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63" r:id="rId9"/>
    <p:sldId id="259" r:id="rId10"/>
    <p:sldId id="264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5AEC1-58AD-4B5B-801B-886B942B5CF1}" v="1" dt="2023-02-12T04:59:18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13BA-7359-C1B5-BAFA-A9E57372C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EF0AF-D24F-6C3D-B35D-9242BA10A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EA84-669C-0F9E-233A-14A5A0B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EA21-BA3E-BE6F-FAA9-4C2645BA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37A4-41C8-AA85-1497-FF36E482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591A-B05A-88D1-BABC-FCF5D139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8DAB3-D212-655E-F056-F2C76B38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42FE-354F-C3E0-84E2-C1362096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7B61-9F32-E2FE-D77D-DD300FCC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7F35-D7ED-4B8B-C305-8C88D001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9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45604-1409-ABD0-2EFD-B8AC8C5C0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47F0D-D684-B6F9-6A5A-834F51BEE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CF27-F974-82AA-72D7-4615F744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9C59-16D4-7B4F-2AB8-723A3C4A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EA60-A0E3-33A5-FAE3-E3AD2701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8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2690-7820-81B1-EDB6-7BC38875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688F-31E1-D27F-B01F-7CD18CD6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A7F0-B504-03C1-2186-BB2E125E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79F4-645D-8D46-BBDE-2D54A024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8FB6-1010-C3EB-2F2F-20C20B13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37B4-828F-4F41-22E6-4FE564B9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29BD-CBED-17B4-8BFE-BF6C2E75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39E0-8A91-AB6B-ECE0-17926986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85B-FDC5-6B4F-D687-1170ACD1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13BE-3DA8-6C0A-F908-2FC83980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6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C560-BF3C-B854-2499-7EDC1D40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EF56-6EC7-FAB2-366F-A21F2F403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9F6F-C6DC-519D-3DE0-30B426585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C463-AD36-EC46-03D5-6FA54A4C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AE8BC-7686-4A4B-D842-687FA48B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DCCB-4FD7-D56D-2841-7659BDF0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4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0A2B-599A-ECD3-2FE0-EE670923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36980-BE0F-2825-7FC2-42F3EEBA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3E709-AEFE-3858-410C-D118AD4B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C086E-8C03-0F9F-8ABE-2467E917A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C5C6B-AA2A-FA05-C19C-E94008ED7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D55B-3496-F309-CF21-684EB629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5923E-F8FE-3ABB-08AA-AE1E0925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408A2-6961-425B-F3E3-03C4FBC2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0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F4C6-AB03-4486-8A23-61107BF0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10AB1-6C6F-430A-F0C7-90FFCFAE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B9E7D-1630-3919-7D67-ED724438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BE521-C815-095B-84E9-ABB093B2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6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FD72F-59DC-7E95-FC53-9DCE0CF9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05DD5-C9D2-EAF0-F221-08A2560C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5E56-D6E2-3E02-694C-A7591C20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3040-B28E-B66D-3DE7-0A513D1F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8286-ABDD-842B-7ABB-09330D61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23EBD-9077-5BBE-C1A9-63EDDBD5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E880C-2202-9015-5F91-EC353D59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B50-2BD8-568D-1AAC-D0771E51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B9C84-52D8-FF51-6A19-761E2E0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CAC3-5124-13B8-60C7-88787633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5F4D4-D71E-B3F4-9982-4A9A68BFD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3CAE9-6B8A-6B11-FF34-C74BCA6BA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5073-A19F-C350-9D6D-A9F70686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1E396-F0F7-31A4-3EA2-A25E4B1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C4FA2-145C-91C7-B160-7FE9396F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7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25D35-0564-921C-617F-2BA7ACE1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BCBF-C899-15D3-D67A-603EBB9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F2B1-7145-398F-9E00-545675880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FC7C-BEBD-42AC-B82A-D62701F386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21E6-478C-23FC-37D9-F233EA2E2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A018-9D27-A563-6917-999E53D25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7A18-1ABA-4539-8F24-9A6DFA5E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0C63-621A-C966-66B7-1F8A06677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34844"/>
          </a:xfrm>
        </p:spPr>
        <p:txBody>
          <a:bodyPr>
            <a:normAutofit/>
          </a:bodyPr>
          <a:lstStyle/>
          <a:p>
            <a:r>
              <a:rPr lang="en-US" b="1" dirty="0"/>
              <a:t>ACM x Aurora</a:t>
            </a:r>
            <a:br>
              <a:rPr lang="en-US" dirty="0"/>
            </a:br>
            <a:r>
              <a:rPr lang="en-US" sz="4300" b="1" dirty="0"/>
              <a:t>Day-2 </a:t>
            </a:r>
            <a:r>
              <a:rPr lang="en-US" sz="4300" dirty="0"/>
              <a:t>Theory about Neural Network </a:t>
            </a:r>
            <a:br>
              <a:rPr lang="en-US" sz="4300" dirty="0"/>
            </a:br>
            <a:r>
              <a:rPr lang="en-US" sz="4300" dirty="0"/>
              <a:t>and </a:t>
            </a:r>
            <a:br>
              <a:rPr lang="en-US" sz="4300" dirty="0"/>
            </a:br>
            <a:r>
              <a:rPr lang="en-US" sz="4300" dirty="0"/>
              <a:t>Introduction to CNN</a:t>
            </a:r>
            <a:endParaRPr lang="en-IN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FA36-78C9-C453-6FFE-F3207DF5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970"/>
            <a:ext cx="9144000" cy="640830"/>
          </a:xfrm>
        </p:spPr>
        <p:txBody>
          <a:bodyPr/>
          <a:lstStyle/>
          <a:p>
            <a:r>
              <a:rPr lang="en-US" dirty="0"/>
              <a:t>By- Anuj Kamath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88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E99F-1C3D-8A7B-8B89-26F5A90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Neural</a:t>
            </a:r>
            <a:r>
              <a:rPr lang="en-US" dirty="0"/>
              <a:t> </a:t>
            </a:r>
            <a:r>
              <a:rPr lang="en-US" dirty="0">
                <a:latin typeface="Algerian" panose="04020705040A02060702" pitchFamily="82" charset="0"/>
              </a:rPr>
              <a:t>Network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7B942-88BF-50E0-FB37-6B7961D1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046"/>
            <a:ext cx="9924738" cy="52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D43F-6033-55B7-241D-AD9C51A4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 for Number detection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50E18-DFDC-8D4B-812F-00C75A53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37" y="1637220"/>
            <a:ext cx="8115300" cy="48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618-F1E9-61AD-CAB1-62530724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20B0604020202020204" pitchFamily="82" charset="0"/>
              </a:rPr>
              <a:t>Gradient Descent</a:t>
            </a:r>
            <a:endParaRPr lang="en-IN" b="1" dirty="0">
              <a:latin typeface="Algerian" panose="020B0604020202020204" pitchFamily="82" charset="0"/>
            </a:endParaRPr>
          </a:p>
        </p:txBody>
      </p:sp>
      <p:pic>
        <p:nvPicPr>
          <p:cNvPr id="4" name="graddesc">
            <a:hlinkClick r:id="" action="ppaction://media"/>
            <a:extLst>
              <a:ext uri="{FF2B5EF4-FFF2-40B4-BE49-F238E27FC236}">
                <a16:creationId xmlns:a16="http://schemas.microsoft.com/office/drawing/2014/main" id="{3BDEC945-B10C-B76B-8CD3-B7D5F2D2176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5553" y="1690688"/>
            <a:ext cx="7580303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028D-E0EF-EDA9-B9BE-98CAC364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EF635-A875-D05C-D842-29B3E53A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6" y="1424066"/>
            <a:ext cx="11260608" cy="46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B45A-C28E-B8CC-5966-A6451789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85541-D9C8-9E07-159D-812C11C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1" y="1364105"/>
            <a:ext cx="11380857" cy="40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6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5C1A-5825-CD22-1BC1-6E32CA9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909E2-7F67-80A4-1A12-ABB71ABF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9" y="809469"/>
            <a:ext cx="11014351" cy="52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DFAA-79BC-1EC3-8166-DA12199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229F-BFD7-55EE-0E8E-BE2B7CF6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98" y="1881742"/>
            <a:ext cx="9858604" cy="41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E1EF-A12F-610E-ACA2-54333501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D29F7-9EC9-80B7-BB51-D25A6E9E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18" y="1493203"/>
            <a:ext cx="9345181" cy="49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2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EB887E69DA547AB6E1B8922A5B0F4" ma:contentTypeVersion="3" ma:contentTypeDescription="Create a new document." ma:contentTypeScope="" ma:versionID="e8986387de63586c6a3e2ee6f10987ed">
  <xsd:schema xmlns:xsd="http://www.w3.org/2001/XMLSchema" xmlns:xs="http://www.w3.org/2001/XMLSchema" xmlns:p="http://schemas.microsoft.com/office/2006/metadata/properties" xmlns:ns3="375777bd-ab43-46e4-96b6-222672653e2f" targetNamespace="http://schemas.microsoft.com/office/2006/metadata/properties" ma:root="true" ma:fieldsID="c9266d2ec5fbd5fecc4f5d23631ed4b3" ns3:_="">
    <xsd:import namespace="375777bd-ab43-46e4-96b6-222672653e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777bd-ab43-46e4-96b6-222672653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5777bd-ab43-46e4-96b6-222672653e2f" xsi:nil="true"/>
  </documentManagement>
</p:properties>
</file>

<file path=customXml/itemProps1.xml><?xml version="1.0" encoding="utf-8"?>
<ds:datastoreItem xmlns:ds="http://schemas.openxmlformats.org/officeDocument/2006/customXml" ds:itemID="{CF942E25-AA90-4769-8379-0B0AF0BB2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777bd-ab43-46e4-96b6-222672653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75483C-E870-4BC0-8144-BA987ADEF5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C232D2-B2A4-4D14-99F6-7B4F4DE4AEC9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375777bd-ab43-46e4-96b6-222672653e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36</Words>
  <Application>Microsoft Office PowerPoint</Application>
  <PresentationFormat>Widescreen</PresentationFormat>
  <Paragraphs>10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ACM x Aurora Day-2 Theory about Neural Network  and  Introduction to CNN</vt:lpstr>
      <vt:lpstr>Neural Network</vt:lpstr>
      <vt:lpstr>MNIST Dataset for Number detection</vt:lpstr>
      <vt:lpstr>Gradient Descent</vt:lpstr>
      <vt:lpstr>. </vt:lpstr>
      <vt:lpstr>Convolution </vt:lpstr>
      <vt:lpstr> </vt:lpstr>
      <vt:lpstr>Max Pooling</vt:lpstr>
      <vt:lpstr>Convolution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KAMATH - 122117577 - MITMPL</dc:creator>
  <cp:lastModifiedBy>ANUJ KAMATH - 122117577 - MITMPL</cp:lastModifiedBy>
  <cp:revision>3</cp:revision>
  <dcterms:created xsi:type="dcterms:W3CDTF">2023-02-10T12:28:31Z</dcterms:created>
  <dcterms:modified xsi:type="dcterms:W3CDTF">2024-02-07T15:40:48Z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0x010100AE7EB887E69DA547AB6E1B8922A5B0F4</vt:lpwstr>
  </property>
</Properties>
</file>