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notesMasterIdLst>
    <p:notesMasterId r:id="rId2"/>
  </p:notesMasterIdLst>
  <p:sldIdLst>
    <p:sldId id="331" r:id="rId3"/>
    <p:sldId id="332" r:id="rId4"/>
  </p:sldIdLst>
  <p:sldSz cy="5670550" cx="10083800"/>
  <p:notesSz cx="10083800" cy="567055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107" autoAdjust="0"/>
    <p:restoredTop sz="94660"/>
  </p:normalViewPr>
  <p:slideViewPr>
    <p:cSldViewPr>
      <p:cViewPr varScale="1">
        <p:scale>
          <a:sx n="79" d="100"/>
          <a:sy n="79" d="100"/>
        </p:scale>
        <p:origin x="9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13.png"/><Relationship Id="rId6" Type="http://schemas.openxmlformats.org/officeDocument/2006/relationships/image" Target="../media/image14.svg"/><Relationship Id="rId7" Type="http://schemas.openxmlformats.org/officeDocument/2006/relationships/image" Target="../media/image15.png"/><Relationship Id="rId8" Type="http://schemas.openxmlformats.org/officeDocument/2006/relationships/image" Target="../media/image16.sv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13.png"/><Relationship Id="rId6" Type="http://schemas.openxmlformats.org/officeDocument/2006/relationships/image" Target="../media/image14.svg"/><Relationship Id="rId7" Type="http://schemas.openxmlformats.org/officeDocument/2006/relationships/image" Target="../media/image15.png"/><Relationship Id="rId8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6A735-CC3F-47AA-8440-FE6A074438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0D8418-4F72-4A2B-85A7-AA4792062EF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Secure your IoT Device</a:t>
          </a:r>
        </a:p>
      </dgm:t>
    </dgm:pt>
    <dgm:pt modelId="{3815C2BD-357B-4528-8BF0-DF1EDA1708FB}" type="parTrans" cxnId="{CAEFE5AB-80B8-40B0-9E87-EA7C4D643681}">
      <dgm:prSet/>
      <dgm:spPr/>
      <dgm:t>
        <a:bodyPr/>
        <a:lstStyle/>
        <a:p>
          <a:endParaRPr lang="en-US"/>
        </a:p>
      </dgm:t>
    </dgm:pt>
    <dgm:pt modelId="{D3F036E8-BA6B-4B74-9423-CD323E01AEBD}" type="sibTrans" cxnId="{CAEFE5AB-80B8-40B0-9E87-EA7C4D643681}">
      <dgm:prSet/>
      <dgm:spPr/>
      <dgm:t>
        <a:bodyPr/>
        <a:lstStyle/>
        <a:p>
          <a:endParaRPr lang="en-US"/>
        </a:p>
      </dgm:t>
    </dgm:pt>
    <dgm:pt modelId="{DE569118-4FE4-47C5-B073-526FF609B430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Use IoT data encryption</a:t>
          </a:r>
        </a:p>
      </dgm:t>
    </dgm:pt>
    <dgm:pt modelId="{4DA5030B-8FDF-4908-BB97-DDB5E62213D7}" type="parTrans" cxnId="{3C9F7B29-3869-4C3E-9517-65F97C8971B9}">
      <dgm:prSet/>
      <dgm:spPr/>
      <dgm:t>
        <a:bodyPr/>
        <a:lstStyle/>
        <a:p>
          <a:endParaRPr lang="en-US"/>
        </a:p>
      </dgm:t>
    </dgm:pt>
    <dgm:pt modelId="{A570FF02-79CE-41F0-927B-076488E7EBEE}" type="sibTrans" cxnId="{3C9F7B29-3869-4C3E-9517-65F97C8971B9}">
      <dgm:prSet/>
      <dgm:spPr/>
      <dgm:t>
        <a:bodyPr/>
        <a:lstStyle/>
        <a:p>
          <a:endParaRPr lang="en-US"/>
        </a:p>
      </dgm:t>
    </dgm:pt>
    <dgm:pt modelId="{F1B421C6-5B4A-465D-AB24-3969A272865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test, test and keep testing (and Updating)</a:t>
          </a:r>
        </a:p>
      </dgm:t>
    </dgm:pt>
    <dgm:pt modelId="{AC301844-654B-47DB-8300-74B43A7440E4}" type="parTrans" cxnId="{E67B089F-02DF-4589-ADB8-05F4B891F02B}">
      <dgm:prSet/>
      <dgm:spPr/>
      <dgm:t>
        <a:bodyPr/>
        <a:lstStyle/>
        <a:p>
          <a:endParaRPr lang="en-US"/>
        </a:p>
      </dgm:t>
    </dgm:pt>
    <dgm:pt modelId="{02F26617-40FA-449D-9858-AC4B6E1104F4}" type="sibTrans" cxnId="{E67B089F-02DF-4589-ADB8-05F4B891F02B}">
      <dgm:prSet/>
      <dgm:spPr/>
      <dgm:t>
        <a:bodyPr/>
        <a:lstStyle/>
        <a:p>
          <a:endParaRPr lang="en-US"/>
        </a:p>
      </dgm:t>
    </dgm:pt>
    <dgm:pt modelId="{22FDF8C5-7A45-400E-907F-0A2E528A5750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Authenticate IoT Devices</a:t>
          </a:r>
        </a:p>
      </dgm:t>
    </dgm:pt>
    <dgm:pt modelId="{CFF2D5F5-3CAC-4A2F-BEAF-CD75F91FD64F}" type="parTrans" cxnId="{64A5514C-EA2C-4EB0-ACF4-0C08328ECA51}">
      <dgm:prSet/>
      <dgm:spPr/>
      <dgm:t>
        <a:bodyPr/>
        <a:lstStyle/>
        <a:p>
          <a:endParaRPr lang="en-US"/>
        </a:p>
      </dgm:t>
    </dgm:pt>
    <dgm:pt modelId="{30477B8F-FA2E-4D4C-B8B4-C2C479FCD138}" type="sibTrans" cxnId="{64A5514C-EA2C-4EB0-ACF4-0C08328ECA51}">
      <dgm:prSet/>
      <dgm:spPr/>
      <dgm:t>
        <a:bodyPr/>
        <a:lstStyle/>
        <a:p>
          <a:endParaRPr lang="en-US"/>
        </a:p>
      </dgm:t>
    </dgm:pt>
    <dgm:pt modelId="{DDE59232-D80A-4A64-B7C1-FC2C4AA6B1A5}" type="pres">
      <dgm:prSet presAssocID="{6066A735-CC3F-47AA-8440-FE6A07443875}" presName="root" presStyleCnt="0">
        <dgm:presLayoutVars>
          <dgm:dir/>
          <dgm:resizeHandles val="exact"/>
        </dgm:presLayoutVars>
      </dgm:prSet>
      <dgm:spPr/>
    </dgm:pt>
    <dgm:pt modelId="{C7DCC2F0-6A32-4E10-9525-EB2135DBB120}" type="pres">
      <dgm:prSet presAssocID="{5B0D8418-4F72-4A2B-85A7-AA4792062EFE}" presName="compNode" presStyleCnt="0"/>
      <dgm:spPr/>
    </dgm:pt>
    <dgm:pt modelId="{CD313D1E-9E98-4D8A-85C9-C9A0C385BB9F}" type="pres">
      <dgm:prSet presAssocID="{5B0D8418-4F72-4A2B-85A7-AA4792062E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5B1F51A-5339-43B7-8DC8-09FC54544C46}" type="pres">
      <dgm:prSet presAssocID="{5B0D8418-4F72-4A2B-85A7-AA4792062EFE}" presName="spaceRect" presStyleCnt="0"/>
      <dgm:spPr/>
    </dgm:pt>
    <dgm:pt modelId="{56008B3C-9A92-4942-8743-1F82792C2750}" type="pres">
      <dgm:prSet presAssocID="{5B0D8418-4F72-4A2B-85A7-AA4792062EFE}" presName="textRect" presStyleLbl="revTx" presStyleIdx="0" presStyleCnt="4" custLinFactNeighborX="-3326" custLinFactNeighborY="1667">
        <dgm:presLayoutVars>
          <dgm:chMax val="1"/>
          <dgm:chPref val="1"/>
        </dgm:presLayoutVars>
      </dgm:prSet>
      <dgm:spPr/>
    </dgm:pt>
    <dgm:pt modelId="{EA4F7A68-BD0A-4A0B-ACAC-659736EADD29}" type="pres">
      <dgm:prSet presAssocID="{D3F036E8-BA6B-4B74-9423-CD323E01AEBD}" presName="sibTrans" presStyleCnt="0"/>
      <dgm:spPr/>
    </dgm:pt>
    <dgm:pt modelId="{F062F73D-2F92-496C-A2C4-A039763198B6}" type="pres">
      <dgm:prSet presAssocID="{DE569118-4FE4-47C5-B073-526FF609B430}" presName="compNode" presStyleCnt="0"/>
      <dgm:spPr/>
    </dgm:pt>
    <dgm:pt modelId="{DF35F11E-F73B-459A-87D1-A3604C707548}" type="pres">
      <dgm:prSet presAssocID="{DE569118-4FE4-47C5-B073-526FF609B4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DBC8A15-52A9-4D87-B1DB-7D454E6982A0}" type="pres">
      <dgm:prSet presAssocID="{DE569118-4FE4-47C5-B073-526FF609B430}" presName="spaceRect" presStyleCnt="0"/>
      <dgm:spPr/>
    </dgm:pt>
    <dgm:pt modelId="{6A888B5E-8CDA-43CC-B884-89AF3811EE76}" type="pres">
      <dgm:prSet presAssocID="{DE569118-4FE4-47C5-B073-526FF609B430}" presName="textRect" presStyleLbl="revTx" presStyleIdx="1" presStyleCnt="4" custLinFactNeighborX="-3326" custLinFactNeighborY="1667">
        <dgm:presLayoutVars>
          <dgm:chMax val="1"/>
          <dgm:chPref val="1"/>
        </dgm:presLayoutVars>
      </dgm:prSet>
      <dgm:spPr/>
    </dgm:pt>
    <dgm:pt modelId="{02DCEC02-A969-4442-9C08-579DFFB371F6}" type="pres">
      <dgm:prSet presAssocID="{A570FF02-79CE-41F0-927B-076488E7EBEE}" presName="sibTrans" presStyleCnt="0"/>
      <dgm:spPr/>
    </dgm:pt>
    <dgm:pt modelId="{E62693E1-A204-4D98-B43E-546902F9069C}" type="pres">
      <dgm:prSet presAssocID="{F1B421C6-5B4A-465D-AB24-3969A2728654}" presName="compNode" presStyleCnt="0"/>
      <dgm:spPr/>
    </dgm:pt>
    <dgm:pt modelId="{632C6ECD-27EF-4134-BD53-F650468AA298}" type="pres">
      <dgm:prSet presAssocID="{F1B421C6-5B4A-465D-AB24-3969A27286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0950180-5A06-4BB8-9F49-84E2980BA636}" type="pres">
      <dgm:prSet presAssocID="{F1B421C6-5B4A-465D-AB24-3969A2728654}" presName="spaceRect" presStyleCnt="0"/>
      <dgm:spPr/>
    </dgm:pt>
    <dgm:pt modelId="{F2FA4896-CA47-4D8C-8C6E-17C0BBE66314}" type="pres">
      <dgm:prSet presAssocID="{F1B421C6-5B4A-465D-AB24-3969A2728654}" presName="textRect" presStyleLbl="revTx" presStyleIdx="2" presStyleCnt="4">
        <dgm:presLayoutVars>
          <dgm:chMax val="1"/>
          <dgm:chPref val="1"/>
        </dgm:presLayoutVars>
      </dgm:prSet>
      <dgm:spPr/>
    </dgm:pt>
    <dgm:pt modelId="{401C41BC-D559-48E7-B793-52E79A497741}" type="pres">
      <dgm:prSet presAssocID="{02F26617-40FA-449D-9858-AC4B6E1104F4}" presName="sibTrans" presStyleCnt="0"/>
      <dgm:spPr/>
    </dgm:pt>
    <dgm:pt modelId="{C394F794-8EB7-40B8-8F01-096A36893AAA}" type="pres">
      <dgm:prSet presAssocID="{22FDF8C5-7A45-400E-907F-0A2E528A5750}" presName="compNode" presStyleCnt="0"/>
      <dgm:spPr/>
    </dgm:pt>
    <dgm:pt modelId="{33D7EB22-4C49-44BD-BCAE-C4472CE07DF7}" type="pres">
      <dgm:prSet presAssocID="{22FDF8C5-7A45-400E-907F-0A2E528A57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719015D-D4A5-4578-A2BB-BC7B062BE353}" type="pres">
      <dgm:prSet presAssocID="{22FDF8C5-7A45-400E-907F-0A2E528A5750}" presName="spaceRect" presStyleCnt="0"/>
      <dgm:spPr/>
    </dgm:pt>
    <dgm:pt modelId="{C92D8A72-F462-4BD1-BE74-4C55605825AD}" type="pres">
      <dgm:prSet presAssocID="{22FDF8C5-7A45-400E-907F-0A2E528A57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9F7B29-3869-4C3E-9517-65F97C8971B9}" srcId="{6066A735-CC3F-47AA-8440-FE6A07443875}" destId="{DE569118-4FE4-47C5-B073-526FF609B430}" srcOrd="1" destOrd="0" parTransId="{4DA5030B-8FDF-4908-BB97-DDB5E62213D7}" sibTransId="{A570FF02-79CE-41F0-927B-076488E7EBEE}"/>
    <dgm:cxn modelId="{DE029969-7826-4A08-B848-C3E6DD222657}" type="presOf" srcId="{22FDF8C5-7A45-400E-907F-0A2E528A5750}" destId="{C92D8A72-F462-4BD1-BE74-4C55605825AD}" srcOrd="0" destOrd="0" presId="urn:microsoft.com/office/officeart/2018/2/layout/IconLabelList"/>
    <dgm:cxn modelId="{64A5514C-EA2C-4EB0-ACF4-0C08328ECA51}" srcId="{6066A735-CC3F-47AA-8440-FE6A07443875}" destId="{22FDF8C5-7A45-400E-907F-0A2E528A5750}" srcOrd="3" destOrd="0" parTransId="{CFF2D5F5-3CAC-4A2F-BEAF-CD75F91FD64F}" sibTransId="{30477B8F-FA2E-4D4C-B8B4-C2C479FCD138}"/>
    <dgm:cxn modelId="{2CA5BA4C-4089-4CBA-B178-E24C50965E25}" type="presOf" srcId="{6066A735-CC3F-47AA-8440-FE6A07443875}" destId="{DDE59232-D80A-4A64-B7C1-FC2C4AA6B1A5}" srcOrd="0" destOrd="0" presId="urn:microsoft.com/office/officeart/2018/2/layout/IconLabelList"/>
    <dgm:cxn modelId="{6D571393-D3D7-49E4-8ABB-86A25914A20D}" type="presOf" srcId="{DE569118-4FE4-47C5-B073-526FF609B430}" destId="{6A888B5E-8CDA-43CC-B884-89AF3811EE76}" srcOrd="0" destOrd="0" presId="urn:microsoft.com/office/officeart/2018/2/layout/IconLabelList"/>
    <dgm:cxn modelId="{E67B089F-02DF-4589-ADB8-05F4B891F02B}" srcId="{6066A735-CC3F-47AA-8440-FE6A07443875}" destId="{F1B421C6-5B4A-465D-AB24-3969A2728654}" srcOrd="2" destOrd="0" parTransId="{AC301844-654B-47DB-8300-74B43A7440E4}" sibTransId="{02F26617-40FA-449D-9858-AC4B6E1104F4}"/>
    <dgm:cxn modelId="{CAEFE5AB-80B8-40B0-9E87-EA7C4D643681}" srcId="{6066A735-CC3F-47AA-8440-FE6A07443875}" destId="{5B0D8418-4F72-4A2B-85A7-AA4792062EFE}" srcOrd="0" destOrd="0" parTransId="{3815C2BD-357B-4528-8BF0-DF1EDA1708FB}" sibTransId="{D3F036E8-BA6B-4B74-9423-CD323E01AEBD}"/>
    <dgm:cxn modelId="{1E981AD8-6FF9-40FB-9CBA-05D298E8B460}" type="presOf" srcId="{F1B421C6-5B4A-465D-AB24-3969A2728654}" destId="{F2FA4896-CA47-4D8C-8C6E-17C0BBE66314}" srcOrd="0" destOrd="0" presId="urn:microsoft.com/office/officeart/2018/2/layout/IconLabelList"/>
    <dgm:cxn modelId="{3FB216FD-BC2C-4023-856B-DEB67D611B52}" type="presOf" srcId="{5B0D8418-4F72-4A2B-85A7-AA4792062EFE}" destId="{56008B3C-9A92-4942-8743-1F82792C2750}" srcOrd="0" destOrd="0" presId="urn:microsoft.com/office/officeart/2018/2/layout/IconLabelList"/>
    <dgm:cxn modelId="{498AF85B-A23D-42BE-B2B1-AB730BCD5847}" type="presParOf" srcId="{DDE59232-D80A-4A64-B7C1-FC2C4AA6B1A5}" destId="{C7DCC2F0-6A32-4E10-9525-EB2135DBB120}" srcOrd="0" destOrd="0" presId="urn:microsoft.com/office/officeart/2018/2/layout/IconLabelList"/>
    <dgm:cxn modelId="{4536D5AE-633C-4CE0-A445-A954478F5F20}" type="presParOf" srcId="{C7DCC2F0-6A32-4E10-9525-EB2135DBB120}" destId="{CD313D1E-9E98-4D8A-85C9-C9A0C385BB9F}" srcOrd="0" destOrd="0" presId="urn:microsoft.com/office/officeart/2018/2/layout/IconLabelList"/>
    <dgm:cxn modelId="{A262C66C-F1F3-41C7-B0C7-9DDCA21DFF82}" type="presParOf" srcId="{C7DCC2F0-6A32-4E10-9525-EB2135DBB120}" destId="{B5B1F51A-5339-43B7-8DC8-09FC54544C46}" srcOrd="1" destOrd="0" presId="urn:microsoft.com/office/officeart/2018/2/layout/IconLabelList"/>
    <dgm:cxn modelId="{118338CB-83D5-4DB5-A74F-EAA58A83CA25}" type="presParOf" srcId="{C7DCC2F0-6A32-4E10-9525-EB2135DBB120}" destId="{56008B3C-9A92-4942-8743-1F82792C2750}" srcOrd="2" destOrd="0" presId="urn:microsoft.com/office/officeart/2018/2/layout/IconLabelList"/>
    <dgm:cxn modelId="{F2BF54ED-4010-4AF4-B290-D7677B1B942E}" type="presParOf" srcId="{DDE59232-D80A-4A64-B7C1-FC2C4AA6B1A5}" destId="{EA4F7A68-BD0A-4A0B-ACAC-659736EADD29}" srcOrd="1" destOrd="0" presId="urn:microsoft.com/office/officeart/2018/2/layout/IconLabelList"/>
    <dgm:cxn modelId="{71C92ACC-3BDD-4B0D-ABC6-91EF3A80369B}" type="presParOf" srcId="{DDE59232-D80A-4A64-B7C1-FC2C4AA6B1A5}" destId="{F062F73D-2F92-496C-A2C4-A039763198B6}" srcOrd="2" destOrd="0" presId="urn:microsoft.com/office/officeart/2018/2/layout/IconLabelList"/>
    <dgm:cxn modelId="{F0922FA8-D4E1-4F68-8F4F-E2D5939DD5FA}" type="presParOf" srcId="{F062F73D-2F92-496C-A2C4-A039763198B6}" destId="{DF35F11E-F73B-459A-87D1-A3604C707548}" srcOrd="0" destOrd="0" presId="urn:microsoft.com/office/officeart/2018/2/layout/IconLabelList"/>
    <dgm:cxn modelId="{0DBDAF46-5631-42D4-BA04-16D9CEFF6285}" type="presParOf" srcId="{F062F73D-2F92-496C-A2C4-A039763198B6}" destId="{8DBC8A15-52A9-4D87-B1DB-7D454E6982A0}" srcOrd="1" destOrd="0" presId="urn:microsoft.com/office/officeart/2018/2/layout/IconLabelList"/>
    <dgm:cxn modelId="{42EDBDEB-37E3-4F26-8211-35598F2486B2}" type="presParOf" srcId="{F062F73D-2F92-496C-A2C4-A039763198B6}" destId="{6A888B5E-8CDA-43CC-B884-89AF3811EE76}" srcOrd="2" destOrd="0" presId="urn:microsoft.com/office/officeart/2018/2/layout/IconLabelList"/>
    <dgm:cxn modelId="{28CA3ACF-9221-4921-8B20-EBC73A7E87E4}" type="presParOf" srcId="{DDE59232-D80A-4A64-B7C1-FC2C4AA6B1A5}" destId="{02DCEC02-A969-4442-9C08-579DFFB371F6}" srcOrd="3" destOrd="0" presId="urn:microsoft.com/office/officeart/2018/2/layout/IconLabelList"/>
    <dgm:cxn modelId="{B7C6D9E5-19DC-447F-B0C9-04EE2747AE5D}" type="presParOf" srcId="{DDE59232-D80A-4A64-B7C1-FC2C4AA6B1A5}" destId="{E62693E1-A204-4D98-B43E-546902F9069C}" srcOrd="4" destOrd="0" presId="urn:microsoft.com/office/officeart/2018/2/layout/IconLabelList"/>
    <dgm:cxn modelId="{743A57CC-D54D-4357-BF6F-71B7C2822B3F}" type="presParOf" srcId="{E62693E1-A204-4D98-B43E-546902F9069C}" destId="{632C6ECD-27EF-4134-BD53-F650468AA298}" srcOrd="0" destOrd="0" presId="urn:microsoft.com/office/officeart/2018/2/layout/IconLabelList"/>
    <dgm:cxn modelId="{0F7BA76D-5510-4511-A2BC-6480D5B472C4}" type="presParOf" srcId="{E62693E1-A204-4D98-B43E-546902F9069C}" destId="{60950180-5A06-4BB8-9F49-84E2980BA636}" srcOrd="1" destOrd="0" presId="urn:microsoft.com/office/officeart/2018/2/layout/IconLabelList"/>
    <dgm:cxn modelId="{A617A929-3F6B-4254-845B-CF63C5D4EC6A}" type="presParOf" srcId="{E62693E1-A204-4D98-B43E-546902F9069C}" destId="{F2FA4896-CA47-4D8C-8C6E-17C0BBE66314}" srcOrd="2" destOrd="0" presId="urn:microsoft.com/office/officeart/2018/2/layout/IconLabelList"/>
    <dgm:cxn modelId="{010E4971-ED06-493B-ADE5-86F2100A7040}" type="presParOf" srcId="{DDE59232-D80A-4A64-B7C1-FC2C4AA6B1A5}" destId="{401C41BC-D559-48E7-B793-52E79A497741}" srcOrd="5" destOrd="0" presId="urn:microsoft.com/office/officeart/2018/2/layout/IconLabelList"/>
    <dgm:cxn modelId="{8CECF212-CF54-4893-89A6-07ED9F9646D7}" type="presParOf" srcId="{DDE59232-D80A-4A64-B7C1-FC2C4AA6B1A5}" destId="{C394F794-8EB7-40B8-8F01-096A36893AAA}" srcOrd="6" destOrd="0" presId="urn:microsoft.com/office/officeart/2018/2/layout/IconLabelList"/>
    <dgm:cxn modelId="{53AE6CEE-2AD7-4197-AC72-125DFF19A50C}" type="presParOf" srcId="{C394F794-8EB7-40B8-8F01-096A36893AAA}" destId="{33D7EB22-4C49-44BD-BCAE-C4472CE07DF7}" srcOrd="0" destOrd="0" presId="urn:microsoft.com/office/officeart/2018/2/layout/IconLabelList"/>
    <dgm:cxn modelId="{1A41AEBD-482F-426F-B5CB-DA39079D4561}" type="presParOf" srcId="{C394F794-8EB7-40B8-8F01-096A36893AAA}" destId="{D719015D-D4A5-4578-A2BB-BC7B062BE353}" srcOrd="1" destOrd="0" presId="urn:microsoft.com/office/officeart/2018/2/layout/IconLabelList"/>
    <dgm:cxn modelId="{2CC8B217-E489-466D-8290-A6B713E542BF}" type="presParOf" srcId="{C394F794-8EB7-40B8-8F01-096A36893AAA}" destId="{C92D8A72-F462-4BD1-BE74-4C55605825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13D1E-9E98-4D8A-85C9-C9A0C385BB9F}">
      <dsp:nvSpPr>
        <dsp:cNvPr id="0" name=""/>
        <dsp:cNvSpPr/>
      </dsp:nvSpPr>
      <dsp:spPr>
        <a:xfrm>
          <a:off x="623333" y="601568"/>
          <a:ext cx="916003" cy="916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08B3C-9A92-4942-8743-1F82792C2750}">
      <dsp:nvSpPr>
        <dsp:cNvPr id="0" name=""/>
        <dsp:cNvSpPr/>
      </dsp:nvSpPr>
      <dsp:spPr>
        <a:xfrm>
          <a:off x="0" y="1818424"/>
          <a:ext cx="203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Secure your IoT Device</a:t>
          </a:r>
        </a:p>
      </dsp:txBody>
      <dsp:txXfrm>
        <a:off x="0" y="1818424"/>
        <a:ext cx="2035563" cy="720000"/>
      </dsp:txXfrm>
    </dsp:sp>
    <dsp:sp modelId="{DF35F11E-F73B-459A-87D1-A3604C707548}">
      <dsp:nvSpPr>
        <dsp:cNvPr id="0" name=""/>
        <dsp:cNvSpPr/>
      </dsp:nvSpPr>
      <dsp:spPr>
        <a:xfrm>
          <a:off x="3015120" y="601568"/>
          <a:ext cx="916003" cy="916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88B5E-8CDA-43CC-B884-89AF3811EE76}">
      <dsp:nvSpPr>
        <dsp:cNvPr id="0" name=""/>
        <dsp:cNvSpPr/>
      </dsp:nvSpPr>
      <dsp:spPr>
        <a:xfrm>
          <a:off x="2387637" y="1818424"/>
          <a:ext cx="203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Use IoT data encryption</a:t>
          </a:r>
        </a:p>
      </dsp:txBody>
      <dsp:txXfrm>
        <a:off x="2387637" y="1818424"/>
        <a:ext cx="2035563" cy="720000"/>
      </dsp:txXfrm>
    </dsp:sp>
    <dsp:sp modelId="{632C6ECD-27EF-4134-BD53-F650468AA298}">
      <dsp:nvSpPr>
        <dsp:cNvPr id="0" name=""/>
        <dsp:cNvSpPr/>
      </dsp:nvSpPr>
      <dsp:spPr>
        <a:xfrm>
          <a:off x="5406907" y="601568"/>
          <a:ext cx="916003" cy="916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A4896-CA47-4D8C-8C6E-17C0BBE66314}">
      <dsp:nvSpPr>
        <dsp:cNvPr id="0" name=""/>
        <dsp:cNvSpPr/>
      </dsp:nvSpPr>
      <dsp:spPr>
        <a:xfrm>
          <a:off x="4847127" y="1806421"/>
          <a:ext cx="203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test, test and keep testing (and Updating)</a:t>
          </a:r>
        </a:p>
      </dsp:txBody>
      <dsp:txXfrm>
        <a:off x="4847127" y="1806421"/>
        <a:ext cx="2035563" cy="720000"/>
      </dsp:txXfrm>
    </dsp:sp>
    <dsp:sp modelId="{33D7EB22-4C49-44BD-BCAE-C4472CE07DF7}">
      <dsp:nvSpPr>
        <dsp:cNvPr id="0" name=""/>
        <dsp:cNvSpPr/>
      </dsp:nvSpPr>
      <dsp:spPr>
        <a:xfrm>
          <a:off x="7798694" y="601568"/>
          <a:ext cx="916003" cy="916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D8A72-F462-4BD1-BE74-4C55605825AD}">
      <dsp:nvSpPr>
        <dsp:cNvPr id="0" name=""/>
        <dsp:cNvSpPr/>
      </dsp:nvSpPr>
      <dsp:spPr>
        <a:xfrm>
          <a:off x="7238914" y="1806421"/>
          <a:ext cx="203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Authenticate IoT Devices </a:t>
          </a:r>
        </a:p>
      </dsp:txBody>
      <dsp:txXfrm>
        <a:off x="7238914" y="1806421"/>
        <a:ext cx="203556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3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8A2BB04-33BE-46A4-BA4B-DFAF3AFE5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104863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341688" y="709613"/>
            <a:ext cx="3400425" cy="191293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3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28913"/>
            <a:ext cx="8067675" cy="2233612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4162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4162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95CD94A-5B5A-4B0D-8892-B6A36A7E71B2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2032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title"/>
          </p:nvPr>
        </p:nvSpPr>
        <p:spPr>
          <a:xfrm>
            <a:off x="4511557" y="156794"/>
            <a:ext cx="4154804" cy="228601"/>
          </a:xfrm>
        </p:spPr>
        <p:txBody>
          <a:bodyPr bIns="0" lIns="0" rIns="0" tIns="0"/>
          <a:lstStyle>
            <a:lvl1pPr>
              <a:defRPr b="0" sz="150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body" idx="1"/>
          </p:nvPr>
        </p:nvSpPr>
        <p:spPr>
          <a:xfrm>
            <a:off x="78739" y="810894"/>
            <a:ext cx="5128895" cy="203200"/>
          </a:xfrm>
        </p:spPr>
        <p:txBody>
          <a:bodyPr bIns="0" lIns="0" rIns="0" tIns="0"/>
          <a:lstStyle>
            <a:lvl1pPr>
              <a:defRPr b="1" sz="14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10485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Holder 2"/>
          <p:cNvSpPr>
            <a:spLocks noGrp="1"/>
          </p:cNvSpPr>
          <p:nvPr>
            <p:ph type="title"/>
          </p:nvPr>
        </p:nvSpPr>
        <p:spPr>
          <a:xfrm>
            <a:off x="4511557" y="156794"/>
            <a:ext cx="4154804" cy="228601"/>
          </a:xfrm>
        </p:spPr>
        <p:txBody>
          <a:bodyPr bIns="0" lIns="0" rIns="0" tIns="0"/>
          <a:lstStyle>
            <a:lvl1pPr>
              <a:defRPr b="0" sz="150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104862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2032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2032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104862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title"/>
          </p:nvPr>
        </p:nvSpPr>
        <p:spPr>
          <a:xfrm>
            <a:off x="4511557" y="156794"/>
            <a:ext cx="4154804" cy="228601"/>
          </a:xfrm>
        </p:spPr>
        <p:txBody>
          <a:bodyPr bIns="0" lIns="0" rIns="0" tIns="0"/>
          <a:lstStyle>
            <a:lvl1pPr>
              <a:defRPr b="0" sz="150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104863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104859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0079735" cy="5669279"/>
          </a:xfrm>
          <a:prstGeom prst="rect"/>
        </p:spPr>
      </p:pic>
      <p:sp>
        <p:nvSpPr>
          <p:cNvPr id="1048576" name="bg object 17"/>
          <p:cNvSpPr/>
          <p:nvPr/>
        </p:nvSpPr>
        <p:spPr>
          <a:xfrm>
            <a:off x="8822435" y="1523"/>
            <a:ext cx="360045" cy="719455"/>
          </a:xfrm>
          <a:custGeom>
            <a:avLst/>
            <a:ahLst/>
            <a:rect l="l" t="t" r="r" b="b"/>
            <a:pathLst>
              <a:path w="360045" h="719455">
                <a:moveTo>
                  <a:pt x="359664" y="0"/>
                </a:moveTo>
                <a:lnTo>
                  <a:pt x="0" y="0"/>
                </a:lnTo>
                <a:lnTo>
                  <a:pt x="0" y="719327"/>
                </a:lnTo>
                <a:lnTo>
                  <a:pt x="359664" y="719327"/>
                </a:lnTo>
                <a:lnTo>
                  <a:pt x="359664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8"/>
          <p:cNvSpPr/>
          <p:nvPr/>
        </p:nvSpPr>
        <p:spPr>
          <a:xfrm>
            <a:off x="8822435" y="1523"/>
            <a:ext cx="360045" cy="719455"/>
          </a:xfrm>
          <a:custGeom>
            <a:avLst/>
            <a:ahLst/>
            <a:rect l="l" t="t" r="r" b="b"/>
            <a:pathLst>
              <a:path w="360045" h="719455">
                <a:moveTo>
                  <a:pt x="0" y="719327"/>
                </a:moveTo>
                <a:lnTo>
                  <a:pt x="359664" y="719327"/>
                </a:lnTo>
                <a:lnTo>
                  <a:pt x="359664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3175">
            <a:solidFill>
              <a:srgbClr val="3464A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4511557" y="156794"/>
            <a:ext cx="4154804" cy="2565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50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78739" y="810894"/>
            <a:ext cx="5128895" cy="151892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ustomShape 1"/>
          <p:cNvSpPr/>
          <p:nvPr/>
        </p:nvSpPr>
        <p:spPr>
          <a:xfrm>
            <a:off x="8812931" y="61190"/>
            <a:ext cx="355797" cy="642298"/>
          </a:xfrm>
          <a:prstGeom prst="rect"/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3" name="CustomShape 2"/>
          <p:cNvSpPr/>
          <p:nvPr/>
        </p:nvSpPr>
        <p:spPr>
          <a:xfrm>
            <a:off x="12700" y="32737"/>
            <a:ext cx="5223293" cy="747396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F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ctr" bIns="91440" tIns="91440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dirty="0" sz="1050" lang="en" spc="-1">
                <a:solidFill>
                  <a:srgbClr val="FF9E44"/>
                </a:solidFill>
                <a:latin typeface="Barlow"/>
                <a:ea typeface="Barlow"/>
              </a:rPr>
              <a:t> </a:t>
            </a:r>
            <a:r>
              <a:rPr b="1" dirty="0" sz="2400" lang="en" spc="-1">
                <a:solidFill>
                  <a:srgbClr val="FF9E44"/>
                </a:solidFill>
                <a:latin typeface="Barlow"/>
                <a:ea typeface="Barlow"/>
              </a:rPr>
              <a:t>Challnges in implementing IoT</a:t>
            </a:r>
            <a:endParaRPr dirty="0" sz="1600" lang="en-IN" spc="-1">
              <a:latin typeface="Arial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375565" y="2806577"/>
            <a:ext cx="951824" cy="948979"/>
          </a:xfrm>
          <a:prstGeom prst="rect"/>
        </p:spPr>
      </p:pic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477789" y="2758977"/>
            <a:ext cx="951823" cy="948979"/>
          </a:xfrm>
          <a:prstGeom prst="rect"/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617619" y="4398117"/>
            <a:ext cx="951823" cy="951823"/>
          </a:xfrm>
          <a:prstGeom prst="rect"/>
        </p:spPr>
      </p:pic>
      <p:pic>
        <p:nvPicPr>
          <p:cNvPr id="2097157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7831244" y="1261319"/>
            <a:ext cx="1018256" cy="948979"/>
          </a:xfrm>
          <a:prstGeom prst="rect"/>
        </p:spPr>
      </p:pic>
      <p:pic>
        <p:nvPicPr>
          <p:cNvPr id="209715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5807981" y="179547"/>
            <a:ext cx="1018256" cy="951823"/>
          </a:xfrm>
          <a:prstGeom prst="rect"/>
        </p:spPr>
      </p:pic>
      <p:pic>
        <p:nvPicPr>
          <p:cNvPr id="2097159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3857018" y="1132830"/>
            <a:ext cx="951823" cy="951822"/>
          </a:xfrm>
          <a:prstGeom prst="rect"/>
        </p:spPr>
      </p:pic>
      <p:sp>
        <p:nvSpPr>
          <p:cNvPr id="1048594" name="TextBox 12"/>
          <p:cNvSpPr txBox="1"/>
          <p:nvPr/>
        </p:nvSpPr>
        <p:spPr>
          <a:xfrm>
            <a:off x="8793215" y="1597161"/>
            <a:ext cx="1197652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Scalability</a:t>
            </a:r>
          </a:p>
        </p:txBody>
      </p:sp>
      <p:sp>
        <p:nvSpPr>
          <p:cNvPr id="1048595" name="TextBox 13"/>
          <p:cNvSpPr txBox="1"/>
          <p:nvPr/>
        </p:nvSpPr>
        <p:spPr>
          <a:xfrm>
            <a:off x="6826237" y="350421"/>
            <a:ext cx="123697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Security and privacy</a:t>
            </a:r>
          </a:p>
        </p:txBody>
      </p:sp>
      <p:sp>
        <p:nvSpPr>
          <p:cNvPr id="1048596" name="TextBox 14"/>
          <p:cNvSpPr txBox="1"/>
          <p:nvPr/>
        </p:nvSpPr>
        <p:spPr>
          <a:xfrm>
            <a:off x="8413602" y="3738477"/>
            <a:ext cx="1421365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Connectivity</a:t>
            </a:r>
          </a:p>
        </p:txBody>
      </p:sp>
      <p:sp>
        <p:nvSpPr>
          <p:cNvPr id="1048597" name="TextBox 15"/>
          <p:cNvSpPr txBox="1"/>
          <p:nvPr/>
        </p:nvSpPr>
        <p:spPr>
          <a:xfrm>
            <a:off x="3436044" y="4533694"/>
            <a:ext cx="142099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Lack of common standards</a:t>
            </a:r>
          </a:p>
        </p:txBody>
      </p:sp>
      <p:sp>
        <p:nvSpPr>
          <p:cNvPr id="1048598" name="TextBox 16"/>
          <p:cNvSpPr txBox="1"/>
          <p:nvPr/>
        </p:nvSpPr>
        <p:spPr>
          <a:xfrm>
            <a:off x="8224500" y="4533694"/>
            <a:ext cx="1176863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B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g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d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n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d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d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Analysis </a:t>
            </a:r>
            <a:endParaRPr altLang="en-US" lang="zh-CN"/>
          </a:p>
        </p:txBody>
      </p:sp>
      <p:sp>
        <p:nvSpPr>
          <p:cNvPr id="1048599" name="TextBox 17"/>
          <p:cNvSpPr txBox="1"/>
          <p:nvPr/>
        </p:nvSpPr>
        <p:spPr>
          <a:xfrm>
            <a:off x="2467291" y="1443273"/>
            <a:ext cx="1421175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Development</a:t>
            </a:r>
          </a:p>
        </p:txBody>
      </p:sp>
      <p:grpSp>
        <p:nvGrpSpPr>
          <p:cNvPr id="14" name="Group 18"/>
          <p:cNvGrpSpPr/>
          <p:nvPr/>
        </p:nvGrpSpPr>
        <p:grpSpPr>
          <a:xfrm flipH="1">
            <a:off x="6266084" y="1131369"/>
            <a:ext cx="237024" cy="1328953"/>
            <a:chOff x="4681904" y="1402459"/>
            <a:chExt cx="465244" cy="452350"/>
          </a:xfrm>
        </p:grpSpPr>
        <p:sp>
          <p:nvSpPr>
            <p:cNvPr id="1048600" name="Arrow: Right 19"/>
            <p:cNvSpPr/>
            <p:nvPr/>
          </p:nvSpPr>
          <p:spPr>
            <a:xfrm rot="16200000">
              <a:off x="4736386" y="1347977"/>
              <a:ext cx="356280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01" name="Arrow: Right 4"/>
            <p:cNvSpPr txBox="1"/>
            <p:nvPr/>
          </p:nvSpPr>
          <p:spPr>
            <a:xfrm rot="16200000">
              <a:off x="4789830" y="1590538"/>
              <a:ext cx="249396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grpSp>
        <p:nvGrpSpPr>
          <p:cNvPr id="15" name="Group 21"/>
          <p:cNvGrpSpPr/>
          <p:nvPr/>
        </p:nvGrpSpPr>
        <p:grpSpPr>
          <a:xfrm>
            <a:off x="7016728" y="2210298"/>
            <a:ext cx="814515" cy="196186"/>
            <a:chOff x="5422259" y="1704116"/>
            <a:chExt cx="317958" cy="465244"/>
          </a:xfrm>
        </p:grpSpPr>
        <p:sp>
          <p:nvSpPr>
            <p:cNvPr id="1048602" name="Arrow: Right 22"/>
            <p:cNvSpPr/>
            <p:nvPr/>
          </p:nvSpPr>
          <p:spPr>
            <a:xfrm rot="19285714">
              <a:off x="5422259" y="1704116"/>
              <a:ext cx="317958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03" name="Arrow: Right 6"/>
            <p:cNvSpPr txBox="1"/>
            <p:nvPr/>
          </p:nvSpPr>
          <p:spPr>
            <a:xfrm rot="19285714">
              <a:off x="5432664" y="1826901"/>
              <a:ext cx="222571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7200552" y="3122970"/>
            <a:ext cx="1049539" cy="158347"/>
            <a:chOff x="5553902" y="2408411"/>
            <a:chExt cx="233753" cy="465244"/>
          </a:xfrm>
        </p:grpSpPr>
        <p:sp>
          <p:nvSpPr>
            <p:cNvPr id="1048604" name="Arrow: Right 25"/>
            <p:cNvSpPr/>
            <p:nvPr/>
          </p:nvSpPr>
          <p:spPr>
            <a:xfrm rot="771429">
              <a:off x="5553902" y="2408411"/>
              <a:ext cx="233753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05" name="Arrow: Right 8"/>
            <p:cNvSpPr txBox="1"/>
            <p:nvPr/>
          </p:nvSpPr>
          <p:spPr>
            <a:xfrm rot="771429">
              <a:off x="5554781" y="2493658"/>
              <a:ext cx="163627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grpSp>
        <p:nvGrpSpPr>
          <p:cNvPr id="17" name="Group 27"/>
          <p:cNvGrpSpPr/>
          <p:nvPr/>
        </p:nvGrpSpPr>
        <p:grpSpPr>
          <a:xfrm rot="21033303">
            <a:off x="6620766" y="3019230"/>
            <a:ext cx="378666" cy="1268477"/>
            <a:chOff x="4800121" y="2978549"/>
            <a:chExt cx="727232" cy="451209"/>
          </a:xfrm>
        </p:grpSpPr>
        <p:sp>
          <p:nvSpPr>
            <p:cNvPr id="1048606" name="Arrow: Right 28"/>
            <p:cNvSpPr/>
            <p:nvPr/>
          </p:nvSpPr>
          <p:spPr>
            <a:xfrm rot="3857143">
              <a:off x="5122898" y="3025303"/>
              <a:ext cx="343666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07" name="Arrow: Right 10"/>
            <p:cNvSpPr txBox="1"/>
            <p:nvPr/>
          </p:nvSpPr>
          <p:spPr>
            <a:xfrm rot="3857143">
              <a:off x="4819411" y="2959259"/>
              <a:ext cx="240566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5680892" y="3027500"/>
            <a:ext cx="189973" cy="1281002"/>
            <a:chOff x="4296692" y="3090185"/>
            <a:chExt cx="465244" cy="356280"/>
          </a:xfrm>
        </p:grpSpPr>
        <p:sp>
          <p:nvSpPr>
            <p:cNvPr id="1048608" name="Arrow: Right 31"/>
            <p:cNvSpPr/>
            <p:nvPr/>
          </p:nvSpPr>
          <p:spPr>
            <a:xfrm rot="6942857">
              <a:off x="4351174" y="3035703"/>
              <a:ext cx="356280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09" name="Arrow: Right 12"/>
            <p:cNvSpPr txBox="1"/>
            <p:nvPr/>
          </p:nvSpPr>
          <p:spPr>
            <a:xfrm rot="17742857">
              <a:off x="4427804" y="3080602"/>
              <a:ext cx="249396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grpSp>
        <p:nvGrpSpPr>
          <p:cNvPr id="19" name="Group 33"/>
          <p:cNvGrpSpPr/>
          <p:nvPr/>
        </p:nvGrpSpPr>
        <p:grpSpPr>
          <a:xfrm>
            <a:off x="4365891" y="3076456"/>
            <a:ext cx="1250485" cy="190867"/>
            <a:chOff x="3870822" y="2433360"/>
            <a:chExt cx="356280" cy="465244"/>
          </a:xfrm>
        </p:grpSpPr>
        <p:sp>
          <p:nvSpPr>
            <p:cNvPr id="1048610" name="Arrow: Right 34"/>
            <p:cNvSpPr/>
            <p:nvPr/>
          </p:nvSpPr>
          <p:spPr>
            <a:xfrm rot="10028571">
              <a:off x="3870822" y="2433360"/>
              <a:ext cx="356280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11" name="Arrow: Right 14"/>
            <p:cNvSpPr txBox="1"/>
            <p:nvPr/>
          </p:nvSpPr>
          <p:spPr>
            <a:xfrm rot="20828571">
              <a:off x="3976366" y="2514517"/>
              <a:ext cx="249396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grpSp>
        <p:nvGrpSpPr>
          <p:cNvPr id="20" name="Group 36"/>
          <p:cNvGrpSpPr/>
          <p:nvPr/>
        </p:nvGrpSpPr>
        <p:grpSpPr>
          <a:xfrm>
            <a:off x="4820786" y="1842743"/>
            <a:ext cx="987194" cy="335336"/>
            <a:chOff x="4042257" y="1682252"/>
            <a:chExt cx="356280" cy="465244"/>
          </a:xfrm>
        </p:grpSpPr>
        <p:sp>
          <p:nvSpPr>
            <p:cNvPr id="1048612" name="Arrow: Right 37"/>
            <p:cNvSpPr/>
            <p:nvPr/>
          </p:nvSpPr>
          <p:spPr>
            <a:xfrm rot="13114286">
              <a:off x="4042257" y="1682252"/>
              <a:ext cx="356280" cy="4652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13" name="Arrow: Right 16"/>
            <p:cNvSpPr txBox="1"/>
            <p:nvPr/>
          </p:nvSpPr>
          <p:spPr>
            <a:xfrm rot="23914286">
              <a:off x="4137482" y="1808622"/>
              <a:ext cx="249396" cy="279146"/>
            </a:xfrm>
            <a:prstGeom prst="rect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4000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sz="900" kern="1200" lang="en-US"/>
            </a:p>
          </p:txBody>
        </p:sp>
      </p:grpSp>
      <p:sp>
        <p:nvSpPr>
          <p:cNvPr id="1048614" name="TextBox 39"/>
          <p:cNvSpPr txBox="1"/>
          <p:nvPr/>
        </p:nvSpPr>
        <p:spPr>
          <a:xfrm>
            <a:off x="1684157" y="3233465"/>
            <a:ext cx="2167319" cy="294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Interoperability</a:t>
            </a:r>
          </a:p>
        </p:txBody>
      </p:sp>
      <p:sp>
        <p:nvSpPr>
          <p:cNvPr id="1048615" name=""/>
          <p:cNvSpPr/>
          <p:nvPr/>
        </p:nvSpPr>
        <p:spPr>
          <a:xfrm>
            <a:off x="5513710" y="2211817"/>
            <a:ext cx="1758619" cy="1187571"/>
          </a:xfrm>
          <a:prstGeom prst="roundRect"/>
          <a:solidFill>
            <a:srgbClr val="0000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16" name="TextBox 9"/>
          <p:cNvSpPr txBox="1"/>
          <p:nvPr/>
        </p:nvSpPr>
        <p:spPr>
          <a:xfrm>
            <a:off x="5317493" y="2565642"/>
            <a:ext cx="2106491" cy="828040"/>
          </a:xfrm>
          <a:prstGeom prst="rect"/>
          <a:noFill/>
        </p:spPr>
        <p:txBody>
          <a:bodyPr anchor="t" anchorCtr="1"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0" dirty="0" sz="2400" lang="en-US">
                <a:solidFill>
                  <a:srgbClr val="FFFFFF"/>
                </a:solidFill>
                <a:latin typeface="Arial Black" panose="020B0A04020102020204" pitchFamily="34" charset="0"/>
              </a:rPr>
              <a:t>Challenges</a:t>
            </a:r>
            <a:endParaRPr b="0" dirty="0" sz="2400" lang="en-US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endParaRPr b="0" dirty="0" sz="2400" lang="en-US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7"/>
          <a:srcRect l="18002" t="0" r="18449" b="0"/>
          <a:stretch>
            <a:fillRect/>
          </a:stretch>
        </p:blipFill>
        <p:spPr>
          <a:xfrm rot="0">
            <a:off x="7203137" y="4411099"/>
            <a:ext cx="903893" cy="94623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"/>
          <p:cNvGraphicFramePr>
            <a:graphicFrameLocks noGrp="1"/>
          </p:cNvGraphicFramePr>
          <p:nvPr>
            <p:ph idx="1"/>
          </p:nvPr>
        </p:nvGraphicFramePr>
        <p:xfrm>
          <a:off x="373495" y="1702654"/>
          <a:ext cx="9338031" cy="3127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588" name="CustomShape 2"/>
          <p:cNvSpPr/>
          <p:nvPr/>
        </p:nvSpPr>
        <p:spPr>
          <a:xfrm>
            <a:off x="373495" y="330634"/>
            <a:ext cx="6496068" cy="931382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F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ctr" bIns="91440" tIns="91440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dirty="0" sz="2400" lang="en-US" spc="-1">
                <a:solidFill>
                  <a:srgbClr val="FF9E44"/>
                </a:solidFill>
                <a:latin typeface="Barlow"/>
                <a:ea typeface="Barlow"/>
              </a:rPr>
              <a:t>Some ways to overcome this challenges</a:t>
            </a:r>
            <a:endParaRPr dirty="0" sz="1600" lang="en-IN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ViVek</dc:creator>
  <cp:lastModifiedBy>Vivek sahu</cp:lastModifiedBy>
  <dcterms:created xsi:type="dcterms:W3CDTF">2022-07-05T06:44:18Z</dcterms:created>
  <dcterms:modified xsi:type="dcterms:W3CDTF">2022-07-12T05:15:41Z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2022-07-06T00:00:00Z</vt:filetime>
  </property>
  <property fmtid="{D5CDD505-2E9C-101B-9397-08002B2CF9AE}" pid="3" name="ICV">
    <vt:lpwstr>05477a6924054b86ba299465f9a14838</vt:lpwstr>
  </property>
</Properties>
</file>