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2"/>
  </p:notesMasterIdLst>
  <p:handoutMasterIdLst>
    <p:handoutMasterId r:id="rId13"/>
  </p:handoutMasterIdLst>
  <p:sldIdLst>
    <p:sldId id="263" r:id="rId6"/>
    <p:sldId id="303" r:id="rId7"/>
    <p:sldId id="466" r:id="rId8"/>
    <p:sldId id="489" r:id="rId9"/>
    <p:sldId id="48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347" userDrawn="1">
          <p15:clr>
            <a:srgbClr val="A4A3A4"/>
          </p15:clr>
        </p15:guide>
        <p15:guide id="3" pos="69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6175"/>
    <a:srgbClr val="AFABAB"/>
    <a:srgbClr val="25AAAD"/>
    <a:srgbClr val="ED7D31"/>
    <a:srgbClr val="2E75B6"/>
    <a:srgbClr val="0FABD2"/>
    <a:srgbClr val="1F957F"/>
    <a:srgbClr val="17A185"/>
    <a:srgbClr val="1C9ED2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3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80" y="72"/>
      </p:cViewPr>
      <p:guideLst>
        <p:guide orient="horz" pos="278"/>
        <p:guide pos="347"/>
        <p:guide pos="69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962C9E-21AD-476A-AF09-A9C6DD7D604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0638D44-0DB1-4FEF-A6D1-2E9124EC9245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Created a </a:t>
          </a:r>
          <a:r>
            <a:rPr lang="en-US" dirty="0" smtClean="0">
              <a:solidFill>
                <a:schemeClr val="tx1"/>
              </a:solidFill>
            </a:rPr>
            <a:t>Behavior Driven Development based </a:t>
          </a:r>
          <a:r>
            <a:rPr lang="en-US" dirty="0" smtClean="0">
              <a:solidFill>
                <a:schemeClr val="tx1"/>
              </a:solidFill>
            </a:rPr>
            <a:t>easy to understand framework</a:t>
          </a:r>
          <a:endParaRPr lang="en-GB" dirty="0">
            <a:solidFill>
              <a:schemeClr val="tx1"/>
            </a:solidFill>
          </a:endParaRPr>
        </a:p>
      </dgm:t>
    </dgm:pt>
    <dgm:pt modelId="{1CD5D130-E2BD-4BC1-A137-6BB3768E7F3D}" type="parTrans" cxnId="{71C63E08-93E7-4F6E-A2A0-46A14D87EE2C}">
      <dgm:prSet/>
      <dgm:spPr/>
      <dgm:t>
        <a:bodyPr/>
        <a:lstStyle/>
        <a:p>
          <a:endParaRPr lang="en-GB"/>
        </a:p>
      </dgm:t>
    </dgm:pt>
    <dgm:pt modelId="{3D710E90-8F30-4CD2-A6B1-E95CF94C9C7B}" type="sibTrans" cxnId="{71C63E08-93E7-4F6E-A2A0-46A14D87EE2C}">
      <dgm:prSet/>
      <dgm:spPr/>
      <dgm:t>
        <a:bodyPr/>
        <a:lstStyle/>
        <a:p>
          <a:endParaRPr lang="en-GB"/>
        </a:p>
      </dgm:t>
    </dgm:pt>
    <dgm:pt modelId="{EFC616FD-1348-4807-A304-9C4E923FBB8E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Using </a:t>
          </a:r>
          <a:r>
            <a:rPr lang="en-US" dirty="0" smtClean="0">
              <a:solidFill>
                <a:schemeClr val="tx1"/>
              </a:solidFill>
            </a:rPr>
            <a:t>easy to understand external </a:t>
          </a:r>
          <a:r>
            <a:rPr lang="en-US" dirty="0" smtClean="0">
              <a:solidFill>
                <a:schemeClr val="tx1"/>
              </a:solidFill>
            </a:rPr>
            <a:t>data source like Excel for implementing data driven approach.</a:t>
          </a:r>
          <a:endParaRPr lang="en-GB" dirty="0">
            <a:solidFill>
              <a:schemeClr val="tx1"/>
            </a:solidFill>
          </a:endParaRPr>
        </a:p>
      </dgm:t>
    </dgm:pt>
    <dgm:pt modelId="{5F407D5F-658C-40E0-A2A3-5807C84C3238}" type="parTrans" cxnId="{838B0B3E-B4C2-4DA9-AF54-C4BBA73C067F}">
      <dgm:prSet/>
      <dgm:spPr/>
      <dgm:t>
        <a:bodyPr/>
        <a:lstStyle/>
        <a:p>
          <a:endParaRPr lang="en-GB"/>
        </a:p>
      </dgm:t>
    </dgm:pt>
    <dgm:pt modelId="{DAFE6AE6-E98C-414F-A35C-C2C3C6E3E213}" type="sibTrans" cxnId="{838B0B3E-B4C2-4DA9-AF54-C4BBA73C067F}">
      <dgm:prSet/>
      <dgm:spPr/>
      <dgm:t>
        <a:bodyPr/>
        <a:lstStyle/>
        <a:p>
          <a:endParaRPr lang="en-GB"/>
        </a:p>
      </dgm:t>
    </dgm:pt>
    <dgm:pt modelId="{9DE8D582-4205-49BC-951B-40C061501B61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Will be enhancing the Extent Reporting (HTML Reports) to full extent</a:t>
          </a:r>
          <a:endParaRPr lang="en-GB" dirty="0">
            <a:solidFill>
              <a:schemeClr val="tx1"/>
            </a:solidFill>
          </a:endParaRPr>
        </a:p>
      </dgm:t>
    </dgm:pt>
    <dgm:pt modelId="{B8806753-F7D2-4032-A6BB-80A69FA21FC4}" type="parTrans" cxnId="{8F548DDA-3B32-49B7-A84C-89031BAA5C1B}">
      <dgm:prSet/>
      <dgm:spPr/>
      <dgm:t>
        <a:bodyPr/>
        <a:lstStyle/>
        <a:p>
          <a:endParaRPr lang="en-GB"/>
        </a:p>
      </dgm:t>
    </dgm:pt>
    <dgm:pt modelId="{3F0D5700-9A88-40FE-9B85-C91C543194DA}" type="sibTrans" cxnId="{8F548DDA-3B32-49B7-A84C-89031BAA5C1B}">
      <dgm:prSet/>
      <dgm:spPr/>
      <dgm:t>
        <a:bodyPr/>
        <a:lstStyle/>
        <a:p>
          <a:endParaRPr lang="en-GB"/>
        </a:p>
      </dgm:t>
    </dgm:pt>
    <dgm:pt modelId="{E22FF5D0-E8FB-4736-8D12-741EEF03677C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Will be Parameterizing the data for multiple times for a single test case</a:t>
          </a:r>
          <a:endParaRPr lang="en-GB" dirty="0">
            <a:solidFill>
              <a:schemeClr val="tx1"/>
            </a:solidFill>
          </a:endParaRPr>
        </a:p>
      </dgm:t>
    </dgm:pt>
    <dgm:pt modelId="{019D2309-5891-4339-9BA8-6E0CE263CA63}" type="parTrans" cxnId="{D6E73101-97C0-4277-9928-8139FC265728}">
      <dgm:prSet/>
      <dgm:spPr/>
      <dgm:t>
        <a:bodyPr/>
        <a:lstStyle/>
        <a:p>
          <a:endParaRPr lang="en-GB"/>
        </a:p>
      </dgm:t>
    </dgm:pt>
    <dgm:pt modelId="{FB4F3DD2-D488-45F0-B132-0C61EAAF9B02}" type="sibTrans" cxnId="{D6E73101-97C0-4277-9928-8139FC265728}">
      <dgm:prSet/>
      <dgm:spPr/>
      <dgm:t>
        <a:bodyPr/>
        <a:lstStyle/>
        <a:p>
          <a:endParaRPr lang="en-GB"/>
        </a:p>
      </dgm:t>
    </dgm:pt>
    <dgm:pt modelId="{161DC5A9-D8F9-4468-B623-C555E67E87B2}" type="pres">
      <dgm:prSet presAssocID="{FC962C9E-21AD-476A-AF09-A9C6DD7D604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4DA4B5CA-B349-48F0-85AB-6B7B765024A7}" type="pres">
      <dgm:prSet presAssocID="{FC962C9E-21AD-476A-AF09-A9C6DD7D604F}" presName="Name1" presStyleCnt="0"/>
      <dgm:spPr/>
    </dgm:pt>
    <dgm:pt modelId="{5AC85055-7773-4DF6-A58C-9FD3CC876528}" type="pres">
      <dgm:prSet presAssocID="{FC962C9E-21AD-476A-AF09-A9C6DD7D604F}" presName="cycle" presStyleCnt="0"/>
      <dgm:spPr/>
    </dgm:pt>
    <dgm:pt modelId="{D7ACE56F-38D5-4FBB-879B-C3B6E724A9C6}" type="pres">
      <dgm:prSet presAssocID="{FC962C9E-21AD-476A-AF09-A9C6DD7D604F}" presName="srcNode" presStyleLbl="node1" presStyleIdx="0" presStyleCnt="4"/>
      <dgm:spPr/>
    </dgm:pt>
    <dgm:pt modelId="{5B4EB49D-7FBC-4273-BAB2-BFD4BABDFC5D}" type="pres">
      <dgm:prSet presAssocID="{FC962C9E-21AD-476A-AF09-A9C6DD7D604F}" presName="conn" presStyleLbl="parChTrans1D2" presStyleIdx="0" presStyleCnt="1"/>
      <dgm:spPr/>
      <dgm:t>
        <a:bodyPr/>
        <a:lstStyle/>
        <a:p>
          <a:endParaRPr lang="en-GB"/>
        </a:p>
      </dgm:t>
    </dgm:pt>
    <dgm:pt modelId="{7D10ED8A-0622-46B2-BBCF-2A9E954C5D39}" type="pres">
      <dgm:prSet presAssocID="{FC962C9E-21AD-476A-AF09-A9C6DD7D604F}" presName="extraNode" presStyleLbl="node1" presStyleIdx="0" presStyleCnt="4"/>
      <dgm:spPr/>
    </dgm:pt>
    <dgm:pt modelId="{39381790-BD01-493D-A05F-251E305B7845}" type="pres">
      <dgm:prSet presAssocID="{FC962C9E-21AD-476A-AF09-A9C6DD7D604F}" presName="dstNode" presStyleLbl="node1" presStyleIdx="0" presStyleCnt="4"/>
      <dgm:spPr/>
    </dgm:pt>
    <dgm:pt modelId="{42A09863-3601-4C15-ACF9-06E28EB89CF9}" type="pres">
      <dgm:prSet presAssocID="{60638D44-0DB1-4FEF-A6D1-2E9124EC924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DA1259D-F47A-4B9D-88D2-1BDCDED6B9FD}" type="pres">
      <dgm:prSet presAssocID="{60638D44-0DB1-4FEF-A6D1-2E9124EC9245}" presName="accent_1" presStyleCnt="0"/>
      <dgm:spPr/>
    </dgm:pt>
    <dgm:pt modelId="{63FCD2B8-070E-40FD-A3E9-02EC4BA68EE2}" type="pres">
      <dgm:prSet presAssocID="{60638D44-0DB1-4FEF-A6D1-2E9124EC9245}" presName="accentRepeatNode" presStyleLbl="solidFgAcc1" presStyleIdx="0" presStyleCnt="4"/>
      <dgm:spPr/>
    </dgm:pt>
    <dgm:pt modelId="{E9185334-AAA1-464E-80AA-0B4D622C1792}" type="pres">
      <dgm:prSet presAssocID="{EFC616FD-1348-4807-A304-9C4E923FBB8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4E8CB5-5588-4837-9BD6-9A24D7BB21C1}" type="pres">
      <dgm:prSet presAssocID="{EFC616FD-1348-4807-A304-9C4E923FBB8E}" presName="accent_2" presStyleCnt="0"/>
      <dgm:spPr/>
    </dgm:pt>
    <dgm:pt modelId="{D9CF175A-095B-4245-BB3C-023C9713E0E2}" type="pres">
      <dgm:prSet presAssocID="{EFC616FD-1348-4807-A304-9C4E923FBB8E}" presName="accentRepeatNode" presStyleLbl="solidFgAcc1" presStyleIdx="1" presStyleCnt="4"/>
      <dgm:spPr/>
    </dgm:pt>
    <dgm:pt modelId="{87837E6E-F559-45D6-81CE-F52362BF3DE8}" type="pres">
      <dgm:prSet presAssocID="{9DE8D582-4205-49BC-951B-40C061501B6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2B321E-579E-401A-8D7F-8DB4647C5E6B}" type="pres">
      <dgm:prSet presAssocID="{9DE8D582-4205-49BC-951B-40C061501B61}" presName="accent_3" presStyleCnt="0"/>
      <dgm:spPr/>
    </dgm:pt>
    <dgm:pt modelId="{BB288964-F2D9-4FC5-813C-DC67D50C7D18}" type="pres">
      <dgm:prSet presAssocID="{9DE8D582-4205-49BC-951B-40C061501B61}" presName="accentRepeatNode" presStyleLbl="solidFgAcc1" presStyleIdx="2" presStyleCnt="4"/>
      <dgm:spPr/>
    </dgm:pt>
    <dgm:pt modelId="{D8A2F0C0-8628-4509-B698-DA2D74B9AD87}" type="pres">
      <dgm:prSet presAssocID="{E22FF5D0-E8FB-4736-8D12-741EEF03677C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64E441-7E03-4FE1-B6BF-9E05CBDF5200}" type="pres">
      <dgm:prSet presAssocID="{E22FF5D0-E8FB-4736-8D12-741EEF03677C}" presName="accent_4" presStyleCnt="0"/>
      <dgm:spPr/>
    </dgm:pt>
    <dgm:pt modelId="{67D58B6E-12EB-4765-9965-784A7CABD43D}" type="pres">
      <dgm:prSet presAssocID="{E22FF5D0-E8FB-4736-8D12-741EEF03677C}" presName="accentRepeatNode" presStyleLbl="solidFgAcc1" presStyleIdx="3" presStyleCnt="4"/>
      <dgm:spPr/>
    </dgm:pt>
  </dgm:ptLst>
  <dgm:cxnLst>
    <dgm:cxn modelId="{F2097E23-B374-48E9-8BEF-08FDC4C63634}" type="presOf" srcId="{FC962C9E-21AD-476A-AF09-A9C6DD7D604F}" destId="{161DC5A9-D8F9-4468-B623-C555E67E87B2}" srcOrd="0" destOrd="0" presId="urn:microsoft.com/office/officeart/2008/layout/VerticalCurvedList"/>
    <dgm:cxn modelId="{62CE29E9-5A1E-4785-A62B-1ED7702E9896}" type="presOf" srcId="{3D710E90-8F30-4CD2-A6B1-E95CF94C9C7B}" destId="{5B4EB49D-7FBC-4273-BAB2-BFD4BABDFC5D}" srcOrd="0" destOrd="0" presId="urn:microsoft.com/office/officeart/2008/layout/VerticalCurvedList"/>
    <dgm:cxn modelId="{55EE89E7-A7AE-427B-B942-F87B79B4139E}" type="presOf" srcId="{E22FF5D0-E8FB-4736-8D12-741EEF03677C}" destId="{D8A2F0C0-8628-4509-B698-DA2D74B9AD87}" srcOrd="0" destOrd="0" presId="urn:microsoft.com/office/officeart/2008/layout/VerticalCurvedList"/>
    <dgm:cxn modelId="{6907AAAF-F2BE-4EE0-A70D-5CA395B6262A}" type="presOf" srcId="{9DE8D582-4205-49BC-951B-40C061501B61}" destId="{87837E6E-F559-45D6-81CE-F52362BF3DE8}" srcOrd="0" destOrd="0" presId="urn:microsoft.com/office/officeart/2008/layout/VerticalCurvedList"/>
    <dgm:cxn modelId="{71C63E08-93E7-4F6E-A2A0-46A14D87EE2C}" srcId="{FC962C9E-21AD-476A-AF09-A9C6DD7D604F}" destId="{60638D44-0DB1-4FEF-A6D1-2E9124EC9245}" srcOrd="0" destOrd="0" parTransId="{1CD5D130-E2BD-4BC1-A137-6BB3768E7F3D}" sibTransId="{3D710E90-8F30-4CD2-A6B1-E95CF94C9C7B}"/>
    <dgm:cxn modelId="{8F548DDA-3B32-49B7-A84C-89031BAA5C1B}" srcId="{FC962C9E-21AD-476A-AF09-A9C6DD7D604F}" destId="{9DE8D582-4205-49BC-951B-40C061501B61}" srcOrd="2" destOrd="0" parTransId="{B8806753-F7D2-4032-A6BB-80A69FA21FC4}" sibTransId="{3F0D5700-9A88-40FE-9B85-C91C543194DA}"/>
    <dgm:cxn modelId="{D6E73101-97C0-4277-9928-8139FC265728}" srcId="{FC962C9E-21AD-476A-AF09-A9C6DD7D604F}" destId="{E22FF5D0-E8FB-4736-8D12-741EEF03677C}" srcOrd="3" destOrd="0" parTransId="{019D2309-5891-4339-9BA8-6E0CE263CA63}" sibTransId="{FB4F3DD2-D488-45F0-B132-0C61EAAF9B02}"/>
    <dgm:cxn modelId="{A70D8A8A-5403-44B6-9B54-290C74C644D9}" type="presOf" srcId="{60638D44-0DB1-4FEF-A6D1-2E9124EC9245}" destId="{42A09863-3601-4C15-ACF9-06E28EB89CF9}" srcOrd="0" destOrd="0" presId="urn:microsoft.com/office/officeart/2008/layout/VerticalCurvedList"/>
    <dgm:cxn modelId="{838B0B3E-B4C2-4DA9-AF54-C4BBA73C067F}" srcId="{FC962C9E-21AD-476A-AF09-A9C6DD7D604F}" destId="{EFC616FD-1348-4807-A304-9C4E923FBB8E}" srcOrd="1" destOrd="0" parTransId="{5F407D5F-658C-40E0-A2A3-5807C84C3238}" sibTransId="{DAFE6AE6-E98C-414F-A35C-C2C3C6E3E213}"/>
    <dgm:cxn modelId="{D862B835-1F13-4951-A087-4A2A2DEA909B}" type="presOf" srcId="{EFC616FD-1348-4807-A304-9C4E923FBB8E}" destId="{E9185334-AAA1-464E-80AA-0B4D622C1792}" srcOrd="0" destOrd="0" presId="urn:microsoft.com/office/officeart/2008/layout/VerticalCurvedList"/>
    <dgm:cxn modelId="{87728C40-4355-4D4D-87A4-ED9B6CB934F8}" type="presParOf" srcId="{161DC5A9-D8F9-4468-B623-C555E67E87B2}" destId="{4DA4B5CA-B349-48F0-85AB-6B7B765024A7}" srcOrd="0" destOrd="0" presId="urn:microsoft.com/office/officeart/2008/layout/VerticalCurvedList"/>
    <dgm:cxn modelId="{527A1938-E32E-4D48-998A-58ABD9835E11}" type="presParOf" srcId="{4DA4B5CA-B349-48F0-85AB-6B7B765024A7}" destId="{5AC85055-7773-4DF6-A58C-9FD3CC876528}" srcOrd="0" destOrd="0" presId="urn:microsoft.com/office/officeart/2008/layout/VerticalCurvedList"/>
    <dgm:cxn modelId="{2C600D64-DDB2-4D78-AF63-09A3C33529D0}" type="presParOf" srcId="{5AC85055-7773-4DF6-A58C-9FD3CC876528}" destId="{D7ACE56F-38D5-4FBB-879B-C3B6E724A9C6}" srcOrd="0" destOrd="0" presId="urn:microsoft.com/office/officeart/2008/layout/VerticalCurvedList"/>
    <dgm:cxn modelId="{67B6957A-8FAC-4CC4-8272-E6CD996215BE}" type="presParOf" srcId="{5AC85055-7773-4DF6-A58C-9FD3CC876528}" destId="{5B4EB49D-7FBC-4273-BAB2-BFD4BABDFC5D}" srcOrd="1" destOrd="0" presId="urn:microsoft.com/office/officeart/2008/layout/VerticalCurvedList"/>
    <dgm:cxn modelId="{C753249E-13F3-4CD4-8B27-9E9F414EEAC0}" type="presParOf" srcId="{5AC85055-7773-4DF6-A58C-9FD3CC876528}" destId="{7D10ED8A-0622-46B2-BBCF-2A9E954C5D39}" srcOrd="2" destOrd="0" presId="urn:microsoft.com/office/officeart/2008/layout/VerticalCurvedList"/>
    <dgm:cxn modelId="{502F8D45-8E08-4431-9861-75D24C3B28E8}" type="presParOf" srcId="{5AC85055-7773-4DF6-A58C-9FD3CC876528}" destId="{39381790-BD01-493D-A05F-251E305B7845}" srcOrd="3" destOrd="0" presId="urn:microsoft.com/office/officeart/2008/layout/VerticalCurvedList"/>
    <dgm:cxn modelId="{45400BA4-EAFC-4FBD-8FE4-A70333CC0EC8}" type="presParOf" srcId="{4DA4B5CA-B349-48F0-85AB-6B7B765024A7}" destId="{42A09863-3601-4C15-ACF9-06E28EB89CF9}" srcOrd="1" destOrd="0" presId="urn:microsoft.com/office/officeart/2008/layout/VerticalCurvedList"/>
    <dgm:cxn modelId="{27CAFE2B-CA0A-43EA-BC79-47E59B131867}" type="presParOf" srcId="{4DA4B5CA-B349-48F0-85AB-6B7B765024A7}" destId="{9DA1259D-F47A-4B9D-88D2-1BDCDED6B9FD}" srcOrd="2" destOrd="0" presId="urn:microsoft.com/office/officeart/2008/layout/VerticalCurvedList"/>
    <dgm:cxn modelId="{C0D68B72-321A-40A3-8E13-A9701EBBB129}" type="presParOf" srcId="{9DA1259D-F47A-4B9D-88D2-1BDCDED6B9FD}" destId="{63FCD2B8-070E-40FD-A3E9-02EC4BA68EE2}" srcOrd="0" destOrd="0" presId="urn:microsoft.com/office/officeart/2008/layout/VerticalCurvedList"/>
    <dgm:cxn modelId="{BD60C1B2-AEA3-478D-A654-89A20575448D}" type="presParOf" srcId="{4DA4B5CA-B349-48F0-85AB-6B7B765024A7}" destId="{E9185334-AAA1-464E-80AA-0B4D622C1792}" srcOrd="3" destOrd="0" presId="urn:microsoft.com/office/officeart/2008/layout/VerticalCurvedList"/>
    <dgm:cxn modelId="{F948AD39-D67B-4ED9-9B64-6DBC9F8D5919}" type="presParOf" srcId="{4DA4B5CA-B349-48F0-85AB-6B7B765024A7}" destId="{D54E8CB5-5588-4837-9BD6-9A24D7BB21C1}" srcOrd="4" destOrd="0" presId="urn:microsoft.com/office/officeart/2008/layout/VerticalCurvedList"/>
    <dgm:cxn modelId="{7B806F27-1166-4737-9759-41AD7909D6E5}" type="presParOf" srcId="{D54E8CB5-5588-4837-9BD6-9A24D7BB21C1}" destId="{D9CF175A-095B-4245-BB3C-023C9713E0E2}" srcOrd="0" destOrd="0" presId="urn:microsoft.com/office/officeart/2008/layout/VerticalCurvedList"/>
    <dgm:cxn modelId="{B685ECFF-63DC-4F8A-B455-74AA515AFBF2}" type="presParOf" srcId="{4DA4B5CA-B349-48F0-85AB-6B7B765024A7}" destId="{87837E6E-F559-45D6-81CE-F52362BF3DE8}" srcOrd="5" destOrd="0" presId="urn:microsoft.com/office/officeart/2008/layout/VerticalCurvedList"/>
    <dgm:cxn modelId="{386E0857-BEF9-44B8-B720-EEFED5AE2D94}" type="presParOf" srcId="{4DA4B5CA-B349-48F0-85AB-6B7B765024A7}" destId="{FF2B321E-579E-401A-8D7F-8DB4647C5E6B}" srcOrd="6" destOrd="0" presId="urn:microsoft.com/office/officeart/2008/layout/VerticalCurvedList"/>
    <dgm:cxn modelId="{BE113255-38BE-425D-8AD8-3FB9BED24A1A}" type="presParOf" srcId="{FF2B321E-579E-401A-8D7F-8DB4647C5E6B}" destId="{BB288964-F2D9-4FC5-813C-DC67D50C7D18}" srcOrd="0" destOrd="0" presId="urn:microsoft.com/office/officeart/2008/layout/VerticalCurvedList"/>
    <dgm:cxn modelId="{6D40E863-0ED9-4BCA-85CB-C113F7E71F1F}" type="presParOf" srcId="{4DA4B5CA-B349-48F0-85AB-6B7B765024A7}" destId="{D8A2F0C0-8628-4509-B698-DA2D74B9AD87}" srcOrd="7" destOrd="0" presId="urn:microsoft.com/office/officeart/2008/layout/VerticalCurvedList"/>
    <dgm:cxn modelId="{E7FD6F03-A52C-42C2-B6E3-1C608F1EFD86}" type="presParOf" srcId="{4DA4B5CA-B349-48F0-85AB-6B7B765024A7}" destId="{F264E441-7E03-4FE1-B6BF-9E05CBDF5200}" srcOrd="8" destOrd="0" presId="urn:microsoft.com/office/officeart/2008/layout/VerticalCurvedList"/>
    <dgm:cxn modelId="{4F1D539A-DF43-43FB-A115-AD94EBCB6B67}" type="presParOf" srcId="{F264E441-7E03-4FE1-B6BF-9E05CBDF5200}" destId="{67D58B6E-12EB-4765-9965-784A7CABD43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C354FB-F1F2-4CC3-9622-6320AF41B3B2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394A6B-99A4-4825-8185-AF1AA3E129AB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Vikas Bhadwal will </a:t>
          </a:r>
          <a:r>
            <a:rPr lang="en-US" sz="2000" dirty="0" smtClean="0">
              <a:solidFill>
                <a:schemeClr val="tx1"/>
              </a:solidFill>
            </a:rPr>
            <a:t>be demonstrating the script execution</a:t>
          </a:r>
          <a:endParaRPr lang="en-GB" sz="2000" dirty="0">
            <a:solidFill>
              <a:schemeClr val="tx1"/>
            </a:solidFill>
          </a:endParaRPr>
        </a:p>
      </dgm:t>
    </dgm:pt>
    <dgm:pt modelId="{E2288D0C-BBC6-4064-8F65-8178A7FF5C90}" type="parTrans" cxnId="{E979BDB1-D629-4BB3-BB8C-7AAF7E98C898}">
      <dgm:prSet/>
      <dgm:spPr/>
      <dgm:t>
        <a:bodyPr/>
        <a:lstStyle/>
        <a:p>
          <a:endParaRPr lang="en-GB"/>
        </a:p>
      </dgm:t>
    </dgm:pt>
    <dgm:pt modelId="{74065C1C-168D-438D-A611-B07F054F26D7}" type="sibTrans" cxnId="{E979BDB1-D629-4BB3-BB8C-7AAF7E98C898}">
      <dgm:prSet/>
      <dgm:spPr/>
      <dgm:t>
        <a:bodyPr/>
        <a:lstStyle/>
        <a:p>
          <a:endParaRPr lang="en-GB"/>
        </a:p>
      </dgm:t>
    </dgm:pt>
    <dgm:pt modelId="{FC88121D-AC89-45CA-814B-46B18F981E2A}" type="pres">
      <dgm:prSet presAssocID="{42C354FB-F1F2-4CC3-9622-6320AF41B3B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1C589CB-F74C-4914-B980-E93CE0387F26}" type="pres">
      <dgm:prSet presAssocID="{B8394A6B-99A4-4825-8185-AF1AA3E129AB}" presName="composite" presStyleCnt="0"/>
      <dgm:spPr/>
    </dgm:pt>
    <dgm:pt modelId="{B1689FFA-15D1-4362-B2DF-CD2D33B125BB}" type="pres">
      <dgm:prSet presAssocID="{B8394A6B-99A4-4825-8185-AF1AA3E129AB}" presName="rect1" presStyleLbl="bgImgPlace1" presStyleIdx="0" presStyleCnt="1" custLinFactNeighborX="-36738" custLinFactNeighborY="97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BF09769F-2F51-498F-9722-187DC6BFA8E0}" type="pres">
      <dgm:prSet presAssocID="{B8394A6B-99A4-4825-8185-AF1AA3E129AB}" presName="wedgeRectCallout1" presStyleLbl="node1" presStyleIdx="0" presStyleCnt="1" custScaleX="83687" custScaleY="6333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365B1C1-9DF4-45F1-9035-9205C6A6CD23}" type="presOf" srcId="{B8394A6B-99A4-4825-8185-AF1AA3E129AB}" destId="{BF09769F-2F51-498F-9722-187DC6BFA8E0}" srcOrd="0" destOrd="0" presId="urn:microsoft.com/office/officeart/2008/layout/BendingPictureCaptionList"/>
    <dgm:cxn modelId="{E979BDB1-D629-4BB3-BB8C-7AAF7E98C898}" srcId="{42C354FB-F1F2-4CC3-9622-6320AF41B3B2}" destId="{B8394A6B-99A4-4825-8185-AF1AA3E129AB}" srcOrd="0" destOrd="0" parTransId="{E2288D0C-BBC6-4064-8F65-8178A7FF5C90}" sibTransId="{74065C1C-168D-438D-A611-B07F054F26D7}"/>
    <dgm:cxn modelId="{10273371-1CA2-44D9-86D6-A4720A0FFF3F}" type="presOf" srcId="{42C354FB-F1F2-4CC3-9622-6320AF41B3B2}" destId="{FC88121D-AC89-45CA-814B-46B18F981E2A}" srcOrd="0" destOrd="0" presId="urn:microsoft.com/office/officeart/2008/layout/BendingPictureCaptionList"/>
    <dgm:cxn modelId="{E4BD2D3A-AEE8-4EF1-A38F-884374FE65BE}" type="presParOf" srcId="{FC88121D-AC89-45CA-814B-46B18F981E2A}" destId="{01C589CB-F74C-4914-B980-E93CE0387F26}" srcOrd="0" destOrd="0" presId="urn:microsoft.com/office/officeart/2008/layout/BendingPictureCaptionList"/>
    <dgm:cxn modelId="{4A6A42DA-B0AF-454A-83E7-B5ECA785F124}" type="presParOf" srcId="{01C589CB-F74C-4914-B980-E93CE0387F26}" destId="{B1689FFA-15D1-4362-B2DF-CD2D33B125BB}" srcOrd="0" destOrd="0" presId="urn:microsoft.com/office/officeart/2008/layout/BendingPictureCaptionList"/>
    <dgm:cxn modelId="{B803141B-1E4C-4783-8B98-990D47FB49F7}" type="presParOf" srcId="{01C589CB-F74C-4914-B980-E93CE0387F26}" destId="{BF09769F-2F51-498F-9722-187DC6BFA8E0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EB49D-7FBC-4273-BAB2-BFD4BABDFC5D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09863-3601-4C15-ACF9-06E28EB89CF9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Created a </a:t>
          </a:r>
          <a:r>
            <a:rPr lang="en-US" sz="2400" kern="1200" dirty="0" smtClean="0">
              <a:solidFill>
                <a:schemeClr val="tx1"/>
              </a:solidFill>
            </a:rPr>
            <a:t>Behavior Driven Development based </a:t>
          </a:r>
          <a:r>
            <a:rPr lang="en-US" sz="2400" kern="1200" dirty="0" smtClean="0">
              <a:solidFill>
                <a:schemeClr val="tx1"/>
              </a:solidFill>
            </a:rPr>
            <a:t>easy to understand framework</a:t>
          </a:r>
          <a:endParaRPr lang="en-GB" sz="2400" kern="1200" dirty="0">
            <a:solidFill>
              <a:schemeClr val="tx1"/>
            </a:solidFill>
          </a:endParaRPr>
        </a:p>
      </dsp:txBody>
      <dsp:txXfrm>
        <a:off x="610504" y="416587"/>
        <a:ext cx="7440913" cy="833607"/>
      </dsp:txXfrm>
    </dsp:sp>
    <dsp:sp modelId="{63FCD2B8-070E-40FD-A3E9-02EC4BA68EE2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85334-AAA1-464E-80AA-0B4D622C1792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Using </a:t>
          </a:r>
          <a:r>
            <a:rPr lang="en-US" sz="2400" kern="1200" dirty="0" smtClean="0">
              <a:solidFill>
                <a:schemeClr val="tx1"/>
              </a:solidFill>
            </a:rPr>
            <a:t>easy to understand external </a:t>
          </a:r>
          <a:r>
            <a:rPr lang="en-US" sz="2400" kern="1200" dirty="0" smtClean="0">
              <a:solidFill>
                <a:schemeClr val="tx1"/>
              </a:solidFill>
            </a:rPr>
            <a:t>data source like Excel for implementing data driven approach.</a:t>
          </a:r>
          <a:endParaRPr lang="en-GB" sz="2400" kern="1200" dirty="0">
            <a:solidFill>
              <a:schemeClr val="tx1"/>
            </a:solidFill>
          </a:endParaRPr>
        </a:p>
      </dsp:txBody>
      <dsp:txXfrm>
        <a:off x="1088431" y="1667215"/>
        <a:ext cx="6962986" cy="833607"/>
      </dsp:txXfrm>
    </dsp:sp>
    <dsp:sp modelId="{D9CF175A-095B-4245-BB3C-023C9713E0E2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37E6E-F559-45D6-81CE-F52362BF3DE8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solidFill>
                <a:schemeClr val="tx1"/>
              </a:solidFill>
            </a:rPr>
            <a:t>Will be enhancing the Extent Reporting (HTML Reports) to full extent</a:t>
          </a:r>
          <a:endParaRPr lang="en-GB" sz="2400" kern="1200" dirty="0">
            <a:solidFill>
              <a:schemeClr val="tx1"/>
            </a:solidFill>
          </a:endParaRPr>
        </a:p>
      </dsp:txBody>
      <dsp:txXfrm>
        <a:off x="1088431" y="2917843"/>
        <a:ext cx="6962986" cy="833607"/>
      </dsp:txXfrm>
    </dsp:sp>
    <dsp:sp modelId="{BB288964-F2D9-4FC5-813C-DC67D50C7D18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2F0C0-8628-4509-B698-DA2D74B9AD87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solidFill>
                <a:schemeClr val="tx1"/>
              </a:solidFill>
            </a:rPr>
            <a:t>Will be Parameterizing the data for multiple times for a single test case</a:t>
          </a:r>
          <a:endParaRPr lang="en-GB" sz="2400" kern="1200" dirty="0">
            <a:solidFill>
              <a:schemeClr val="tx1"/>
            </a:solidFill>
          </a:endParaRPr>
        </a:p>
      </dsp:txBody>
      <dsp:txXfrm>
        <a:off x="610504" y="4168472"/>
        <a:ext cx="7440913" cy="833607"/>
      </dsp:txXfrm>
    </dsp:sp>
    <dsp:sp modelId="{67D58B6E-12EB-4765-9965-784A7CABD43D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89FFA-15D1-4362-B2DF-CD2D33B125BB}">
      <dsp:nvSpPr>
        <dsp:cNvPr id="0" name=""/>
        <dsp:cNvSpPr/>
      </dsp:nvSpPr>
      <dsp:spPr>
        <a:xfrm>
          <a:off x="0" y="38640"/>
          <a:ext cx="4770536" cy="3816429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9769F-2F51-498F-9722-187DC6BFA8E0}">
      <dsp:nvSpPr>
        <dsp:cNvPr id="0" name=""/>
        <dsp:cNvSpPr/>
      </dsp:nvSpPr>
      <dsp:spPr>
        <a:xfrm>
          <a:off x="2142329" y="3681041"/>
          <a:ext cx="3553164" cy="84602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Vikas Bhadwal will </a:t>
          </a:r>
          <a:r>
            <a:rPr lang="en-US" sz="2000" kern="1200" dirty="0" smtClean="0">
              <a:solidFill>
                <a:schemeClr val="tx1"/>
              </a:solidFill>
            </a:rPr>
            <a:t>be demonstrating the script execution</a:t>
          </a:r>
          <a:endParaRPr lang="en-GB" sz="2000" kern="1200" dirty="0">
            <a:solidFill>
              <a:schemeClr val="tx1"/>
            </a:solidFill>
          </a:endParaRPr>
        </a:p>
      </dsp:txBody>
      <dsp:txXfrm>
        <a:off x="2142329" y="3681041"/>
        <a:ext cx="3553164" cy="846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9B30B-07B8-4546-9E2B-DE7299D0F9D0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95CB0-8E21-43D0-B45F-AA926332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81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EAD69-EBC1-480B-8DCF-F94E27FC33A8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3EFA6-845E-4850-9172-A343F22E7C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3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65087" y="2286000"/>
            <a:ext cx="9185313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  <a:latin typeface="Arial" panose="020B0604020202020204" pitchFamily="34" charset="0"/>
              </a:rPr>
              <a:t>Corporate</a:t>
            </a:r>
          </a:p>
          <a:p>
            <a:r>
              <a:rPr lang="en-US" sz="5400" dirty="0">
                <a:solidFill>
                  <a:srgbClr val="C00000"/>
                </a:solidFill>
                <a:latin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86762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EBAC5-EE78-4C92-A383-A57958D0864D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7CC1CD-6081-44A8-BF92-DB50844C51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EBAC5-EE78-4C92-A383-A57958D0864D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7CC1CD-6081-44A8-BF92-DB50844C51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84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EBAC5-EE78-4C92-A383-A57958D0864D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7CC1CD-6081-44A8-BF92-DB50844C51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6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EBAC5-EE78-4C92-A383-A57958D0864D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7CC1CD-6081-44A8-BF92-DB50844C51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73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8318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00">
          <p15:clr>
            <a:srgbClr val="FBAE40"/>
          </p15:clr>
        </p15:guide>
        <p15:guide id="2" pos="49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787" y="4152862"/>
            <a:ext cx="1590713" cy="61423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77787" y="2692400"/>
            <a:ext cx="918531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BigNoodleTitling" panose="02000708030402040100" pitchFamily="2" charset="0"/>
              </a:rPr>
              <a:t>Corporate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6373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400888" y="2687935"/>
            <a:ext cx="3780556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</a:rPr>
              <a:t>Corporate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0494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903" y="5663878"/>
            <a:ext cx="2869097" cy="7677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587213"/>
            <a:ext cx="12192000" cy="76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31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8054938" y="662285"/>
            <a:ext cx="37805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5" y="0"/>
            <a:ext cx="2869097" cy="76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0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7914" y="35250"/>
            <a:ext cx="1987825" cy="5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0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4175" y="0"/>
            <a:ext cx="1987825" cy="5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0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EBAC5-EE78-4C92-A383-A57958D0864D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7CC1CD-6081-44A8-BF92-DB50844C51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9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61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3" r:id="rId5"/>
    <p:sldLayoutId id="2147483652" r:id="rId6"/>
    <p:sldLayoutId id="2147483660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560" y="2269447"/>
            <a:ext cx="9840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Third Bridge Group POC- </a:t>
            </a:r>
            <a:r>
              <a:rPr lang="en-IN" sz="4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otum"/>
              </a:rPr>
              <a:t>Demo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17 </a:t>
            </a:r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May 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2017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745060" y="3077152"/>
            <a:ext cx="8749145" cy="1039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6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45506" y="783309"/>
            <a:ext cx="425271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7745506" y="1609739"/>
            <a:ext cx="4195481" cy="227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166" indent="-285750">
              <a:lnSpc>
                <a:spcPct val="150000"/>
              </a:lnSpc>
              <a:spcBef>
                <a:spcPts val="2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test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166" indent="-285750">
              <a:lnSpc>
                <a:spcPct val="150000"/>
              </a:lnSpc>
              <a:spcBef>
                <a:spcPts val="2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scripts selected for Demo</a:t>
            </a:r>
          </a:p>
          <a:p>
            <a:pPr marL="185166" indent="-285750">
              <a:lnSpc>
                <a:spcPct val="150000"/>
              </a:lnSpc>
              <a:spcBef>
                <a:spcPts val="2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Demonstration</a:t>
            </a:r>
          </a:p>
          <a:p>
            <a:pPr marL="185166" indent="-285750">
              <a:lnSpc>
                <a:spcPct val="150000"/>
              </a:lnSpc>
              <a:spcBef>
                <a:spcPts val="2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Additions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2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85909" y="98566"/>
            <a:ext cx="59400" cy="490909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340" y="146870"/>
            <a:ext cx="953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cenarios</a:t>
            </a:r>
            <a:r>
              <a:rPr lang="en-IN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endParaRPr lang="en-IN" sz="2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909" y="5267459"/>
            <a:ext cx="11201136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JAVA based Page Object Model (</a:t>
            </a:r>
            <a:r>
              <a:rPr lang="en-US" sz="1600" dirty="0" err="1" smtClean="0"/>
              <a:t>TestNG</a:t>
            </a:r>
            <a:r>
              <a:rPr lang="en-US" sz="1600" dirty="0" smtClean="0"/>
              <a:t> – Maven + </a:t>
            </a:r>
            <a:r>
              <a:rPr lang="en-US" sz="1600" dirty="0"/>
              <a:t>Data Driven) </a:t>
            </a:r>
            <a:r>
              <a:rPr lang="en-US" sz="1600" dirty="0" smtClean="0"/>
              <a:t>automation framework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Overall </a:t>
            </a:r>
            <a:r>
              <a:rPr lang="en-US" sz="1600" dirty="0" smtClean="0"/>
              <a:t>3 </a:t>
            </a:r>
            <a:r>
              <a:rPr lang="en-US" sz="1600" dirty="0" smtClean="0"/>
              <a:t>test </a:t>
            </a:r>
            <a:r>
              <a:rPr lang="en-US" sz="1600" dirty="0" smtClean="0"/>
              <a:t>scenarios automated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 </a:t>
            </a:r>
            <a:r>
              <a:rPr lang="en-US" sz="1600" dirty="0" smtClean="0"/>
              <a:t>automated tests can be </a:t>
            </a:r>
            <a:r>
              <a:rPr lang="en-US" sz="1600" dirty="0" smtClean="0"/>
              <a:t>executed via </a:t>
            </a:r>
            <a:r>
              <a:rPr lang="en-US" sz="1600" dirty="0" err="1" smtClean="0"/>
              <a:t>TestNG</a:t>
            </a:r>
            <a:r>
              <a:rPr lang="en-US" sz="1600" dirty="0" smtClean="0"/>
              <a:t> – 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HTML report will be demonstrated post the test execution.</a:t>
            </a:r>
            <a:endParaRPr lang="en-GB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54405"/>
              </p:ext>
            </p:extLst>
          </p:nvPr>
        </p:nvGraphicFramePr>
        <p:xfrm>
          <a:off x="385908" y="1033536"/>
          <a:ext cx="11201135" cy="422104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69405"/>
                <a:gridCol w="3696236"/>
                <a:gridCol w="3000778"/>
                <a:gridCol w="3434716"/>
              </a:tblGrid>
              <a:tr h="105526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Sr. No.</a:t>
                      </a:r>
                      <a:endParaRPr lang="en-IN" sz="16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ysClr val="windowText" lastClr="000000"/>
                          </a:solidFill>
                        </a:rPr>
                        <a:t>Modules</a:t>
                      </a:r>
                      <a:endParaRPr lang="en-IN" sz="16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ysClr val="windowText" lastClr="000000"/>
                          </a:solidFill>
                        </a:rPr>
                        <a:t>Number of Test Scenarios</a:t>
                      </a:r>
                      <a:endParaRPr lang="en-IN" sz="16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ysClr val="windowText" lastClr="000000"/>
                          </a:solidFill>
                        </a:rPr>
                        <a:t>Number of Test Scenarios Automated</a:t>
                      </a:r>
                      <a:endParaRPr lang="en-IN" sz="16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05526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Login Process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1 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1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526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2.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Registration Process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1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1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526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3.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Create a new blog, create a test post and check whether the preview is working fine.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1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1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61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85909" y="98566"/>
            <a:ext cx="59400" cy="490909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340" y="146870"/>
            <a:ext cx="953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Additions</a:t>
            </a:r>
            <a:endParaRPr lang="en-IN" sz="2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499084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18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85909" y="98566"/>
            <a:ext cx="59400" cy="490909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340" y="146870"/>
            <a:ext cx="953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Demonstration</a:t>
            </a:r>
            <a:endParaRPr lang="en-IN" sz="2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797372875"/>
              </p:ext>
            </p:extLst>
          </p:nvPr>
        </p:nvGraphicFramePr>
        <p:xfrm>
          <a:off x="385909" y="1306285"/>
          <a:ext cx="7503886" cy="4528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9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26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2FEA75237F14897271ADDE664DFD0" ma:contentTypeVersion="1" ma:contentTypeDescription="Create a new document." ma:contentTypeScope="" ma:versionID="be439201f92e81dd40c87ec899db87a8">
  <xsd:schema xmlns:xsd="http://www.w3.org/2001/XMLSchema" xmlns:xs="http://www.w3.org/2001/XMLSchema" xmlns:p="http://schemas.microsoft.com/office/2006/metadata/properties" xmlns:ns2="bda159b1-b2a4-4af7-8835-7b6339db2c24" xmlns:ns3="ee29e0e3-2ff7-425e-84bf-df7765d24459" targetNamespace="http://schemas.microsoft.com/office/2006/metadata/properties" ma:root="true" ma:fieldsID="45b25b3694216bef4e091a80d4968fe8" ns2:_="" ns3:_="">
    <xsd:import namespace="bda159b1-b2a4-4af7-8835-7b6339db2c24"/>
    <xsd:import namespace="ee29e0e3-2ff7-425e-84bf-df7765d2445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escription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a159b1-b2a4-4af7-8835-7b6339db2c2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29e0e3-2ff7-425e-84bf-df7765d24459" elementFormDefault="qualified">
    <xsd:import namespace="http://schemas.microsoft.com/office/2006/documentManagement/types"/>
    <xsd:import namespace="http://schemas.microsoft.com/office/infopath/2007/PartnerControls"/>
    <xsd:element name="Description0" ma:index="11" ma:displayName="Description" ma:internalName="Description0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ee29e0e3-2ff7-425e-84bf-df7765d24459">Corporate Presentation (updated Version in June)</Description0>
    <_dlc_DocId xmlns="bda159b1-b2a4-4af7-8835-7b6339db2c24">7RM5E2TCV67K-44-394</_dlc_DocId>
    <_dlc_DocIdUrl xmlns="bda159b1-b2a4-4af7-8835-7b6339db2c24">
      <Url>http://172.29.8.24:2222/Sites/Sales-DMS/_layouts/DocIdRedir.aspx?ID=7RM5E2TCV67K-44-394</Url>
      <Description>7RM5E2TCV67K-44-394</Description>
    </_dlc_DocIdUrl>
  </documentManagement>
</p:properties>
</file>

<file path=customXml/itemProps1.xml><?xml version="1.0" encoding="utf-8"?>
<ds:datastoreItem xmlns:ds="http://schemas.openxmlformats.org/officeDocument/2006/customXml" ds:itemID="{68F8247E-4D01-448A-93A0-8FE1D1BEBC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AC2827-36A8-4D0A-8D53-575F19A3FD2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CF384B8-8A19-4BF0-9FB2-55A6305BBB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a159b1-b2a4-4af7-8835-7b6339db2c24"/>
    <ds:schemaRef ds:uri="ee29e0e3-2ff7-425e-84bf-df7765d244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731025A-5894-46F2-93A2-DCB1D7750A28}">
  <ds:schemaRefs>
    <ds:schemaRef ds:uri="ee29e0e3-2ff7-425e-84bf-df7765d24459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da159b1-b2a4-4af7-8835-7b6339db2c2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29581</TotalTime>
  <Words>174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Dotum</vt:lpstr>
      <vt:lpstr>Arial</vt:lpstr>
      <vt:lpstr>BigNoodleTitling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Kick Off Presentation</dc:title>
  <dc:creator>Sandhya Nagaraj</dc:creator>
  <cp:lastModifiedBy>Anuj Kataria</cp:lastModifiedBy>
  <cp:revision>1434</cp:revision>
  <dcterms:created xsi:type="dcterms:W3CDTF">2015-05-07T06:09:30Z</dcterms:created>
  <dcterms:modified xsi:type="dcterms:W3CDTF">2017-05-17T12:26:37Z</dcterms:modified>
  <cp:category>Kick Off Presentation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0x010100DD12FEA75237F14897271ADDE664DFD0</vt:lpwstr>
  </property>
  <property fmtid="{D5CDD505-2E9C-101B-9397-08002B2CF9AE}" pid="3" name="_dlc_DocIdItemGuid">
    <vt:lpwstr>f22ec859-4977-4329-9736-3dff5d613186</vt:lpwstr>
  </property>
</Properties>
</file>