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3E9_B1B9FE25.xml" ContentType="application/vnd.ms-powerpoint.comments+xml"/>
  <Override PartName="/ppt/comments/modernComment_13EE_391FAE59.xml" ContentType="application/vnd.ms-powerpoint.comments+xml"/>
  <Override PartName="/ppt/comments/modernComment_13EF_B2A48A23.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9"/>
  </p:notesMasterIdLst>
  <p:sldIdLst>
    <p:sldId id="4993" r:id="rId5"/>
    <p:sldId id="5106" r:id="rId6"/>
    <p:sldId id="5032" r:id="rId7"/>
    <p:sldId id="5033" r:id="rId8"/>
    <p:sldId id="5031" r:id="rId9"/>
    <p:sldId id="5043" r:id="rId10"/>
    <p:sldId id="5018" r:id="rId11"/>
    <p:sldId id="5017" r:id="rId12"/>
    <p:sldId id="5019" r:id="rId13"/>
    <p:sldId id="5020" r:id="rId14"/>
    <p:sldId id="5114" r:id="rId15"/>
    <p:sldId id="5094" r:id="rId16"/>
    <p:sldId id="5021" r:id="rId17"/>
    <p:sldId id="5022" r:id="rId18"/>
    <p:sldId id="5054" r:id="rId19"/>
    <p:sldId id="5097" r:id="rId20"/>
    <p:sldId id="5070" r:id="rId21"/>
    <p:sldId id="5044" r:id="rId22"/>
    <p:sldId id="5050" r:id="rId23"/>
    <p:sldId id="5051" r:id="rId24"/>
    <p:sldId id="5095" r:id="rId25"/>
    <p:sldId id="5102" r:id="rId26"/>
    <p:sldId id="5056" r:id="rId27"/>
    <p:sldId id="5109" r:id="rId28"/>
    <p:sldId id="5103" r:id="rId29"/>
    <p:sldId id="5066" r:id="rId30"/>
    <p:sldId id="5058" r:id="rId31"/>
    <p:sldId id="5104" r:id="rId32"/>
    <p:sldId id="5110" r:id="rId33"/>
    <p:sldId id="5093" r:id="rId34"/>
    <p:sldId id="5023" r:id="rId35"/>
    <p:sldId id="5111" r:id="rId36"/>
    <p:sldId id="5113" r:id="rId37"/>
    <p:sldId id="51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91ADC5-A202-4B61-9448-B70FF3A50476}">
          <p14:sldIdLst>
            <p14:sldId id="4993"/>
            <p14:sldId id="5106"/>
            <p14:sldId id="5032"/>
            <p14:sldId id="5033"/>
            <p14:sldId id="5031"/>
            <p14:sldId id="5043"/>
            <p14:sldId id="5018"/>
            <p14:sldId id="5017"/>
            <p14:sldId id="5019"/>
            <p14:sldId id="5020"/>
            <p14:sldId id="5114"/>
            <p14:sldId id="5094"/>
            <p14:sldId id="5021"/>
            <p14:sldId id="5022"/>
            <p14:sldId id="5054"/>
            <p14:sldId id="5097"/>
            <p14:sldId id="5070"/>
            <p14:sldId id="5044"/>
            <p14:sldId id="5050"/>
            <p14:sldId id="5051"/>
            <p14:sldId id="5095"/>
            <p14:sldId id="5102"/>
            <p14:sldId id="5056"/>
          </p14:sldIdLst>
        </p14:section>
        <p14:section name="Untitled Section" id="{3BAF5EB0-44D3-4AFA-A28E-F751AB8AC1A9}">
          <p14:sldIdLst>
            <p14:sldId id="5109"/>
            <p14:sldId id="5103"/>
            <p14:sldId id="5066"/>
            <p14:sldId id="5058"/>
            <p14:sldId id="5104"/>
            <p14:sldId id="5110"/>
            <p14:sldId id="5093"/>
            <p14:sldId id="5023"/>
            <p14:sldId id="5111"/>
            <p14:sldId id="5113"/>
            <p14:sldId id="5112"/>
          </p14:sldIdLst>
        </p14:section>
      </p14:sectionLst>
    </p:ext>
    <p:ext uri="{EFAFB233-063F-42B5-8137-9DF3F51BA10A}">
      <p15:sldGuideLst xmlns:p15="http://schemas.microsoft.com/office/powerpoint/2012/main">
        <p15:guide id="1" pos="3840" userDrawn="1">
          <p15:clr>
            <a:srgbClr val="A4A3A4"/>
          </p15:clr>
        </p15:guide>
        <p15:guide id="2" orient="horz" pos="21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0A4D42-426F-2CE8-52CB-C45BDCC9901B}" name="Joanna Zdeb" initials="JZ" userId="S::plujwola@amway.com::99c1d819-c526-4fc4-9423-3f5513167e7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FFFF5"/>
    <a:srgbClr val="53FBEB"/>
    <a:srgbClr val="6DFFEE"/>
    <a:srgbClr val="00C7B1"/>
    <a:srgbClr val="1C83A2"/>
    <a:srgbClr val="0243C4"/>
    <a:srgbClr val="25BFE3"/>
    <a:srgbClr val="000066"/>
    <a:srgbClr val="052D35"/>
    <a:srgbClr val="0329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28C27C-58D4-4C01-B814-6D3EBAC0A5A7}" v="68" dt="2022-09-19T11:53:53.6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guide pos="3840"/>
        <p:guide orient="horz" pos="21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zhela Mukusheva" userId="0deeb6e9-50c9-4cda-b8e8-766e4b9e7279" providerId="ADAL" clId="{6728C27C-58D4-4C01-B814-6D3EBAC0A5A7}"/>
    <pc:docChg chg="undo custSel delSld modSld modSection">
      <pc:chgData name="Anzhela Mukusheva" userId="0deeb6e9-50c9-4cda-b8e8-766e4b9e7279" providerId="ADAL" clId="{6728C27C-58D4-4C01-B814-6D3EBAC0A5A7}" dt="2022-09-19T11:53:53.655" v="78"/>
      <pc:docMkLst>
        <pc:docMk/>
      </pc:docMkLst>
      <pc:sldChg chg="addSp modSp modAnim">
        <pc:chgData name="Anzhela Mukusheva" userId="0deeb6e9-50c9-4cda-b8e8-766e4b9e7279" providerId="ADAL" clId="{6728C27C-58D4-4C01-B814-6D3EBAC0A5A7}" dt="2022-09-19T11:41:27.339" v="9" actId="164"/>
        <pc:sldMkLst>
          <pc:docMk/>
          <pc:sldMk cId="1332028271" sldId="5017"/>
        </pc:sldMkLst>
        <pc:spChg chg="mod">
          <ac:chgData name="Anzhela Mukusheva" userId="0deeb6e9-50c9-4cda-b8e8-766e4b9e7279" providerId="ADAL" clId="{6728C27C-58D4-4C01-B814-6D3EBAC0A5A7}" dt="2022-09-19T11:41:27.339" v="9" actId="164"/>
          <ac:spMkLst>
            <pc:docMk/>
            <pc:sldMk cId="1332028271" sldId="5017"/>
            <ac:spMk id="13" creationId="{4AB12384-E5C2-4819-A282-8479D4CF99D0}"/>
          </ac:spMkLst>
        </pc:spChg>
        <pc:spChg chg="mod">
          <ac:chgData name="Anzhela Mukusheva" userId="0deeb6e9-50c9-4cda-b8e8-766e4b9e7279" providerId="ADAL" clId="{6728C27C-58D4-4C01-B814-6D3EBAC0A5A7}" dt="2022-09-19T11:41:27.339" v="9" actId="164"/>
          <ac:spMkLst>
            <pc:docMk/>
            <pc:sldMk cId="1332028271" sldId="5017"/>
            <ac:spMk id="14" creationId="{113B4182-3F1A-4717-8D90-1F28D00A4363}"/>
          </ac:spMkLst>
        </pc:spChg>
        <pc:spChg chg="mod">
          <ac:chgData name="Anzhela Mukusheva" userId="0deeb6e9-50c9-4cda-b8e8-766e4b9e7279" providerId="ADAL" clId="{6728C27C-58D4-4C01-B814-6D3EBAC0A5A7}" dt="2022-09-19T11:41:17.766" v="8" actId="164"/>
          <ac:spMkLst>
            <pc:docMk/>
            <pc:sldMk cId="1332028271" sldId="5017"/>
            <ac:spMk id="20" creationId="{17324B22-DF51-4F56-9CE7-3386261553F2}"/>
          </ac:spMkLst>
        </pc:spChg>
        <pc:spChg chg="mod">
          <ac:chgData name="Anzhela Mukusheva" userId="0deeb6e9-50c9-4cda-b8e8-766e4b9e7279" providerId="ADAL" clId="{6728C27C-58D4-4C01-B814-6D3EBAC0A5A7}" dt="2022-09-19T11:41:17.766" v="8" actId="164"/>
          <ac:spMkLst>
            <pc:docMk/>
            <pc:sldMk cId="1332028271" sldId="5017"/>
            <ac:spMk id="21" creationId="{D7AC887E-8F91-4212-9900-E37C353DBCEA}"/>
          </ac:spMkLst>
        </pc:spChg>
        <pc:spChg chg="mod">
          <ac:chgData name="Anzhela Mukusheva" userId="0deeb6e9-50c9-4cda-b8e8-766e4b9e7279" providerId="ADAL" clId="{6728C27C-58D4-4C01-B814-6D3EBAC0A5A7}" dt="2022-09-19T11:41:17.766" v="8" actId="164"/>
          <ac:spMkLst>
            <pc:docMk/>
            <pc:sldMk cId="1332028271" sldId="5017"/>
            <ac:spMk id="22" creationId="{5129563A-8400-4E5A-B225-499B207EFBF4}"/>
          </ac:spMkLst>
        </pc:spChg>
        <pc:spChg chg="mod">
          <ac:chgData name="Anzhela Mukusheva" userId="0deeb6e9-50c9-4cda-b8e8-766e4b9e7279" providerId="ADAL" clId="{6728C27C-58D4-4C01-B814-6D3EBAC0A5A7}" dt="2022-09-19T11:41:17.766" v="8" actId="164"/>
          <ac:spMkLst>
            <pc:docMk/>
            <pc:sldMk cId="1332028271" sldId="5017"/>
            <ac:spMk id="23" creationId="{A829F86D-A9FE-430A-91A1-B00CB9169015}"/>
          </ac:spMkLst>
        </pc:spChg>
        <pc:spChg chg="mod">
          <ac:chgData name="Anzhela Mukusheva" userId="0deeb6e9-50c9-4cda-b8e8-766e4b9e7279" providerId="ADAL" clId="{6728C27C-58D4-4C01-B814-6D3EBAC0A5A7}" dt="2022-09-19T11:41:17.766" v="8" actId="164"/>
          <ac:spMkLst>
            <pc:docMk/>
            <pc:sldMk cId="1332028271" sldId="5017"/>
            <ac:spMk id="35" creationId="{9B8FEAED-01D7-4FF0-9526-E86C3E7111EC}"/>
          </ac:spMkLst>
        </pc:spChg>
        <pc:grpChg chg="add mod">
          <ac:chgData name="Anzhela Mukusheva" userId="0deeb6e9-50c9-4cda-b8e8-766e4b9e7279" providerId="ADAL" clId="{6728C27C-58D4-4C01-B814-6D3EBAC0A5A7}" dt="2022-09-19T11:41:17.766" v="8" actId="164"/>
          <ac:grpSpMkLst>
            <pc:docMk/>
            <pc:sldMk cId="1332028271" sldId="5017"/>
            <ac:grpSpMk id="5" creationId="{6DF8010C-24D6-469D-9F78-7EE714CA9C17}"/>
          </ac:grpSpMkLst>
        </pc:grpChg>
        <pc:grpChg chg="add mod">
          <ac:chgData name="Anzhela Mukusheva" userId="0deeb6e9-50c9-4cda-b8e8-766e4b9e7279" providerId="ADAL" clId="{6728C27C-58D4-4C01-B814-6D3EBAC0A5A7}" dt="2022-09-19T11:41:27.339" v="9" actId="164"/>
          <ac:grpSpMkLst>
            <pc:docMk/>
            <pc:sldMk cId="1332028271" sldId="5017"/>
            <ac:grpSpMk id="6" creationId="{06FD836B-2548-4B04-85FB-EA47D406E34F}"/>
          </ac:grpSpMkLst>
        </pc:grpChg>
        <pc:picChg chg="mod">
          <ac:chgData name="Anzhela Mukusheva" userId="0deeb6e9-50c9-4cda-b8e8-766e4b9e7279" providerId="ADAL" clId="{6728C27C-58D4-4C01-B814-6D3EBAC0A5A7}" dt="2022-09-19T11:41:27.339" v="9" actId="164"/>
          <ac:picMkLst>
            <pc:docMk/>
            <pc:sldMk cId="1332028271" sldId="5017"/>
            <ac:picMk id="12" creationId="{71C67794-AB0D-4D06-803A-52F58C1FDEC6}"/>
          </ac:picMkLst>
        </pc:picChg>
        <pc:picChg chg="mod">
          <ac:chgData name="Anzhela Mukusheva" userId="0deeb6e9-50c9-4cda-b8e8-766e4b9e7279" providerId="ADAL" clId="{6728C27C-58D4-4C01-B814-6D3EBAC0A5A7}" dt="2022-09-19T11:41:17.766" v="8" actId="164"/>
          <ac:picMkLst>
            <pc:docMk/>
            <pc:sldMk cId="1332028271" sldId="5017"/>
            <ac:picMk id="19" creationId="{B8F89C4E-C869-4B40-9925-58EF0DF048AC}"/>
          </ac:picMkLst>
        </pc:picChg>
        <pc:picChg chg="mod">
          <ac:chgData name="Anzhela Mukusheva" userId="0deeb6e9-50c9-4cda-b8e8-766e4b9e7279" providerId="ADAL" clId="{6728C27C-58D4-4C01-B814-6D3EBAC0A5A7}" dt="2022-09-19T11:41:17.766" v="8" actId="164"/>
          <ac:picMkLst>
            <pc:docMk/>
            <pc:sldMk cId="1332028271" sldId="5017"/>
            <ac:picMk id="25" creationId="{18AB7FF8-2F6C-4562-B234-266AFEF1894C}"/>
          </ac:picMkLst>
        </pc:picChg>
        <pc:picChg chg="mod">
          <ac:chgData name="Anzhela Mukusheva" userId="0deeb6e9-50c9-4cda-b8e8-766e4b9e7279" providerId="ADAL" clId="{6728C27C-58D4-4C01-B814-6D3EBAC0A5A7}" dt="2022-09-19T11:41:17.766" v="8" actId="164"/>
          <ac:picMkLst>
            <pc:docMk/>
            <pc:sldMk cId="1332028271" sldId="5017"/>
            <ac:picMk id="27" creationId="{72E1C073-CE91-4510-B03C-6E9F9A8975BA}"/>
          </ac:picMkLst>
        </pc:picChg>
        <pc:picChg chg="mod">
          <ac:chgData name="Anzhela Mukusheva" userId="0deeb6e9-50c9-4cda-b8e8-766e4b9e7279" providerId="ADAL" clId="{6728C27C-58D4-4C01-B814-6D3EBAC0A5A7}" dt="2022-09-19T11:41:17.766" v="8" actId="164"/>
          <ac:picMkLst>
            <pc:docMk/>
            <pc:sldMk cId="1332028271" sldId="5017"/>
            <ac:picMk id="29" creationId="{ED790ECA-7524-44DD-8093-2D90FB8669A2}"/>
          </ac:picMkLst>
        </pc:picChg>
        <pc:picChg chg="mod">
          <ac:chgData name="Anzhela Mukusheva" userId="0deeb6e9-50c9-4cda-b8e8-766e4b9e7279" providerId="ADAL" clId="{6728C27C-58D4-4C01-B814-6D3EBAC0A5A7}" dt="2022-09-19T11:41:17.766" v="8" actId="164"/>
          <ac:picMkLst>
            <pc:docMk/>
            <pc:sldMk cId="1332028271" sldId="5017"/>
            <ac:picMk id="31" creationId="{BE1DF25E-C06D-498B-89BA-50CA4D84AAC4}"/>
          </ac:picMkLst>
        </pc:picChg>
        <pc:picChg chg="mod">
          <ac:chgData name="Anzhela Mukusheva" userId="0deeb6e9-50c9-4cda-b8e8-766e4b9e7279" providerId="ADAL" clId="{6728C27C-58D4-4C01-B814-6D3EBAC0A5A7}" dt="2022-09-19T11:41:17.766" v="8" actId="164"/>
          <ac:picMkLst>
            <pc:docMk/>
            <pc:sldMk cId="1332028271" sldId="5017"/>
            <ac:picMk id="37" creationId="{54AB47A5-B567-4611-8048-E4EBDAF1BE12}"/>
          </ac:picMkLst>
        </pc:picChg>
      </pc:sldChg>
      <pc:sldChg chg="addSp modSp mod modAnim">
        <pc:chgData name="Anzhela Mukusheva" userId="0deeb6e9-50c9-4cda-b8e8-766e4b9e7279" providerId="ADAL" clId="{6728C27C-58D4-4C01-B814-6D3EBAC0A5A7}" dt="2022-09-19T11:43:08.495" v="13" actId="166"/>
        <pc:sldMkLst>
          <pc:docMk/>
          <pc:sldMk cId="1998498607" sldId="5019"/>
        </pc:sldMkLst>
        <pc:spChg chg="mod">
          <ac:chgData name="Anzhela Mukusheva" userId="0deeb6e9-50c9-4cda-b8e8-766e4b9e7279" providerId="ADAL" clId="{6728C27C-58D4-4C01-B814-6D3EBAC0A5A7}" dt="2022-09-19T11:42:49.001" v="12" actId="164"/>
          <ac:spMkLst>
            <pc:docMk/>
            <pc:sldMk cId="1998498607" sldId="5019"/>
            <ac:spMk id="9" creationId="{2EC0676C-6625-4D5F-A601-3DB6EEF21F2A}"/>
          </ac:spMkLst>
        </pc:spChg>
        <pc:spChg chg="mod">
          <ac:chgData name="Anzhela Mukusheva" userId="0deeb6e9-50c9-4cda-b8e8-766e4b9e7279" providerId="ADAL" clId="{6728C27C-58D4-4C01-B814-6D3EBAC0A5A7}" dt="2022-09-19T11:42:49.001" v="12" actId="164"/>
          <ac:spMkLst>
            <pc:docMk/>
            <pc:sldMk cId="1998498607" sldId="5019"/>
            <ac:spMk id="11" creationId="{48281416-F92C-4497-9DDD-B22F878EFC8D}"/>
          </ac:spMkLst>
        </pc:spChg>
        <pc:spChg chg="mod">
          <ac:chgData name="Anzhela Mukusheva" userId="0deeb6e9-50c9-4cda-b8e8-766e4b9e7279" providerId="ADAL" clId="{6728C27C-58D4-4C01-B814-6D3EBAC0A5A7}" dt="2022-09-19T11:42:49.001" v="12" actId="164"/>
          <ac:spMkLst>
            <pc:docMk/>
            <pc:sldMk cId="1998498607" sldId="5019"/>
            <ac:spMk id="12" creationId="{7CC4393E-7CF6-4775-B52A-0D04EBABAE08}"/>
          </ac:spMkLst>
        </pc:spChg>
        <pc:spChg chg="mod">
          <ac:chgData name="Anzhela Mukusheva" userId="0deeb6e9-50c9-4cda-b8e8-766e4b9e7279" providerId="ADAL" clId="{6728C27C-58D4-4C01-B814-6D3EBAC0A5A7}" dt="2022-09-19T11:42:49.001" v="12" actId="164"/>
          <ac:spMkLst>
            <pc:docMk/>
            <pc:sldMk cId="1998498607" sldId="5019"/>
            <ac:spMk id="14" creationId="{38A4C642-66CA-448D-9815-A10F1A14A7BB}"/>
          </ac:spMkLst>
        </pc:spChg>
        <pc:spChg chg="mod">
          <ac:chgData name="Anzhela Mukusheva" userId="0deeb6e9-50c9-4cda-b8e8-766e4b9e7279" providerId="ADAL" clId="{6728C27C-58D4-4C01-B814-6D3EBAC0A5A7}" dt="2022-09-19T11:42:49.001" v="12" actId="164"/>
          <ac:spMkLst>
            <pc:docMk/>
            <pc:sldMk cId="1998498607" sldId="5019"/>
            <ac:spMk id="15" creationId="{9558D41E-FF41-4E54-AA93-9E1029DDA3F1}"/>
          </ac:spMkLst>
        </pc:spChg>
        <pc:spChg chg="mod">
          <ac:chgData name="Anzhela Mukusheva" userId="0deeb6e9-50c9-4cda-b8e8-766e4b9e7279" providerId="ADAL" clId="{6728C27C-58D4-4C01-B814-6D3EBAC0A5A7}" dt="2022-09-19T11:42:49.001" v="12" actId="164"/>
          <ac:spMkLst>
            <pc:docMk/>
            <pc:sldMk cId="1998498607" sldId="5019"/>
            <ac:spMk id="16" creationId="{4AEB0C57-2DB2-45DD-B90C-9CDF6AC5693F}"/>
          </ac:spMkLst>
        </pc:spChg>
        <pc:grpChg chg="add mod">
          <ac:chgData name="Anzhela Mukusheva" userId="0deeb6e9-50c9-4cda-b8e8-766e4b9e7279" providerId="ADAL" clId="{6728C27C-58D4-4C01-B814-6D3EBAC0A5A7}" dt="2022-09-19T11:42:49.001" v="12" actId="164"/>
          <ac:grpSpMkLst>
            <pc:docMk/>
            <pc:sldMk cId="1998498607" sldId="5019"/>
            <ac:grpSpMk id="2" creationId="{AA7E12B6-AF43-444E-AC6F-10E69D9235D1}"/>
          </ac:grpSpMkLst>
        </pc:grpChg>
        <pc:picChg chg="mod">
          <ac:chgData name="Anzhela Mukusheva" userId="0deeb6e9-50c9-4cda-b8e8-766e4b9e7279" providerId="ADAL" clId="{6728C27C-58D4-4C01-B814-6D3EBAC0A5A7}" dt="2022-09-19T11:42:49.001" v="12" actId="164"/>
          <ac:picMkLst>
            <pc:docMk/>
            <pc:sldMk cId="1998498607" sldId="5019"/>
            <ac:picMk id="7" creationId="{CC40F5DC-EF08-4B4D-A344-6B70D95913A6}"/>
          </ac:picMkLst>
        </pc:picChg>
        <pc:cxnChg chg="ord">
          <ac:chgData name="Anzhela Mukusheva" userId="0deeb6e9-50c9-4cda-b8e8-766e4b9e7279" providerId="ADAL" clId="{6728C27C-58D4-4C01-B814-6D3EBAC0A5A7}" dt="2022-09-19T11:43:08.495" v="13" actId="166"/>
          <ac:cxnSpMkLst>
            <pc:docMk/>
            <pc:sldMk cId="1998498607" sldId="5019"/>
            <ac:cxnSpMk id="13" creationId="{F20EA839-F5E8-4636-ADAF-8FB2BC5AE395}"/>
          </ac:cxnSpMkLst>
        </pc:cxnChg>
      </pc:sldChg>
      <pc:sldChg chg="modAnim">
        <pc:chgData name="Anzhela Mukusheva" userId="0deeb6e9-50c9-4cda-b8e8-766e4b9e7279" providerId="ADAL" clId="{6728C27C-58D4-4C01-B814-6D3EBAC0A5A7}" dt="2022-09-19T11:43:35.776" v="14"/>
        <pc:sldMkLst>
          <pc:docMk/>
          <pc:sldMk cId="2000260835" sldId="5020"/>
        </pc:sldMkLst>
      </pc:sldChg>
      <pc:sldChg chg="addSp modSp mod modAnim">
        <pc:chgData name="Anzhela Mukusheva" userId="0deeb6e9-50c9-4cda-b8e8-766e4b9e7279" providerId="ADAL" clId="{6728C27C-58D4-4C01-B814-6D3EBAC0A5A7}" dt="2022-09-19T11:44:37.566" v="22" actId="164"/>
        <pc:sldMkLst>
          <pc:docMk/>
          <pc:sldMk cId="1172628166" sldId="5021"/>
        </pc:sldMkLst>
        <pc:spChg chg="mod">
          <ac:chgData name="Anzhela Mukusheva" userId="0deeb6e9-50c9-4cda-b8e8-766e4b9e7279" providerId="ADAL" clId="{6728C27C-58D4-4C01-B814-6D3EBAC0A5A7}" dt="2022-09-19T11:44:27.225" v="21" actId="1076"/>
          <ac:spMkLst>
            <pc:docMk/>
            <pc:sldMk cId="1172628166" sldId="5021"/>
            <ac:spMk id="2" creationId="{2D2FCC3B-2BBF-4F38-852E-056C0BD075BF}"/>
          </ac:spMkLst>
        </pc:spChg>
        <pc:spChg chg="mod">
          <ac:chgData name="Anzhela Mukusheva" userId="0deeb6e9-50c9-4cda-b8e8-766e4b9e7279" providerId="ADAL" clId="{6728C27C-58D4-4C01-B814-6D3EBAC0A5A7}" dt="2022-09-19T11:44:23.627" v="19" actId="164"/>
          <ac:spMkLst>
            <pc:docMk/>
            <pc:sldMk cId="1172628166" sldId="5021"/>
            <ac:spMk id="9" creationId="{29C07ACE-0F3C-4B60-A190-E1358A44B5AF}"/>
          </ac:spMkLst>
        </pc:spChg>
        <pc:spChg chg="mod">
          <ac:chgData name="Anzhela Mukusheva" userId="0deeb6e9-50c9-4cda-b8e8-766e4b9e7279" providerId="ADAL" clId="{6728C27C-58D4-4C01-B814-6D3EBAC0A5A7}" dt="2022-09-19T11:44:23.627" v="19" actId="164"/>
          <ac:spMkLst>
            <pc:docMk/>
            <pc:sldMk cId="1172628166" sldId="5021"/>
            <ac:spMk id="10" creationId="{3068B242-C1A3-44BF-83A3-3519ABE6232D}"/>
          </ac:spMkLst>
        </pc:spChg>
        <pc:spChg chg="mod">
          <ac:chgData name="Anzhela Mukusheva" userId="0deeb6e9-50c9-4cda-b8e8-766e4b9e7279" providerId="ADAL" clId="{6728C27C-58D4-4C01-B814-6D3EBAC0A5A7}" dt="2022-09-19T11:44:23.627" v="19" actId="164"/>
          <ac:spMkLst>
            <pc:docMk/>
            <pc:sldMk cId="1172628166" sldId="5021"/>
            <ac:spMk id="11" creationId="{1D2D0F81-3DC7-4576-83A0-DF5151BCC9A3}"/>
          </ac:spMkLst>
        </pc:spChg>
        <pc:spChg chg="mod">
          <ac:chgData name="Anzhela Mukusheva" userId="0deeb6e9-50c9-4cda-b8e8-766e4b9e7279" providerId="ADAL" clId="{6728C27C-58D4-4C01-B814-6D3EBAC0A5A7}" dt="2022-09-19T11:44:37.566" v="22" actId="164"/>
          <ac:spMkLst>
            <pc:docMk/>
            <pc:sldMk cId="1172628166" sldId="5021"/>
            <ac:spMk id="21" creationId="{00345D82-3112-4676-9FEF-947444B3E1A1}"/>
          </ac:spMkLst>
        </pc:spChg>
        <pc:spChg chg="mod">
          <ac:chgData name="Anzhela Mukusheva" userId="0deeb6e9-50c9-4cda-b8e8-766e4b9e7279" providerId="ADAL" clId="{6728C27C-58D4-4C01-B814-6D3EBAC0A5A7}" dt="2022-09-19T11:44:37.566" v="22" actId="164"/>
          <ac:spMkLst>
            <pc:docMk/>
            <pc:sldMk cId="1172628166" sldId="5021"/>
            <ac:spMk id="22" creationId="{5062E152-5363-4343-AF3D-B4DFA13075DD}"/>
          </ac:spMkLst>
        </pc:spChg>
        <pc:spChg chg="mod">
          <ac:chgData name="Anzhela Mukusheva" userId="0deeb6e9-50c9-4cda-b8e8-766e4b9e7279" providerId="ADAL" clId="{6728C27C-58D4-4C01-B814-6D3EBAC0A5A7}" dt="2022-09-19T11:44:37.566" v="22" actId="164"/>
          <ac:spMkLst>
            <pc:docMk/>
            <pc:sldMk cId="1172628166" sldId="5021"/>
            <ac:spMk id="23" creationId="{0D17630D-35E7-4BFC-A96F-3A1E669700DC}"/>
          </ac:spMkLst>
        </pc:spChg>
        <pc:grpChg chg="add mod">
          <ac:chgData name="Anzhela Mukusheva" userId="0deeb6e9-50c9-4cda-b8e8-766e4b9e7279" providerId="ADAL" clId="{6728C27C-58D4-4C01-B814-6D3EBAC0A5A7}" dt="2022-09-19T11:44:23.627" v="19" actId="164"/>
          <ac:grpSpMkLst>
            <pc:docMk/>
            <pc:sldMk cId="1172628166" sldId="5021"/>
            <ac:grpSpMk id="6" creationId="{3ADCEA7C-0BE7-4007-B23B-5CB4DFA3D948}"/>
          </ac:grpSpMkLst>
        </pc:grpChg>
        <pc:grpChg chg="add mod">
          <ac:chgData name="Anzhela Mukusheva" userId="0deeb6e9-50c9-4cda-b8e8-766e4b9e7279" providerId="ADAL" clId="{6728C27C-58D4-4C01-B814-6D3EBAC0A5A7}" dt="2022-09-19T11:44:37.566" v="22" actId="164"/>
          <ac:grpSpMkLst>
            <pc:docMk/>
            <pc:sldMk cId="1172628166" sldId="5021"/>
            <ac:grpSpMk id="7" creationId="{B385376D-280A-4172-9A44-9349CE7B67CA}"/>
          </ac:grpSpMkLst>
        </pc:grpChg>
        <pc:picChg chg="mod">
          <ac:chgData name="Anzhela Mukusheva" userId="0deeb6e9-50c9-4cda-b8e8-766e4b9e7279" providerId="ADAL" clId="{6728C27C-58D4-4C01-B814-6D3EBAC0A5A7}" dt="2022-09-19T11:44:23.627" v="19" actId="164"/>
          <ac:picMkLst>
            <pc:docMk/>
            <pc:sldMk cId="1172628166" sldId="5021"/>
            <ac:picMk id="8" creationId="{18B02C77-91C5-4391-B366-81A541EF92A2}"/>
          </ac:picMkLst>
        </pc:picChg>
        <pc:picChg chg="mod">
          <ac:chgData name="Anzhela Mukusheva" userId="0deeb6e9-50c9-4cda-b8e8-766e4b9e7279" providerId="ADAL" clId="{6728C27C-58D4-4C01-B814-6D3EBAC0A5A7}" dt="2022-09-19T11:44:23.627" v="19" actId="164"/>
          <ac:picMkLst>
            <pc:docMk/>
            <pc:sldMk cId="1172628166" sldId="5021"/>
            <ac:picMk id="13" creationId="{DC764A73-5E93-436F-8E87-9E4BB1D2503F}"/>
          </ac:picMkLst>
        </pc:picChg>
        <pc:picChg chg="mod">
          <ac:chgData name="Anzhela Mukusheva" userId="0deeb6e9-50c9-4cda-b8e8-766e4b9e7279" providerId="ADAL" clId="{6728C27C-58D4-4C01-B814-6D3EBAC0A5A7}" dt="2022-09-19T11:44:23.627" v="19" actId="164"/>
          <ac:picMkLst>
            <pc:docMk/>
            <pc:sldMk cId="1172628166" sldId="5021"/>
            <ac:picMk id="15" creationId="{53E472AC-19DD-43CB-8FC6-ED2E2E9EC286}"/>
          </ac:picMkLst>
        </pc:picChg>
        <pc:picChg chg="mod">
          <ac:chgData name="Anzhela Mukusheva" userId="0deeb6e9-50c9-4cda-b8e8-766e4b9e7279" providerId="ADAL" clId="{6728C27C-58D4-4C01-B814-6D3EBAC0A5A7}" dt="2022-09-19T11:44:23.627" v="19" actId="164"/>
          <ac:picMkLst>
            <pc:docMk/>
            <pc:sldMk cId="1172628166" sldId="5021"/>
            <ac:picMk id="17" creationId="{BB8B21FD-40E1-4A62-8281-9F4AD1309F8C}"/>
          </ac:picMkLst>
        </pc:picChg>
        <pc:picChg chg="mod">
          <ac:chgData name="Anzhela Mukusheva" userId="0deeb6e9-50c9-4cda-b8e8-766e4b9e7279" providerId="ADAL" clId="{6728C27C-58D4-4C01-B814-6D3EBAC0A5A7}" dt="2022-09-19T11:44:37.566" v="22" actId="164"/>
          <ac:picMkLst>
            <pc:docMk/>
            <pc:sldMk cId="1172628166" sldId="5021"/>
            <ac:picMk id="19" creationId="{4CA48B45-D9E0-4DAF-92E3-AF1CFE32A2F5}"/>
          </ac:picMkLst>
        </pc:picChg>
        <pc:picChg chg="mod">
          <ac:chgData name="Anzhela Mukusheva" userId="0deeb6e9-50c9-4cda-b8e8-766e4b9e7279" providerId="ADAL" clId="{6728C27C-58D4-4C01-B814-6D3EBAC0A5A7}" dt="2022-09-19T11:44:37.566" v="22" actId="164"/>
          <ac:picMkLst>
            <pc:docMk/>
            <pc:sldMk cId="1172628166" sldId="5021"/>
            <ac:picMk id="24" creationId="{E0781805-7F70-4E13-B7E2-D60EFAA5504F}"/>
          </ac:picMkLst>
        </pc:picChg>
        <pc:picChg chg="mod">
          <ac:chgData name="Anzhela Mukusheva" userId="0deeb6e9-50c9-4cda-b8e8-766e4b9e7279" providerId="ADAL" clId="{6728C27C-58D4-4C01-B814-6D3EBAC0A5A7}" dt="2022-09-19T11:44:37.566" v="22" actId="164"/>
          <ac:picMkLst>
            <pc:docMk/>
            <pc:sldMk cId="1172628166" sldId="5021"/>
            <ac:picMk id="25" creationId="{32A8A8C3-A55F-49E1-A2C3-0813EF58AB36}"/>
          </ac:picMkLst>
        </pc:picChg>
        <pc:picChg chg="mod">
          <ac:chgData name="Anzhela Mukusheva" userId="0deeb6e9-50c9-4cda-b8e8-766e4b9e7279" providerId="ADAL" clId="{6728C27C-58D4-4C01-B814-6D3EBAC0A5A7}" dt="2022-09-19T11:44:37.566" v="22" actId="164"/>
          <ac:picMkLst>
            <pc:docMk/>
            <pc:sldMk cId="1172628166" sldId="5021"/>
            <ac:picMk id="26" creationId="{F349E0CF-4AE6-43E9-8968-783A470F1687}"/>
          </ac:picMkLst>
        </pc:picChg>
      </pc:sldChg>
      <pc:sldChg chg="modAnim">
        <pc:chgData name="Anzhela Mukusheva" userId="0deeb6e9-50c9-4cda-b8e8-766e4b9e7279" providerId="ADAL" clId="{6728C27C-58D4-4C01-B814-6D3EBAC0A5A7}" dt="2022-09-19T11:46:54.427" v="23"/>
        <pc:sldMkLst>
          <pc:docMk/>
          <pc:sldMk cId="1910956025" sldId="5022"/>
        </pc:sldMkLst>
      </pc:sldChg>
      <pc:sldChg chg="modSp mod modShow">
        <pc:chgData name="Anzhela Mukusheva" userId="0deeb6e9-50c9-4cda-b8e8-766e4b9e7279" providerId="ADAL" clId="{6728C27C-58D4-4C01-B814-6D3EBAC0A5A7}" dt="2022-09-19T11:40:35.237" v="5" actId="6549"/>
        <pc:sldMkLst>
          <pc:docMk/>
          <pc:sldMk cId="3133592271" sldId="5031"/>
        </pc:sldMkLst>
        <pc:graphicFrameChg chg="modGraphic">
          <ac:chgData name="Anzhela Mukusheva" userId="0deeb6e9-50c9-4cda-b8e8-766e4b9e7279" providerId="ADAL" clId="{6728C27C-58D4-4C01-B814-6D3EBAC0A5A7}" dt="2022-09-19T11:40:35.237" v="5" actId="6549"/>
          <ac:graphicFrameMkLst>
            <pc:docMk/>
            <pc:sldMk cId="3133592271" sldId="5031"/>
            <ac:graphicFrameMk id="8" creationId="{CE39AD6D-8562-4C1B-A881-F8265730E0FD}"/>
          </ac:graphicFrameMkLst>
        </pc:graphicFrameChg>
      </pc:sldChg>
      <pc:sldChg chg="modSp mod modAnim">
        <pc:chgData name="Anzhela Mukusheva" userId="0deeb6e9-50c9-4cda-b8e8-766e4b9e7279" providerId="ADAL" clId="{6728C27C-58D4-4C01-B814-6D3EBAC0A5A7}" dt="2022-09-19T11:40:03.596" v="2"/>
        <pc:sldMkLst>
          <pc:docMk/>
          <pc:sldMk cId="2544686427" sldId="5033"/>
        </pc:sldMkLst>
        <pc:spChg chg="mod">
          <ac:chgData name="Anzhela Mukusheva" userId="0deeb6e9-50c9-4cda-b8e8-766e4b9e7279" providerId="ADAL" clId="{6728C27C-58D4-4C01-B814-6D3EBAC0A5A7}" dt="2022-09-19T11:39:59.046" v="1" actId="1076"/>
          <ac:spMkLst>
            <pc:docMk/>
            <pc:sldMk cId="2544686427" sldId="5033"/>
            <ac:spMk id="7" creationId="{56EE357F-00AC-46DC-A9F6-50C6A0A576BF}"/>
          </ac:spMkLst>
        </pc:spChg>
      </pc:sldChg>
      <pc:sldChg chg="modAnim">
        <pc:chgData name="Anzhela Mukusheva" userId="0deeb6e9-50c9-4cda-b8e8-766e4b9e7279" providerId="ADAL" clId="{6728C27C-58D4-4C01-B814-6D3EBAC0A5A7}" dt="2022-09-19T11:40:45.944" v="6"/>
        <pc:sldMkLst>
          <pc:docMk/>
          <pc:sldMk cId="2578402029" sldId="5043"/>
        </pc:sldMkLst>
      </pc:sldChg>
      <pc:sldChg chg="addSp modSp modAnim">
        <pc:chgData name="Anzhela Mukusheva" userId="0deeb6e9-50c9-4cda-b8e8-766e4b9e7279" providerId="ADAL" clId="{6728C27C-58D4-4C01-B814-6D3EBAC0A5A7}" dt="2022-09-19T11:47:43.528" v="28" actId="164"/>
        <pc:sldMkLst>
          <pc:docMk/>
          <pc:sldMk cId="3054700995" sldId="5050"/>
        </pc:sldMkLst>
        <pc:grpChg chg="mod">
          <ac:chgData name="Anzhela Mukusheva" userId="0deeb6e9-50c9-4cda-b8e8-766e4b9e7279" providerId="ADAL" clId="{6728C27C-58D4-4C01-B814-6D3EBAC0A5A7}" dt="2022-09-19T11:47:43.528" v="28" actId="164"/>
          <ac:grpSpMkLst>
            <pc:docMk/>
            <pc:sldMk cId="3054700995" sldId="5050"/>
            <ac:grpSpMk id="2" creationId="{4C204EC9-67B5-497E-BACB-F08F4F94AD5A}"/>
          </ac:grpSpMkLst>
        </pc:grpChg>
        <pc:grpChg chg="mod">
          <ac:chgData name="Anzhela Mukusheva" userId="0deeb6e9-50c9-4cda-b8e8-766e4b9e7279" providerId="ADAL" clId="{6728C27C-58D4-4C01-B814-6D3EBAC0A5A7}" dt="2022-09-19T11:47:43.528" v="28" actId="164"/>
          <ac:grpSpMkLst>
            <pc:docMk/>
            <pc:sldMk cId="3054700995" sldId="5050"/>
            <ac:grpSpMk id="4" creationId="{E55E05F2-07A1-49EF-89B5-22AEB8ED2AF9}"/>
          </ac:grpSpMkLst>
        </pc:grpChg>
        <pc:grpChg chg="mod">
          <ac:chgData name="Anzhela Mukusheva" userId="0deeb6e9-50c9-4cda-b8e8-766e4b9e7279" providerId="ADAL" clId="{6728C27C-58D4-4C01-B814-6D3EBAC0A5A7}" dt="2022-09-19T11:47:43.528" v="28" actId="164"/>
          <ac:grpSpMkLst>
            <pc:docMk/>
            <pc:sldMk cId="3054700995" sldId="5050"/>
            <ac:grpSpMk id="6" creationId="{E0080686-783C-4D07-B8FC-8DE16F7EFCE0}"/>
          </ac:grpSpMkLst>
        </pc:grpChg>
        <pc:grpChg chg="mod">
          <ac:chgData name="Anzhela Mukusheva" userId="0deeb6e9-50c9-4cda-b8e8-766e4b9e7279" providerId="ADAL" clId="{6728C27C-58D4-4C01-B814-6D3EBAC0A5A7}" dt="2022-09-19T11:47:43.528" v="28" actId="164"/>
          <ac:grpSpMkLst>
            <pc:docMk/>
            <pc:sldMk cId="3054700995" sldId="5050"/>
            <ac:grpSpMk id="10" creationId="{A1730014-BFEB-482D-B151-6433F27287BA}"/>
          </ac:grpSpMkLst>
        </pc:grpChg>
        <pc:grpChg chg="mod">
          <ac:chgData name="Anzhela Mukusheva" userId="0deeb6e9-50c9-4cda-b8e8-766e4b9e7279" providerId="ADAL" clId="{6728C27C-58D4-4C01-B814-6D3EBAC0A5A7}" dt="2022-09-19T11:47:43.528" v="28" actId="164"/>
          <ac:grpSpMkLst>
            <pc:docMk/>
            <pc:sldMk cId="3054700995" sldId="5050"/>
            <ac:grpSpMk id="11" creationId="{153F8631-0EA8-42D9-BB28-9E35178BD879}"/>
          </ac:grpSpMkLst>
        </pc:grpChg>
        <pc:grpChg chg="mod">
          <ac:chgData name="Anzhela Mukusheva" userId="0deeb6e9-50c9-4cda-b8e8-766e4b9e7279" providerId="ADAL" clId="{6728C27C-58D4-4C01-B814-6D3EBAC0A5A7}" dt="2022-09-19T11:47:43.528" v="28" actId="164"/>
          <ac:grpSpMkLst>
            <pc:docMk/>
            <pc:sldMk cId="3054700995" sldId="5050"/>
            <ac:grpSpMk id="12" creationId="{0DC3C4D5-9980-4215-B782-EB68570F8701}"/>
          </ac:grpSpMkLst>
        </pc:grpChg>
        <pc:grpChg chg="mod">
          <ac:chgData name="Anzhela Mukusheva" userId="0deeb6e9-50c9-4cda-b8e8-766e4b9e7279" providerId="ADAL" clId="{6728C27C-58D4-4C01-B814-6D3EBAC0A5A7}" dt="2022-09-19T11:47:43.528" v="28" actId="164"/>
          <ac:grpSpMkLst>
            <pc:docMk/>
            <pc:sldMk cId="3054700995" sldId="5050"/>
            <ac:grpSpMk id="13" creationId="{00B19745-04EA-4B80-9006-BAE9235A7350}"/>
          </ac:grpSpMkLst>
        </pc:grpChg>
        <pc:grpChg chg="mod">
          <ac:chgData name="Anzhela Mukusheva" userId="0deeb6e9-50c9-4cda-b8e8-766e4b9e7279" providerId="ADAL" clId="{6728C27C-58D4-4C01-B814-6D3EBAC0A5A7}" dt="2022-09-19T11:47:43.528" v="28" actId="164"/>
          <ac:grpSpMkLst>
            <pc:docMk/>
            <pc:sldMk cId="3054700995" sldId="5050"/>
            <ac:grpSpMk id="14" creationId="{E4F5F43D-0F0A-45E7-9035-78C93B8ADE1D}"/>
          </ac:grpSpMkLst>
        </pc:grpChg>
        <pc:grpChg chg="mod">
          <ac:chgData name="Anzhela Mukusheva" userId="0deeb6e9-50c9-4cda-b8e8-766e4b9e7279" providerId="ADAL" clId="{6728C27C-58D4-4C01-B814-6D3EBAC0A5A7}" dt="2022-09-19T11:47:43.528" v="28" actId="164"/>
          <ac:grpSpMkLst>
            <pc:docMk/>
            <pc:sldMk cId="3054700995" sldId="5050"/>
            <ac:grpSpMk id="15" creationId="{00C57033-25CF-4454-A146-E26E2AFFE6AE}"/>
          </ac:grpSpMkLst>
        </pc:grpChg>
        <pc:grpChg chg="add mod">
          <ac:chgData name="Anzhela Mukusheva" userId="0deeb6e9-50c9-4cda-b8e8-766e4b9e7279" providerId="ADAL" clId="{6728C27C-58D4-4C01-B814-6D3EBAC0A5A7}" dt="2022-09-19T11:47:43.528" v="28" actId="164"/>
          <ac:grpSpMkLst>
            <pc:docMk/>
            <pc:sldMk cId="3054700995" sldId="5050"/>
            <ac:grpSpMk id="17" creationId="{8C836702-2D27-4903-B3E6-37C39A893017}"/>
          </ac:grpSpMkLst>
        </pc:grpChg>
      </pc:sldChg>
      <pc:sldChg chg="addSp modSp modAnim">
        <pc:chgData name="Anzhela Mukusheva" userId="0deeb6e9-50c9-4cda-b8e8-766e4b9e7279" providerId="ADAL" clId="{6728C27C-58D4-4C01-B814-6D3EBAC0A5A7}" dt="2022-09-19T11:48:04.063" v="30" actId="164"/>
        <pc:sldMkLst>
          <pc:docMk/>
          <pc:sldMk cId="3364816431" sldId="5051"/>
        </pc:sldMkLst>
        <pc:grpChg chg="mod">
          <ac:chgData name="Anzhela Mukusheva" userId="0deeb6e9-50c9-4cda-b8e8-766e4b9e7279" providerId="ADAL" clId="{6728C27C-58D4-4C01-B814-6D3EBAC0A5A7}" dt="2022-09-19T11:48:04.063" v="30" actId="164"/>
          <ac:grpSpMkLst>
            <pc:docMk/>
            <pc:sldMk cId="3364816431" sldId="5051"/>
            <ac:grpSpMk id="2" creationId="{0DE25B67-0777-4BB0-B172-A05B9F81607F}"/>
          </ac:grpSpMkLst>
        </pc:grpChg>
        <pc:grpChg chg="mod">
          <ac:chgData name="Anzhela Mukusheva" userId="0deeb6e9-50c9-4cda-b8e8-766e4b9e7279" providerId="ADAL" clId="{6728C27C-58D4-4C01-B814-6D3EBAC0A5A7}" dt="2022-09-19T11:48:04.063" v="30" actId="164"/>
          <ac:grpSpMkLst>
            <pc:docMk/>
            <pc:sldMk cId="3364816431" sldId="5051"/>
            <ac:grpSpMk id="3" creationId="{9B4DA1CF-0A76-471F-8D15-FD2D9FED7F8A}"/>
          </ac:grpSpMkLst>
        </pc:grpChg>
        <pc:grpChg chg="add mod">
          <ac:chgData name="Anzhela Mukusheva" userId="0deeb6e9-50c9-4cda-b8e8-766e4b9e7279" providerId="ADAL" clId="{6728C27C-58D4-4C01-B814-6D3EBAC0A5A7}" dt="2022-09-19T11:48:04.063" v="30" actId="164"/>
          <ac:grpSpMkLst>
            <pc:docMk/>
            <pc:sldMk cId="3364816431" sldId="5051"/>
            <ac:grpSpMk id="6" creationId="{1872820A-111C-4538-8230-FED3B93C1267}"/>
          </ac:grpSpMkLst>
        </pc:grpChg>
        <pc:grpChg chg="mod">
          <ac:chgData name="Anzhela Mukusheva" userId="0deeb6e9-50c9-4cda-b8e8-766e4b9e7279" providerId="ADAL" clId="{6728C27C-58D4-4C01-B814-6D3EBAC0A5A7}" dt="2022-09-19T11:48:04.063" v="30" actId="164"/>
          <ac:grpSpMkLst>
            <pc:docMk/>
            <pc:sldMk cId="3364816431" sldId="5051"/>
            <ac:grpSpMk id="7" creationId="{EF4AB698-CA0D-4B88-ACCF-CBE2C74F5BA5}"/>
          </ac:grpSpMkLst>
        </pc:grpChg>
        <pc:grpChg chg="mod">
          <ac:chgData name="Anzhela Mukusheva" userId="0deeb6e9-50c9-4cda-b8e8-766e4b9e7279" providerId="ADAL" clId="{6728C27C-58D4-4C01-B814-6D3EBAC0A5A7}" dt="2022-09-19T11:48:04.063" v="30" actId="164"/>
          <ac:grpSpMkLst>
            <pc:docMk/>
            <pc:sldMk cId="3364816431" sldId="5051"/>
            <ac:grpSpMk id="10" creationId="{1F2D2AB8-9E3B-4B47-9434-B9494A2CBB34}"/>
          </ac:grpSpMkLst>
        </pc:grpChg>
        <pc:grpChg chg="mod">
          <ac:chgData name="Anzhela Mukusheva" userId="0deeb6e9-50c9-4cda-b8e8-766e4b9e7279" providerId="ADAL" clId="{6728C27C-58D4-4C01-B814-6D3EBAC0A5A7}" dt="2022-09-19T11:48:04.063" v="30" actId="164"/>
          <ac:grpSpMkLst>
            <pc:docMk/>
            <pc:sldMk cId="3364816431" sldId="5051"/>
            <ac:grpSpMk id="11" creationId="{5CB6E24B-8752-419A-BE32-81A522184E60}"/>
          </ac:grpSpMkLst>
        </pc:grpChg>
        <pc:grpChg chg="mod">
          <ac:chgData name="Anzhela Mukusheva" userId="0deeb6e9-50c9-4cda-b8e8-766e4b9e7279" providerId="ADAL" clId="{6728C27C-58D4-4C01-B814-6D3EBAC0A5A7}" dt="2022-09-19T11:48:04.063" v="30" actId="164"/>
          <ac:grpSpMkLst>
            <pc:docMk/>
            <pc:sldMk cId="3364816431" sldId="5051"/>
            <ac:grpSpMk id="12" creationId="{3B812D74-D011-4410-98A8-0F9F1B8CAA80}"/>
          </ac:grpSpMkLst>
        </pc:grpChg>
        <pc:grpChg chg="mod">
          <ac:chgData name="Anzhela Mukusheva" userId="0deeb6e9-50c9-4cda-b8e8-766e4b9e7279" providerId="ADAL" clId="{6728C27C-58D4-4C01-B814-6D3EBAC0A5A7}" dt="2022-09-19T11:48:04.063" v="30" actId="164"/>
          <ac:grpSpMkLst>
            <pc:docMk/>
            <pc:sldMk cId="3364816431" sldId="5051"/>
            <ac:grpSpMk id="13" creationId="{82E0234B-4D3C-496D-A6DC-40E04ECEFE41}"/>
          </ac:grpSpMkLst>
        </pc:grpChg>
        <pc:grpChg chg="mod">
          <ac:chgData name="Anzhela Mukusheva" userId="0deeb6e9-50c9-4cda-b8e8-766e4b9e7279" providerId="ADAL" clId="{6728C27C-58D4-4C01-B814-6D3EBAC0A5A7}" dt="2022-09-19T11:48:04.063" v="30" actId="164"/>
          <ac:grpSpMkLst>
            <pc:docMk/>
            <pc:sldMk cId="3364816431" sldId="5051"/>
            <ac:grpSpMk id="14" creationId="{2439AB15-E29F-45C8-A08E-77E7E9473839}"/>
          </ac:grpSpMkLst>
        </pc:grpChg>
        <pc:picChg chg="mod">
          <ac:chgData name="Anzhela Mukusheva" userId="0deeb6e9-50c9-4cda-b8e8-766e4b9e7279" providerId="ADAL" clId="{6728C27C-58D4-4C01-B814-6D3EBAC0A5A7}" dt="2022-09-19T11:48:04.063" v="30" actId="164"/>
          <ac:picMkLst>
            <pc:docMk/>
            <pc:sldMk cId="3364816431" sldId="5051"/>
            <ac:picMk id="4" creationId="{4E2F61A4-DA44-4321-A47D-95BFB99D90B8}"/>
          </ac:picMkLst>
        </pc:picChg>
      </pc:sldChg>
      <pc:sldChg chg="addSp modSp modAnim">
        <pc:chgData name="Anzhela Mukusheva" userId="0deeb6e9-50c9-4cda-b8e8-766e4b9e7279" providerId="ADAL" clId="{6728C27C-58D4-4C01-B814-6D3EBAC0A5A7}" dt="2022-09-19T11:47:25.063" v="26" actId="164"/>
        <pc:sldMkLst>
          <pc:docMk/>
          <pc:sldMk cId="4121478150" sldId="5070"/>
        </pc:sldMkLst>
        <pc:spChg chg="mod">
          <ac:chgData name="Anzhela Mukusheva" userId="0deeb6e9-50c9-4cda-b8e8-766e4b9e7279" providerId="ADAL" clId="{6728C27C-58D4-4C01-B814-6D3EBAC0A5A7}" dt="2022-09-19T11:47:25.063" v="26" actId="164"/>
          <ac:spMkLst>
            <pc:docMk/>
            <pc:sldMk cId="4121478150" sldId="5070"/>
            <ac:spMk id="12" creationId="{DD85F555-B507-476F-9154-A9E41DF82A49}"/>
          </ac:spMkLst>
        </pc:spChg>
        <pc:spChg chg="mod">
          <ac:chgData name="Anzhela Mukusheva" userId="0deeb6e9-50c9-4cda-b8e8-766e4b9e7279" providerId="ADAL" clId="{6728C27C-58D4-4C01-B814-6D3EBAC0A5A7}" dt="2022-09-19T11:47:25.063" v="26" actId="164"/>
          <ac:spMkLst>
            <pc:docMk/>
            <pc:sldMk cId="4121478150" sldId="5070"/>
            <ac:spMk id="13" creationId="{22D86E8C-E13D-4897-A75E-110F2D511D0A}"/>
          </ac:spMkLst>
        </pc:spChg>
        <pc:spChg chg="mod">
          <ac:chgData name="Anzhela Mukusheva" userId="0deeb6e9-50c9-4cda-b8e8-766e4b9e7279" providerId="ADAL" clId="{6728C27C-58D4-4C01-B814-6D3EBAC0A5A7}" dt="2022-09-19T11:47:25.063" v="26" actId="164"/>
          <ac:spMkLst>
            <pc:docMk/>
            <pc:sldMk cId="4121478150" sldId="5070"/>
            <ac:spMk id="14" creationId="{F803E6B3-63DB-4F3E-AA85-F4A63A168109}"/>
          </ac:spMkLst>
        </pc:spChg>
        <pc:spChg chg="mod">
          <ac:chgData name="Anzhela Mukusheva" userId="0deeb6e9-50c9-4cda-b8e8-766e4b9e7279" providerId="ADAL" clId="{6728C27C-58D4-4C01-B814-6D3EBAC0A5A7}" dt="2022-09-19T11:47:25.063" v="26" actId="164"/>
          <ac:spMkLst>
            <pc:docMk/>
            <pc:sldMk cId="4121478150" sldId="5070"/>
            <ac:spMk id="15" creationId="{2577C17E-6524-4141-B4C5-8D6E69FE9D84}"/>
          </ac:spMkLst>
        </pc:spChg>
        <pc:spChg chg="mod">
          <ac:chgData name="Anzhela Mukusheva" userId="0deeb6e9-50c9-4cda-b8e8-766e4b9e7279" providerId="ADAL" clId="{6728C27C-58D4-4C01-B814-6D3EBAC0A5A7}" dt="2022-09-19T11:47:25.063" v="26" actId="164"/>
          <ac:spMkLst>
            <pc:docMk/>
            <pc:sldMk cId="4121478150" sldId="5070"/>
            <ac:spMk id="16" creationId="{755ABE5A-680C-415B-9E7E-A4DC142FBA2B}"/>
          </ac:spMkLst>
        </pc:spChg>
        <pc:spChg chg="mod">
          <ac:chgData name="Anzhela Mukusheva" userId="0deeb6e9-50c9-4cda-b8e8-766e4b9e7279" providerId="ADAL" clId="{6728C27C-58D4-4C01-B814-6D3EBAC0A5A7}" dt="2022-09-19T11:47:25.063" v="26" actId="164"/>
          <ac:spMkLst>
            <pc:docMk/>
            <pc:sldMk cId="4121478150" sldId="5070"/>
            <ac:spMk id="17" creationId="{8ACA7F57-B44C-4E89-9FDE-52522ECD0A01}"/>
          </ac:spMkLst>
        </pc:spChg>
        <pc:spChg chg="mod">
          <ac:chgData name="Anzhela Mukusheva" userId="0deeb6e9-50c9-4cda-b8e8-766e4b9e7279" providerId="ADAL" clId="{6728C27C-58D4-4C01-B814-6D3EBAC0A5A7}" dt="2022-09-19T11:47:25.063" v="26" actId="164"/>
          <ac:spMkLst>
            <pc:docMk/>
            <pc:sldMk cId="4121478150" sldId="5070"/>
            <ac:spMk id="18" creationId="{42DE8610-25A0-44E5-A748-7A980BCBB4E1}"/>
          </ac:spMkLst>
        </pc:spChg>
        <pc:spChg chg="mod">
          <ac:chgData name="Anzhela Mukusheva" userId="0deeb6e9-50c9-4cda-b8e8-766e4b9e7279" providerId="ADAL" clId="{6728C27C-58D4-4C01-B814-6D3EBAC0A5A7}" dt="2022-09-19T11:47:25.063" v="26" actId="164"/>
          <ac:spMkLst>
            <pc:docMk/>
            <pc:sldMk cId="4121478150" sldId="5070"/>
            <ac:spMk id="19" creationId="{44AE4DDD-6867-45D0-8588-D52813E77FD3}"/>
          </ac:spMkLst>
        </pc:spChg>
        <pc:spChg chg="mod">
          <ac:chgData name="Anzhela Mukusheva" userId="0deeb6e9-50c9-4cda-b8e8-766e4b9e7279" providerId="ADAL" clId="{6728C27C-58D4-4C01-B814-6D3EBAC0A5A7}" dt="2022-09-19T11:47:25.063" v="26" actId="164"/>
          <ac:spMkLst>
            <pc:docMk/>
            <pc:sldMk cId="4121478150" sldId="5070"/>
            <ac:spMk id="40" creationId="{21FDA500-E44B-4C8A-A642-18706B963E93}"/>
          </ac:spMkLst>
        </pc:spChg>
        <pc:spChg chg="mod">
          <ac:chgData name="Anzhela Mukusheva" userId="0deeb6e9-50c9-4cda-b8e8-766e4b9e7279" providerId="ADAL" clId="{6728C27C-58D4-4C01-B814-6D3EBAC0A5A7}" dt="2022-09-19T11:47:25.063" v="26" actId="164"/>
          <ac:spMkLst>
            <pc:docMk/>
            <pc:sldMk cId="4121478150" sldId="5070"/>
            <ac:spMk id="45" creationId="{363FABE1-81BC-4A6B-A32C-02D8293D6910}"/>
          </ac:spMkLst>
        </pc:spChg>
        <pc:grpChg chg="add mod">
          <ac:chgData name="Anzhela Mukusheva" userId="0deeb6e9-50c9-4cda-b8e8-766e4b9e7279" providerId="ADAL" clId="{6728C27C-58D4-4C01-B814-6D3EBAC0A5A7}" dt="2022-09-19T11:47:25.063" v="26" actId="164"/>
          <ac:grpSpMkLst>
            <pc:docMk/>
            <pc:sldMk cId="4121478150" sldId="5070"/>
            <ac:grpSpMk id="3" creationId="{1511E4A1-EE61-419A-8EBB-734347BF0838}"/>
          </ac:grpSpMkLst>
        </pc:grpChg>
        <pc:picChg chg="mod">
          <ac:chgData name="Anzhela Mukusheva" userId="0deeb6e9-50c9-4cda-b8e8-766e4b9e7279" providerId="ADAL" clId="{6728C27C-58D4-4C01-B814-6D3EBAC0A5A7}" dt="2022-09-19T11:47:25.063" v="26" actId="164"/>
          <ac:picMkLst>
            <pc:docMk/>
            <pc:sldMk cId="4121478150" sldId="5070"/>
            <ac:picMk id="8" creationId="{60D9F24B-E19E-4F18-AC9D-EEF87AA38F76}"/>
          </ac:picMkLst>
        </pc:picChg>
        <pc:picChg chg="mod">
          <ac:chgData name="Anzhela Mukusheva" userId="0deeb6e9-50c9-4cda-b8e8-766e4b9e7279" providerId="ADAL" clId="{6728C27C-58D4-4C01-B814-6D3EBAC0A5A7}" dt="2022-09-19T11:47:25.063" v="26" actId="164"/>
          <ac:picMkLst>
            <pc:docMk/>
            <pc:sldMk cId="4121478150" sldId="5070"/>
            <ac:picMk id="10" creationId="{369DFAE5-A4FA-4F7F-B018-7261871C0911}"/>
          </ac:picMkLst>
        </pc:picChg>
        <pc:picChg chg="mod">
          <ac:chgData name="Anzhela Mukusheva" userId="0deeb6e9-50c9-4cda-b8e8-766e4b9e7279" providerId="ADAL" clId="{6728C27C-58D4-4C01-B814-6D3EBAC0A5A7}" dt="2022-09-19T11:47:25.063" v="26" actId="164"/>
          <ac:picMkLst>
            <pc:docMk/>
            <pc:sldMk cId="4121478150" sldId="5070"/>
            <ac:picMk id="21" creationId="{AD44C458-848E-49DF-86AA-5D9234CE269F}"/>
          </ac:picMkLst>
        </pc:picChg>
        <pc:picChg chg="mod">
          <ac:chgData name="Anzhela Mukusheva" userId="0deeb6e9-50c9-4cda-b8e8-766e4b9e7279" providerId="ADAL" clId="{6728C27C-58D4-4C01-B814-6D3EBAC0A5A7}" dt="2022-09-19T11:47:25.063" v="26" actId="164"/>
          <ac:picMkLst>
            <pc:docMk/>
            <pc:sldMk cId="4121478150" sldId="5070"/>
            <ac:picMk id="23" creationId="{116F2955-5BBF-473B-83E6-2BE5E53BDA32}"/>
          </ac:picMkLst>
        </pc:picChg>
        <pc:picChg chg="mod">
          <ac:chgData name="Anzhela Mukusheva" userId="0deeb6e9-50c9-4cda-b8e8-766e4b9e7279" providerId="ADAL" clId="{6728C27C-58D4-4C01-B814-6D3EBAC0A5A7}" dt="2022-09-19T11:47:25.063" v="26" actId="164"/>
          <ac:picMkLst>
            <pc:docMk/>
            <pc:sldMk cId="4121478150" sldId="5070"/>
            <ac:picMk id="25" creationId="{ABFBAC26-17F8-4D77-8E9A-09110FFD25FD}"/>
          </ac:picMkLst>
        </pc:picChg>
        <pc:picChg chg="mod">
          <ac:chgData name="Anzhela Mukusheva" userId="0deeb6e9-50c9-4cda-b8e8-766e4b9e7279" providerId="ADAL" clId="{6728C27C-58D4-4C01-B814-6D3EBAC0A5A7}" dt="2022-09-19T11:47:25.063" v="26" actId="164"/>
          <ac:picMkLst>
            <pc:docMk/>
            <pc:sldMk cId="4121478150" sldId="5070"/>
            <ac:picMk id="27" creationId="{5A785E34-A926-44BD-A48C-167FC69F56F6}"/>
          </ac:picMkLst>
        </pc:picChg>
        <pc:picChg chg="mod">
          <ac:chgData name="Anzhela Mukusheva" userId="0deeb6e9-50c9-4cda-b8e8-766e4b9e7279" providerId="ADAL" clId="{6728C27C-58D4-4C01-B814-6D3EBAC0A5A7}" dt="2022-09-19T11:47:25.063" v="26" actId="164"/>
          <ac:picMkLst>
            <pc:docMk/>
            <pc:sldMk cId="4121478150" sldId="5070"/>
            <ac:picMk id="29" creationId="{C843AC91-1590-4765-BA77-FB3D7417B640}"/>
          </ac:picMkLst>
        </pc:picChg>
        <pc:picChg chg="mod">
          <ac:chgData name="Anzhela Mukusheva" userId="0deeb6e9-50c9-4cda-b8e8-766e4b9e7279" providerId="ADAL" clId="{6728C27C-58D4-4C01-B814-6D3EBAC0A5A7}" dt="2022-09-19T11:47:25.063" v="26" actId="164"/>
          <ac:picMkLst>
            <pc:docMk/>
            <pc:sldMk cId="4121478150" sldId="5070"/>
            <ac:picMk id="31" creationId="{2D7C4F65-CC11-4EFA-B254-70E4A0E6C743}"/>
          </ac:picMkLst>
        </pc:picChg>
        <pc:picChg chg="mod">
          <ac:chgData name="Anzhela Mukusheva" userId="0deeb6e9-50c9-4cda-b8e8-766e4b9e7279" providerId="ADAL" clId="{6728C27C-58D4-4C01-B814-6D3EBAC0A5A7}" dt="2022-09-19T11:47:25.063" v="26" actId="164"/>
          <ac:picMkLst>
            <pc:docMk/>
            <pc:sldMk cId="4121478150" sldId="5070"/>
            <ac:picMk id="33" creationId="{55FF1F86-99D3-4F87-8DD3-43505FD37EA1}"/>
          </ac:picMkLst>
        </pc:picChg>
        <pc:picChg chg="mod">
          <ac:chgData name="Anzhela Mukusheva" userId="0deeb6e9-50c9-4cda-b8e8-766e4b9e7279" providerId="ADAL" clId="{6728C27C-58D4-4C01-B814-6D3EBAC0A5A7}" dt="2022-09-19T11:47:25.063" v="26" actId="164"/>
          <ac:picMkLst>
            <pc:docMk/>
            <pc:sldMk cId="4121478150" sldId="5070"/>
            <ac:picMk id="35" creationId="{2819826C-C10A-443B-BAFB-ECBDC8D71B75}"/>
          </ac:picMkLst>
        </pc:picChg>
        <pc:picChg chg="mod">
          <ac:chgData name="Anzhela Mukusheva" userId="0deeb6e9-50c9-4cda-b8e8-766e4b9e7279" providerId="ADAL" clId="{6728C27C-58D4-4C01-B814-6D3EBAC0A5A7}" dt="2022-09-19T11:47:25.063" v="26" actId="164"/>
          <ac:picMkLst>
            <pc:docMk/>
            <pc:sldMk cId="4121478150" sldId="5070"/>
            <ac:picMk id="37" creationId="{E865138C-A554-4FEC-9494-353DB596A9EC}"/>
          </ac:picMkLst>
        </pc:picChg>
        <pc:picChg chg="mod">
          <ac:chgData name="Anzhela Mukusheva" userId="0deeb6e9-50c9-4cda-b8e8-766e4b9e7279" providerId="ADAL" clId="{6728C27C-58D4-4C01-B814-6D3EBAC0A5A7}" dt="2022-09-19T11:47:25.063" v="26" actId="164"/>
          <ac:picMkLst>
            <pc:docMk/>
            <pc:sldMk cId="4121478150" sldId="5070"/>
            <ac:picMk id="39" creationId="{802BE704-EEF8-4BD1-BD05-F10B3AA8D482}"/>
          </ac:picMkLst>
        </pc:picChg>
        <pc:picChg chg="mod">
          <ac:chgData name="Anzhela Mukusheva" userId="0deeb6e9-50c9-4cda-b8e8-766e4b9e7279" providerId="ADAL" clId="{6728C27C-58D4-4C01-B814-6D3EBAC0A5A7}" dt="2022-09-19T11:47:25.063" v="26" actId="164"/>
          <ac:picMkLst>
            <pc:docMk/>
            <pc:sldMk cId="4121478150" sldId="5070"/>
            <ac:picMk id="44" creationId="{1455F0E7-8009-4752-974E-D291A00FFDEC}"/>
          </ac:picMkLst>
        </pc:picChg>
      </pc:sldChg>
      <pc:sldChg chg="modSp modAnim">
        <pc:chgData name="Anzhela Mukusheva" userId="0deeb6e9-50c9-4cda-b8e8-766e4b9e7279" providerId="ADAL" clId="{6728C27C-58D4-4C01-B814-6D3EBAC0A5A7}" dt="2022-09-19T11:52:43.409" v="73"/>
        <pc:sldMkLst>
          <pc:docMk/>
          <pc:sldMk cId="1477654240" sldId="5093"/>
        </pc:sldMkLst>
        <pc:spChg chg="mod">
          <ac:chgData name="Anzhela Mukusheva" userId="0deeb6e9-50c9-4cda-b8e8-766e4b9e7279" providerId="ADAL" clId="{6728C27C-58D4-4C01-B814-6D3EBAC0A5A7}" dt="2022-09-19T11:52:43.409" v="73"/>
          <ac:spMkLst>
            <pc:docMk/>
            <pc:sldMk cId="1477654240" sldId="5093"/>
            <ac:spMk id="11" creationId="{608B64FD-0F05-4A07-8D03-94AFFEE6AED3}"/>
          </ac:spMkLst>
        </pc:spChg>
      </pc:sldChg>
      <pc:sldChg chg="addSp modSp modAnim">
        <pc:chgData name="Anzhela Mukusheva" userId="0deeb6e9-50c9-4cda-b8e8-766e4b9e7279" providerId="ADAL" clId="{6728C27C-58D4-4C01-B814-6D3EBAC0A5A7}" dt="2022-09-19T11:43:58.065" v="17" actId="164"/>
        <pc:sldMkLst>
          <pc:docMk/>
          <pc:sldMk cId="2905727059" sldId="5094"/>
        </pc:sldMkLst>
        <pc:spChg chg="mod">
          <ac:chgData name="Anzhela Mukusheva" userId="0deeb6e9-50c9-4cda-b8e8-766e4b9e7279" providerId="ADAL" clId="{6728C27C-58D4-4C01-B814-6D3EBAC0A5A7}" dt="2022-09-19T11:43:58.065" v="17" actId="164"/>
          <ac:spMkLst>
            <pc:docMk/>
            <pc:sldMk cId="2905727059" sldId="5094"/>
            <ac:spMk id="9" creationId="{55BC0B30-2891-4C3A-9618-67AD4311661C}"/>
          </ac:spMkLst>
        </pc:spChg>
        <pc:spChg chg="mod">
          <ac:chgData name="Anzhela Mukusheva" userId="0deeb6e9-50c9-4cda-b8e8-766e4b9e7279" providerId="ADAL" clId="{6728C27C-58D4-4C01-B814-6D3EBAC0A5A7}" dt="2022-09-19T11:43:58.065" v="17" actId="164"/>
          <ac:spMkLst>
            <pc:docMk/>
            <pc:sldMk cId="2905727059" sldId="5094"/>
            <ac:spMk id="10" creationId="{963D4489-997E-44F5-9AF3-3D9F8CC91A74}"/>
          </ac:spMkLst>
        </pc:spChg>
        <pc:spChg chg="mod">
          <ac:chgData name="Anzhela Mukusheva" userId="0deeb6e9-50c9-4cda-b8e8-766e4b9e7279" providerId="ADAL" clId="{6728C27C-58D4-4C01-B814-6D3EBAC0A5A7}" dt="2022-09-19T11:43:58.065" v="17" actId="164"/>
          <ac:spMkLst>
            <pc:docMk/>
            <pc:sldMk cId="2905727059" sldId="5094"/>
            <ac:spMk id="11" creationId="{E75C603F-E10E-4811-B448-AA49859EDE72}"/>
          </ac:spMkLst>
        </pc:spChg>
        <pc:spChg chg="mod">
          <ac:chgData name="Anzhela Mukusheva" userId="0deeb6e9-50c9-4cda-b8e8-766e4b9e7279" providerId="ADAL" clId="{6728C27C-58D4-4C01-B814-6D3EBAC0A5A7}" dt="2022-09-19T11:43:58.065" v="17" actId="164"/>
          <ac:spMkLst>
            <pc:docMk/>
            <pc:sldMk cId="2905727059" sldId="5094"/>
            <ac:spMk id="12" creationId="{C3BF9DA0-0957-4439-A030-425BB79E5D5E}"/>
          </ac:spMkLst>
        </pc:spChg>
        <pc:spChg chg="mod">
          <ac:chgData name="Anzhela Mukusheva" userId="0deeb6e9-50c9-4cda-b8e8-766e4b9e7279" providerId="ADAL" clId="{6728C27C-58D4-4C01-B814-6D3EBAC0A5A7}" dt="2022-09-19T11:43:58.065" v="17" actId="164"/>
          <ac:spMkLst>
            <pc:docMk/>
            <pc:sldMk cId="2905727059" sldId="5094"/>
            <ac:spMk id="13" creationId="{B97328B3-2C84-4FDF-83CF-1EDF8169482E}"/>
          </ac:spMkLst>
        </pc:spChg>
        <pc:spChg chg="mod">
          <ac:chgData name="Anzhela Mukusheva" userId="0deeb6e9-50c9-4cda-b8e8-766e4b9e7279" providerId="ADAL" clId="{6728C27C-58D4-4C01-B814-6D3EBAC0A5A7}" dt="2022-09-19T11:43:58.065" v="17" actId="164"/>
          <ac:spMkLst>
            <pc:docMk/>
            <pc:sldMk cId="2905727059" sldId="5094"/>
            <ac:spMk id="14" creationId="{E2F5EA50-FD82-4481-8AFB-E6492A38149C}"/>
          </ac:spMkLst>
        </pc:spChg>
        <pc:spChg chg="mod">
          <ac:chgData name="Anzhela Mukusheva" userId="0deeb6e9-50c9-4cda-b8e8-766e4b9e7279" providerId="ADAL" clId="{6728C27C-58D4-4C01-B814-6D3EBAC0A5A7}" dt="2022-09-19T11:43:58.065" v="17" actId="164"/>
          <ac:spMkLst>
            <pc:docMk/>
            <pc:sldMk cId="2905727059" sldId="5094"/>
            <ac:spMk id="15" creationId="{A1E0CCD7-39F6-450B-8EB7-2792F23CFC39}"/>
          </ac:spMkLst>
        </pc:spChg>
        <pc:spChg chg="mod">
          <ac:chgData name="Anzhela Mukusheva" userId="0deeb6e9-50c9-4cda-b8e8-766e4b9e7279" providerId="ADAL" clId="{6728C27C-58D4-4C01-B814-6D3EBAC0A5A7}" dt="2022-09-19T11:43:58.065" v="17" actId="164"/>
          <ac:spMkLst>
            <pc:docMk/>
            <pc:sldMk cId="2905727059" sldId="5094"/>
            <ac:spMk id="16" creationId="{AA899236-6D7C-4DB9-9195-A8C729D26AB0}"/>
          </ac:spMkLst>
        </pc:spChg>
        <pc:spChg chg="mod">
          <ac:chgData name="Anzhela Mukusheva" userId="0deeb6e9-50c9-4cda-b8e8-766e4b9e7279" providerId="ADAL" clId="{6728C27C-58D4-4C01-B814-6D3EBAC0A5A7}" dt="2022-09-19T11:43:58.065" v="17" actId="164"/>
          <ac:spMkLst>
            <pc:docMk/>
            <pc:sldMk cId="2905727059" sldId="5094"/>
            <ac:spMk id="17" creationId="{376B6FEF-82BE-42B1-896E-7D3D462F70E7}"/>
          </ac:spMkLst>
        </pc:spChg>
        <pc:spChg chg="mod">
          <ac:chgData name="Anzhela Mukusheva" userId="0deeb6e9-50c9-4cda-b8e8-766e4b9e7279" providerId="ADAL" clId="{6728C27C-58D4-4C01-B814-6D3EBAC0A5A7}" dt="2022-09-19T11:43:58.065" v="17" actId="164"/>
          <ac:spMkLst>
            <pc:docMk/>
            <pc:sldMk cId="2905727059" sldId="5094"/>
            <ac:spMk id="18" creationId="{65A48D40-1359-41CC-AC42-3019BAEEAD57}"/>
          </ac:spMkLst>
        </pc:spChg>
        <pc:spChg chg="mod">
          <ac:chgData name="Anzhela Mukusheva" userId="0deeb6e9-50c9-4cda-b8e8-766e4b9e7279" providerId="ADAL" clId="{6728C27C-58D4-4C01-B814-6D3EBAC0A5A7}" dt="2022-09-19T11:43:58.065" v="17" actId="164"/>
          <ac:spMkLst>
            <pc:docMk/>
            <pc:sldMk cId="2905727059" sldId="5094"/>
            <ac:spMk id="19" creationId="{6C4EA0E1-7EB8-47B6-AB9D-544022A54834}"/>
          </ac:spMkLst>
        </pc:spChg>
        <pc:spChg chg="mod">
          <ac:chgData name="Anzhela Mukusheva" userId="0deeb6e9-50c9-4cda-b8e8-766e4b9e7279" providerId="ADAL" clId="{6728C27C-58D4-4C01-B814-6D3EBAC0A5A7}" dt="2022-09-19T11:43:58.065" v="17" actId="164"/>
          <ac:spMkLst>
            <pc:docMk/>
            <pc:sldMk cId="2905727059" sldId="5094"/>
            <ac:spMk id="20" creationId="{9DDB750E-0999-4587-AB92-9271A097948C}"/>
          </ac:spMkLst>
        </pc:spChg>
        <pc:spChg chg="mod">
          <ac:chgData name="Anzhela Mukusheva" userId="0deeb6e9-50c9-4cda-b8e8-766e4b9e7279" providerId="ADAL" clId="{6728C27C-58D4-4C01-B814-6D3EBAC0A5A7}" dt="2022-09-19T11:43:58.065" v="17" actId="164"/>
          <ac:spMkLst>
            <pc:docMk/>
            <pc:sldMk cId="2905727059" sldId="5094"/>
            <ac:spMk id="21" creationId="{6AB8A630-A995-4DEC-80C2-1B65A730A473}"/>
          </ac:spMkLst>
        </pc:spChg>
        <pc:spChg chg="mod">
          <ac:chgData name="Anzhela Mukusheva" userId="0deeb6e9-50c9-4cda-b8e8-766e4b9e7279" providerId="ADAL" clId="{6728C27C-58D4-4C01-B814-6D3EBAC0A5A7}" dt="2022-09-19T11:43:58.065" v="17" actId="164"/>
          <ac:spMkLst>
            <pc:docMk/>
            <pc:sldMk cId="2905727059" sldId="5094"/>
            <ac:spMk id="22" creationId="{F0C1418B-B022-4081-9BA5-1FE8A83408B2}"/>
          </ac:spMkLst>
        </pc:spChg>
        <pc:spChg chg="mod">
          <ac:chgData name="Anzhela Mukusheva" userId="0deeb6e9-50c9-4cda-b8e8-766e4b9e7279" providerId="ADAL" clId="{6728C27C-58D4-4C01-B814-6D3EBAC0A5A7}" dt="2022-09-19T11:43:58.065" v="17" actId="164"/>
          <ac:spMkLst>
            <pc:docMk/>
            <pc:sldMk cId="2905727059" sldId="5094"/>
            <ac:spMk id="23" creationId="{589D3707-58A6-4229-8073-79F1615FA433}"/>
          </ac:spMkLst>
        </pc:spChg>
        <pc:spChg chg="mod">
          <ac:chgData name="Anzhela Mukusheva" userId="0deeb6e9-50c9-4cda-b8e8-766e4b9e7279" providerId="ADAL" clId="{6728C27C-58D4-4C01-B814-6D3EBAC0A5A7}" dt="2022-09-19T11:43:58.065" v="17" actId="164"/>
          <ac:spMkLst>
            <pc:docMk/>
            <pc:sldMk cId="2905727059" sldId="5094"/>
            <ac:spMk id="24" creationId="{A15E4A59-AE7A-48DE-BA2D-38368B9CDA37}"/>
          </ac:spMkLst>
        </pc:spChg>
        <pc:spChg chg="mod">
          <ac:chgData name="Anzhela Mukusheva" userId="0deeb6e9-50c9-4cda-b8e8-766e4b9e7279" providerId="ADAL" clId="{6728C27C-58D4-4C01-B814-6D3EBAC0A5A7}" dt="2022-09-19T11:43:58.065" v="17" actId="164"/>
          <ac:spMkLst>
            <pc:docMk/>
            <pc:sldMk cId="2905727059" sldId="5094"/>
            <ac:spMk id="25" creationId="{8415E907-F3B5-4B62-A88F-CD26B8EA7F64}"/>
          </ac:spMkLst>
        </pc:spChg>
        <pc:spChg chg="mod">
          <ac:chgData name="Anzhela Mukusheva" userId="0deeb6e9-50c9-4cda-b8e8-766e4b9e7279" providerId="ADAL" clId="{6728C27C-58D4-4C01-B814-6D3EBAC0A5A7}" dt="2022-09-19T11:43:58.065" v="17" actId="164"/>
          <ac:spMkLst>
            <pc:docMk/>
            <pc:sldMk cId="2905727059" sldId="5094"/>
            <ac:spMk id="26" creationId="{8A599E0E-636C-4FAE-AFCB-93021ACC7E6F}"/>
          </ac:spMkLst>
        </pc:spChg>
        <pc:spChg chg="mod">
          <ac:chgData name="Anzhela Mukusheva" userId="0deeb6e9-50c9-4cda-b8e8-766e4b9e7279" providerId="ADAL" clId="{6728C27C-58D4-4C01-B814-6D3EBAC0A5A7}" dt="2022-09-19T11:43:58.065" v="17" actId="164"/>
          <ac:spMkLst>
            <pc:docMk/>
            <pc:sldMk cId="2905727059" sldId="5094"/>
            <ac:spMk id="27" creationId="{3B712E8D-2889-4828-AFB5-AFE3812FEB87}"/>
          </ac:spMkLst>
        </pc:spChg>
        <pc:spChg chg="mod">
          <ac:chgData name="Anzhela Mukusheva" userId="0deeb6e9-50c9-4cda-b8e8-766e4b9e7279" providerId="ADAL" clId="{6728C27C-58D4-4C01-B814-6D3EBAC0A5A7}" dt="2022-09-19T11:43:58.065" v="17" actId="164"/>
          <ac:spMkLst>
            <pc:docMk/>
            <pc:sldMk cId="2905727059" sldId="5094"/>
            <ac:spMk id="28" creationId="{D4A92E2C-BFE1-48E4-AD03-F09FEFFC70C0}"/>
          </ac:spMkLst>
        </pc:spChg>
        <pc:spChg chg="mod">
          <ac:chgData name="Anzhela Mukusheva" userId="0deeb6e9-50c9-4cda-b8e8-766e4b9e7279" providerId="ADAL" clId="{6728C27C-58D4-4C01-B814-6D3EBAC0A5A7}" dt="2022-09-19T11:43:58.065" v="17" actId="164"/>
          <ac:spMkLst>
            <pc:docMk/>
            <pc:sldMk cId="2905727059" sldId="5094"/>
            <ac:spMk id="29" creationId="{5E6A286F-B7FE-446C-B249-32EC17B5E165}"/>
          </ac:spMkLst>
        </pc:spChg>
        <pc:spChg chg="mod">
          <ac:chgData name="Anzhela Mukusheva" userId="0deeb6e9-50c9-4cda-b8e8-766e4b9e7279" providerId="ADAL" clId="{6728C27C-58D4-4C01-B814-6D3EBAC0A5A7}" dt="2022-09-19T11:43:58.065" v="17" actId="164"/>
          <ac:spMkLst>
            <pc:docMk/>
            <pc:sldMk cId="2905727059" sldId="5094"/>
            <ac:spMk id="30" creationId="{65EB002D-DA27-42E2-9941-4CE9C8BFD72C}"/>
          </ac:spMkLst>
        </pc:spChg>
        <pc:spChg chg="mod">
          <ac:chgData name="Anzhela Mukusheva" userId="0deeb6e9-50c9-4cda-b8e8-766e4b9e7279" providerId="ADAL" clId="{6728C27C-58D4-4C01-B814-6D3EBAC0A5A7}" dt="2022-09-19T11:43:58.065" v="17" actId="164"/>
          <ac:spMkLst>
            <pc:docMk/>
            <pc:sldMk cId="2905727059" sldId="5094"/>
            <ac:spMk id="31" creationId="{12914CD0-D4C9-4480-AA55-D553439A7253}"/>
          </ac:spMkLst>
        </pc:spChg>
        <pc:spChg chg="mod">
          <ac:chgData name="Anzhela Mukusheva" userId="0deeb6e9-50c9-4cda-b8e8-766e4b9e7279" providerId="ADAL" clId="{6728C27C-58D4-4C01-B814-6D3EBAC0A5A7}" dt="2022-09-19T11:43:58.065" v="17" actId="164"/>
          <ac:spMkLst>
            <pc:docMk/>
            <pc:sldMk cId="2905727059" sldId="5094"/>
            <ac:spMk id="1024" creationId="{892D43A3-DCFD-42F7-A80E-B1CE302B359A}"/>
          </ac:spMkLst>
        </pc:spChg>
        <pc:spChg chg="mod">
          <ac:chgData name="Anzhela Mukusheva" userId="0deeb6e9-50c9-4cda-b8e8-766e4b9e7279" providerId="ADAL" clId="{6728C27C-58D4-4C01-B814-6D3EBAC0A5A7}" dt="2022-09-19T11:43:58.065" v="17" actId="164"/>
          <ac:spMkLst>
            <pc:docMk/>
            <pc:sldMk cId="2905727059" sldId="5094"/>
            <ac:spMk id="1025" creationId="{E92622B0-3BC0-4451-BD38-FEAF59CAC09E}"/>
          </ac:spMkLst>
        </pc:spChg>
        <pc:spChg chg="mod">
          <ac:chgData name="Anzhela Mukusheva" userId="0deeb6e9-50c9-4cda-b8e8-766e4b9e7279" providerId="ADAL" clId="{6728C27C-58D4-4C01-B814-6D3EBAC0A5A7}" dt="2022-09-19T11:43:58.065" v="17" actId="164"/>
          <ac:spMkLst>
            <pc:docMk/>
            <pc:sldMk cId="2905727059" sldId="5094"/>
            <ac:spMk id="1026" creationId="{6442576F-3B46-413A-ADC7-6159141986C6}"/>
          </ac:spMkLst>
        </pc:spChg>
        <pc:spChg chg="mod">
          <ac:chgData name="Anzhela Mukusheva" userId="0deeb6e9-50c9-4cda-b8e8-766e4b9e7279" providerId="ADAL" clId="{6728C27C-58D4-4C01-B814-6D3EBAC0A5A7}" dt="2022-09-19T11:43:58.065" v="17" actId="164"/>
          <ac:spMkLst>
            <pc:docMk/>
            <pc:sldMk cId="2905727059" sldId="5094"/>
            <ac:spMk id="1027" creationId="{C7BE44F8-FC9B-4419-9ECD-A9D67FE75989}"/>
          </ac:spMkLst>
        </pc:spChg>
        <pc:spChg chg="mod">
          <ac:chgData name="Anzhela Mukusheva" userId="0deeb6e9-50c9-4cda-b8e8-766e4b9e7279" providerId="ADAL" clId="{6728C27C-58D4-4C01-B814-6D3EBAC0A5A7}" dt="2022-09-19T11:43:58.065" v="17" actId="164"/>
          <ac:spMkLst>
            <pc:docMk/>
            <pc:sldMk cId="2905727059" sldId="5094"/>
            <ac:spMk id="1028" creationId="{450EBAD0-5E2E-4F4D-B883-1BA8D98C5BCE}"/>
          </ac:spMkLst>
        </pc:spChg>
        <pc:spChg chg="mod">
          <ac:chgData name="Anzhela Mukusheva" userId="0deeb6e9-50c9-4cda-b8e8-766e4b9e7279" providerId="ADAL" clId="{6728C27C-58D4-4C01-B814-6D3EBAC0A5A7}" dt="2022-09-19T11:43:58.065" v="17" actId="164"/>
          <ac:spMkLst>
            <pc:docMk/>
            <pc:sldMk cId="2905727059" sldId="5094"/>
            <ac:spMk id="1029" creationId="{ADC1ADFA-D278-4C89-A9F2-32A93C784459}"/>
          </ac:spMkLst>
        </pc:spChg>
        <pc:spChg chg="mod">
          <ac:chgData name="Anzhela Mukusheva" userId="0deeb6e9-50c9-4cda-b8e8-766e4b9e7279" providerId="ADAL" clId="{6728C27C-58D4-4C01-B814-6D3EBAC0A5A7}" dt="2022-09-19T11:43:58.065" v="17" actId="164"/>
          <ac:spMkLst>
            <pc:docMk/>
            <pc:sldMk cId="2905727059" sldId="5094"/>
            <ac:spMk id="1030" creationId="{4C5B5252-4E8C-4D3C-9328-9FC4D075E2B8}"/>
          </ac:spMkLst>
        </pc:spChg>
        <pc:spChg chg="mod">
          <ac:chgData name="Anzhela Mukusheva" userId="0deeb6e9-50c9-4cda-b8e8-766e4b9e7279" providerId="ADAL" clId="{6728C27C-58D4-4C01-B814-6D3EBAC0A5A7}" dt="2022-09-19T11:43:58.065" v="17" actId="164"/>
          <ac:spMkLst>
            <pc:docMk/>
            <pc:sldMk cId="2905727059" sldId="5094"/>
            <ac:spMk id="1031" creationId="{26766224-A49D-41B9-B30F-BACAF511CB9A}"/>
          </ac:spMkLst>
        </pc:spChg>
        <pc:spChg chg="mod">
          <ac:chgData name="Anzhela Mukusheva" userId="0deeb6e9-50c9-4cda-b8e8-766e4b9e7279" providerId="ADAL" clId="{6728C27C-58D4-4C01-B814-6D3EBAC0A5A7}" dt="2022-09-19T11:43:58.065" v="17" actId="164"/>
          <ac:spMkLst>
            <pc:docMk/>
            <pc:sldMk cId="2905727059" sldId="5094"/>
            <ac:spMk id="1032" creationId="{E142BC53-E66F-4678-BB3E-FE956260482D}"/>
          </ac:spMkLst>
        </pc:spChg>
        <pc:spChg chg="mod">
          <ac:chgData name="Anzhela Mukusheva" userId="0deeb6e9-50c9-4cda-b8e8-766e4b9e7279" providerId="ADAL" clId="{6728C27C-58D4-4C01-B814-6D3EBAC0A5A7}" dt="2022-09-19T11:43:58.065" v="17" actId="164"/>
          <ac:spMkLst>
            <pc:docMk/>
            <pc:sldMk cId="2905727059" sldId="5094"/>
            <ac:spMk id="1034" creationId="{A90195BC-899E-4657-9AE5-6F324C7E65EF}"/>
          </ac:spMkLst>
        </pc:spChg>
        <pc:spChg chg="mod">
          <ac:chgData name="Anzhela Mukusheva" userId="0deeb6e9-50c9-4cda-b8e8-766e4b9e7279" providerId="ADAL" clId="{6728C27C-58D4-4C01-B814-6D3EBAC0A5A7}" dt="2022-09-19T11:43:58.065" v="17" actId="164"/>
          <ac:spMkLst>
            <pc:docMk/>
            <pc:sldMk cId="2905727059" sldId="5094"/>
            <ac:spMk id="1035" creationId="{FA252D57-ABB2-4BC4-BB46-5EF0D71D6F71}"/>
          </ac:spMkLst>
        </pc:spChg>
        <pc:spChg chg="mod">
          <ac:chgData name="Anzhela Mukusheva" userId="0deeb6e9-50c9-4cda-b8e8-766e4b9e7279" providerId="ADAL" clId="{6728C27C-58D4-4C01-B814-6D3EBAC0A5A7}" dt="2022-09-19T11:43:58.065" v="17" actId="164"/>
          <ac:spMkLst>
            <pc:docMk/>
            <pc:sldMk cId="2905727059" sldId="5094"/>
            <ac:spMk id="1036" creationId="{642CEEAC-6933-462C-AA97-680E190A89F3}"/>
          </ac:spMkLst>
        </pc:spChg>
        <pc:spChg chg="mod">
          <ac:chgData name="Anzhela Mukusheva" userId="0deeb6e9-50c9-4cda-b8e8-766e4b9e7279" providerId="ADAL" clId="{6728C27C-58D4-4C01-B814-6D3EBAC0A5A7}" dt="2022-09-19T11:43:58.065" v="17" actId="164"/>
          <ac:spMkLst>
            <pc:docMk/>
            <pc:sldMk cId="2905727059" sldId="5094"/>
            <ac:spMk id="1038" creationId="{2FA762DA-634D-4204-97A9-8ABEA6C30606}"/>
          </ac:spMkLst>
        </pc:spChg>
        <pc:spChg chg="mod">
          <ac:chgData name="Anzhela Mukusheva" userId="0deeb6e9-50c9-4cda-b8e8-766e4b9e7279" providerId="ADAL" clId="{6728C27C-58D4-4C01-B814-6D3EBAC0A5A7}" dt="2022-09-19T11:43:58.065" v="17" actId="164"/>
          <ac:spMkLst>
            <pc:docMk/>
            <pc:sldMk cId="2905727059" sldId="5094"/>
            <ac:spMk id="1039" creationId="{BB707933-2B4E-46EF-973B-D89A3F18CAFC}"/>
          </ac:spMkLst>
        </pc:spChg>
        <pc:spChg chg="mod">
          <ac:chgData name="Anzhela Mukusheva" userId="0deeb6e9-50c9-4cda-b8e8-766e4b9e7279" providerId="ADAL" clId="{6728C27C-58D4-4C01-B814-6D3EBAC0A5A7}" dt="2022-09-19T11:43:58.065" v="17" actId="164"/>
          <ac:spMkLst>
            <pc:docMk/>
            <pc:sldMk cId="2905727059" sldId="5094"/>
            <ac:spMk id="1040" creationId="{443A3A3A-7A0E-432F-AE19-B8DC0DD00BE7}"/>
          </ac:spMkLst>
        </pc:spChg>
        <pc:spChg chg="mod">
          <ac:chgData name="Anzhela Mukusheva" userId="0deeb6e9-50c9-4cda-b8e8-766e4b9e7279" providerId="ADAL" clId="{6728C27C-58D4-4C01-B814-6D3EBAC0A5A7}" dt="2022-09-19T11:43:58.065" v="17" actId="164"/>
          <ac:spMkLst>
            <pc:docMk/>
            <pc:sldMk cId="2905727059" sldId="5094"/>
            <ac:spMk id="1042" creationId="{D230316B-B7B4-484C-94F6-166A6E4ECE52}"/>
          </ac:spMkLst>
        </pc:spChg>
        <pc:spChg chg="mod">
          <ac:chgData name="Anzhela Mukusheva" userId="0deeb6e9-50c9-4cda-b8e8-766e4b9e7279" providerId="ADAL" clId="{6728C27C-58D4-4C01-B814-6D3EBAC0A5A7}" dt="2022-09-19T11:43:58.065" v="17" actId="164"/>
          <ac:spMkLst>
            <pc:docMk/>
            <pc:sldMk cId="2905727059" sldId="5094"/>
            <ac:spMk id="1043" creationId="{26D8573E-C18B-447C-B813-3F062E6F45C1}"/>
          </ac:spMkLst>
        </pc:spChg>
        <pc:spChg chg="mod">
          <ac:chgData name="Anzhela Mukusheva" userId="0deeb6e9-50c9-4cda-b8e8-766e4b9e7279" providerId="ADAL" clId="{6728C27C-58D4-4C01-B814-6D3EBAC0A5A7}" dt="2022-09-19T11:43:58.065" v="17" actId="164"/>
          <ac:spMkLst>
            <pc:docMk/>
            <pc:sldMk cId="2905727059" sldId="5094"/>
            <ac:spMk id="1044" creationId="{14C37B30-5BC3-4E5F-B98C-6C11D2CA9A51}"/>
          </ac:spMkLst>
        </pc:spChg>
        <pc:spChg chg="mod">
          <ac:chgData name="Anzhela Mukusheva" userId="0deeb6e9-50c9-4cda-b8e8-766e4b9e7279" providerId="ADAL" clId="{6728C27C-58D4-4C01-B814-6D3EBAC0A5A7}" dt="2022-09-19T11:43:58.065" v="17" actId="164"/>
          <ac:spMkLst>
            <pc:docMk/>
            <pc:sldMk cId="2905727059" sldId="5094"/>
            <ac:spMk id="1046" creationId="{7F27554C-CF0F-4553-AEEA-75D68629308F}"/>
          </ac:spMkLst>
        </pc:spChg>
        <pc:spChg chg="mod">
          <ac:chgData name="Anzhela Mukusheva" userId="0deeb6e9-50c9-4cda-b8e8-766e4b9e7279" providerId="ADAL" clId="{6728C27C-58D4-4C01-B814-6D3EBAC0A5A7}" dt="2022-09-19T11:43:58.065" v="17" actId="164"/>
          <ac:spMkLst>
            <pc:docMk/>
            <pc:sldMk cId="2905727059" sldId="5094"/>
            <ac:spMk id="1047" creationId="{48F777B2-207C-4123-B084-EED2FA87B67D}"/>
          </ac:spMkLst>
        </pc:spChg>
        <pc:spChg chg="mod">
          <ac:chgData name="Anzhela Mukusheva" userId="0deeb6e9-50c9-4cda-b8e8-766e4b9e7279" providerId="ADAL" clId="{6728C27C-58D4-4C01-B814-6D3EBAC0A5A7}" dt="2022-09-19T11:43:58.065" v="17" actId="164"/>
          <ac:spMkLst>
            <pc:docMk/>
            <pc:sldMk cId="2905727059" sldId="5094"/>
            <ac:spMk id="1048" creationId="{F8AC71EB-A9B6-4CFD-B57F-64D713434A67}"/>
          </ac:spMkLst>
        </pc:spChg>
        <pc:spChg chg="mod">
          <ac:chgData name="Anzhela Mukusheva" userId="0deeb6e9-50c9-4cda-b8e8-766e4b9e7279" providerId="ADAL" clId="{6728C27C-58D4-4C01-B814-6D3EBAC0A5A7}" dt="2022-09-19T11:43:58.065" v="17" actId="164"/>
          <ac:spMkLst>
            <pc:docMk/>
            <pc:sldMk cId="2905727059" sldId="5094"/>
            <ac:spMk id="1050" creationId="{EFD279D4-6B27-4609-8DD7-21FBDB5C7AB7}"/>
          </ac:spMkLst>
        </pc:spChg>
        <pc:spChg chg="mod">
          <ac:chgData name="Anzhela Mukusheva" userId="0deeb6e9-50c9-4cda-b8e8-766e4b9e7279" providerId="ADAL" clId="{6728C27C-58D4-4C01-B814-6D3EBAC0A5A7}" dt="2022-09-19T11:43:58.065" v="17" actId="164"/>
          <ac:spMkLst>
            <pc:docMk/>
            <pc:sldMk cId="2905727059" sldId="5094"/>
            <ac:spMk id="1051" creationId="{A0421234-679C-4EB9-AB95-6AB6DD2483A5}"/>
          </ac:spMkLst>
        </pc:spChg>
        <pc:spChg chg="mod">
          <ac:chgData name="Anzhela Mukusheva" userId="0deeb6e9-50c9-4cda-b8e8-766e4b9e7279" providerId="ADAL" clId="{6728C27C-58D4-4C01-B814-6D3EBAC0A5A7}" dt="2022-09-19T11:43:58.065" v="17" actId="164"/>
          <ac:spMkLst>
            <pc:docMk/>
            <pc:sldMk cId="2905727059" sldId="5094"/>
            <ac:spMk id="1052" creationId="{ADB0A668-50D2-4E3A-8DFA-D28962630AF4}"/>
          </ac:spMkLst>
        </pc:spChg>
        <pc:spChg chg="mod">
          <ac:chgData name="Anzhela Mukusheva" userId="0deeb6e9-50c9-4cda-b8e8-766e4b9e7279" providerId="ADAL" clId="{6728C27C-58D4-4C01-B814-6D3EBAC0A5A7}" dt="2022-09-19T11:43:58.065" v="17" actId="164"/>
          <ac:spMkLst>
            <pc:docMk/>
            <pc:sldMk cId="2905727059" sldId="5094"/>
            <ac:spMk id="1054" creationId="{8FD874A5-EF0A-4F9B-AB70-146C00183FAC}"/>
          </ac:spMkLst>
        </pc:spChg>
        <pc:spChg chg="mod">
          <ac:chgData name="Anzhela Mukusheva" userId="0deeb6e9-50c9-4cda-b8e8-766e4b9e7279" providerId="ADAL" clId="{6728C27C-58D4-4C01-B814-6D3EBAC0A5A7}" dt="2022-09-19T11:43:58.065" v="17" actId="164"/>
          <ac:spMkLst>
            <pc:docMk/>
            <pc:sldMk cId="2905727059" sldId="5094"/>
            <ac:spMk id="1055" creationId="{78450778-5E9E-48EC-862C-51A3218E8239}"/>
          </ac:spMkLst>
        </pc:spChg>
        <pc:spChg chg="mod">
          <ac:chgData name="Anzhela Mukusheva" userId="0deeb6e9-50c9-4cda-b8e8-766e4b9e7279" providerId="ADAL" clId="{6728C27C-58D4-4C01-B814-6D3EBAC0A5A7}" dt="2022-09-19T11:43:58.065" v="17" actId="164"/>
          <ac:spMkLst>
            <pc:docMk/>
            <pc:sldMk cId="2905727059" sldId="5094"/>
            <ac:spMk id="1056" creationId="{72A8A316-E458-4C6D-A80F-40FE3C54D08C}"/>
          </ac:spMkLst>
        </pc:spChg>
        <pc:spChg chg="mod">
          <ac:chgData name="Anzhela Mukusheva" userId="0deeb6e9-50c9-4cda-b8e8-766e4b9e7279" providerId="ADAL" clId="{6728C27C-58D4-4C01-B814-6D3EBAC0A5A7}" dt="2022-09-19T11:43:58.065" v="17" actId="164"/>
          <ac:spMkLst>
            <pc:docMk/>
            <pc:sldMk cId="2905727059" sldId="5094"/>
            <ac:spMk id="1058" creationId="{6B24451D-4A16-4F20-945B-99E6DE4B0334}"/>
          </ac:spMkLst>
        </pc:spChg>
        <pc:spChg chg="mod">
          <ac:chgData name="Anzhela Mukusheva" userId="0deeb6e9-50c9-4cda-b8e8-766e4b9e7279" providerId="ADAL" clId="{6728C27C-58D4-4C01-B814-6D3EBAC0A5A7}" dt="2022-09-19T11:43:58.065" v="17" actId="164"/>
          <ac:spMkLst>
            <pc:docMk/>
            <pc:sldMk cId="2905727059" sldId="5094"/>
            <ac:spMk id="1059" creationId="{683B3FAC-C701-48D6-8E01-4CD1CBC17E85}"/>
          </ac:spMkLst>
        </pc:spChg>
        <pc:spChg chg="mod">
          <ac:chgData name="Anzhela Mukusheva" userId="0deeb6e9-50c9-4cda-b8e8-766e4b9e7279" providerId="ADAL" clId="{6728C27C-58D4-4C01-B814-6D3EBAC0A5A7}" dt="2022-09-19T11:43:58.065" v="17" actId="164"/>
          <ac:spMkLst>
            <pc:docMk/>
            <pc:sldMk cId="2905727059" sldId="5094"/>
            <ac:spMk id="1060" creationId="{9B925738-3350-481D-8FE2-5E6E3A3FECE4}"/>
          </ac:spMkLst>
        </pc:spChg>
        <pc:spChg chg="mod">
          <ac:chgData name="Anzhela Mukusheva" userId="0deeb6e9-50c9-4cda-b8e8-766e4b9e7279" providerId="ADAL" clId="{6728C27C-58D4-4C01-B814-6D3EBAC0A5A7}" dt="2022-09-19T11:43:58.065" v="17" actId="164"/>
          <ac:spMkLst>
            <pc:docMk/>
            <pc:sldMk cId="2905727059" sldId="5094"/>
            <ac:spMk id="1062" creationId="{945406D6-F685-49E9-8D23-8967E07CF0E6}"/>
          </ac:spMkLst>
        </pc:spChg>
        <pc:spChg chg="mod">
          <ac:chgData name="Anzhela Mukusheva" userId="0deeb6e9-50c9-4cda-b8e8-766e4b9e7279" providerId="ADAL" clId="{6728C27C-58D4-4C01-B814-6D3EBAC0A5A7}" dt="2022-09-19T11:43:58.065" v="17" actId="164"/>
          <ac:spMkLst>
            <pc:docMk/>
            <pc:sldMk cId="2905727059" sldId="5094"/>
            <ac:spMk id="1063" creationId="{6A358A87-3A80-4002-896B-491BD7AF9278}"/>
          </ac:spMkLst>
        </pc:spChg>
        <pc:spChg chg="mod">
          <ac:chgData name="Anzhela Mukusheva" userId="0deeb6e9-50c9-4cda-b8e8-766e4b9e7279" providerId="ADAL" clId="{6728C27C-58D4-4C01-B814-6D3EBAC0A5A7}" dt="2022-09-19T11:43:58.065" v="17" actId="164"/>
          <ac:spMkLst>
            <pc:docMk/>
            <pc:sldMk cId="2905727059" sldId="5094"/>
            <ac:spMk id="1064" creationId="{50A69A2B-F0A4-49C4-93CC-594B27A252D8}"/>
          </ac:spMkLst>
        </pc:spChg>
        <pc:spChg chg="mod">
          <ac:chgData name="Anzhela Mukusheva" userId="0deeb6e9-50c9-4cda-b8e8-766e4b9e7279" providerId="ADAL" clId="{6728C27C-58D4-4C01-B814-6D3EBAC0A5A7}" dt="2022-09-19T11:43:58.065" v="17" actId="164"/>
          <ac:spMkLst>
            <pc:docMk/>
            <pc:sldMk cId="2905727059" sldId="5094"/>
            <ac:spMk id="1066" creationId="{BA2A5D88-90C2-4570-B508-BBCAB2BC81AB}"/>
          </ac:spMkLst>
        </pc:spChg>
        <pc:spChg chg="mod">
          <ac:chgData name="Anzhela Mukusheva" userId="0deeb6e9-50c9-4cda-b8e8-766e4b9e7279" providerId="ADAL" clId="{6728C27C-58D4-4C01-B814-6D3EBAC0A5A7}" dt="2022-09-19T11:43:58.065" v="17" actId="164"/>
          <ac:spMkLst>
            <pc:docMk/>
            <pc:sldMk cId="2905727059" sldId="5094"/>
            <ac:spMk id="1067" creationId="{E4EAA0BF-0058-42C4-98AE-A693E24371E7}"/>
          </ac:spMkLst>
        </pc:spChg>
        <pc:spChg chg="mod">
          <ac:chgData name="Anzhela Mukusheva" userId="0deeb6e9-50c9-4cda-b8e8-766e4b9e7279" providerId="ADAL" clId="{6728C27C-58D4-4C01-B814-6D3EBAC0A5A7}" dt="2022-09-19T11:43:58.065" v="17" actId="164"/>
          <ac:spMkLst>
            <pc:docMk/>
            <pc:sldMk cId="2905727059" sldId="5094"/>
            <ac:spMk id="1068" creationId="{DDE26FC3-161B-401F-A784-A2B5898BEF9B}"/>
          </ac:spMkLst>
        </pc:spChg>
        <pc:spChg chg="mod">
          <ac:chgData name="Anzhela Mukusheva" userId="0deeb6e9-50c9-4cda-b8e8-766e4b9e7279" providerId="ADAL" clId="{6728C27C-58D4-4C01-B814-6D3EBAC0A5A7}" dt="2022-09-19T11:43:58.065" v="17" actId="164"/>
          <ac:spMkLst>
            <pc:docMk/>
            <pc:sldMk cId="2905727059" sldId="5094"/>
            <ac:spMk id="1070" creationId="{9382D5C7-4814-4FEF-971C-4A45644FF94F}"/>
          </ac:spMkLst>
        </pc:spChg>
        <pc:spChg chg="mod">
          <ac:chgData name="Anzhela Mukusheva" userId="0deeb6e9-50c9-4cda-b8e8-766e4b9e7279" providerId="ADAL" clId="{6728C27C-58D4-4C01-B814-6D3EBAC0A5A7}" dt="2022-09-19T11:43:58.065" v="17" actId="164"/>
          <ac:spMkLst>
            <pc:docMk/>
            <pc:sldMk cId="2905727059" sldId="5094"/>
            <ac:spMk id="1071" creationId="{0C4C8CB6-A379-4CA2-B3A0-1E78CDD32849}"/>
          </ac:spMkLst>
        </pc:spChg>
        <pc:spChg chg="mod">
          <ac:chgData name="Anzhela Mukusheva" userId="0deeb6e9-50c9-4cda-b8e8-766e4b9e7279" providerId="ADAL" clId="{6728C27C-58D4-4C01-B814-6D3EBAC0A5A7}" dt="2022-09-19T11:43:58.065" v="17" actId="164"/>
          <ac:spMkLst>
            <pc:docMk/>
            <pc:sldMk cId="2905727059" sldId="5094"/>
            <ac:spMk id="1072" creationId="{E2DD0A73-EDC1-4DB4-B3DC-EEF969DF38B9}"/>
          </ac:spMkLst>
        </pc:spChg>
        <pc:spChg chg="mod">
          <ac:chgData name="Anzhela Mukusheva" userId="0deeb6e9-50c9-4cda-b8e8-766e4b9e7279" providerId="ADAL" clId="{6728C27C-58D4-4C01-B814-6D3EBAC0A5A7}" dt="2022-09-19T11:43:58.065" v="17" actId="164"/>
          <ac:spMkLst>
            <pc:docMk/>
            <pc:sldMk cId="2905727059" sldId="5094"/>
            <ac:spMk id="1074" creationId="{389343D8-0042-419E-AF54-273B437F3DD7}"/>
          </ac:spMkLst>
        </pc:spChg>
        <pc:spChg chg="mod">
          <ac:chgData name="Anzhela Mukusheva" userId="0deeb6e9-50c9-4cda-b8e8-766e4b9e7279" providerId="ADAL" clId="{6728C27C-58D4-4C01-B814-6D3EBAC0A5A7}" dt="2022-09-19T11:43:58.065" v="17" actId="164"/>
          <ac:spMkLst>
            <pc:docMk/>
            <pc:sldMk cId="2905727059" sldId="5094"/>
            <ac:spMk id="1075" creationId="{0AB53BEA-C9FF-4CFD-9266-549CF9CB5072}"/>
          </ac:spMkLst>
        </pc:spChg>
        <pc:spChg chg="mod">
          <ac:chgData name="Anzhela Mukusheva" userId="0deeb6e9-50c9-4cda-b8e8-766e4b9e7279" providerId="ADAL" clId="{6728C27C-58D4-4C01-B814-6D3EBAC0A5A7}" dt="2022-09-19T11:43:58.065" v="17" actId="164"/>
          <ac:spMkLst>
            <pc:docMk/>
            <pc:sldMk cId="2905727059" sldId="5094"/>
            <ac:spMk id="1076" creationId="{E13CF3BA-892D-4A5D-A260-C29DD2E60E23}"/>
          </ac:spMkLst>
        </pc:spChg>
        <pc:spChg chg="mod">
          <ac:chgData name="Anzhela Mukusheva" userId="0deeb6e9-50c9-4cda-b8e8-766e4b9e7279" providerId="ADAL" clId="{6728C27C-58D4-4C01-B814-6D3EBAC0A5A7}" dt="2022-09-19T11:43:58.065" v="17" actId="164"/>
          <ac:spMkLst>
            <pc:docMk/>
            <pc:sldMk cId="2905727059" sldId="5094"/>
            <ac:spMk id="1077" creationId="{876DA845-DFC9-41D4-954E-C5F11B32B9FB}"/>
          </ac:spMkLst>
        </pc:spChg>
        <pc:spChg chg="mod">
          <ac:chgData name="Anzhela Mukusheva" userId="0deeb6e9-50c9-4cda-b8e8-766e4b9e7279" providerId="ADAL" clId="{6728C27C-58D4-4C01-B814-6D3EBAC0A5A7}" dt="2022-09-19T11:43:58.065" v="17" actId="164"/>
          <ac:spMkLst>
            <pc:docMk/>
            <pc:sldMk cId="2905727059" sldId="5094"/>
            <ac:spMk id="1078" creationId="{954012EE-BDCE-4020-9937-48994BD28770}"/>
          </ac:spMkLst>
        </pc:spChg>
        <pc:spChg chg="mod">
          <ac:chgData name="Anzhela Mukusheva" userId="0deeb6e9-50c9-4cda-b8e8-766e4b9e7279" providerId="ADAL" clId="{6728C27C-58D4-4C01-B814-6D3EBAC0A5A7}" dt="2022-09-19T11:43:58.065" v="17" actId="164"/>
          <ac:spMkLst>
            <pc:docMk/>
            <pc:sldMk cId="2905727059" sldId="5094"/>
            <ac:spMk id="1079" creationId="{C733EB11-A564-4FA3-AFCC-E68ABFE19A86}"/>
          </ac:spMkLst>
        </pc:spChg>
        <pc:spChg chg="mod">
          <ac:chgData name="Anzhela Mukusheva" userId="0deeb6e9-50c9-4cda-b8e8-766e4b9e7279" providerId="ADAL" clId="{6728C27C-58D4-4C01-B814-6D3EBAC0A5A7}" dt="2022-09-19T11:43:58.065" v="17" actId="164"/>
          <ac:spMkLst>
            <pc:docMk/>
            <pc:sldMk cId="2905727059" sldId="5094"/>
            <ac:spMk id="1080" creationId="{F8EDA8E5-5EC6-44FF-B761-A24C9B061C3D}"/>
          </ac:spMkLst>
        </pc:spChg>
        <pc:spChg chg="mod">
          <ac:chgData name="Anzhela Mukusheva" userId="0deeb6e9-50c9-4cda-b8e8-766e4b9e7279" providerId="ADAL" clId="{6728C27C-58D4-4C01-B814-6D3EBAC0A5A7}" dt="2022-09-19T11:43:58.065" v="17" actId="164"/>
          <ac:spMkLst>
            <pc:docMk/>
            <pc:sldMk cId="2905727059" sldId="5094"/>
            <ac:spMk id="1081" creationId="{9695FB7B-F7AC-47A8-8F47-B6BA6B019310}"/>
          </ac:spMkLst>
        </pc:spChg>
        <pc:spChg chg="mod">
          <ac:chgData name="Anzhela Mukusheva" userId="0deeb6e9-50c9-4cda-b8e8-766e4b9e7279" providerId="ADAL" clId="{6728C27C-58D4-4C01-B814-6D3EBAC0A5A7}" dt="2022-09-19T11:43:58.065" v="17" actId="164"/>
          <ac:spMkLst>
            <pc:docMk/>
            <pc:sldMk cId="2905727059" sldId="5094"/>
            <ac:spMk id="1082" creationId="{616A6933-5F8D-498B-8672-B6F433D923DA}"/>
          </ac:spMkLst>
        </pc:spChg>
        <pc:spChg chg="mod">
          <ac:chgData name="Anzhela Mukusheva" userId="0deeb6e9-50c9-4cda-b8e8-766e4b9e7279" providerId="ADAL" clId="{6728C27C-58D4-4C01-B814-6D3EBAC0A5A7}" dt="2022-09-19T11:43:58.065" v="17" actId="164"/>
          <ac:spMkLst>
            <pc:docMk/>
            <pc:sldMk cId="2905727059" sldId="5094"/>
            <ac:spMk id="1083" creationId="{AEE0B94C-9773-4018-8E32-84636A7D0948}"/>
          </ac:spMkLst>
        </pc:spChg>
        <pc:spChg chg="mod">
          <ac:chgData name="Anzhela Mukusheva" userId="0deeb6e9-50c9-4cda-b8e8-766e4b9e7279" providerId="ADAL" clId="{6728C27C-58D4-4C01-B814-6D3EBAC0A5A7}" dt="2022-09-19T11:43:58.065" v="17" actId="164"/>
          <ac:spMkLst>
            <pc:docMk/>
            <pc:sldMk cId="2905727059" sldId="5094"/>
            <ac:spMk id="1084" creationId="{BF9009FF-A902-436C-952F-9CA41CE4B4DC}"/>
          </ac:spMkLst>
        </pc:spChg>
        <pc:spChg chg="mod">
          <ac:chgData name="Anzhela Mukusheva" userId="0deeb6e9-50c9-4cda-b8e8-766e4b9e7279" providerId="ADAL" clId="{6728C27C-58D4-4C01-B814-6D3EBAC0A5A7}" dt="2022-09-19T11:43:58.065" v="17" actId="164"/>
          <ac:spMkLst>
            <pc:docMk/>
            <pc:sldMk cId="2905727059" sldId="5094"/>
            <ac:spMk id="1085" creationId="{177CA9E5-674D-470A-AC96-17A3116A2715}"/>
          </ac:spMkLst>
        </pc:spChg>
        <pc:spChg chg="mod">
          <ac:chgData name="Anzhela Mukusheva" userId="0deeb6e9-50c9-4cda-b8e8-766e4b9e7279" providerId="ADAL" clId="{6728C27C-58D4-4C01-B814-6D3EBAC0A5A7}" dt="2022-09-19T11:43:58.065" v="17" actId="164"/>
          <ac:spMkLst>
            <pc:docMk/>
            <pc:sldMk cId="2905727059" sldId="5094"/>
            <ac:spMk id="1086" creationId="{971E2545-BB39-42F8-9F2B-699C887599AA}"/>
          </ac:spMkLst>
        </pc:spChg>
        <pc:spChg chg="mod">
          <ac:chgData name="Anzhela Mukusheva" userId="0deeb6e9-50c9-4cda-b8e8-766e4b9e7279" providerId="ADAL" clId="{6728C27C-58D4-4C01-B814-6D3EBAC0A5A7}" dt="2022-09-19T11:43:58.065" v="17" actId="164"/>
          <ac:spMkLst>
            <pc:docMk/>
            <pc:sldMk cId="2905727059" sldId="5094"/>
            <ac:spMk id="1087" creationId="{32D66E0C-59C3-4ACE-A124-47290B806642}"/>
          </ac:spMkLst>
        </pc:spChg>
        <pc:spChg chg="mod">
          <ac:chgData name="Anzhela Mukusheva" userId="0deeb6e9-50c9-4cda-b8e8-766e4b9e7279" providerId="ADAL" clId="{6728C27C-58D4-4C01-B814-6D3EBAC0A5A7}" dt="2022-09-19T11:43:58.065" v="17" actId="164"/>
          <ac:spMkLst>
            <pc:docMk/>
            <pc:sldMk cId="2905727059" sldId="5094"/>
            <ac:spMk id="1088" creationId="{C37D02FC-7BDD-4610-9FB8-D202E9550F89}"/>
          </ac:spMkLst>
        </pc:spChg>
        <pc:spChg chg="mod">
          <ac:chgData name="Anzhela Mukusheva" userId="0deeb6e9-50c9-4cda-b8e8-766e4b9e7279" providerId="ADAL" clId="{6728C27C-58D4-4C01-B814-6D3EBAC0A5A7}" dt="2022-09-19T11:43:58.065" v="17" actId="164"/>
          <ac:spMkLst>
            <pc:docMk/>
            <pc:sldMk cId="2905727059" sldId="5094"/>
            <ac:spMk id="1089" creationId="{6AF91129-CAAD-4E71-98B4-15EA4E8D04EA}"/>
          </ac:spMkLst>
        </pc:spChg>
        <pc:spChg chg="mod">
          <ac:chgData name="Anzhela Mukusheva" userId="0deeb6e9-50c9-4cda-b8e8-766e4b9e7279" providerId="ADAL" clId="{6728C27C-58D4-4C01-B814-6D3EBAC0A5A7}" dt="2022-09-19T11:43:58.065" v="17" actId="164"/>
          <ac:spMkLst>
            <pc:docMk/>
            <pc:sldMk cId="2905727059" sldId="5094"/>
            <ac:spMk id="1090" creationId="{5336DE46-0756-46EF-8B09-2AC6D70B8927}"/>
          </ac:spMkLst>
        </pc:spChg>
        <pc:spChg chg="mod">
          <ac:chgData name="Anzhela Mukusheva" userId="0deeb6e9-50c9-4cda-b8e8-766e4b9e7279" providerId="ADAL" clId="{6728C27C-58D4-4C01-B814-6D3EBAC0A5A7}" dt="2022-09-19T11:43:58.065" v="17" actId="164"/>
          <ac:spMkLst>
            <pc:docMk/>
            <pc:sldMk cId="2905727059" sldId="5094"/>
            <ac:spMk id="1091" creationId="{E10C88A8-7029-44FC-9B80-F1F2FCF5BF99}"/>
          </ac:spMkLst>
        </pc:spChg>
        <pc:spChg chg="mod">
          <ac:chgData name="Anzhela Mukusheva" userId="0deeb6e9-50c9-4cda-b8e8-766e4b9e7279" providerId="ADAL" clId="{6728C27C-58D4-4C01-B814-6D3EBAC0A5A7}" dt="2022-09-19T11:43:58.065" v="17" actId="164"/>
          <ac:spMkLst>
            <pc:docMk/>
            <pc:sldMk cId="2905727059" sldId="5094"/>
            <ac:spMk id="1092" creationId="{3FC36FA0-F3F6-4856-B779-C083056B5C21}"/>
          </ac:spMkLst>
        </pc:spChg>
        <pc:grpChg chg="add mod">
          <ac:chgData name="Anzhela Mukusheva" userId="0deeb6e9-50c9-4cda-b8e8-766e4b9e7279" providerId="ADAL" clId="{6728C27C-58D4-4C01-B814-6D3EBAC0A5A7}" dt="2022-09-19T11:43:58.065" v="17" actId="164"/>
          <ac:grpSpMkLst>
            <pc:docMk/>
            <pc:sldMk cId="2905727059" sldId="5094"/>
            <ac:grpSpMk id="2" creationId="{D0166A22-984E-4FA3-A886-8CFBAE93CC9F}"/>
          </ac:grpSpMkLst>
        </pc:grpChg>
        <pc:picChg chg="mod">
          <ac:chgData name="Anzhela Mukusheva" userId="0deeb6e9-50c9-4cda-b8e8-766e4b9e7279" providerId="ADAL" clId="{6728C27C-58D4-4C01-B814-6D3EBAC0A5A7}" dt="2022-09-19T11:43:58.065" v="17" actId="164"/>
          <ac:picMkLst>
            <pc:docMk/>
            <pc:sldMk cId="2905727059" sldId="5094"/>
            <ac:picMk id="1033" creationId="{0B6374E4-6F36-4C52-93F2-C6C300147AE8}"/>
          </ac:picMkLst>
        </pc:picChg>
        <pc:picChg chg="mod">
          <ac:chgData name="Anzhela Mukusheva" userId="0deeb6e9-50c9-4cda-b8e8-766e4b9e7279" providerId="ADAL" clId="{6728C27C-58D4-4C01-B814-6D3EBAC0A5A7}" dt="2022-09-19T11:43:58.065" v="17" actId="164"/>
          <ac:picMkLst>
            <pc:docMk/>
            <pc:sldMk cId="2905727059" sldId="5094"/>
            <ac:picMk id="1037" creationId="{AB002403-B81A-4725-ADE4-7A894855511B}"/>
          </ac:picMkLst>
        </pc:picChg>
        <pc:picChg chg="mod">
          <ac:chgData name="Anzhela Mukusheva" userId="0deeb6e9-50c9-4cda-b8e8-766e4b9e7279" providerId="ADAL" clId="{6728C27C-58D4-4C01-B814-6D3EBAC0A5A7}" dt="2022-09-19T11:43:58.065" v="17" actId="164"/>
          <ac:picMkLst>
            <pc:docMk/>
            <pc:sldMk cId="2905727059" sldId="5094"/>
            <ac:picMk id="1041" creationId="{D03BD1CB-B869-40CE-A21F-6974460B0A21}"/>
          </ac:picMkLst>
        </pc:picChg>
        <pc:picChg chg="mod">
          <ac:chgData name="Anzhela Mukusheva" userId="0deeb6e9-50c9-4cda-b8e8-766e4b9e7279" providerId="ADAL" clId="{6728C27C-58D4-4C01-B814-6D3EBAC0A5A7}" dt="2022-09-19T11:43:58.065" v="17" actId="164"/>
          <ac:picMkLst>
            <pc:docMk/>
            <pc:sldMk cId="2905727059" sldId="5094"/>
            <ac:picMk id="1045" creationId="{24CCC012-349F-4E4C-8AC1-186A0256EC92}"/>
          </ac:picMkLst>
        </pc:picChg>
        <pc:picChg chg="mod">
          <ac:chgData name="Anzhela Mukusheva" userId="0deeb6e9-50c9-4cda-b8e8-766e4b9e7279" providerId="ADAL" clId="{6728C27C-58D4-4C01-B814-6D3EBAC0A5A7}" dt="2022-09-19T11:43:58.065" v="17" actId="164"/>
          <ac:picMkLst>
            <pc:docMk/>
            <pc:sldMk cId="2905727059" sldId="5094"/>
            <ac:picMk id="1049" creationId="{BEA1D6E8-3B2B-4C4F-A0F2-F9EFE16D15A8}"/>
          </ac:picMkLst>
        </pc:picChg>
        <pc:picChg chg="mod">
          <ac:chgData name="Anzhela Mukusheva" userId="0deeb6e9-50c9-4cda-b8e8-766e4b9e7279" providerId="ADAL" clId="{6728C27C-58D4-4C01-B814-6D3EBAC0A5A7}" dt="2022-09-19T11:43:58.065" v="17" actId="164"/>
          <ac:picMkLst>
            <pc:docMk/>
            <pc:sldMk cId="2905727059" sldId="5094"/>
            <ac:picMk id="1053" creationId="{07C5E86B-B47E-49F7-8088-881A6B646863}"/>
          </ac:picMkLst>
        </pc:picChg>
        <pc:picChg chg="mod">
          <ac:chgData name="Anzhela Mukusheva" userId="0deeb6e9-50c9-4cda-b8e8-766e4b9e7279" providerId="ADAL" clId="{6728C27C-58D4-4C01-B814-6D3EBAC0A5A7}" dt="2022-09-19T11:43:58.065" v="17" actId="164"/>
          <ac:picMkLst>
            <pc:docMk/>
            <pc:sldMk cId="2905727059" sldId="5094"/>
            <ac:picMk id="1057" creationId="{779E490D-6170-469A-B50C-D6F4B635CCD8}"/>
          </ac:picMkLst>
        </pc:picChg>
        <pc:picChg chg="mod">
          <ac:chgData name="Anzhela Mukusheva" userId="0deeb6e9-50c9-4cda-b8e8-766e4b9e7279" providerId="ADAL" clId="{6728C27C-58D4-4C01-B814-6D3EBAC0A5A7}" dt="2022-09-19T11:43:58.065" v="17" actId="164"/>
          <ac:picMkLst>
            <pc:docMk/>
            <pc:sldMk cId="2905727059" sldId="5094"/>
            <ac:picMk id="1061" creationId="{9DAF4054-F0FC-4C30-BDA4-A2F053CEB44E}"/>
          </ac:picMkLst>
        </pc:picChg>
        <pc:picChg chg="mod">
          <ac:chgData name="Anzhela Mukusheva" userId="0deeb6e9-50c9-4cda-b8e8-766e4b9e7279" providerId="ADAL" clId="{6728C27C-58D4-4C01-B814-6D3EBAC0A5A7}" dt="2022-09-19T11:43:58.065" v="17" actId="164"/>
          <ac:picMkLst>
            <pc:docMk/>
            <pc:sldMk cId="2905727059" sldId="5094"/>
            <ac:picMk id="1065" creationId="{EF96FCE8-6869-4DA4-B451-7E71D9C2B840}"/>
          </ac:picMkLst>
        </pc:picChg>
        <pc:picChg chg="mod">
          <ac:chgData name="Anzhela Mukusheva" userId="0deeb6e9-50c9-4cda-b8e8-766e4b9e7279" providerId="ADAL" clId="{6728C27C-58D4-4C01-B814-6D3EBAC0A5A7}" dt="2022-09-19T11:43:58.065" v="17" actId="164"/>
          <ac:picMkLst>
            <pc:docMk/>
            <pc:sldMk cId="2905727059" sldId="5094"/>
            <ac:picMk id="1069" creationId="{34C854C9-326F-44A1-A5C1-FB34CEB918CD}"/>
          </ac:picMkLst>
        </pc:picChg>
        <pc:picChg chg="mod">
          <ac:chgData name="Anzhela Mukusheva" userId="0deeb6e9-50c9-4cda-b8e8-766e4b9e7279" providerId="ADAL" clId="{6728C27C-58D4-4C01-B814-6D3EBAC0A5A7}" dt="2022-09-19T11:43:58.065" v="17" actId="164"/>
          <ac:picMkLst>
            <pc:docMk/>
            <pc:sldMk cId="2905727059" sldId="5094"/>
            <ac:picMk id="1073" creationId="{798FC0BF-2D60-4D73-ADD3-2BA7D7F9677F}"/>
          </ac:picMkLst>
        </pc:picChg>
      </pc:sldChg>
      <pc:sldChg chg="addSp modSp modAnim">
        <pc:chgData name="Anzhela Mukusheva" userId="0deeb6e9-50c9-4cda-b8e8-766e4b9e7279" providerId="ADAL" clId="{6728C27C-58D4-4C01-B814-6D3EBAC0A5A7}" dt="2022-09-19T11:48:17.738" v="31" actId="164"/>
        <pc:sldMkLst>
          <pc:docMk/>
          <pc:sldMk cId="3026736892" sldId="5095"/>
        </pc:sldMkLst>
        <pc:spChg chg="mod">
          <ac:chgData name="Anzhela Mukusheva" userId="0deeb6e9-50c9-4cda-b8e8-766e4b9e7279" providerId="ADAL" clId="{6728C27C-58D4-4C01-B814-6D3EBAC0A5A7}" dt="2022-09-19T11:48:17.738" v="31" actId="164"/>
          <ac:spMkLst>
            <pc:docMk/>
            <pc:sldMk cId="3026736892" sldId="5095"/>
            <ac:spMk id="5" creationId="{BE5FF589-7FB9-4452-B250-1CEBC740D62B}"/>
          </ac:spMkLst>
        </pc:spChg>
        <pc:spChg chg="mod">
          <ac:chgData name="Anzhela Mukusheva" userId="0deeb6e9-50c9-4cda-b8e8-766e4b9e7279" providerId="ADAL" clId="{6728C27C-58D4-4C01-B814-6D3EBAC0A5A7}" dt="2022-09-19T11:48:17.738" v="31" actId="164"/>
          <ac:spMkLst>
            <pc:docMk/>
            <pc:sldMk cId="3026736892" sldId="5095"/>
            <ac:spMk id="6" creationId="{B1B5387A-23DB-48B2-BC5C-4F8873B8F777}"/>
          </ac:spMkLst>
        </pc:spChg>
        <pc:spChg chg="mod">
          <ac:chgData name="Anzhela Mukusheva" userId="0deeb6e9-50c9-4cda-b8e8-766e4b9e7279" providerId="ADAL" clId="{6728C27C-58D4-4C01-B814-6D3EBAC0A5A7}" dt="2022-09-19T11:48:17.738" v="31" actId="164"/>
          <ac:spMkLst>
            <pc:docMk/>
            <pc:sldMk cId="3026736892" sldId="5095"/>
            <ac:spMk id="8" creationId="{82311C95-5618-43C3-8274-468905FC4A55}"/>
          </ac:spMkLst>
        </pc:spChg>
        <pc:spChg chg="mod">
          <ac:chgData name="Anzhela Mukusheva" userId="0deeb6e9-50c9-4cda-b8e8-766e4b9e7279" providerId="ADAL" clId="{6728C27C-58D4-4C01-B814-6D3EBAC0A5A7}" dt="2022-09-19T11:48:17.738" v="31" actId="164"/>
          <ac:spMkLst>
            <pc:docMk/>
            <pc:sldMk cId="3026736892" sldId="5095"/>
            <ac:spMk id="9" creationId="{4A43DEAB-C63E-4DB9-B5BA-9FB355D8CB48}"/>
          </ac:spMkLst>
        </pc:spChg>
        <pc:spChg chg="mod">
          <ac:chgData name="Anzhela Mukusheva" userId="0deeb6e9-50c9-4cda-b8e8-766e4b9e7279" providerId="ADAL" clId="{6728C27C-58D4-4C01-B814-6D3EBAC0A5A7}" dt="2022-09-19T11:48:17.738" v="31" actId="164"/>
          <ac:spMkLst>
            <pc:docMk/>
            <pc:sldMk cId="3026736892" sldId="5095"/>
            <ac:spMk id="10" creationId="{2437CF37-7D82-4556-9F27-1005141CEE97}"/>
          </ac:spMkLst>
        </pc:spChg>
        <pc:spChg chg="mod">
          <ac:chgData name="Anzhela Mukusheva" userId="0deeb6e9-50c9-4cda-b8e8-766e4b9e7279" providerId="ADAL" clId="{6728C27C-58D4-4C01-B814-6D3EBAC0A5A7}" dt="2022-09-19T11:48:17.738" v="31" actId="164"/>
          <ac:spMkLst>
            <pc:docMk/>
            <pc:sldMk cId="3026736892" sldId="5095"/>
            <ac:spMk id="11" creationId="{AA33A8D4-D482-42EE-A6BA-87D0788A367E}"/>
          </ac:spMkLst>
        </pc:spChg>
        <pc:spChg chg="mod">
          <ac:chgData name="Anzhela Mukusheva" userId="0deeb6e9-50c9-4cda-b8e8-766e4b9e7279" providerId="ADAL" clId="{6728C27C-58D4-4C01-B814-6D3EBAC0A5A7}" dt="2022-09-19T11:48:17.738" v="31" actId="164"/>
          <ac:spMkLst>
            <pc:docMk/>
            <pc:sldMk cId="3026736892" sldId="5095"/>
            <ac:spMk id="12" creationId="{4FFD6073-8EE9-4BC6-9B5C-D681DBF93EC0}"/>
          </ac:spMkLst>
        </pc:spChg>
        <pc:spChg chg="mod">
          <ac:chgData name="Anzhela Mukusheva" userId="0deeb6e9-50c9-4cda-b8e8-766e4b9e7279" providerId="ADAL" clId="{6728C27C-58D4-4C01-B814-6D3EBAC0A5A7}" dt="2022-09-19T11:48:17.738" v="31" actId="164"/>
          <ac:spMkLst>
            <pc:docMk/>
            <pc:sldMk cId="3026736892" sldId="5095"/>
            <ac:spMk id="13" creationId="{3FD25CA8-B885-461A-BCE0-A3464F8A782C}"/>
          </ac:spMkLst>
        </pc:spChg>
        <pc:spChg chg="mod">
          <ac:chgData name="Anzhela Mukusheva" userId="0deeb6e9-50c9-4cda-b8e8-766e4b9e7279" providerId="ADAL" clId="{6728C27C-58D4-4C01-B814-6D3EBAC0A5A7}" dt="2022-09-19T11:48:17.738" v="31" actId="164"/>
          <ac:spMkLst>
            <pc:docMk/>
            <pc:sldMk cId="3026736892" sldId="5095"/>
            <ac:spMk id="14" creationId="{8A13FF09-773D-4C9D-8FAF-87CA84452CB6}"/>
          </ac:spMkLst>
        </pc:spChg>
        <pc:spChg chg="mod">
          <ac:chgData name="Anzhela Mukusheva" userId="0deeb6e9-50c9-4cda-b8e8-766e4b9e7279" providerId="ADAL" clId="{6728C27C-58D4-4C01-B814-6D3EBAC0A5A7}" dt="2022-09-19T11:48:17.738" v="31" actId="164"/>
          <ac:spMkLst>
            <pc:docMk/>
            <pc:sldMk cId="3026736892" sldId="5095"/>
            <ac:spMk id="15" creationId="{B4506A38-43A4-490F-85E7-D4223E56630D}"/>
          </ac:spMkLst>
        </pc:spChg>
        <pc:spChg chg="mod">
          <ac:chgData name="Anzhela Mukusheva" userId="0deeb6e9-50c9-4cda-b8e8-766e4b9e7279" providerId="ADAL" clId="{6728C27C-58D4-4C01-B814-6D3EBAC0A5A7}" dt="2022-09-19T11:48:17.738" v="31" actId="164"/>
          <ac:spMkLst>
            <pc:docMk/>
            <pc:sldMk cId="3026736892" sldId="5095"/>
            <ac:spMk id="16" creationId="{623EF082-40BD-4FA8-85F9-DA2BBC6F9080}"/>
          </ac:spMkLst>
        </pc:spChg>
        <pc:spChg chg="mod">
          <ac:chgData name="Anzhela Mukusheva" userId="0deeb6e9-50c9-4cda-b8e8-766e4b9e7279" providerId="ADAL" clId="{6728C27C-58D4-4C01-B814-6D3EBAC0A5A7}" dt="2022-09-19T11:48:17.738" v="31" actId="164"/>
          <ac:spMkLst>
            <pc:docMk/>
            <pc:sldMk cId="3026736892" sldId="5095"/>
            <ac:spMk id="17" creationId="{A2B9ECD9-6886-401C-B50F-FC32385A53D5}"/>
          </ac:spMkLst>
        </pc:spChg>
        <pc:spChg chg="mod">
          <ac:chgData name="Anzhela Mukusheva" userId="0deeb6e9-50c9-4cda-b8e8-766e4b9e7279" providerId="ADAL" clId="{6728C27C-58D4-4C01-B814-6D3EBAC0A5A7}" dt="2022-09-19T11:48:17.738" v="31" actId="164"/>
          <ac:spMkLst>
            <pc:docMk/>
            <pc:sldMk cId="3026736892" sldId="5095"/>
            <ac:spMk id="18" creationId="{A5273F22-ECC1-49DA-A3F4-21D9992F8063}"/>
          </ac:spMkLst>
        </pc:spChg>
        <pc:spChg chg="mod">
          <ac:chgData name="Anzhela Mukusheva" userId="0deeb6e9-50c9-4cda-b8e8-766e4b9e7279" providerId="ADAL" clId="{6728C27C-58D4-4C01-B814-6D3EBAC0A5A7}" dt="2022-09-19T11:48:17.738" v="31" actId="164"/>
          <ac:spMkLst>
            <pc:docMk/>
            <pc:sldMk cId="3026736892" sldId="5095"/>
            <ac:spMk id="19" creationId="{98852DE5-2D8F-4EDC-B1AC-D0E97894BD78}"/>
          </ac:spMkLst>
        </pc:spChg>
        <pc:spChg chg="mod">
          <ac:chgData name="Anzhela Mukusheva" userId="0deeb6e9-50c9-4cda-b8e8-766e4b9e7279" providerId="ADAL" clId="{6728C27C-58D4-4C01-B814-6D3EBAC0A5A7}" dt="2022-09-19T11:48:17.738" v="31" actId="164"/>
          <ac:spMkLst>
            <pc:docMk/>
            <pc:sldMk cId="3026736892" sldId="5095"/>
            <ac:spMk id="20" creationId="{00AF17F0-21A4-493B-8B33-07EA786CD2D7}"/>
          </ac:spMkLst>
        </pc:spChg>
        <pc:spChg chg="mod">
          <ac:chgData name="Anzhela Mukusheva" userId="0deeb6e9-50c9-4cda-b8e8-766e4b9e7279" providerId="ADAL" clId="{6728C27C-58D4-4C01-B814-6D3EBAC0A5A7}" dt="2022-09-19T11:48:17.738" v="31" actId="164"/>
          <ac:spMkLst>
            <pc:docMk/>
            <pc:sldMk cId="3026736892" sldId="5095"/>
            <ac:spMk id="21" creationId="{1229A929-EFC8-48A9-B9C6-23CF3BFB3392}"/>
          </ac:spMkLst>
        </pc:spChg>
        <pc:spChg chg="mod">
          <ac:chgData name="Anzhela Mukusheva" userId="0deeb6e9-50c9-4cda-b8e8-766e4b9e7279" providerId="ADAL" clId="{6728C27C-58D4-4C01-B814-6D3EBAC0A5A7}" dt="2022-09-19T11:48:17.738" v="31" actId="164"/>
          <ac:spMkLst>
            <pc:docMk/>
            <pc:sldMk cId="3026736892" sldId="5095"/>
            <ac:spMk id="22" creationId="{3E4ACE92-00B3-4975-A26D-632806E363F6}"/>
          </ac:spMkLst>
        </pc:spChg>
        <pc:spChg chg="mod">
          <ac:chgData name="Anzhela Mukusheva" userId="0deeb6e9-50c9-4cda-b8e8-766e4b9e7279" providerId="ADAL" clId="{6728C27C-58D4-4C01-B814-6D3EBAC0A5A7}" dt="2022-09-19T11:48:17.738" v="31" actId="164"/>
          <ac:spMkLst>
            <pc:docMk/>
            <pc:sldMk cId="3026736892" sldId="5095"/>
            <ac:spMk id="23" creationId="{DB6C8540-18A0-48B1-B312-E615ED565047}"/>
          </ac:spMkLst>
        </pc:spChg>
        <pc:spChg chg="mod">
          <ac:chgData name="Anzhela Mukusheva" userId="0deeb6e9-50c9-4cda-b8e8-766e4b9e7279" providerId="ADAL" clId="{6728C27C-58D4-4C01-B814-6D3EBAC0A5A7}" dt="2022-09-19T11:48:17.738" v="31" actId="164"/>
          <ac:spMkLst>
            <pc:docMk/>
            <pc:sldMk cId="3026736892" sldId="5095"/>
            <ac:spMk id="24" creationId="{18621B10-6096-4D70-B2B8-E89EC883198C}"/>
          </ac:spMkLst>
        </pc:spChg>
        <pc:spChg chg="mod">
          <ac:chgData name="Anzhela Mukusheva" userId="0deeb6e9-50c9-4cda-b8e8-766e4b9e7279" providerId="ADAL" clId="{6728C27C-58D4-4C01-B814-6D3EBAC0A5A7}" dt="2022-09-19T11:48:17.738" v="31" actId="164"/>
          <ac:spMkLst>
            <pc:docMk/>
            <pc:sldMk cId="3026736892" sldId="5095"/>
            <ac:spMk id="25" creationId="{31D0C905-1333-4D91-B97E-497BF7AE8A00}"/>
          </ac:spMkLst>
        </pc:spChg>
        <pc:spChg chg="mod">
          <ac:chgData name="Anzhela Mukusheva" userId="0deeb6e9-50c9-4cda-b8e8-766e4b9e7279" providerId="ADAL" clId="{6728C27C-58D4-4C01-B814-6D3EBAC0A5A7}" dt="2022-09-19T11:48:17.738" v="31" actId="164"/>
          <ac:spMkLst>
            <pc:docMk/>
            <pc:sldMk cId="3026736892" sldId="5095"/>
            <ac:spMk id="26" creationId="{22A877A6-DC21-4985-A40A-AFC2ABFDA014}"/>
          </ac:spMkLst>
        </pc:spChg>
        <pc:spChg chg="mod">
          <ac:chgData name="Anzhela Mukusheva" userId="0deeb6e9-50c9-4cda-b8e8-766e4b9e7279" providerId="ADAL" clId="{6728C27C-58D4-4C01-B814-6D3EBAC0A5A7}" dt="2022-09-19T11:48:17.738" v="31" actId="164"/>
          <ac:spMkLst>
            <pc:docMk/>
            <pc:sldMk cId="3026736892" sldId="5095"/>
            <ac:spMk id="27" creationId="{2B45698D-EB4A-4C58-91B1-13B8DFE96E0B}"/>
          </ac:spMkLst>
        </pc:spChg>
        <pc:spChg chg="mod">
          <ac:chgData name="Anzhela Mukusheva" userId="0deeb6e9-50c9-4cda-b8e8-766e4b9e7279" providerId="ADAL" clId="{6728C27C-58D4-4C01-B814-6D3EBAC0A5A7}" dt="2022-09-19T11:48:17.738" v="31" actId="164"/>
          <ac:spMkLst>
            <pc:docMk/>
            <pc:sldMk cId="3026736892" sldId="5095"/>
            <ac:spMk id="28" creationId="{D7032331-2916-489F-8623-FD030ED02F89}"/>
          </ac:spMkLst>
        </pc:spChg>
        <pc:spChg chg="mod">
          <ac:chgData name="Anzhela Mukusheva" userId="0deeb6e9-50c9-4cda-b8e8-766e4b9e7279" providerId="ADAL" clId="{6728C27C-58D4-4C01-B814-6D3EBAC0A5A7}" dt="2022-09-19T11:48:17.738" v="31" actId="164"/>
          <ac:spMkLst>
            <pc:docMk/>
            <pc:sldMk cId="3026736892" sldId="5095"/>
            <ac:spMk id="29" creationId="{8399FE14-6C26-43CB-A38D-B2BA482C5390}"/>
          </ac:spMkLst>
        </pc:spChg>
        <pc:spChg chg="mod">
          <ac:chgData name="Anzhela Mukusheva" userId="0deeb6e9-50c9-4cda-b8e8-766e4b9e7279" providerId="ADAL" clId="{6728C27C-58D4-4C01-B814-6D3EBAC0A5A7}" dt="2022-09-19T11:48:17.738" v="31" actId="164"/>
          <ac:spMkLst>
            <pc:docMk/>
            <pc:sldMk cId="3026736892" sldId="5095"/>
            <ac:spMk id="30" creationId="{452A8248-F977-45B0-98AA-E643F19AB54E}"/>
          </ac:spMkLst>
        </pc:spChg>
        <pc:spChg chg="mod">
          <ac:chgData name="Anzhela Mukusheva" userId="0deeb6e9-50c9-4cda-b8e8-766e4b9e7279" providerId="ADAL" clId="{6728C27C-58D4-4C01-B814-6D3EBAC0A5A7}" dt="2022-09-19T11:48:17.738" v="31" actId="164"/>
          <ac:spMkLst>
            <pc:docMk/>
            <pc:sldMk cId="3026736892" sldId="5095"/>
            <ac:spMk id="31" creationId="{3B4AC487-D3E3-4DA5-A872-1B7E83196928}"/>
          </ac:spMkLst>
        </pc:spChg>
        <pc:spChg chg="mod">
          <ac:chgData name="Anzhela Mukusheva" userId="0deeb6e9-50c9-4cda-b8e8-766e4b9e7279" providerId="ADAL" clId="{6728C27C-58D4-4C01-B814-6D3EBAC0A5A7}" dt="2022-09-19T11:48:17.738" v="31" actId="164"/>
          <ac:spMkLst>
            <pc:docMk/>
            <pc:sldMk cId="3026736892" sldId="5095"/>
            <ac:spMk id="3072" creationId="{8994378B-1C5D-4653-ABF1-4E3E249E2EA8}"/>
          </ac:spMkLst>
        </pc:spChg>
        <pc:spChg chg="mod">
          <ac:chgData name="Anzhela Mukusheva" userId="0deeb6e9-50c9-4cda-b8e8-766e4b9e7279" providerId="ADAL" clId="{6728C27C-58D4-4C01-B814-6D3EBAC0A5A7}" dt="2022-09-19T11:48:17.738" v="31" actId="164"/>
          <ac:spMkLst>
            <pc:docMk/>
            <pc:sldMk cId="3026736892" sldId="5095"/>
            <ac:spMk id="3073" creationId="{4CA9D3DF-9918-46E9-AB9D-E9DB15E2F4A9}"/>
          </ac:spMkLst>
        </pc:spChg>
        <pc:spChg chg="mod">
          <ac:chgData name="Anzhela Mukusheva" userId="0deeb6e9-50c9-4cda-b8e8-766e4b9e7279" providerId="ADAL" clId="{6728C27C-58D4-4C01-B814-6D3EBAC0A5A7}" dt="2022-09-19T11:48:17.738" v="31" actId="164"/>
          <ac:spMkLst>
            <pc:docMk/>
            <pc:sldMk cId="3026736892" sldId="5095"/>
            <ac:spMk id="3074" creationId="{AE1A30BA-0165-4244-84A4-08736A954426}"/>
          </ac:spMkLst>
        </pc:spChg>
        <pc:spChg chg="mod">
          <ac:chgData name="Anzhela Mukusheva" userId="0deeb6e9-50c9-4cda-b8e8-766e4b9e7279" providerId="ADAL" clId="{6728C27C-58D4-4C01-B814-6D3EBAC0A5A7}" dt="2022-09-19T11:48:17.738" v="31" actId="164"/>
          <ac:spMkLst>
            <pc:docMk/>
            <pc:sldMk cId="3026736892" sldId="5095"/>
            <ac:spMk id="3075" creationId="{79DE22D3-10DE-4BD3-B38F-6A211D4B71A6}"/>
          </ac:spMkLst>
        </pc:spChg>
        <pc:spChg chg="mod">
          <ac:chgData name="Anzhela Mukusheva" userId="0deeb6e9-50c9-4cda-b8e8-766e4b9e7279" providerId="ADAL" clId="{6728C27C-58D4-4C01-B814-6D3EBAC0A5A7}" dt="2022-09-19T11:48:17.738" v="31" actId="164"/>
          <ac:spMkLst>
            <pc:docMk/>
            <pc:sldMk cId="3026736892" sldId="5095"/>
            <ac:spMk id="3076" creationId="{539BAA05-140D-4DA2-BAED-CE28B311E5A3}"/>
          </ac:spMkLst>
        </pc:spChg>
        <pc:spChg chg="mod">
          <ac:chgData name="Anzhela Mukusheva" userId="0deeb6e9-50c9-4cda-b8e8-766e4b9e7279" providerId="ADAL" clId="{6728C27C-58D4-4C01-B814-6D3EBAC0A5A7}" dt="2022-09-19T11:48:17.738" v="31" actId="164"/>
          <ac:spMkLst>
            <pc:docMk/>
            <pc:sldMk cId="3026736892" sldId="5095"/>
            <ac:spMk id="3077" creationId="{5BD76B7A-7E13-4DF2-AD58-BA66C8106DBB}"/>
          </ac:spMkLst>
        </pc:spChg>
        <pc:spChg chg="mod">
          <ac:chgData name="Anzhela Mukusheva" userId="0deeb6e9-50c9-4cda-b8e8-766e4b9e7279" providerId="ADAL" clId="{6728C27C-58D4-4C01-B814-6D3EBAC0A5A7}" dt="2022-09-19T11:48:17.738" v="31" actId="164"/>
          <ac:spMkLst>
            <pc:docMk/>
            <pc:sldMk cId="3026736892" sldId="5095"/>
            <ac:spMk id="3078" creationId="{37D41916-06D6-4F8E-8BE0-3B66F1D3BB8F}"/>
          </ac:spMkLst>
        </pc:spChg>
        <pc:spChg chg="mod">
          <ac:chgData name="Anzhela Mukusheva" userId="0deeb6e9-50c9-4cda-b8e8-766e4b9e7279" providerId="ADAL" clId="{6728C27C-58D4-4C01-B814-6D3EBAC0A5A7}" dt="2022-09-19T11:48:17.738" v="31" actId="164"/>
          <ac:spMkLst>
            <pc:docMk/>
            <pc:sldMk cId="3026736892" sldId="5095"/>
            <ac:spMk id="3079" creationId="{70782AFC-5955-4657-8B8B-B1BD534E9804}"/>
          </ac:spMkLst>
        </pc:spChg>
        <pc:spChg chg="mod">
          <ac:chgData name="Anzhela Mukusheva" userId="0deeb6e9-50c9-4cda-b8e8-766e4b9e7279" providerId="ADAL" clId="{6728C27C-58D4-4C01-B814-6D3EBAC0A5A7}" dt="2022-09-19T11:48:17.738" v="31" actId="164"/>
          <ac:spMkLst>
            <pc:docMk/>
            <pc:sldMk cId="3026736892" sldId="5095"/>
            <ac:spMk id="3080" creationId="{CF22A1DF-63C1-42A7-BA7D-A22D2A47074F}"/>
          </ac:spMkLst>
        </pc:spChg>
        <pc:spChg chg="mod">
          <ac:chgData name="Anzhela Mukusheva" userId="0deeb6e9-50c9-4cda-b8e8-766e4b9e7279" providerId="ADAL" clId="{6728C27C-58D4-4C01-B814-6D3EBAC0A5A7}" dt="2022-09-19T11:48:17.738" v="31" actId="164"/>
          <ac:spMkLst>
            <pc:docMk/>
            <pc:sldMk cId="3026736892" sldId="5095"/>
            <ac:spMk id="3082" creationId="{AE6CE401-AA88-457D-986E-88231AAFE2CA}"/>
          </ac:spMkLst>
        </pc:spChg>
        <pc:spChg chg="mod">
          <ac:chgData name="Anzhela Mukusheva" userId="0deeb6e9-50c9-4cda-b8e8-766e4b9e7279" providerId="ADAL" clId="{6728C27C-58D4-4C01-B814-6D3EBAC0A5A7}" dt="2022-09-19T11:48:17.738" v="31" actId="164"/>
          <ac:spMkLst>
            <pc:docMk/>
            <pc:sldMk cId="3026736892" sldId="5095"/>
            <ac:spMk id="3083" creationId="{413F5A51-527B-41C5-9DF4-309EC595A7D9}"/>
          </ac:spMkLst>
        </pc:spChg>
        <pc:spChg chg="mod">
          <ac:chgData name="Anzhela Mukusheva" userId="0deeb6e9-50c9-4cda-b8e8-766e4b9e7279" providerId="ADAL" clId="{6728C27C-58D4-4C01-B814-6D3EBAC0A5A7}" dt="2022-09-19T11:48:17.738" v="31" actId="164"/>
          <ac:spMkLst>
            <pc:docMk/>
            <pc:sldMk cId="3026736892" sldId="5095"/>
            <ac:spMk id="3084" creationId="{7D739430-6DA4-4339-82FD-97F3ADCF6E06}"/>
          </ac:spMkLst>
        </pc:spChg>
        <pc:spChg chg="mod">
          <ac:chgData name="Anzhela Mukusheva" userId="0deeb6e9-50c9-4cda-b8e8-766e4b9e7279" providerId="ADAL" clId="{6728C27C-58D4-4C01-B814-6D3EBAC0A5A7}" dt="2022-09-19T11:48:17.738" v="31" actId="164"/>
          <ac:spMkLst>
            <pc:docMk/>
            <pc:sldMk cId="3026736892" sldId="5095"/>
            <ac:spMk id="3088" creationId="{14A7FFA9-D771-41BE-BE6F-11CFFAE6DA29}"/>
          </ac:spMkLst>
        </pc:spChg>
        <pc:spChg chg="mod">
          <ac:chgData name="Anzhela Mukusheva" userId="0deeb6e9-50c9-4cda-b8e8-766e4b9e7279" providerId="ADAL" clId="{6728C27C-58D4-4C01-B814-6D3EBAC0A5A7}" dt="2022-09-19T11:48:17.738" v="31" actId="164"/>
          <ac:spMkLst>
            <pc:docMk/>
            <pc:sldMk cId="3026736892" sldId="5095"/>
            <ac:spMk id="3090" creationId="{7D08E06D-B3B2-4366-8035-C927E084A59C}"/>
          </ac:spMkLst>
        </pc:spChg>
        <pc:spChg chg="mod">
          <ac:chgData name="Anzhela Mukusheva" userId="0deeb6e9-50c9-4cda-b8e8-766e4b9e7279" providerId="ADAL" clId="{6728C27C-58D4-4C01-B814-6D3EBAC0A5A7}" dt="2022-09-19T11:48:17.738" v="31" actId="164"/>
          <ac:spMkLst>
            <pc:docMk/>
            <pc:sldMk cId="3026736892" sldId="5095"/>
            <ac:spMk id="3091" creationId="{B5338A85-357F-47C2-B31D-D599D1745A16}"/>
          </ac:spMkLst>
        </pc:spChg>
        <pc:spChg chg="mod">
          <ac:chgData name="Anzhela Mukusheva" userId="0deeb6e9-50c9-4cda-b8e8-766e4b9e7279" providerId="ADAL" clId="{6728C27C-58D4-4C01-B814-6D3EBAC0A5A7}" dt="2022-09-19T11:48:17.738" v="31" actId="164"/>
          <ac:spMkLst>
            <pc:docMk/>
            <pc:sldMk cId="3026736892" sldId="5095"/>
            <ac:spMk id="3092" creationId="{870E1B28-7DC6-45E0-B22F-BF2AE76AC503}"/>
          </ac:spMkLst>
        </pc:spChg>
        <pc:spChg chg="mod">
          <ac:chgData name="Anzhela Mukusheva" userId="0deeb6e9-50c9-4cda-b8e8-766e4b9e7279" providerId="ADAL" clId="{6728C27C-58D4-4C01-B814-6D3EBAC0A5A7}" dt="2022-09-19T11:48:17.738" v="31" actId="164"/>
          <ac:spMkLst>
            <pc:docMk/>
            <pc:sldMk cId="3026736892" sldId="5095"/>
            <ac:spMk id="3094" creationId="{911A8222-82A6-42D7-AE6F-16160415D612}"/>
          </ac:spMkLst>
        </pc:spChg>
        <pc:spChg chg="mod">
          <ac:chgData name="Anzhela Mukusheva" userId="0deeb6e9-50c9-4cda-b8e8-766e4b9e7279" providerId="ADAL" clId="{6728C27C-58D4-4C01-B814-6D3EBAC0A5A7}" dt="2022-09-19T11:48:17.738" v="31" actId="164"/>
          <ac:spMkLst>
            <pc:docMk/>
            <pc:sldMk cId="3026736892" sldId="5095"/>
            <ac:spMk id="3095" creationId="{69D609F2-3D62-426E-9F88-035EA389F096}"/>
          </ac:spMkLst>
        </pc:spChg>
        <pc:spChg chg="mod">
          <ac:chgData name="Anzhela Mukusheva" userId="0deeb6e9-50c9-4cda-b8e8-766e4b9e7279" providerId="ADAL" clId="{6728C27C-58D4-4C01-B814-6D3EBAC0A5A7}" dt="2022-09-19T11:48:17.738" v="31" actId="164"/>
          <ac:spMkLst>
            <pc:docMk/>
            <pc:sldMk cId="3026736892" sldId="5095"/>
            <ac:spMk id="3096" creationId="{DE8A4D6A-5389-459A-831D-5E278F44B000}"/>
          </ac:spMkLst>
        </pc:spChg>
        <pc:spChg chg="mod">
          <ac:chgData name="Anzhela Mukusheva" userId="0deeb6e9-50c9-4cda-b8e8-766e4b9e7279" providerId="ADAL" clId="{6728C27C-58D4-4C01-B814-6D3EBAC0A5A7}" dt="2022-09-19T11:48:17.738" v="31" actId="164"/>
          <ac:spMkLst>
            <pc:docMk/>
            <pc:sldMk cId="3026736892" sldId="5095"/>
            <ac:spMk id="3098" creationId="{E2745BFF-F77E-448E-B2D1-7C71702A8758}"/>
          </ac:spMkLst>
        </pc:spChg>
        <pc:spChg chg="mod">
          <ac:chgData name="Anzhela Mukusheva" userId="0deeb6e9-50c9-4cda-b8e8-766e4b9e7279" providerId="ADAL" clId="{6728C27C-58D4-4C01-B814-6D3EBAC0A5A7}" dt="2022-09-19T11:48:17.738" v="31" actId="164"/>
          <ac:spMkLst>
            <pc:docMk/>
            <pc:sldMk cId="3026736892" sldId="5095"/>
            <ac:spMk id="3099" creationId="{A8711164-F5E5-4796-8E77-D1785EAEF065}"/>
          </ac:spMkLst>
        </pc:spChg>
        <pc:grpChg chg="add mod">
          <ac:chgData name="Anzhela Mukusheva" userId="0deeb6e9-50c9-4cda-b8e8-766e4b9e7279" providerId="ADAL" clId="{6728C27C-58D4-4C01-B814-6D3EBAC0A5A7}" dt="2022-09-19T11:48:17.738" v="31" actId="164"/>
          <ac:grpSpMkLst>
            <pc:docMk/>
            <pc:sldMk cId="3026736892" sldId="5095"/>
            <ac:grpSpMk id="3" creationId="{F1E47C70-A8ED-455A-B86C-7F8FAF5B17A3}"/>
          </ac:grpSpMkLst>
        </pc:grpChg>
        <pc:picChg chg="mod">
          <ac:chgData name="Anzhela Mukusheva" userId="0deeb6e9-50c9-4cda-b8e8-766e4b9e7279" providerId="ADAL" clId="{6728C27C-58D4-4C01-B814-6D3EBAC0A5A7}" dt="2022-09-19T11:48:17.738" v="31" actId="164"/>
          <ac:picMkLst>
            <pc:docMk/>
            <pc:sldMk cId="3026736892" sldId="5095"/>
            <ac:picMk id="3081" creationId="{8715E5E8-11AC-4E67-A667-0C4FFA035C64}"/>
          </ac:picMkLst>
        </pc:picChg>
        <pc:picChg chg="mod">
          <ac:chgData name="Anzhela Mukusheva" userId="0deeb6e9-50c9-4cda-b8e8-766e4b9e7279" providerId="ADAL" clId="{6728C27C-58D4-4C01-B814-6D3EBAC0A5A7}" dt="2022-09-19T11:48:17.738" v="31" actId="164"/>
          <ac:picMkLst>
            <pc:docMk/>
            <pc:sldMk cId="3026736892" sldId="5095"/>
            <ac:picMk id="3085" creationId="{88B041BB-7368-4DAC-85E4-ABF27EDABFA7}"/>
          </ac:picMkLst>
        </pc:picChg>
        <pc:picChg chg="mod">
          <ac:chgData name="Anzhela Mukusheva" userId="0deeb6e9-50c9-4cda-b8e8-766e4b9e7279" providerId="ADAL" clId="{6728C27C-58D4-4C01-B814-6D3EBAC0A5A7}" dt="2022-09-19T11:48:17.738" v="31" actId="164"/>
          <ac:picMkLst>
            <pc:docMk/>
            <pc:sldMk cId="3026736892" sldId="5095"/>
            <ac:picMk id="3089" creationId="{DFC5B758-51B7-4D9D-86F3-3C8543413959}"/>
          </ac:picMkLst>
        </pc:picChg>
        <pc:picChg chg="mod">
          <ac:chgData name="Anzhela Mukusheva" userId="0deeb6e9-50c9-4cda-b8e8-766e4b9e7279" providerId="ADAL" clId="{6728C27C-58D4-4C01-B814-6D3EBAC0A5A7}" dt="2022-09-19T11:48:17.738" v="31" actId="164"/>
          <ac:picMkLst>
            <pc:docMk/>
            <pc:sldMk cId="3026736892" sldId="5095"/>
            <ac:picMk id="3093" creationId="{156FE263-57E5-41D1-9ED2-434B94E9FFBA}"/>
          </ac:picMkLst>
        </pc:picChg>
        <pc:picChg chg="mod">
          <ac:chgData name="Anzhela Mukusheva" userId="0deeb6e9-50c9-4cda-b8e8-766e4b9e7279" providerId="ADAL" clId="{6728C27C-58D4-4C01-B814-6D3EBAC0A5A7}" dt="2022-09-19T11:48:17.738" v="31" actId="164"/>
          <ac:picMkLst>
            <pc:docMk/>
            <pc:sldMk cId="3026736892" sldId="5095"/>
            <ac:picMk id="3097" creationId="{687F27AB-5330-4914-A869-F410036E8D4E}"/>
          </ac:picMkLst>
        </pc:picChg>
        <pc:picChg chg="mod">
          <ac:chgData name="Anzhela Mukusheva" userId="0deeb6e9-50c9-4cda-b8e8-766e4b9e7279" providerId="ADAL" clId="{6728C27C-58D4-4C01-B814-6D3EBAC0A5A7}" dt="2022-09-19T11:48:17.738" v="31" actId="164"/>
          <ac:picMkLst>
            <pc:docMk/>
            <pc:sldMk cId="3026736892" sldId="5095"/>
            <ac:picMk id="3101" creationId="{394F004C-2FF5-4997-B6A6-A4B5CFD84790}"/>
          </ac:picMkLst>
        </pc:picChg>
      </pc:sldChg>
      <pc:sldChg chg="modAnim">
        <pc:chgData name="Anzhela Mukusheva" userId="0deeb6e9-50c9-4cda-b8e8-766e4b9e7279" providerId="ADAL" clId="{6728C27C-58D4-4C01-B814-6D3EBAC0A5A7}" dt="2022-09-19T11:47:04.031" v="24"/>
        <pc:sldMkLst>
          <pc:docMk/>
          <pc:sldMk cId="2981756453" sldId="5097"/>
        </pc:sldMkLst>
      </pc:sldChg>
      <pc:sldChg chg="del">
        <pc:chgData name="Anzhela Mukusheva" userId="0deeb6e9-50c9-4cda-b8e8-766e4b9e7279" providerId="ADAL" clId="{6728C27C-58D4-4C01-B814-6D3EBAC0A5A7}" dt="2022-09-19T11:53:30.963" v="76" actId="2696"/>
        <pc:sldMkLst>
          <pc:docMk/>
          <pc:sldMk cId="2915936873" sldId="5100"/>
        </pc:sldMkLst>
      </pc:sldChg>
      <pc:sldChg chg="modAnim">
        <pc:chgData name="Anzhela Mukusheva" userId="0deeb6e9-50c9-4cda-b8e8-766e4b9e7279" providerId="ADAL" clId="{6728C27C-58D4-4C01-B814-6D3EBAC0A5A7}" dt="2022-09-19T11:50:45.359" v="32"/>
        <pc:sldMkLst>
          <pc:docMk/>
          <pc:sldMk cId="958377561" sldId="5102"/>
        </pc:sldMkLst>
      </pc:sldChg>
      <pc:sldChg chg="modAnim">
        <pc:chgData name="Anzhela Mukusheva" userId="0deeb6e9-50c9-4cda-b8e8-766e4b9e7279" providerId="ADAL" clId="{6728C27C-58D4-4C01-B814-6D3EBAC0A5A7}" dt="2022-09-19T11:51:01.799" v="35"/>
        <pc:sldMkLst>
          <pc:docMk/>
          <pc:sldMk cId="2997127715" sldId="5103"/>
        </pc:sldMkLst>
      </pc:sldChg>
      <pc:sldChg chg="del">
        <pc:chgData name="Anzhela Mukusheva" userId="0deeb6e9-50c9-4cda-b8e8-766e4b9e7279" providerId="ADAL" clId="{6728C27C-58D4-4C01-B814-6D3EBAC0A5A7}" dt="2022-09-19T11:53:28.428" v="75" actId="2696"/>
        <pc:sldMkLst>
          <pc:docMk/>
          <pc:sldMk cId="1275367078" sldId="5105"/>
        </pc:sldMkLst>
      </pc:sldChg>
      <pc:sldChg chg="modAnim">
        <pc:chgData name="Anzhela Mukusheva" userId="0deeb6e9-50c9-4cda-b8e8-766e4b9e7279" providerId="ADAL" clId="{6728C27C-58D4-4C01-B814-6D3EBAC0A5A7}" dt="2022-09-19T11:53:53.655" v="78"/>
        <pc:sldMkLst>
          <pc:docMk/>
          <pc:sldMk cId="3969807493" sldId="5106"/>
        </pc:sldMkLst>
      </pc:sldChg>
      <pc:sldChg chg="addSp modSp modAnim">
        <pc:chgData name="Anzhela Mukusheva" userId="0deeb6e9-50c9-4cda-b8e8-766e4b9e7279" providerId="ADAL" clId="{6728C27C-58D4-4C01-B814-6D3EBAC0A5A7}" dt="2022-09-19T11:50:56.576" v="34" actId="164"/>
        <pc:sldMkLst>
          <pc:docMk/>
          <pc:sldMk cId="1604131185" sldId="5109"/>
        </pc:sldMkLst>
        <pc:spChg chg="mod">
          <ac:chgData name="Anzhela Mukusheva" userId="0deeb6e9-50c9-4cda-b8e8-766e4b9e7279" providerId="ADAL" clId="{6728C27C-58D4-4C01-B814-6D3EBAC0A5A7}" dt="2022-09-19T11:50:56.576" v="34" actId="164"/>
          <ac:spMkLst>
            <pc:docMk/>
            <pc:sldMk cId="1604131185" sldId="5109"/>
            <ac:spMk id="5" creationId="{ED90EB43-7CA1-46ED-A40A-2CC1C64485B9}"/>
          </ac:spMkLst>
        </pc:spChg>
        <pc:spChg chg="mod">
          <ac:chgData name="Anzhela Mukusheva" userId="0deeb6e9-50c9-4cda-b8e8-766e4b9e7279" providerId="ADAL" clId="{6728C27C-58D4-4C01-B814-6D3EBAC0A5A7}" dt="2022-09-19T11:50:56.576" v="34" actId="164"/>
          <ac:spMkLst>
            <pc:docMk/>
            <pc:sldMk cId="1604131185" sldId="5109"/>
            <ac:spMk id="6" creationId="{361A79BC-4803-4305-AC88-B337518689E7}"/>
          </ac:spMkLst>
        </pc:spChg>
        <pc:spChg chg="mod">
          <ac:chgData name="Anzhela Mukusheva" userId="0deeb6e9-50c9-4cda-b8e8-766e4b9e7279" providerId="ADAL" clId="{6728C27C-58D4-4C01-B814-6D3EBAC0A5A7}" dt="2022-09-19T11:50:56.576" v="34" actId="164"/>
          <ac:spMkLst>
            <pc:docMk/>
            <pc:sldMk cId="1604131185" sldId="5109"/>
            <ac:spMk id="8" creationId="{C91F4290-9347-441C-8757-158C5D9DB79E}"/>
          </ac:spMkLst>
        </pc:spChg>
        <pc:spChg chg="mod">
          <ac:chgData name="Anzhela Mukusheva" userId="0deeb6e9-50c9-4cda-b8e8-766e4b9e7279" providerId="ADAL" clId="{6728C27C-58D4-4C01-B814-6D3EBAC0A5A7}" dt="2022-09-19T11:50:56.576" v="34" actId="164"/>
          <ac:spMkLst>
            <pc:docMk/>
            <pc:sldMk cId="1604131185" sldId="5109"/>
            <ac:spMk id="9" creationId="{F6C6F434-FE9D-4386-AFCF-9B7A907C9E6D}"/>
          </ac:spMkLst>
        </pc:spChg>
        <pc:spChg chg="mod">
          <ac:chgData name="Anzhela Mukusheva" userId="0deeb6e9-50c9-4cda-b8e8-766e4b9e7279" providerId="ADAL" clId="{6728C27C-58D4-4C01-B814-6D3EBAC0A5A7}" dt="2022-09-19T11:50:56.576" v="34" actId="164"/>
          <ac:spMkLst>
            <pc:docMk/>
            <pc:sldMk cId="1604131185" sldId="5109"/>
            <ac:spMk id="10" creationId="{AC20B317-BC0A-4E3E-A193-16E543A512F6}"/>
          </ac:spMkLst>
        </pc:spChg>
        <pc:spChg chg="mod">
          <ac:chgData name="Anzhela Mukusheva" userId="0deeb6e9-50c9-4cda-b8e8-766e4b9e7279" providerId="ADAL" clId="{6728C27C-58D4-4C01-B814-6D3EBAC0A5A7}" dt="2022-09-19T11:50:56.576" v="34" actId="164"/>
          <ac:spMkLst>
            <pc:docMk/>
            <pc:sldMk cId="1604131185" sldId="5109"/>
            <ac:spMk id="11" creationId="{613AF3C9-8DC7-4EAE-9A35-5EF88C86FB4F}"/>
          </ac:spMkLst>
        </pc:spChg>
        <pc:spChg chg="mod">
          <ac:chgData name="Anzhela Mukusheva" userId="0deeb6e9-50c9-4cda-b8e8-766e4b9e7279" providerId="ADAL" clId="{6728C27C-58D4-4C01-B814-6D3EBAC0A5A7}" dt="2022-09-19T11:50:56.576" v="34" actId="164"/>
          <ac:spMkLst>
            <pc:docMk/>
            <pc:sldMk cId="1604131185" sldId="5109"/>
            <ac:spMk id="12" creationId="{FA69E4A9-0DD2-491B-B806-AC6ABD67A387}"/>
          </ac:spMkLst>
        </pc:spChg>
        <pc:spChg chg="mod">
          <ac:chgData name="Anzhela Mukusheva" userId="0deeb6e9-50c9-4cda-b8e8-766e4b9e7279" providerId="ADAL" clId="{6728C27C-58D4-4C01-B814-6D3EBAC0A5A7}" dt="2022-09-19T11:50:56.576" v="34" actId="164"/>
          <ac:spMkLst>
            <pc:docMk/>
            <pc:sldMk cId="1604131185" sldId="5109"/>
            <ac:spMk id="13" creationId="{2E2298C3-86F4-4919-A25C-B3EDD38CAE87}"/>
          </ac:spMkLst>
        </pc:spChg>
        <pc:spChg chg="mod">
          <ac:chgData name="Anzhela Mukusheva" userId="0deeb6e9-50c9-4cda-b8e8-766e4b9e7279" providerId="ADAL" clId="{6728C27C-58D4-4C01-B814-6D3EBAC0A5A7}" dt="2022-09-19T11:50:56.576" v="34" actId="164"/>
          <ac:spMkLst>
            <pc:docMk/>
            <pc:sldMk cId="1604131185" sldId="5109"/>
            <ac:spMk id="14" creationId="{9E27C64A-8C30-4B6E-8AF3-2E3CA1E74B66}"/>
          </ac:spMkLst>
        </pc:spChg>
        <pc:spChg chg="mod">
          <ac:chgData name="Anzhela Mukusheva" userId="0deeb6e9-50c9-4cda-b8e8-766e4b9e7279" providerId="ADAL" clId="{6728C27C-58D4-4C01-B814-6D3EBAC0A5A7}" dt="2022-09-19T11:50:56.576" v="34" actId="164"/>
          <ac:spMkLst>
            <pc:docMk/>
            <pc:sldMk cId="1604131185" sldId="5109"/>
            <ac:spMk id="15" creationId="{654DE056-3B44-4353-83B9-527ADACDA2DC}"/>
          </ac:spMkLst>
        </pc:spChg>
        <pc:spChg chg="mod">
          <ac:chgData name="Anzhela Mukusheva" userId="0deeb6e9-50c9-4cda-b8e8-766e4b9e7279" providerId="ADAL" clId="{6728C27C-58D4-4C01-B814-6D3EBAC0A5A7}" dt="2022-09-19T11:50:56.576" v="34" actId="164"/>
          <ac:spMkLst>
            <pc:docMk/>
            <pc:sldMk cId="1604131185" sldId="5109"/>
            <ac:spMk id="16" creationId="{D9643F36-D5BA-4693-9D59-3B2CDB4B2894}"/>
          </ac:spMkLst>
        </pc:spChg>
        <pc:spChg chg="mod">
          <ac:chgData name="Anzhela Mukusheva" userId="0deeb6e9-50c9-4cda-b8e8-766e4b9e7279" providerId="ADAL" clId="{6728C27C-58D4-4C01-B814-6D3EBAC0A5A7}" dt="2022-09-19T11:50:56.576" v="34" actId="164"/>
          <ac:spMkLst>
            <pc:docMk/>
            <pc:sldMk cId="1604131185" sldId="5109"/>
            <ac:spMk id="17" creationId="{CDDD9D6E-7BD2-4CE4-B948-8AA0EAC03150}"/>
          </ac:spMkLst>
        </pc:spChg>
        <pc:spChg chg="mod">
          <ac:chgData name="Anzhela Mukusheva" userId="0deeb6e9-50c9-4cda-b8e8-766e4b9e7279" providerId="ADAL" clId="{6728C27C-58D4-4C01-B814-6D3EBAC0A5A7}" dt="2022-09-19T11:50:56.576" v="34" actId="164"/>
          <ac:spMkLst>
            <pc:docMk/>
            <pc:sldMk cId="1604131185" sldId="5109"/>
            <ac:spMk id="18" creationId="{D5CF8881-D08D-4728-9861-DD90FFB97117}"/>
          </ac:spMkLst>
        </pc:spChg>
        <pc:spChg chg="mod">
          <ac:chgData name="Anzhela Mukusheva" userId="0deeb6e9-50c9-4cda-b8e8-766e4b9e7279" providerId="ADAL" clId="{6728C27C-58D4-4C01-B814-6D3EBAC0A5A7}" dt="2022-09-19T11:50:56.576" v="34" actId="164"/>
          <ac:spMkLst>
            <pc:docMk/>
            <pc:sldMk cId="1604131185" sldId="5109"/>
            <ac:spMk id="19" creationId="{8BFF8A84-5D03-471A-8F8C-693008919C6B}"/>
          </ac:spMkLst>
        </pc:spChg>
        <pc:spChg chg="mod">
          <ac:chgData name="Anzhela Mukusheva" userId="0deeb6e9-50c9-4cda-b8e8-766e4b9e7279" providerId="ADAL" clId="{6728C27C-58D4-4C01-B814-6D3EBAC0A5A7}" dt="2022-09-19T11:50:56.576" v="34" actId="164"/>
          <ac:spMkLst>
            <pc:docMk/>
            <pc:sldMk cId="1604131185" sldId="5109"/>
            <ac:spMk id="20" creationId="{6F44DD90-CD4F-47AC-84F0-18A7C57C9628}"/>
          </ac:spMkLst>
        </pc:spChg>
        <pc:spChg chg="mod">
          <ac:chgData name="Anzhela Mukusheva" userId="0deeb6e9-50c9-4cda-b8e8-766e4b9e7279" providerId="ADAL" clId="{6728C27C-58D4-4C01-B814-6D3EBAC0A5A7}" dt="2022-09-19T11:50:56.576" v="34" actId="164"/>
          <ac:spMkLst>
            <pc:docMk/>
            <pc:sldMk cId="1604131185" sldId="5109"/>
            <ac:spMk id="21" creationId="{205020E5-5CEE-43CE-8E9E-37751897F120}"/>
          </ac:spMkLst>
        </pc:spChg>
        <pc:spChg chg="mod">
          <ac:chgData name="Anzhela Mukusheva" userId="0deeb6e9-50c9-4cda-b8e8-766e4b9e7279" providerId="ADAL" clId="{6728C27C-58D4-4C01-B814-6D3EBAC0A5A7}" dt="2022-09-19T11:50:56.576" v="34" actId="164"/>
          <ac:spMkLst>
            <pc:docMk/>
            <pc:sldMk cId="1604131185" sldId="5109"/>
            <ac:spMk id="22" creationId="{9DAA6E29-5555-4157-914C-09A67C130270}"/>
          </ac:spMkLst>
        </pc:spChg>
        <pc:spChg chg="mod">
          <ac:chgData name="Anzhela Mukusheva" userId="0deeb6e9-50c9-4cda-b8e8-766e4b9e7279" providerId="ADAL" clId="{6728C27C-58D4-4C01-B814-6D3EBAC0A5A7}" dt="2022-09-19T11:50:56.576" v="34" actId="164"/>
          <ac:spMkLst>
            <pc:docMk/>
            <pc:sldMk cId="1604131185" sldId="5109"/>
            <ac:spMk id="23" creationId="{1CA8F415-46BF-4038-9D14-13F638563351}"/>
          </ac:spMkLst>
        </pc:spChg>
        <pc:spChg chg="mod">
          <ac:chgData name="Anzhela Mukusheva" userId="0deeb6e9-50c9-4cda-b8e8-766e4b9e7279" providerId="ADAL" clId="{6728C27C-58D4-4C01-B814-6D3EBAC0A5A7}" dt="2022-09-19T11:50:56.576" v="34" actId="164"/>
          <ac:spMkLst>
            <pc:docMk/>
            <pc:sldMk cId="1604131185" sldId="5109"/>
            <ac:spMk id="24" creationId="{3891960A-8B1D-49B2-A644-F3CDFD7EBB93}"/>
          </ac:spMkLst>
        </pc:spChg>
        <pc:spChg chg="mod">
          <ac:chgData name="Anzhela Mukusheva" userId="0deeb6e9-50c9-4cda-b8e8-766e4b9e7279" providerId="ADAL" clId="{6728C27C-58D4-4C01-B814-6D3EBAC0A5A7}" dt="2022-09-19T11:50:56.576" v="34" actId="164"/>
          <ac:spMkLst>
            <pc:docMk/>
            <pc:sldMk cId="1604131185" sldId="5109"/>
            <ac:spMk id="25" creationId="{84955A5B-EA8F-4DA1-8844-1BFD64D15635}"/>
          </ac:spMkLst>
        </pc:spChg>
        <pc:spChg chg="mod">
          <ac:chgData name="Anzhela Mukusheva" userId="0deeb6e9-50c9-4cda-b8e8-766e4b9e7279" providerId="ADAL" clId="{6728C27C-58D4-4C01-B814-6D3EBAC0A5A7}" dt="2022-09-19T11:50:56.576" v="34" actId="164"/>
          <ac:spMkLst>
            <pc:docMk/>
            <pc:sldMk cId="1604131185" sldId="5109"/>
            <ac:spMk id="26" creationId="{27CD1229-370C-4E9F-AF5C-7195CB56E416}"/>
          </ac:spMkLst>
        </pc:spChg>
        <pc:spChg chg="mod">
          <ac:chgData name="Anzhela Mukusheva" userId="0deeb6e9-50c9-4cda-b8e8-766e4b9e7279" providerId="ADAL" clId="{6728C27C-58D4-4C01-B814-6D3EBAC0A5A7}" dt="2022-09-19T11:50:56.576" v="34" actId="164"/>
          <ac:spMkLst>
            <pc:docMk/>
            <pc:sldMk cId="1604131185" sldId="5109"/>
            <ac:spMk id="27" creationId="{31B9E8AA-3CCF-4DBC-9F81-04E5A2CEEC82}"/>
          </ac:spMkLst>
        </pc:spChg>
        <pc:spChg chg="mod">
          <ac:chgData name="Anzhela Mukusheva" userId="0deeb6e9-50c9-4cda-b8e8-766e4b9e7279" providerId="ADAL" clId="{6728C27C-58D4-4C01-B814-6D3EBAC0A5A7}" dt="2022-09-19T11:50:56.576" v="34" actId="164"/>
          <ac:spMkLst>
            <pc:docMk/>
            <pc:sldMk cId="1604131185" sldId="5109"/>
            <ac:spMk id="28" creationId="{9A46CABF-C94C-4B78-97A3-0BCCEE8C70DB}"/>
          </ac:spMkLst>
        </pc:spChg>
        <pc:spChg chg="mod">
          <ac:chgData name="Anzhela Mukusheva" userId="0deeb6e9-50c9-4cda-b8e8-766e4b9e7279" providerId="ADAL" clId="{6728C27C-58D4-4C01-B814-6D3EBAC0A5A7}" dt="2022-09-19T11:50:56.576" v="34" actId="164"/>
          <ac:spMkLst>
            <pc:docMk/>
            <pc:sldMk cId="1604131185" sldId="5109"/>
            <ac:spMk id="29" creationId="{4BC0DB33-9C29-4508-AEBC-0045A81992BA}"/>
          </ac:spMkLst>
        </pc:spChg>
        <pc:spChg chg="mod">
          <ac:chgData name="Anzhela Mukusheva" userId="0deeb6e9-50c9-4cda-b8e8-766e4b9e7279" providerId="ADAL" clId="{6728C27C-58D4-4C01-B814-6D3EBAC0A5A7}" dt="2022-09-19T11:50:56.576" v="34" actId="164"/>
          <ac:spMkLst>
            <pc:docMk/>
            <pc:sldMk cId="1604131185" sldId="5109"/>
            <ac:spMk id="30" creationId="{14B46D59-3320-4040-B123-57183F6627E1}"/>
          </ac:spMkLst>
        </pc:spChg>
        <pc:spChg chg="mod">
          <ac:chgData name="Anzhela Mukusheva" userId="0deeb6e9-50c9-4cda-b8e8-766e4b9e7279" providerId="ADAL" clId="{6728C27C-58D4-4C01-B814-6D3EBAC0A5A7}" dt="2022-09-19T11:50:56.576" v="34" actId="164"/>
          <ac:spMkLst>
            <pc:docMk/>
            <pc:sldMk cId="1604131185" sldId="5109"/>
            <ac:spMk id="31" creationId="{526CE15B-A2A9-406E-9A06-2352CEC8DDE6}"/>
          </ac:spMkLst>
        </pc:spChg>
        <pc:spChg chg="mod">
          <ac:chgData name="Anzhela Mukusheva" userId="0deeb6e9-50c9-4cda-b8e8-766e4b9e7279" providerId="ADAL" clId="{6728C27C-58D4-4C01-B814-6D3EBAC0A5A7}" dt="2022-09-19T11:50:56.576" v="34" actId="164"/>
          <ac:spMkLst>
            <pc:docMk/>
            <pc:sldMk cId="1604131185" sldId="5109"/>
            <ac:spMk id="2048" creationId="{2C7B8628-40DE-4124-91FE-B09305BA9B6C}"/>
          </ac:spMkLst>
        </pc:spChg>
        <pc:spChg chg="mod">
          <ac:chgData name="Anzhela Mukusheva" userId="0deeb6e9-50c9-4cda-b8e8-766e4b9e7279" providerId="ADAL" clId="{6728C27C-58D4-4C01-B814-6D3EBAC0A5A7}" dt="2022-09-19T11:50:56.576" v="34" actId="164"/>
          <ac:spMkLst>
            <pc:docMk/>
            <pc:sldMk cId="1604131185" sldId="5109"/>
            <ac:spMk id="2049" creationId="{8EAA7B18-55F2-44B8-9405-A959C0C78C74}"/>
          </ac:spMkLst>
        </pc:spChg>
        <pc:spChg chg="mod">
          <ac:chgData name="Anzhela Mukusheva" userId="0deeb6e9-50c9-4cda-b8e8-766e4b9e7279" providerId="ADAL" clId="{6728C27C-58D4-4C01-B814-6D3EBAC0A5A7}" dt="2022-09-19T11:50:56.576" v="34" actId="164"/>
          <ac:spMkLst>
            <pc:docMk/>
            <pc:sldMk cId="1604131185" sldId="5109"/>
            <ac:spMk id="2050" creationId="{03936859-4046-4DC8-943F-9703E88794F3}"/>
          </ac:spMkLst>
        </pc:spChg>
        <pc:spChg chg="mod">
          <ac:chgData name="Anzhela Mukusheva" userId="0deeb6e9-50c9-4cda-b8e8-766e4b9e7279" providerId="ADAL" clId="{6728C27C-58D4-4C01-B814-6D3EBAC0A5A7}" dt="2022-09-19T11:50:56.576" v="34" actId="164"/>
          <ac:spMkLst>
            <pc:docMk/>
            <pc:sldMk cId="1604131185" sldId="5109"/>
            <ac:spMk id="2051" creationId="{BD9A4961-5563-4AFF-885B-BA1A2CA7DDBB}"/>
          </ac:spMkLst>
        </pc:spChg>
        <pc:spChg chg="mod">
          <ac:chgData name="Anzhela Mukusheva" userId="0deeb6e9-50c9-4cda-b8e8-766e4b9e7279" providerId="ADAL" clId="{6728C27C-58D4-4C01-B814-6D3EBAC0A5A7}" dt="2022-09-19T11:50:56.576" v="34" actId="164"/>
          <ac:spMkLst>
            <pc:docMk/>
            <pc:sldMk cId="1604131185" sldId="5109"/>
            <ac:spMk id="2052" creationId="{7006A30D-5C71-4138-8FE9-C24505373641}"/>
          </ac:spMkLst>
        </pc:spChg>
        <pc:spChg chg="mod">
          <ac:chgData name="Anzhela Mukusheva" userId="0deeb6e9-50c9-4cda-b8e8-766e4b9e7279" providerId="ADAL" clId="{6728C27C-58D4-4C01-B814-6D3EBAC0A5A7}" dt="2022-09-19T11:50:56.576" v="34" actId="164"/>
          <ac:spMkLst>
            <pc:docMk/>
            <pc:sldMk cId="1604131185" sldId="5109"/>
            <ac:spMk id="2053" creationId="{DA5124FE-3334-4109-976B-DE463D553022}"/>
          </ac:spMkLst>
        </pc:spChg>
        <pc:spChg chg="mod">
          <ac:chgData name="Anzhela Mukusheva" userId="0deeb6e9-50c9-4cda-b8e8-766e4b9e7279" providerId="ADAL" clId="{6728C27C-58D4-4C01-B814-6D3EBAC0A5A7}" dt="2022-09-19T11:50:56.576" v="34" actId="164"/>
          <ac:spMkLst>
            <pc:docMk/>
            <pc:sldMk cId="1604131185" sldId="5109"/>
            <ac:spMk id="2054" creationId="{17A24420-94A3-4022-9D03-48FDA3B0584F}"/>
          </ac:spMkLst>
        </pc:spChg>
        <pc:spChg chg="mod">
          <ac:chgData name="Anzhela Mukusheva" userId="0deeb6e9-50c9-4cda-b8e8-766e4b9e7279" providerId="ADAL" clId="{6728C27C-58D4-4C01-B814-6D3EBAC0A5A7}" dt="2022-09-19T11:50:56.576" v="34" actId="164"/>
          <ac:spMkLst>
            <pc:docMk/>
            <pc:sldMk cId="1604131185" sldId="5109"/>
            <ac:spMk id="2055" creationId="{E620F2A9-4459-40BE-AB22-395BD05EBFD2}"/>
          </ac:spMkLst>
        </pc:spChg>
        <pc:spChg chg="mod">
          <ac:chgData name="Anzhela Mukusheva" userId="0deeb6e9-50c9-4cda-b8e8-766e4b9e7279" providerId="ADAL" clId="{6728C27C-58D4-4C01-B814-6D3EBAC0A5A7}" dt="2022-09-19T11:50:56.576" v="34" actId="164"/>
          <ac:spMkLst>
            <pc:docMk/>
            <pc:sldMk cId="1604131185" sldId="5109"/>
            <ac:spMk id="2056" creationId="{3B164B42-818B-4C51-B760-C60FA7F98CF7}"/>
          </ac:spMkLst>
        </pc:spChg>
        <pc:spChg chg="mod">
          <ac:chgData name="Anzhela Mukusheva" userId="0deeb6e9-50c9-4cda-b8e8-766e4b9e7279" providerId="ADAL" clId="{6728C27C-58D4-4C01-B814-6D3EBAC0A5A7}" dt="2022-09-19T11:50:56.576" v="34" actId="164"/>
          <ac:spMkLst>
            <pc:docMk/>
            <pc:sldMk cId="1604131185" sldId="5109"/>
            <ac:spMk id="2058" creationId="{1CA7F876-CE77-4B8C-95CC-F33CFC21C412}"/>
          </ac:spMkLst>
        </pc:spChg>
        <pc:spChg chg="mod">
          <ac:chgData name="Anzhela Mukusheva" userId="0deeb6e9-50c9-4cda-b8e8-766e4b9e7279" providerId="ADAL" clId="{6728C27C-58D4-4C01-B814-6D3EBAC0A5A7}" dt="2022-09-19T11:50:56.576" v="34" actId="164"/>
          <ac:spMkLst>
            <pc:docMk/>
            <pc:sldMk cId="1604131185" sldId="5109"/>
            <ac:spMk id="2059" creationId="{8F08742C-9B1D-4886-8F2A-AC7587C2EA4A}"/>
          </ac:spMkLst>
        </pc:spChg>
        <pc:spChg chg="mod">
          <ac:chgData name="Anzhela Mukusheva" userId="0deeb6e9-50c9-4cda-b8e8-766e4b9e7279" providerId="ADAL" clId="{6728C27C-58D4-4C01-B814-6D3EBAC0A5A7}" dt="2022-09-19T11:50:56.576" v="34" actId="164"/>
          <ac:spMkLst>
            <pc:docMk/>
            <pc:sldMk cId="1604131185" sldId="5109"/>
            <ac:spMk id="2060" creationId="{31FF681A-C80F-48D9-ADEC-5F6D80C52E4E}"/>
          </ac:spMkLst>
        </pc:spChg>
        <pc:spChg chg="mod">
          <ac:chgData name="Anzhela Mukusheva" userId="0deeb6e9-50c9-4cda-b8e8-766e4b9e7279" providerId="ADAL" clId="{6728C27C-58D4-4C01-B814-6D3EBAC0A5A7}" dt="2022-09-19T11:50:56.576" v="34" actId="164"/>
          <ac:spMkLst>
            <pc:docMk/>
            <pc:sldMk cId="1604131185" sldId="5109"/>
            <ac:spMk id="2062" creationId="{F972DB33-293B-4690-8865-230662E437AE}"/>
          </ac:spMkLst>
        </pc:spChg>
        <pc:spChg chg="mod">
          <ac:chgData name="Anzhela Mukusheva" userId="0deeb6e9-50c9-4cda-b8e8-766e4b9e7279" providerId="ADAL" clId="{6728C27C-58D4-4C01-B814-6D3EBAC0A5A7}" dt="2022-09-19T11:50:56.576" v="34" actId="164"/>
          <ac:spMkLst>
            <pc:docMk/>
            <pc:sldMk cId="1604131185" sldId="5109"/>
            <ac:spMk id="2063" creationId="{2DB3B3B8-CFC7-4ADA-A816-D999B61B9E0D}"/>
          </ac:spMkLst>
        </pc:spChg>
        <pc:spChg chg="mod">
          <ac:chgData name="Anzhela Mukusheva" userId="0deeb6e9-50c9-4cda-b8e8-766e4b9e7279" providerId="ADAL" clId="{6728C27C-58D4-4C01-B814-6D3EBAC0A5A7}" dt="2022-09-19T11:50:56.576" v="34" actId="164"/>
          <ac:spMkLst>
            <pc:docMk/>
            <pc:sldMk cId="1604131185" sldId="5109"/>
            <ac:spMk id="2064" creationId="{227D45B2-DA20-43DD-B00F-A2DDFC2FC621}"/>
          </ac:spMkLst>
        </pc:spChg>
        <pc:spChg chg="mod">
          <ac:chgData name="Anzhela Mukusheva" userId="0deeb6e9-50c9-4cda-b8e8-766e4b9e7279" providerId="ADAL" clId="{6728C27C-58D4-4C01-B814-6D3EBAC0A5A7}" dt="2022-09-19T11:50:56.576" v="34" actId="164"/>
          <ac:spMkLst>
            <pc:docMk/>
            <pc:sldMk cId="1604131185" sldId="5109"/>
            <ac:spMk id="2066" creationId="{8BD9E093-5191-4345-A85E-5D39066E9C0E}"/>
          </ac:spMkLst>
        </pc:spChg>
        <pc:spChg chg="mod">
          <ac:chgData name="Anzhela Mukusheva" userId="0deeb6e9-50c9-4cda-b8e8-766e4b9e7279" providerId="ADAL" clId="{6728C27C-58D4-4C01-B814-6D3EBAC0A5A7}" dt="2022-09-19T11:50:56.576" v="34" actId="164"/>
          <ac:spMkLst>
            <pc:docMk/>
            <pc:sldMk cId="1604131185" sldId="5109"/>
            <ac:spMk id="2067" creationId="{405D3D1D-638B-4E95-9797-CB85F9170F07}"/>
          </ac:spMkLst>
        </pc:spChg>
        <pc:spChg chg="mod">
          <ac:chgData name="Anzhela Mukusheva" userId="0deeb6e9-50c9-4cda-b8e8-766e4b9e7279" providerId="ADAL" clId="{6728C27C-58D4-4C01-B814-6D3EBAC0A5A7}" dt="2022-09-19T11:50:56.576" v="34" actId="164"/>
          <ac:spMkLst>
            <pc:docMk/>
            <pc:sldMk cId="1604131185" sldId="5109"/>
            <ac:spMk id="2068" creationId="{82EEEAF2-FC1D-471C-A3AE-5996A261B170}"/>
          </ac:spMkLst>
        </pc:spChg>
        <pc:spChg chg="mod">
          <ac:chgData name="Anzhela Mukusheva" userId="0deeb6e9-50c9-4cda-b8e8-766e4b9e7279" providerId="ADAL" clId="{6728C27C-58D4-4C01-B814-6D3EBAC0A5A7}" dt="2022-09-19T11:50:56.576" v="34" actId="164"/>
          <ac:spMkLst>
            <pc:docMk/>
            <pc:sldMk cId="1604131185" sldId="5109"/>
            <ac:spMk id="2070" creationId="{FD4A1463-DCFC-46AA-B033-8DFA5213858B}"/>
          </ac:spMkLst>
        </pc:spChg>
        <pc:spChg chg="mod">
          <ac:chgData name="Anzhela Mukusheva" userId="0deeb6e9-50c9-4cda-b8e8-766e4b9e7279" providerId="ADAL" clId="{6728C27C-58D4-4C01-B814-6D3EBAC0A5A7}" dt="2022-09-19T11:50:56.576" v="34" actId="164"/>
          <ac:spMkLst>
            <pc:docMk/>
            <pc:sldMk cId="1604131185" sldId="5109"/>
            <ac:spMk id="2071" creationId="{F0C0B94E-9737-439F-B1EF-BA588BD72A2D}"/>
          </ac:spMkLst>
        </pc:spChg>
        <pc:spChg chg="mod">
          <ac:chgData name="Anzhela Mukusheva" userId="0deeb6e9-50c9-4cda-b8e8-766e4b9e7279" providerId="ADAL" clId="{6728C27C-58D4-4C01-B814-6D3EBAC0A5A7}" dt="2022-09-19T11:50:56.576" v="34" actId="164"/>
          <ac:spMkLst>
            <pc:docMk/>
            <pc:sldMk cId="1604131185" sldId="5109"/>
            <ac:spMk id="2072" creationId="{BFFC6E39-92AD-4965-9601-004B8F3C3DF5}"/>
          </ac:spMkLst>
        </pc:spChg>
        <pc:spChg chg="mod">
          <ac:chgData name="Anzhela Mukusheva" userId="0deeb6e9-50c9-4cda-b8e8-766e4b9e7279" providerId="ADAL" clId="{6728C27C-58D4-4C01-B814-6D3EBAC0A5A7}" dt="2022-09-19T11:50:56.576" v="34" actId="164"/>
          <ac:spMkLst>
            <pc:docMk/>
            <pc:sldMk cId="1604131185" sldId="5109"/>
            <ac:spMk id="2074" creationId="{A43CAAD7-A5B8-4043-9C85-3893BD2DAA8C}"/>
          </ac:spMkLst>
        </pc:spChg>
        <pc:grpChg chg="add mod">
          <ac:chgData name="Anzhela Mukusheva" userId="0deeb6e9-50c9-4cda-b8e8-766e4b9e7279" providerId="ADAL" clId="{6728C27C-58D4-4C01-B814-6D3EBAC0A5A7}" dt="2022-09-19T11:50:56.576" v="34" actId="164"/>
          <ac:grpSpMkLst>
            <pc:docMk/>
            <pc:sldMk cId="1604131185" sldId="5109"/>
            <ac:grpSpMk id="3" creationId="{3298869E-501F-4E30-9929-D7836F3AA784}"/>
          </ac:grpSpMkLst>
        </pc:grpChg>
        <pc:picChg chg="mod">
          <ac:chgData name="Anzhela Mukusheva" userId="0deeb6e9-50c9-4cda-b8e8-766e4b9e7279" providerId="ADAL" clId="{6728C27C-58D4-4C01-B814-6D3EBAC0A5A7}" dt="2022-09-19T11:50:56.576" v="34" actId="164"/>
          <ac:picMkLst>
            <pc:docMk/>
            <pc:sldMk cId="1604131185" sldId="5109"/>
            <ac:picMk id="2057" creationId="{E07B0EFF-3AFB-4B80-8BEA-B91A375E2033}"/>
          </ac:picMkLst>
        </pc:picChg>
        <pc:picChg chg="mod">
          <ac:chgData name="Anzhela Mukusheva" userId="0deeb6e9-50c9-4cda-b8e8-766e4b9e7279" providerId="ADAL" clId="{6728C27C-58D4-4C01-B814-6D3EBAC0A5A7}" dt="2022-09-19T11:50:56.576" v="34" actId="164"/>
          <ac:picMkLst>
            <pc:docMk/>
            <pc:sldMk cId="1604131185" sldId="5109"/>
            <ac:picMk id="2061" creationId="{68BC4B4F-1455-4898-98E0-702D965AB48F}"/>
          </ac:picMkLst>
        </pc:picChg>
        <pc:picChg chg="mod">
          <ac:chgData name="Anzhela Mukusheva" userId="0deeb6e9-50c9-4cda-b8e8-766e4b9e7279" providerId="ADAL" clId="{6728C27C-58D4-4C01-B814-6D3EBAC0A5A7}" dt="2022-09-19T11:50:56.576" v="34" actId="164"/>
          <ac:picMkLst>
            <pc:docMk/>
            <pc:sldMk cId="1604131185" sldId="5109"/>
            <ac:picMk id="2065" creationId="{5D959000-AC5F-43E7-84EC-1DF9454BD713}"/>
          </ac:picMkLst>
        </pc:picChg>
        <pc:picChg chg="mod">
          <ac:chgData name="Anzhela Mukusheva" userId="0deeb6e9-50c9-4cda-b8e8-766e4b9e7279" providerId="ADAL" clId="{6728C27C-58D4-4C01-B814-6D3EBAC0A5A7}" dt="2022-09-19T11:50:56.576" v="34" actId="164"/>
          <ac:picMkLst>
            <pc:docMk/>
            <pc:sldMk cId="1604131185" sldId="5109"/>
            <ac:picMk id="2069" creationId="{ACE354C9-80C7-4A65-8ADC-2C9962E45064}"/>
          </ac:picMkLst>
        </pc:picChg>
        <pc:picChg chg="mod">
          <ac:chgData name="Anzhela Mukusheva" userId="0deeb6e9-50c9-4cda-b8e8-766e4b9e7279" providerId="ADAL" clId="{6728C27C-58D4-4C01-B814-6D3EBAC0A5A7}" dt="2022-09-19T11:50:56.576" v="34" actId="164"/>
          <ac:picMkLst>
            <pc:docMk/>
            <pc:sldMk cId="1604131185" sldId="5109"/>
            <ac:picMk id="2073" creationId="{D38536A5-B62D-4E2B-9736-3AC98411521B}"/>
          </ac:picMkLst>
        </pc:picChg>
      </pc:sldChg>
      <pc:sldChg chg="modAnim">
        <pc:chgData name="Anzhela Mukusheva" userId="0deeb6e9-50c9-4cda-b8e8-766e4b9e7279" providerId="ADAL" clId="{6728C27C-58D4-4C01-B814-6D3EBAC0A5A7}" dt="2022-09-19T11:51:24.823" v="36"/>
        <pc:sldMkLst>
          <pc:docMk/>
          <pc:sldMk cId="3848223597" sldId="5110"/>
        </pc:sldMkLst>
      </pc:sldChg>
      <pc:sldChg chg="delSp mod">
        <pc:chgData name="Anzhela Mukusheva" userId="0deeb6e9-50c9-4cda-b8e8-766e4b9e7279" providerId="ADAL" clId="{6728C27C-58D4-4C01-B814-6D3EBAC0A5A7}" dt="2022-09-19T11:53:16.227" v="74" actId="478"/>
        <pc:sldMkLst>
          <pc:docMk/>
          <pc:sldMk cId="2682397872" sldId="5113"/>
        </pc:sldMkLst>
        <pc:graphicFrameChg chg="del">
          <ac:chgData name="Anzhela Mukusheva" userId="0deeb6e9-50c9-4cda-b8e8-766e4b9e7279" providerId="ADAL" clId="{6728C27C-58D4-4C01-B814-6D3EBAC0A5A7}" dt="2022-09-19T11:53:16.227" v="74" actId="478"/>
          <ac:graphicFrameMkLst>
            <pc:docMk/>
            <pc:sldMk cId="2682397872" sldId="5113"/>
            <ac:graphicFrameMk id="8" creationId="{48A2C131-1C31-444C-BF7B-9B8BFC7ED4C1}"/>
          </ac:graphicFrameMkLst>
        </pc:graphicFrameChg>
      </pc:sldChg>
      <pc:sldChg chg="modAnim">
        <pc:chgData name="Anzhela Mukusheva" userId="0deeb6e9-50c9-4cda-b8e8-766e4b9e7279" providerId="ADAL" clId="{6728C27C-58D4-4C01-B814-6D3EBAC0A5A7}" dt="2022-09-19T11:43:46.200" v="15"/>
        <pc:sldMkLst>
          <pc:docMk/>
          <pc:sldMk cId="3453350486" sldId="5114"/>
        </pc:sldMkLst>
      </pc:sldChg>
    </pc:docChg>
  </pc:docChgLst>
</pc:chgInfo>
</file>

<file path=ppt/comments/modernComment_13E9_B1B9FE25.xml><?xml version="1.0" encoding="utf-8"?>
<p188:cmLst xmlns:a="http://schemas.openxmlformats.org/drawingml/2006/main" xmlns:r="http://schemas.openxmlformats.org/officeDocument/2006/relationships" xmlns:p188="http://schemas.microsoft.com/office/powerpoint/2018/8/main">
  <p188:cm id="{2C4EBC61-145E-4B62-81BB-F51E6CDE3C87}" authorId="{210A4D42-426F-2CE8-52CB-C45BDCC9901B}" status="resolved" created="2022-08-22T08:35:52.926" complete="100000">
    <pc:sldMkLst xmlns:pc="http://schemas.microsoft.com/office/powerpoint/2013/main/command">
      <pc:docMk/>
      <pc:sldMk cId="2981756453" sldId="5097"/>
    </pc:sldMkLst>
    <p188:txBody>
      <a:bodyPr/>
      <a:lstStyle/>
      <a:p>
        <a:r>
          <a:rPr lang="en-US"/>
          <a:t>animation</a:t>
        </a:r>
      </a:p>
    </p188:txBody>
  </p188:cm>
</p188:cmLst>
</file>

<file path=ppt/comments/modernComment_13EE_391FAE59.xml><?xml version="1.0" encoding="utf-8"?>
<p188:cmLst xmlns:a="http://schemas.openxmlformats.org/drawingml/2006/main" xmlns:r="http://schemas.openxmlformats.org/officeDocument/2006/relationships" xmlns:p188="http://schemas.microsoft.com/office/powerpoint/2018/8/main">
  <p188:cm id="{E8DF763B-FD2C-4C4E-936C-039DCC96A704}" authorId="{210A4D42-426F-2CE8-52CB-C45BDCC9901B}" status="resolved" created="2022-08-22T08:35:52.926">
    <pc:sldMkLst xmlns:pc="http://schemas.microsoft.com/office/powerpoint/2013/main/command">
      <pc:docMk/>
      <pc:sldMk cId="2981756453" sldId="5097"/>
    </pc:sldMkLst>
    <p188:txBody>
      <a:bodyPr/>
      <a:lstStyle/>
      <a:p>
        <a:r>
          <a:rPr lang="en-US"/>
          <a:t>animation</a:t>
        </a:r>
      </a:p>
    </p188:txBody>
  </p188:cm>
</p188:cmLst>
</file>

<file path=ppt/comments/modernComment_13EF_B2A48A23.xml><?xml version="1.0" encoding="utf-8"?>
<p188:cmLst xmlns:a="http://schemas.openxmlformats.org/drawingml/2006/main" xmlns:r="http://schemas.openxmlformats.org/officeDocument/2006/relationships" xmlns:p188="http://schemas.microsoft.com/office/powerpoint/2018/8/main">
  <p188:cm id="{6A90F99A-077C-4384-AE67-64D8F34BDC2D}" authorId="{210A4D42-426F-2CE8-52CB-C45BDCC9901B}" status="resolved" created="2022-08-22T08:35:52.926">
    <pc:sldMkLst xmlns:pc="http://schemas.microsoft.com/office/powerpoint/2013/main/command">
      <pc:docMk/>
      <pc:sldMk cId="2981756453" sldId="5097"/>
    </pc:sldMkLst>
    <p188:txBody>
      <a:bodyPr/>
      <a:lstStyle/>
      <a:p>
        <a:r>
          <a:rPr lang="en-US"/>
          <a:t>animation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43D4C-5773-46EF-9020-A3F13B6451F0}"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CB932-3E97-44AB-9D91-D0B52F86A000}" type="slidenum">
              <a:rPr lang="en-US" smtClean="0"/>
              <a:t>‹#›</a:t>
            </a:fld>
            <a:endParaRPr lang="en-US"/>
          </a:p>
        </p:txBody>
      </p:sp>
    </p:spTree>
    <p:extLst>
      <p:ext uri="{BB962C8B-B14F-4D97-AF65-F5344CB8AC3E}">
        <p14:creationId xmlns:p14="http://schemas.microsoft.com/office/powerpoint/2010/main" val="2158625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60D5F-9039-FF47-B429-1A64430BB344}" type="slidenum">
              <a:rPr lang="en-US" smtClean="0"/>
              <a:t>1</a:t>
            </a:fld>
            <a:endParaRPr lang="en-US"/>
          </a:p>
        </p:txBody>
      </p:sp>
    </p:spTree>
    <p:extLst>
      <p:ext uri="{BB962C8B-B14F-4D97-AF65-F5344CB8AC3E}">
        <p14:creationId xmlns:p14="http://schemas.microsoft.com/office/powerpoint/2010/main" val="2094603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Orders scenarios</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Return scenarios</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&gt; L2 team start checking WP panel</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&gt; No success, check with Anzhela and Joanna on teams group channel then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&gt; Anzhela/Joanna will send email to WP or </a:t>
            </a:r>
            <a:r>
              <a:rPr lang="en-US" sz="1800" err="1">
                <a:effectLst/>
                <a:latin typeface="Calibri" panose="020F0502020204030204" pitchFamily="34" charset="0"/>
                <a:ea typeface="Calibri" panose="020F0502020204030204" pitchFamily="34" charset="0"/>
                <a:cs typeface="Times New Roman" panose="02020603050405020304" pitchFamily="18" charset="0"/>
              </a:rPr>
              <a:t>SixPay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Also, what minimum information is required to be shared to the treasury team/payment provider. We can even come up with a template to be filled for each case and a proper subject line.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endParaRPr lang="en-US"/>
          </a:p>
        </p:txBody>
      </p:sp>
      <p:sp>
        <p:nvSpPr>
          <p:cNvPr id="4" name="Slide Number Placeholder 3"/>
          <p:cNvSpPr>
            <a:spLocks noGrp="1"/>
          </p:cNvSpPr>
          <p:nvPr>
            <p:ph type="sldNum" sz="quarter" idx="5"/>
          </p:nvPr>
        </p:nvSpPr>
        <p:spPr/>
        <p:txBody>
          <a:bodyPr/>
          <a:lstStyle/>
          <a:p>
            <a:fld id="{023CB932-3E97-44AB-9D91-D0B52F86A000}" type="slidenum">
              <a:rPr lang="en-US" smtClean="0"/>
              <a:t>29</a:t>
            </a:fld>
            <a:endParaRPr lang="en-US"/>
          </a:p>
        </p:txBody>
      </p:sp>
    </p:spTree>
    <p:extLst>
      <p:ext uri="{BB962C8B-B14F-4D97-AF65-F5344CB8AC3E}">
        <p14:creationId xmlns:p14="http://schemas.microsoft.com/office/powerpoint/2010/main" val="93971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Orders scenarios</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Return scenarios</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&gt; L2 team start checking WP panel</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&gt; No success, check with Anzhela and Joanna on teams group channel then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&gt; Anzhela/Joanna will send email to WP or </a:t>
            </a:r>
            <a:r>
              <a:rPr lang="en-US" sz="1800" err="1">
                <a:effectLst/>
                <a:latin typeface="Calibri" panose="020F0502020204030204" pitchFamily="34" charset="0"/>
                <a:ea typeface="Calibri" panose="020F0502020204030204" pitchFamily="34" charset="0"/>
                <a:cs typeface="Times New Roman" panose="02020603050405020304" pitchFamily="18" charset="0"/>
              </a:rPr>
              <a:t>SixPay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Also, what minimum information is required to be shared to the treasury team/payment provider. We can even come up with a template to be filled for each case and a proper subject line.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endParaRPr lang="en-US"/>
          </a:p>
        </p:txBody>
      </p:sp>
      <p:sp>
        <p:nvSpPr>
          <p:cNvPr id="4" name="Slide Number Placeholder 3"/>
          <p:cNvSpPr>
            <a:spLocks noGrp="1"/>
          </p:cNvSpPr>
          <p:nvPr>
            <p:ph type="sldNum" sz="quarter" idx="5"/>
          </p:nvPr>
        </p:nvSpPr>
        <p:spPr/>
        <p:txBody>
          <a:bodyPr/>
          <a:lstStyle/>
          <a:p>
            <a:fld id="{023CB932-3E97-44AB-9D91-D0B52F86A000}" type="slidenum">
              <a:rPr lang="en-US" smtClean="0"/>
              <a:t>30</a:t>
            </a:fld>
            <a:endParaRPr lang="en-US"/>
          </a:p>
        </p:txBody>
      </p:sp>
    </p:spTree>
    <p:extLst>
      <p:ext uri="{BB962C8B-B14F-4D97-AF65-F5344CB8AC3E}">
        <p14:creationId xmlns:p14="http://schemas.microsoft.com/office/powerpoint/2010/main" val="262666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D6DD-CEB2-4766-B65B-65BB7F3A3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BB92E2-5C1D-4B57-8F65-36BE5FA6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6D208B-E97E-48B8-BFD8-54AF0DED48D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AE42E1A-644D-40E2-B436-FB5BFDF12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1A366-A94C-487E-A821-31CCACF43014}"/>
              </a:ext>
            </a:extLst>
          </p:cNvPr>
          <p:cNvSpPr>
            <a:spLocks noGrp="1"/>
          </p:cNvSpPr>
          <p:nvPr>
            <p:ph type="sldNum" sz="quarter" idx="12"/>
          </p:nvPr>
        </p:nvSpPr>
        <p:spPr/>
        <p:txBody>
          <a:bodyPr/>
          <a:lstStyle/>
          <a:p>
            <a:fld id="{28C20EE7-6E49-4F3F-8ACB-4679D79B27F9}" type="slidenum">
              <a:rPr lang="en-US" smtClean="0"/>
              <a:t>‹#›</a:t>
            </a:fld>
            <a:endParaRPr lang="en-US"/>
          </a:p>
        </p:txBody>
      </p:sp>
    </p:spTree>
    <p:extLst>
      <p:ext uri="{BB962C8B-B14F-4D97-AF65-F5344CB8AC3E}">
        <p14:creationId xmlns:p14="http://schemas.microsoft.com/office/powerpoint/2010/main" val="315881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B781-2C4D-4B30-9E92-C5A6E8929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18C5B6-7D1C-4902-954F-D3F0D78853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0BD4B-245D-43FD-9594-990220E2C8D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22FDD2E-5CB8-476C-B943-238219F4A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14795-A2DA-4F51-A295-86B107476FC4}"/>
              </a:ext>
            </a:extLst>
          </p:cNvPr>
          <p:cNvSpPr>
            <a:spLocks noGrp="1"/>
          </p:cNvSpPr>
          <p:nvPr>
            <p:ph type="sldNum" sz="quarter" idx="12"/>
          </p:nvPr>
        </p:nvSpPr>
        <p:spPr/>
        <p:txBody>
          <a:bodyPr/>
          <a:lstStyle/>
          <a:p>
            <a:fld id="{28C20EE7-6E49-4F3F-8ACB-4679D79B27F9}" type="slidenum">
              <a:rPr lang="en-US" smtClean="0"/>
              <a:t>‹#›</a:t>
            </a:fld>
            <a:endParaRPr lang="en-US"/>
          </a:p>
        </p:txBody>
      </p:sp>
    </p:spTree>
    <p:extLst>
      <p:ext uri="{BB962C8B-B14F-4D97-AF65-F5344CB8AC3E}">
        <p14:creationId xmlns:p14="http://schemas.microsoft.com/office/powerpoint/2010/main" val="227151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976CC-269C-483A-A8C4-D59761207E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11972-B696-4456-A8EF-71AE09B818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EB4B6-0B58-40A0-B850-019771D8436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653ECFF-85C1-4782-BAEE-CC82240AF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AD4FA-B7CE-4EE1-82C6-121BE9B80C67}"/>
              </a:ext>
            </a:extLst>
          </p:cNvPr>
          <p:cNvSpPr>
            <a:spLocks noGrp="1"/>
          </p:cNvSpPr>
          <p:nvPr>
            <p:ph type="sldNum" sz="quarter" idx="12"/>
          </p:nvPr>
        </p:nvSpPr>
        <p:spPr/>
        <p:txBody>
          <a:bodyPr/>
          <a:lstStyle/>
          <a:p>
            <a:fld id="{28C20EE7-6E49-4F3F-8ACB-4679D79B27F9}" type="slidenum">
              <a:rPr lang="en-US" smtClean="0"/>
              <a:t>‹#›</a:t>
            </a:fld>
            <a:endParaRPr lang="en-US"/>
          </a:p>
        </p:txBody>
      </p:sp>
    </p:spTree>
    <p:extLst>
      <p:ext uri="{BB962C8B-B14F-4D97-AF65-F5344CB8AC3E}">
        <p14:creationId xmlns:p14="http://schemas.microsoft.com/office/powerpoint/2010/main" val="247164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1229710"/>
            <a:ext cx="4597558" cy="662152"/>
          </a:xfrm>
        </p:spPr>
        <p:txBody>
          <a:bodyPr anchor="ctr">
            <a:noAutofit/>
          </a:bodyPr>
          <a:lstStyle>
            <a:lvl1pPr marL="0" indent="0">
              <a:buNone/>
              <a:defRPr sz="48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24" name="Text Placeholder 9">
            <a:extLst>
              <a:ext uri="{FF2B5EF4-FFF2-40B4-BE49-F238E27FC236}">
                <a16:creationId xmlns:a16="http://schemas.microsoft.com/office/drawing/2014/main" id="{EEFD50F0-A1FD-2843-A6F8-9B418A296778}"/>
              </a:ext>
            </a:extLst>
          </p:cNvPr>
          <p:cNvSpPr>
            <a:spLocks noGrp="1"/>
          </p:cNvSpPr>
          <p:nvPr>
            <p:ph type="body" sz="quarter" idx="21" hasCustomPrompt="1"/>
          </p:nvPr>
        </p:nvSpPr>
        <p:spPr>
          <a:xfrm>
            <a:off x="811423" y="2312166"/>
            <a:ext cx="4597558" cy="420304"/>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29" name="Text Placeholder 27">
            <a:extLst>
              <a:ext uri="{FF2B5EF4-FFF2-40B4-BE49-F238E27FC236}">
                <a16:creationId xmlns:a16="http://schemas.microsoft.com/office/drawing/2014/main" id="{85ACA0DB-ECDA-A14B-BD2B-F87E39777470}"/>
              </a:ext>
            </a:extLst>
          </p:cNvPr>
          <p:cNvSpPr>
            <a:spLocks noGrp="1"/>
          </p:cNvSpPr>
          <p:nvPr>
            <p:ph type="body" sz="quarter" idx="23" hasCustomPrompt="1"/>
          </p:nvPr>
        </p:nvSpPr>
        <p:spPr>
          <a:xfrm>
            <a:off x="811423" y="3090093"/>
            <a:ext cx="4619679" cy="2144059"/>
          </a:xfrm>
        </p:spPr>
        <p:txBody>
          <a:bodyPr>
            <a:normAutofit/>
          </a:bodyPr>
          <a:lstStyle>
            <a:lvl1pPr marL="0" indent="0">
              <a:lnSpc>
                <a:spcPct val="150000"/>
              </a:lnSpc>
              <a:spcBef>
                <a:spcPts val="0"/>
              </a:spcBef>
              <a:buNone/>
              <a:defRPr sz="1200" b="0" i="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30" name="Picture 29">
            <a:extLst>
              <a:ext uri="{FF2B5EF4-FFF2-40B4-BE49-F238E27FC236}">
                <a16:creationId xmlns:a16="http://schemas.microsoft.com/office/drawing/2014/main" id="{7238BA79-9CD2-454A-B6AD-1F5F7D6363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458903"/>
            <a:ext cx="453347" cy="160020"/>
          </a:xfrm>
          <a:prstGeom prst="rect">
            <a:avLst/>
          </a:prstGeom>
        </p:spPr>
      </p:pic>
      <p:sp>
        <p:nvSpPr>
          <p:cNvPr id="14" name="Text Placeholder 27">
            <a:extLst>
              <a:ext uri="{FF2B5EF4-FFF2-40B4-BE49-F238E27FC236}">
                <a16:creationId xmlns:a16="http://schemas.microsoft.com/office/drawing/2014/main" id="{EF2C679E-2D92-BA4D-B733-02E3798735D2}"/>
              </a:ext>
            </a:extLst>
          </p:cNvPr>
          <p:cNvSpPr>
            <a:spLocks noGrp="1"/>
          </p:cNvSpPr>
          <p:nvPr>
            <p:ph type="body" sz="quarter" idx="24" hasCustomPrompt="1"/>
          </p:nvPr>
        </p:nvSpPr>
        <p:spPr>
          <a:xfrm>
            <a:off x="6907423" y="3090093"/>
            <a:ext cx="4619679" cy="2144059"/>
          </a:xfrm>
        </p:spPr>
        <p:txBody>
          <a:bodyPr>
            <a:normAutofit/>
          </a:bodyPr>
          <a:lstStyle>
            <a:lvl1pPr marL="0" indent="0">
              <a:lnSpc>
                <a:spcPct val="150000"/>
              </a:lnSpc>
              <a:spcBef>
                <a:spcPts val="0"/>
              </a:spcBef>
              <a:buNone/>
              <a:defRPr sz="1200" b="0" i="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10" name="Picture 9">
            <a:extLst>
              <a:ext uri="{FF2B5EF4-FFF2-40B4-BE49-F238E27FC236}">
                <a16:creationId xmlns:a16="http://schemas.microsoft.com/office/drawing/2014/main" id="{3E658F96-AD3F-EE4B-88E2-7AEDF06EDE0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458903"/>
            <a:ext cx="453347" cy="160020"/>
          </a:xfrm>
          <a:prstGeom prst="rect">
            <a:avLst/>
          </a:prstGeom>
        </p:spPr>
      </p:pic>
      <p:sp>
        <p:nvSpPr>
          <p:cNvPr id="11" name="Text Placeholder 7">
            <a:extLst>
              <a:ext uri="{FF2B5EF4-FFF2-40B4-BE49-F238E27FC236}">
                <a16:creationId xmlns:a16="http://schemas.microsoft.com/office/drawing/2014/main" id="{EA070877-F87B-8947-A2B1-CDA33CE6DA8F}"/>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Tree>
    <p:extLst>
      <p:ext uri="{BB962C8B-B14F-4D97-AF65-F5344CB8AC3E}">
        <p14:creationId xmlns:p14="http://schemas.microsoft.com/office/powerpoint/2010/main" val="591823735"/>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09568A-F9A2-154F-ADF4-199D0B19667E}"/>
              </a:ext>
            </a:extLst>
          </p:cNvPr>
          <p:cNvSpPr/>
          <p:nvPr userDrawn="1"/>
        </p:nvSpPr>
        <p:spPr>
          <a:xfrm>
            <a:off x="1" y="0"/>
            <a:ext cx="6096000" cy="6858000"/>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3121571"/>
            <a:ext cx="4597558" cy="662152"/>
          </a:xfrm>
        </p:spPr>
        <p:txBody>
          <a:bodyPr anchor="ctr">
            <a:noAutofit/>
          </a:bodyPr>
          <a:lstStyle>
            <a:lvl1pPr marL="0" indent="0">
              <a:buNone/>
              <a:defRPr sz="48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pic>
        <p:nvPicPr>
          <p:cNvPr id="30" name="Picture 29">
            <a:extLst>
              <a:ext uri="{FF2B5EF4-FFF2-40B4-BE49-F238E27FC236}">
                <a16:creationId xmlns:a16="http://schemas.microsoft.com/office/drawing/2014/main" id="{7238BA79-9CD2-454A-B6AD-1F5F7D6363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458903"/>
            <a:ext cx="453347" cy="160020"/>
          </a:xfrm>
          <a:prstGeom prst="rect">
            <a:avLst/>
          </a:prstGeom>
        </p:spPr>
      </p:pic>
      <p:sp>
        <p:nvSpPr>
          <p:cNvPr id="4" name="Text Placeholder 3">
            <a:extLst>
              <a:ext uri="{FF2B5EF4-FFF2-40B4-BE49-F238E27FC236}">
                <a16:creationId xmlns:a16="http://schemas.microsoft.com/office/drawing/2014/main" id="{3D359E6D-4368-BA40-92E5-5D84A8AF58FB}"/>
              </a:ext>
            </a:extLst>
          </p:cNvPr>
          <p:cNvSpPr>
            <a:spLocks noGrp="1"/>
          </p:cNvSpPr>
          <p:nvPr>
            <p:ph type="body" sz="quarter" idx="14" hasCustomPrompt="1"/>
          </p:nvPr>
        </p:nvSpPr>
        <p:spPr>
          <a:xfrm>
            <a:off x="6853627" y="1300765"/>
            <a:ext cx="4604757" cy="946205"/>
          </a:xfrm>
        </p:spPr>
        <p:txBody>
          <a:bodyPr>
            <a:normAutofit/>
          </a:bodyPr>
          <a:lstStyle>
            <a:lvl1pPr marL="0" indent="0">
              <a:lnSpc>
                <a:spcPct val="150000"/>
              </a:lnSpc>
              <a:spcBef>
                <a:spcPts val="0"/>
              </a:spcBef>
              <a:buNone/>
              <a:defRPr lang="en-US" sz="1200" b="0" i="0" smtClean="0">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272727"/>
                </a:solidFill>
                <a:effectLst/>
                <a:latin typeface="Arial" panose="020B0604020202020204" pitchFamily="34" charset="0"/>
              </a:rPr>
              <a:t>Lorem ipsum dolor sit </a:t>
            </a:r>
            <a:r>
              <a:rPr lang="en-US" err="1">
                <a:solidFill>
                  <a:srgbClr val="272727"/>
                </a:solidFill>
                <a:effectLst/>
                <a:latin typeface="Arial" panose="020B0604020202020204" pitchFamily="34" charset="0"/>
              </a:rPr>
              <a:t>amet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consectetur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adipiscing</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elit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at </a:t>
            </a:r>
            <a:r>
              <a:rPr lang="en-US" err="1">
                <a:solidFill>
                  <a:srgbClr val="272727"/>
                </a:solidFill>
                <a:effectLst/>
                <a:latin typeface="Arial" panose="020B0604020202020204" pitchFamily="34" charset="0"/>
              </a:rPr>
              <a:t>nibh</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dignissim</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consequat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felis</a:t>
            </a:r>
            <a:r>
              <a:rPr lang="en-US">
                <a:solidFill>
                  <a:srgbClr val="272727"/>
                </a:solidFill>
                <a:effectLst/>
                <a:latin typeface="Arial" panose="020B0604020202020204" pitchFamily="34" charset="0"/>
              </a:rPr>
              <a:t> vitae, </a:t>
            </a:r>
            <a:r>
              <a:rPr lang="en-US" err="1">
                <a:solidFill>
                  <a:srgbClr val="272727"/>
                </a:solidFill>
                <a:effectLst/>
                <a:latin typeface="Arial" panose="020B0604020202020204" pitchFamily="34" charset="0"/>
              </a:rPr>
              <a:t>tincidunt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purus</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et </a:t>
            </a:r>
            <a:r>
              <a:rPr lang="en-US" err="1">
                <a:solidFill>
                  <a:srgbClr val="272727"/>
                </a:solidFill>
                <a:effectLst/>
                <a:latin typeface="Arial" panose="020B0604020202020204" pitchFamily="34" charset="0"/>
              </a:rPr>
              <a:t>sapien</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tempor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volutpat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odio</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eget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congue</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leo</a:t>
            </a:r>
            <a:r>
              <a:rPr lang="en-US">
                <a:solidFill>
                  <a:srgbClr val="272727"/>
                </a:solidFill>
                <a:effectLst/>
                <a:latin typeface="Arial" panose="020B0604020202020204" pitchFamily="34" charset="0"/>
              </a:rPr>
              <a:t>.</a:t>
            </a:r>
          </a:p>
        </p:txBody>
      </p:sp>
      <p:sp>
        <p:nvSpPr>
          <p:cNvPr id="8" name="Text Placeholder 9">
            <a:extLst>
              <a:ext uri="{FF2B5EF4-FFF2-40B4-BE49-F238E27FC236}">
                <a16:creationId xmlns:a16="http://schemas.microsoft.com/office/drawing/2014/main" id="{C9BEAF31-09E4-5249-8729-D541CBA39B9D}"/>
              </a:ext>
            </a:extLst>
          </p:cNvPr>
          <p:cNvSpPr>
            <a:spLocks noGrp="1"/>
          </p:cNvSpPr>
          <p:nvPr>
            <p:ph type="body" sz="quarter" idx="21" hasCustomPrompt="1"/>
          </p:nvPr>
        </p:nvSpPr>
        <p:spPr>
          <a:xfrm>
            <a:off x="6853627" y="728114"/>
            <a:ext cx="4597558" cy="420304"/>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9" name="Text Placeholder 3">
            <a:extLst>
              <a:ext uri="{FF2B5EF4-FFF2-40B4-BE49-F238E27FC236}">
                <a16:creationId xmlns:a16="http://schemas.microsoft.com/office/drawing/2014/main" id="{C04F4218-1C67-AB42-B2F8-5B9EB854BB22}"/>
              </a:ext>
            </a:extLst>
          </p:cNvPr>
          <p:cNvSpPr>
            <a:spLocks noGrp="1"/>
          </p:cNvSpPr>
          <p:nvPr>
            <p:ph type="body" sz="quarter" idx="22" hasCustomPrompt="1"/>
          </p:nvPr>
        </p:nvSpPr>
        <p:spPr>
          <a:xfrm>
            <a:off x="6853627" y="3208283"/>
            <a:ext cx="4604757" cy="946205"/>
          </a:xfrm>
        </p:spPr>
        <p:txBody>
          <a:bodyPr>
            <a:normAutofit/>
          </a:bodyPr>
          <a:lstStyle>
            <a:lvl1pPr marL="0" indent="0">
              <a:lnSpc>
                <a:spcPct val="150000"/>
              </a:lnSpc>
              <a:spcBef>
                <a:spcPts val="0"/>
              </a:spcBef>
              <a:buNone/>
              <a:defRPr lang="en-US" sz="1200" b="0" i="0" smtClean="0">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272727"/>
                </a:solidFill>
                <a:effectLst/>
                <a:latin typeface="Arial" panose="020B0604020202020204" pitchFamily="34" charset="0"/>
              </a:rPr>
              <a:t>Lorem ipsum dolor sit </a:t>
            </a:r>
            <a:r>
              <a:rPr lang="en-US" err="1">
                <a:solidFill>
                  <a:srgbClr val="272727"/>
                </a:solidFill>
                <a:effectLst/>
                <a:latin typeface="Arial" panose="020B0604020202020204" pitchFamily="34" charset="0"/>
              </a:rPr>
              <a:t>amet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consectetur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adipiscing</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elit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at </a:t>
            </a:r>
            <a:r>
              <a:rPr lang="en-US" err="1">
                <a:solidFill>
                  <a:srgbClr val="272727"/>
                </a:solidFill>
                <a:effectLst/>
                <a:latin typeface="Arial" panose="020B0604020202020204" pitchFamily="34" charset="0"/>
              </a:rPr>
              <a:t>nibh</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dignissim</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consequat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felis</a:t>
            </a:r>
            <a:r>
              <a:rPr lang="en-US">
                <a:solidFill>
                  <a:srgbClr val="272727"/>
                </a:solidFill>
                <a:effectLst/>
                <a:latin typeface="Arial" panose="020B0604020202020204" pitchFamily="34" charset="0"/>
              </a:rPr>
              <a:t> vitae, </a:t>
            </a:r>
            <a:r>
              <a:rPr lang="en-US" err="1">
                <a:solidFill>
                  <a:srgbClr val="272727"/>
                </a:solidFill>
                <a:effectLst/>
                <a:latin typeface="Arial" panose="020B0604020202020204" pitchFamily="34" charset="0"/>
              </a:rPr>
              <a:t>tincidunt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purus</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et </a:t>
            </a:r>
            <a:r>
              <a:rPr lang="en-US" err="1">
                <a:solidFill>
                  <a:srgbClr val="272727"/>
                </a:solidFill>
                <a:effectLst/>
                <a:latin typeface="Arial" panose="020B0604020202020204" pitchFamily="34" charset="0"/>
              </a:rPr>
              <a:t>sapien</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tempor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volutpat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odio</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eget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congue</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leo</a:t>
            </a:r>
            <a:r>
              <a:rPr lang="en-US">
                <a:solidFill>
                  <a:srgbClr val="272727"/>
                </a:solidFill>
                <a:effectLst/>
                <a:latin typeface="Arial" panose="020B0604020202020204" pitchFamily="34" charset="0"/>
              </a:rPr>
              <a:t>.</a:t>
            </a:r>
          </a:p>
        </p:txBody>
      </p:sp>
      <p:sp>
        <p:nvSpPr>
          <p:cNvPr id="10" name="Text Placeholder 9">
            <a:extLst>
              <a:ext uri="{FF2B5EF4-FFF2-40B4-BE49-F238E27FC236}">
                <a16:creationId xmlns:a16="http://schemas.microsoft.com/office/drawing/2014/main" id="{31DE62B3-3C90-AA42-9C75-FA8DD364E05B}"/>
              </a:ext>
            </a:extLst>
          </p:cNvPr>
          <p:cNvSpPr>
            <a:spLocks noGrp="1"/>
          </p:cNvSpPr>
          <p:nvPr>
            <p:ph type="body" sz="quarter" idx="23" hasCustomPrompt="1"/>
          </p:nvPr>
        </p:nvSpPr>
        <p:spPr>
          <a:xfrm>
            <a:off x="6853627" y="2635634"/>
            <a:ext cx="4597558" cy="420304"/>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3">
            <a:extLst>
              <a:ext uri="{FF2B5EF4-FFF2-40B4-BE49-F238E27FC236}">
                <a16:creationId xmlns:a16="http://schemas.microsoft.com/office/drawing/2014/main" id="{F4190B07-0C1C-264D-9BF6-198CDF8BE9FE}"/>
              </a:ext>
            </a:extLst>
          </p:cNvPr>
          <p:cNvSpPr>
            <a:spLocks noGrp="1"/>
          </p:cNvSpPr>
          <p:nvPr>
            <p:ph type="body" sz="quarter" idx="24" hasCustomPrompt="1"/>
          </p:nvPr>
        </p:nvSpPr>
        <p:spPr>
          <a:xfrm>
            <a:off x="6853627" y="5115803"/>
            <a:ext cx="4604757" cy="946205"/>
          </a:xfrm>
        </p:spPr>
        <p:txBody>
          <a:bodyPr>
            <a:normAutofit/>
          </a:bodyPr>
          <a:lstStyle>
            <a:lvl1pPr marL="0" indent="0">
              <a:lnSpc>
                <a:spcPct val="150000"/>
              </a:lnSpc>
              <a:spcBef>
                <a:spcPts val="0"/>
              </a:spcBef>
              <a:buNone/>
              <a:defRPr lang="en-US" sz="1200" b="0" i="0" smtClean="0">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272727"/>
                </a:solidFill>
                <a:effectLst/>
                <a:latin typeface="Arial" panose="020B0604020202020204" pitchFamily="34" charset="0"/>
              </a:rPr>
              <a:t>Lorem ipsum dolor sit </a:t>
            </a:r>
            <a:r>
              <a:rPr lang="en-US" err="1">
                <a:solidFill>
                  <a:srgbClr val="272727"/>
                </a:solidFill>
                <a:effectLst/>
                <a:latin typeface="Arial" panose="020B0604020202020204" pitchFamily="34" charset="0"/>
              </a:rPr>
              <a:t>amet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consectetur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adipiscing</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elit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at </a:t>
            </a:r>
            <a:r>
              <a:rPr lang="en-US" err="1">
                <a:solidFill>
                  <a:srgbClr val="272727"/>
                </a:solidFill>
                <a:effectLst/>
                <a:latin typeface="Arial" panose="020B0604020202020204" pitchFamily="34" charset="0"/>
              </a:rPr>
              <a:t>nibh</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dignissim</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consequat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felis</a:t>
            </a:r>
            <a:r>
              <a:rPr lang="en-US">
                <a:solidFill>
                  <a:srgbClr val="272727"/>
                </a:solidFill>
                <a:effectLst/>
                <a:latin typeface="Arial" panose="020B0604020202020204" pitchFamily="34" charset="0"/>
              </a:rPr>
              <a:t> vitae, </a:t>
            </a:r>
            <a:r>
              <a:rPr lang="en-US" err="1">
                <a:solidFill>
                  <a:srgbClr val="272727"/>
                </a:solidFill>
                <a:effectLst/>
                <a:latin typeface="Arial" panose="020B0604020202020204" pitchFamily="34" charset="0"/>
              </a:rPr>
              <a:t>tincidunt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purus</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et </a:t>
            </a:r>
            <a:r>
              <a:rPr lang="en-US" err="1">
                <a:solidFill>
                  <a:srgbClr val="272727"/>
                </a:solidFill>
                <a:effectLst/>
                <a:latin typeface="Arial" panose="020B0604020202020204" pitchFamily="34" charset="0"/>
              </a:rPr>
              <a:t>sapien</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tempor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volutpat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odio</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eget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congue</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leo</a:t>
            </a:r>
            <a:r>
              <a:rPr lang="en-US">
                <a:solidFill>
                  <a:srgbClr val="272727"/>
                </a:solidFill>
                <a:effectLst/>
                <a:latin typeface="Arial" panose="020B0604020202020204" pitchFamily="34" charset="0"/>
              </a:rPr>
              <a:t>.</a:t>
            </a:r>
          </a:p>
        </p:txBody>
      </p:sp>
      <p:sp>
        <p:nvSpPr>
          <p:cNvPr id="12" name="Text Placeholder 9">
            <a:extLst>
              <a:ext uri="{FF2B5EF4-FFF2-40B4-BE49-F238E27FC236}">
                <a16:creationId xmlns:a16="http://schemas.microsoft.com/office/drawing/2014/main" id="{802D1592-9840-C048-95FE-6129FA80F509}"/>
              </a:ext>
            </a:extLst>
          </p:cNvPr>
          <p:cNvSpPr>
            <a:spLocks noGrp="1"/>
          </p:cNvSpPr>
          <p:nvPr>
            <p:ph type="body" sz="quarter" idx="25" hasCustomPrompt="1"/>
          </p:nvPr>
        </p:nvSpPr>
        <p:spPr>
          <a:xfrm>
            <a:off x="6853627" y="4543153"/>
            <a:ext cx="4597558" cy="420304"/>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4" name="Slide Number Placeholder 3">
            <a:extLst>
              <a:ext uri="{FF2B5EF4-FFF2-40B4-BE49-F238E27FC236}">
                <a16:creationId xmlns:a16="http://schemas.microsoft.com/office/drawing/2014/main" id="{CD00F4F2-C202-ED44-958D-697E77379706}"/>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5" name="Footer Placeholder 4">
            <a:extLst>
              <a:ext uri="{FF2B5EF4-FFF2-40B4-BE49-F238E27FC236}">
                <a16:creationId xmlns:a16="http://schemas.microsoft.com/office/drawing/2014/main" id="{EA99555A-5C20-7441-B1C5-6D5EE034365B}"/>
              </a:ext>
            </a:extLst>
          </p:cNvPr>
          <p:cNvSpPr>
            <a:spLocks noGrp="1"/>
          </p:cNvSpPr>
          <p:nvPr>
            <p:ph type="ftr" sz="quarter" idx="3"/>
          </p:nvPr>
        </p:nvSpPr>
        <p:spPr>
          <a:xfrm>
            <a:off x="8076596" y="6356351"/>
            <a:ext cx="3381789" cy="376796"/>
          </a:xfrm>
          <a:prstGeom prst="rect">
            <a:avLst/>
          </a:prstGeom>
        </p:spPr>
        <p:txBody>
          <a:bodyPr vert="horz" lIns="91440" tIns="45720" rIns="91440" bIns="45720" rtlCol="0" anchor="ctr"/>
          <a:lstStyle>
            <a:lvl1pPr algn="r">
              <a:defRPr sz="800">
                <a:solidFill>
                  <a:schemeClr val="tx1"/>
                </a:solidFill>
                <a:latin typeface="Arial" panose="020B0604020202020204" pitchFamily="34" charset="0"/>
                <a:cs typeface="Arial" panose="020B0604020202020204" pitchFamily="34" charset="0"/>
              </a:defRPr>
            </a:lvl1pPr>
          </a:lstStyle>
          <a:p>
            <a:r>
              <a:rPr lang="en-US"/>
              <a:t>Gate 2 – Project XYZ</a:t>
            </a:r>
          </a:p>
        </p:txBody>
      </p:sp>
    </p:spTree>
    <p:extLst>
      <p:ext uri="{BB962C8B-B14F-4D97-AF65-F5344CB8AC3E}">
        <p14:creationId xmlns:p14="http://schemas.microsoft.com/office/powerpoint/2010/main" val="869856119"/>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6075-A78A-4584-9BF4-F3D367CF3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825DE6-3D5C-45F8-B88E-BC0C7C2B84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0458C-7B91-44CD-8843-F2ACE998616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2DFB08F-7D1E-4396-8B87-1D95515DF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2E4DC-8663-4871-B365-F27C6C1C5DFF}"/>
              </a:ext>
            </a:extLst>
          </p:cNvPr>
          <p:cNvSpPr>
            <a:spLocks noGrp="1"/>
          </p:cNvSpPr>
          <p:nvPr>
            <p:ph type="sldNum" sz="quarter" idx="12"/>
          </p:nvPr>
        </p:nvSpPr>
        <p:spPr/>
        <p:txBody>
          <a:bodyPr/>
          <a:lstStyle/>
          <a:p>
            <a:fld id="{28C20EE7-6E49-4F3F-8ACB-4679D79B27F9}" type="slidenum">
              <a:rPr lang="en-US" smtClean="0"/>
              <a:t>‹#›</a:t>
            </a:fld>
            <a:endParaRPr lang="en-US"/>
          </a:p>
        </p:txBody>
      </p:sp>
    </p:spTree>
    <p:extLst>
      <p:ext uri="{BB962C8B-B14F-4D97-AF65-F5344CB8AC3E}">
        <p14:creationId xmlns:p14="http://schemas.microsoft.com/office/powerpoint/2010/main" val="408224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EBEE-E86E-4BAC-AFBF-84933B1DB3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0D9905-B4B2-4DC5-BBA2-6F1814041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60698C-D1C4-4ADE-AC7C-AFCB24F45DB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61EFF15-E237-4110-8D77-19AFB36145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8D2AC-6E20-4DA9-B893-9D8B315C8CC0}"/>
              </a:ext>
            </a:extLst>
          </p:cNvPr>
          <p:cNvSpPr>
            <a:spLocks noGrp="1"/>
          </p:cNvSpPr>
          <p:nvPr>
            <p:ph type="sldNum" sz="quarter" idx="12"/>
          </p:nvPr>
        </p:nvSpPr>
        <p:spPr/>
        <p:txBody>
          <a:bodyPr/>
          <a:lstStyle/>
          <a:p>
            <a:fld id="{28C20EE7-6E49-4F3F-8ACB-4679D79B27F9}" type="slidenum">
              <a:rPr lang="en-US" smtClean="0"/>
              <a:t>‹#›</a:t>
            </a:fld>
            <a:endParaRPr lang="en-US"/>
          </a:p>
        </p:txBody>
      </p:sp>
    </p:spTree>
    <p:extLst>
      <p:ext uri="{BB962C8B-B14F-4D97-AF65-F5344CB8AC3E}">
        <p14:creationId xmlns:p14="http://schemas.microsoft.com/office/powerpoint/2010/main" val="335603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385C-0CA7-4431-B2F4-1136C0F8C0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CC70ED-D942-4CE0-9E9A-71FFC1A07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AD4B68-9E4C-4019-9A7F-192092252E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70E00-6C4B-4CAC-98F7-083C8DA5AFA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C2B10C7-00F6-426A-8286-B8572D7DB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638DB-1693-470F-A489-1379041545B2}"/>
              </a:ext>
            </a:extLst>
          </p:cNvPr>
          <p:cNvSpPr>
            <a:spLocks noGrp="1"/>
          </p:cNvSpPr>
          <p:nvPr>
            <p:ph type="sldNum" sz="quarter" idx="12"/>
          </p:nvPr>
        </p:nvSpPr>
        <p:spPr/>
        <p:txBody>
          <a:bodyPr/>
          <a:lstStyle/>
          <a:p>
            <a:fld id="{28C20EE7-6E49-4F3F-8ACB-4679D79B27F9}" type="slidenum">
              <a:rPr lang="en-US" smtClean="0"/>
              <a:t>‹#›</a:t>
            </a:fld>
            <a:endParaRPr lang="en-US"/>
          </a:p>
        </p:txBody>
      </p:sp>
    </p:spTree>
    <p:extLst>
      <p:ext uri="{BB962C8B-B14F-4D97-AF65-F5344CB8AC3E}">
        <p14:creationId xmlns:p14="http://schemas.microsoft.com/office/powerpoint/2010/main" val="255458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F30E-C075-4536-8331-8CD0330846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36B7B2-4C16-408F-A4D4-B8690DD7B3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41770B-924B-489B-9DDE-0084B55D6E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FEF518-AF81-495C-B091-C7CE3CE0D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C397AF-633C-4884-AE7E-D30F2B7EC8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1643A3-299D-4CF3-A375-E8C2B02496C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21E07311-8EC2-4DC1-9585-11DD0A9B03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99FCE0-1AA1-4F76-90D1-2659FDB875A2}"/>
              </a:ext>
            </a:extLst>
          </p:cNvPr>
          <p:cNvSpPr>
            <a:spLocks noGrp="1"/>
          </p:cNvSpPr>
          <p:nvPr>
            <p:ph type="sldNum" sz="quarter" idx="12"/>
          </p:nvPr>
        </p:nvSpPr>
        <p:spPr/>
        <p:txBody>
          <a:bodyPr/>
          <a:lstStyle/>
          <a:p>
            <a:fld id="{28C20EE7-6E49-4F3F-8ACB-4679D79B27F9}" type="slidenum">
              <a:rPr lang="en-US" smtClean="0"/>
              <a:t>‹#›</a:t>
            </a:fld>
            <a:endParaRPr lang="en-US"/>
          </a:p>
        </p:txBody>
      </p:sp>
    </p:spTree>
    <p:extLst>
      <p:ext uri="{BB962C8B-B14F-4D97-AF65-F5344CB8AC3E}">
        <p14:creationId xmlns:p14="http://schemas.microsoft.com/office/powerpoint/2010/main" val="393624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87DA-DA64-4AC9-A14A-C90F923F0D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9716E2-621A-452D-8710-AF65BA67AFD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9949D27-A580-4C82-8D59-B534629DFF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623E4-5CB9-4559-BEFC-1091F437154D}"/>
              </a:ext>
            </a:extLst>
          </p:cNvPr>
          <p:cNvSpPr>
            <a:spLocks noGrp="1"/>
          </p:cNvSpPr>
          <p:nvPr>
            <p:ph type="sldNum" sz="quarter" idx="12"/>
          </p:nvPr>
        </p:nvSpPr>
        <p:spPr/>
        <p:txBody>
          <a:bodyPr/>
          <a:lstStyle/>
          <a:p>
            <a:fld id="{28C20EE7-6E49-4F3F-8ACB-4679D79B27F9}" type="slidenum">
              <a:rPr lang="en-US" smtClean="0"/>
              <a:t>‹#›</a:t>
            </a:fld>
            <a:endParaRPr lang="en-US"/>
          </a:p>
        </p:txBody>
      </p:sp>
    </p:spTree>
    <p:extLst>
      <p:ext uri="{BB962C8B-B14F-4D97-AF65-F5344CB8AC3E}">
        <p14:creationId xmlns:p14="http://schemas.microsoft.com/office/powerpoint/2010/main" val="326719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3AEDED-7C32-47EB-9F38-B770BA6A0E4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5A2A1A1F-D546-41FE-BF96-50E90ADF51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5020E9-31FF-4548-B5CE-E13E05608CA7}"/>
              </a:ext>
            </a:extLst>
          </p:cNvPr>
          <p:cNvSpPr>
            <a:spLocks noGrp="1"/>
          </p:cNvSpPr>
          <p:nvPr>
            <p:ph type="sldNum" sz="quarter" idx="12"/>
          </p:nvPr>
        </p:nvSpPr>
        <p:spPr/>
        <p:txBody>
          <a:bodyPr/>
          <a:lstStyle/>
          <a:p>
            <a:fld id="{28C20EE7-6E49-4F3F-8ACB-4679D79B27F9}" type="slidenum">
              <a:rPr lang="en-US" smtClean="0"/>
              <a:t>‹#›</a:t>
            </a:fld>
            <a:endParaRPr lang="en-US"/>
          </a:p>
        </p:txBody>
      </p:sp>
    </p:spTree>
    <p:extLst>
      <p:ext uri="{BB962C8B-B14F-4D97-AF65-F5344CB8AC3E}">
        <p14:creationId xmlns:p14="http://schemas.microsoft.com/office/powerpoint/2010/main" val="75381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2C776-99BA-457C-B825-7B2DA2FD0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7B4E1A-4E25-4E10-A43A-23C421D139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B5A01C-B19E-4C63-B262-76471F642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149F2-0FBE-4314-9943-8827E59253E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36C85CC-5212-4222-B796-A4CA2293A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01F6D-7E86-4EEB-9744-2EC92138F5FD}"/>
              </a:ext>
            </a:extLst>
          </p:cNvPr>
          <p:cNvSpPr>
            <a:spLocks noGrp="1"/>
          </p:cNvSpPr>
          <p:nvPr>
            <p:ph type="sldNum" sz="quarter" idx="12"/>
          </p:nvPr>
        </p:nvSpPr>
        <p:spPr/>
        <p:txBody>
          <a:bodyPr/>
          <a:lstStyle/>
          <a:p>
            <a:fld id="{28C20EE7-6E49-4F3F-8ACB-4679D79B27F9}" type="slidenum">
              <a:rPr lang="en-US" smtClean="0"/>
              <a:t>‹#›</a:t>
            </a:fld>
            <a:endParaRPr lang="en-US"/>
          </a:p>
        </p:txBody>
      </p:sp>
    </p:spTree>
    <p:extLst>
      <p:ext uri="{BB962C8B-B14F-4D97-AF65-F5344CB8AC3E}">
        <p14:creationId xmlns:p14="http://schemas.microsoft.com/office/powerpoint/2010/main" val="4576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31E1-BFC9-4AB3-BB57-9E3613ABC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5AACE7-02CD-4C7C-9ABF-E7D9B0C7C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586D3F-A5BA-47FB-91E8-51CAA0E09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40DA7-E28D-44E4-B22B-6C5C2B6B77B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C4ACB77-3E81-42B3-BECF-892910D29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CD69E-36DD-4F19-93E0-C4D06A1A12D8}"/>
              </a:ext>
            </a:extLst>
          </p:cNvPr>
          <p:cNvSpPr>
            <a:spLocks noGrp="1"/>
          </p:cNvSpPr>
          <p:nvPr>
            <p:ph type="sldNum" sz="quarter" idx="12"/>
          </p:nvPr>
        </p:nvSpPr>
        <p:spPr/>
        <p:txBody>
          <a:bodyPr/>
          <a:lstStyle/>
          <a:p>
            <a:fld id="{28C20EE7-6E49-4F3F-8ACB-4679D79B27F9}" type="slidenum">
              <a:rPr lang="en-US" smtClean="0"/>
              <a:t>‹#›</a:t>
            </a:fld>
            <a:endParaRPr lang="en-US"/>
          </a:p>
        </p:txBody>
      </p:sp>
    </p:spTree>
    <p:extLst>
      <p:ext uri="{BB962C8B-B14F-4D97-AF65-F5344CB8AC3E}">
        <p14:creationId xmlns:p14="http://schemas.microsoft.com/office/powerpoint/2010/main" val="254337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58B85-425E-4F6E-BC74-AB119CC14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797DC1-43B3-4F14-8451-F3F63EE89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17685-350B-4A1D-94ED-B3CC6FAEA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A4C9CC5C-1376-4756-A01E-7116392F1A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828E9D-7E43-46A3-9C15-65A722712F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20EE7-6E49-4F3F-8ACB-4679D79B27F9}" type="slidenum">
              <a:rPr lang="en-US" smtClean="0"/>
              <a:t>‹#›</a:t>
            </a:fld>
            <a:endParaRPr lang="en-US"/>
          </a:p>
        </p:txBody>
      </p:sp>
    </p:spTree>
    <p:extLst>
      <p:ext uri="{BB962C8B-B14F-4D97-AF65-F5344CB8AC3E}">
        <p14:creationId xmlns:p14="http://schemas.microsoft.com/office/powerpoint/2010/main" val="1821997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9.png"/><Relationship Id="rId18" Type="http://schemas.openxmlformats.org/officeDocument/2006/relationships/image" Target="../media/image30.svg"/><Relationship Id="rId3" Type="http://schemas.openxmlformats.org/officeDocument/2006/relationships/image" Target="../media/image21.png"/><Relationship Id="rId21" Type="http://schemas.openxmlformats.org/officeDocument/2006/relationships/image" Target="../media/image11.png"/><Relationship Id="rId7" Type="http://schemas.openxmlformats.org/officeDocument/2006/relationships/image" Target="../media/image25.png"/><Relationship Id="rId12" Type="http://schemas.openxmlformats.org/officeDocument/2006/relationships/image" Target="../media/image28.svg"/><Relationship Id="rId17" Type="http://schemas.openxmlformats.org/officeDocument/2006/relationships/image" Target="../media/image29.png"/><Relationship Id="rId2" Type="http://schemas.openxmlformats.org/officeDocument/2006/relationships/image" Target="../media/image20.png"/><Relationship Id="rId16" Type="http://schemas.openxmlformats.org/officeDocument/2006/relationships/image" Target="../media/image16.svg"/><Relationship Id="rId20" Type="http://schemas.openxmlformats.org/officeDocument/2006/relationships/image" Target="../media/image32.svg"/><Relationship Id="rId1" Type="http://schemas.openxmlformats.org/officeDocument/2006/relationships/slideLayout" Target="../slideLayouts/slideLayout12.xml"/><Relationship Id="rId6" Type="http://schemas.openxmlformats.org/officeDocument/2006/relationships/image" Target="../media/image24.svg"/><Relationship Id="rId11" Type="http://schemas.openxmlformats.org/officeDocument/2006/relationships/image" Target="../media/image27.png"/><Relationship Id="rId24" Type="http://schemas.openxmlformats.org/officeDocument/2006/relationships/image" Target="../media/image18.svg"/><Relationship Id="rId5" Type="http://schemas.openxmlformats.org/officeDocument/2006/relationships/image" Target="../media/image23.png"/><Relationship Id="rId15" Type="http://schemas.openxmlformats.org/officeDocument/2006/relationships/image" Target="../media/image15.png"/><Relationship Id="rId23" Type="http://schemas.openxmlformats.org/officeDocument/2006/relationships/image" Target="../media/image17.png"/><Relationship Id="rId10" Type="http://schemas.openxmlformats.org/officeDocument/2006/relationships/image" Target="../media/image14.svg"/><Relationship Id="rId19" Type="http://schemas.openxmlformats.org/officeDocument/2006/relationships/image" Target="../media/image31.png"/><Relationship Id="rId4" Type="http://schemas.openxmlformats.org/officeDocument/2006/relationships/image" Target="../media/image22.png"/><Relationship Id="rId9" Type="http://schemas.openxmlformats.org/officeDocument/2006/relationships/image" Target="../media/image13.png"/><Relationship Id="rId14" Type="http://schemas.openxmlformats.org/officeDocument/2006/relationships/image" Target="../media/image10.svg"/><Relationship Id="rId22" Type="http://schemas.openxmlformats.org/officeDocument/2006/relationships/image" Target="../media/image12.sv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0.svg"/><Relationship Id="rId18" Type="http://schemas.openxmlformats.org/officeDocument/2006/relationships/image" Target="../media/image31.png"/><Relationship Id="rId3" Type="http://schemas.openxmlformats.org/officeDocument/2006/relationships/image" Target="../media/image34.png"/><Relationship Id="rId21" Type="http://schemas.openxmlformats.org/officeDocument/2006/relationships/image" Target="../media/image12.svg"/><Relationship Id="rId7" Type="http://schemas.openxmlformats.org/officeDocument/2006/relationships/image" Target="../media/image26.svg"/><Relationship Id="rId12" Type="http://schemas.openxmlformats.org/officeDocument/2006/relationships/image" Target="../media/image9.png"/><Relationship Id="rId17" Type="http://schemas.openxmlformats.org/officeDocument/2006/relationships/image" Target="../media/image30.svg"/><Relationship Id="rId2" Type="http://schemas.openxmlformats.org/officeDocument/2006/relationships/image" Target="../media/image33.png"/><Relationship Id="rId16" Type="http://schemas.openxmlformats.org/officeDocument/2006/relationships/image" Target="../media/image29.png"/><Relationship Id="rId20"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25.png"/><Relationship Id="rId11" Type="http://schemas.openxmlformats.org/officeDocument/2006/relationships/image" Target="../media/image28.svg"/><Relationship Id="rId5" Type="http://schemas.openxmlformats.org/officeDocument/2006/relationships/image" Target="../media/image24.svg"/><Relationship Id="rId15" Type="http://schemas.openxmlformats.org/officeDocument/2006/relationships/image" Target="../media/image16.svg"/><Relationship Id="rId23" Type="http://schemas.openxmlformats.org/officeDocument/2006/relationships/image" Target="../media/image18.svg"/><Relationship Id="rId10" Type="http://schemas.openxmlformats.org/officeDocument/2006/relationships/image" Target="../media/image27.png"/><Relationship Id="rId19" Type="http://schemas.openxmlformats.org/officeDocument/2006/relationships/image" Target="../media/image32.svg"/><Relationship Id="rId4" Type="http://schemas.openxmlformats.org/officeDocument/2006/relationships/image" Target="../media/image23.png"/><Relationship Id="rId9" Type="http://schemas.openxmlformats.org/officeDocument/2006/relationships/image" Target="../media/image14.svg"/><Relationship Id="rId14" Type="http://schemas.openxmlformats.org/officeDocument/2006/relationships/image" Target="../media/image15.png"/><Relationship Id="rId22"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12" Type="http://schemas.openxmlformats.org/officeDocument/2006/relationships/image" Target="../media/image45.emf"/><Relationship Id="rId2" Type="http://schemas.openxmlformats.org/officeDocument/2006/relationships/image" Target="../media/image35.emf"/><Relationship Id="rId1" Type="http://schemas.openxmlformats.org/officeDocument/2006/relationships/slideLayout" Target="../slideLayouts/slideLayout12.xml"/><Relationship Id="rId6" Type="http://schemas.openxmlformats.org/officeDocument/2006/relationships/image" Target="../media/image39.emf"/><Relationship Id="rId11" Type="http://schemas.openxmlformats.org/officeDocument/2006/relationships/image" Target="../media/image44.emf"/><Relationship Id="rId5" Type="http://schemas.openxmlformats.org/officeDocument/2006/relationships/image" Target="../media/image38.emf"/><Relationship Id="rId10" Type="http://schemas.openxmlformats.org/officeDocument/2006/relationships/image" Target="../media/image43.emf"/><Relationship Id="rId4" Type="http://schemas.openxmlformats.org/officeDocument/2006/relationships/image" Target="../media/image37.emf"/><Relationship Id="rId9" Type="http://schemas.openxmlformats.org/officeDocument/2006/relationships/image" Target="../media/image42.emf"/></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image" Target="../media/image47.png"/></Relationships>
</file>

<file path=ppt/slides/_rels/slide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microsoft.com/office/2018/10/relationships/comments" Target="../comments/modernComment_13E9_B1B9FE25.xml"/><Relationship Id="rId1" Type="http://schemas.openxmlformats.org/officeDocument/2006/relationships/slideLayout" Target="../slideLayouts/slideLayout6.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17.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4.svg"/><Relationship Id="rId18" Type="http://schemas.openxmlformats.org/officeDocument/2006/relationships/image" Target="../media/image25.png"/><Relationship Id="rId3" Type="http://schemas.openxmlformats.org/officeDocument/2006/relationships/image" Target="../media/image13.png"/><Relationship Id="rId21" Type="http://schemas.openxmlformats.org/officeDocument/2006/relationships/image" Target="../media/image30.svg"/><Relationship Id="rId7" Type="http://schemas.openxmlformats.org/officeDocument/2006/relationships/image" Target="../media/image11.png"/><Relationship Id="rId12" Type="http://schemas.openxmlformats.org/officeDocument/2006/relationships/image" Target="../media/image23.png"/><Relationship Id="rId17" Type="http://schemas.openxmlformats.org/officeDocument/2006/relationships/image" Target="../media/image18.svg"/><Relationship Id="rId2" Type="http://schemas.openxmlformats.org/officeDocument/2006/relationships/image" Target="../media/image55.png"/><Relationship Id="rId16" Type="http://schemas.openxmlformats.org/officeDocument/2006/relationships/image" Target="../media/image17.png"/><Relationship Id="rId20"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10.svg"/><Relationship Id="rId11" Type="http://schemas.openxmlformats.org/officeDocument/2006/relationships/image" Target="../media/image56.png"/><Relationship Id="rId24" Type="http://schemas.openxmlformats.org/officeDocument/2006/relationships/image" Target="../media/image57.png"/><Relationship Id="rId5" Type="http://schemas.openxmlformats.org/officeDocument/2006/relationships/image" Target="../media/image9.png"/><Relationship Id="rId15" Type="http://schemas.openxmlformats.org/officeDocument/2006/relationships/image" Target="../media/image28.svg"/><Relationship Id="rId23" Type="http://schemas.openxmlformats.org/officeDocument/2006/relationships/image" Target="../media/image32.svg"/><Relationship Id="rId10" Type="http://schemas.openxmlformats.org/officeDocument/2006/relationships/image" Target="../media/image16.svg"/><Relationship Id="rId19" Type="http://schemas.openxmlformats.org/officeDocument/2006/relationships/image" Target="../media/image26.svg"/><Relationship Id="rId4" Type="http://schemas.openxmlformats.org/officeDocument/2006/relationships/image" Target="../media/image14.svg"/><Relationship Id="rId9" Type="http://schemas.openxmlformats.org/officeDocument/2006/relationships/image" Target="../media/image15.png"/><Relationship Id="rId14" Type="http://schemas.openxmlformats.org/officeDocument/2006/relationships/image" Target="../media/image27.png"/><Relationship Id="rId22"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svg"/><Relationship Id="rId18" Type="http://schemas.openxmlformats.org/officeDocument/2006/relationships/image" Target="../media/image25.png"/><Relationship Id="rId3" Type="http://schemas.openxmlformats.org/officeDocument/2006/relationships/image" Target="../media/image59.pn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8.svg"/><Relationship Id="rId2" Type="http://schemas.openxmlformats.org/officeDocument/2006/relationships/image" Target="../media/image58.png"/><Relationship Id="rId16"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4.svg"/><Relationship Id="rId5" Type="http://schemas.openxmlformats.org/officeDocument/2006/relationships/image" Target="../media/image10.svg"/><Relationship Id="rId15" Type="http://schemas.openxmlformats.org/officeDocument/2006/relationships/image" Target="../media/image24.svg"/><Relationship Id="rId10" Type="http://schemas.openxmlformats.org/officeDocument/2006/relationships/image" Target="../media/image13.png"/><Relationship Id="rId19" Type="http://schemas.openxmlformats.org/officeDocument/2006/relationships/image" Target="../media/image26.svg"/><Relationship Id="rId4" Type="http://schemas.openxmlformats.org/officeDocument/2006/relationships/image" Target="../media/image9.png"/><Relationship Id="rId9" Type="http://schemas.openxmlformats.org/officeDocument/2006/relationships/image" Target="../media/image16.svg"/><Relationship Id="rId1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5.png"/><Relationship Id="rId18" Type="http://schemas.openxmlformats.org/officeDocument/2006/relationships/image" Target="../media/image28.svg"/><Relationship Id="rId3" Type="http://schemas.openxmlformats.org/officeDocument/2006/relationships/image" Target="../media/image9.png"/><Relationship Id="rId7" Type="http://schemas.openxmlformats.org/officeDocument/2006/relationships/image" Target="../media/image17.png"/><Relationship Id="rId12" Type="http://schemas.openxmlformats.org/officeDocument/2006/relationships/image" Target="../media/image16.svg"/><Relationship Id="rId17" Type="http://schemas.openxmlformats.org/officeDocument/2006/relationships/image" Target="../media/image27.png"/><Relationship Id="rId2" Type="http://schemas.openxmlformats.org/officeDocument/2006/relationships/image" Target="../media/image60.png"/><Relationship Id="rId16" Type="http://schemas.openxmlformats.org/officeDocument/2006/relationships/image" Target="../media/image24.svg"/><Relationship Id="rId1" Type="http://schemas.openxmlformats.org/officeDocument/2006/relationships/slideLayout" Target="../slideLayouts/slideLayout12.xml"/><Relationship Id="rId6" Type="http://schemas.openxmlformats.org/officeDocument/2006/relationships/image" Target="../media/image12.svg"/><Relationship Id="rId11" Type="http://schemas.openxmlformats.org/officeDocument/2006/relationships/image" Target="../media/image15.png"/><Relationship Id="rId5" Type="http://schemas.openxmlformats.org/officeDocument/2006/relationships/image" Target="../media/image11.png"/><Relationship Id="rId15" Type="http://schemas.openxmlformats.org/officeDocument/2006/relationships/image" Target="../media/image23.png"/><Relationship Id="rId10" Type="http://schemas.openxmlformats.org/officeDocument/2006/relationships/image" Target="../media/image14.svg"/><Relationship Id="rId4" Type="http://schemas.openxmlformats.org/officeDocument/2006/relationships/image" Target="../media/image10.svg"/><Relationship Id="rId9" Type="http://schemas.openxmlformats.org/officeDocument/2006/relationships/image" Target="../media/image13.png"/><Relationship Id="rId14" Type="http://schemas.openxmlformats.org/officeDocument/2006/relationships/image" Target="../media/image26.svg"/></Relationships>
</file>

<file path=ppt/slides/_rels/slide21.xml.rels><?xml version="1.0" encoding="UTF-8" standalone="yes"?>
<Relationships xmlns="http://schemas.openxmlformats.org/package/2006/relationships"><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image" Target="../media/image61.emf"/><Relationship Id="rId1" Type="http://schemas.openxmlformats.org/officeDocument/2006/relationships/slideLayout" Target="../slideLayouts/slideLayout12.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slides/_rels/slide2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microsoft.com/office/2018/10/relationships/comments" Target="../comments/modernComment_13EE_391FAE59.xml"/><Relationship Id="rId1" Type="http://schemas.openxmlformats.org/officeDocument/2006/relationships/slideLayout" Target="../slideLayouts/slideLayout6.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12.xml"/><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s>
</file>

<file path=ppt/slides/_rels/slide25.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microsoft.com/office/2018/10/relationships/comments" Target="../comments/modernComment_13EF_B2A48A23.xml"/><Relationship Id="rId1" Type="http://schemas.openxmlformats.org/officeDocument/2006/relationships/slideLayout" Target="../slideLayouts/slideLayout6.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77.sv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5.sv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svg"/><Relationship Id="rId4" Type="http://schemas.openxmlformats.org/officeDocument/2006/relationships/image" Target="../media/image73.svg"/><Relationship Id="rId9" Type="http://schemas.openxmlformats.org/officeDocument/2006/relationships/image" Target="../media/image78.png"/><Relationship Id="rId14" Type="http://schemas.openxmlformats.org/officeDocument/2006/relationships/image" Target="../media/image8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84.png"/><Relationship Id="rId7" Type="http://schemas.openxmlformats.org/officeDocument/2006/relationships/image" Target="../media/image8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3.svg"/><Relationship Id="rId5" Type="http://schemas.openxmlformats.org/officeDocument/2006/relationships/image" Target="../media/image72.png"/><Relationship Id="rId10" Type="http://schemas.openxmlformats.org/officeDocument/2006/relationships/image" Target="../media/image75.svg"/><Relationship Id="rId4" Type="http://schemas.openxmlformats.org/officeDocument/2006/relationships/image" Target="../media/image85.svg"/><Relationship Id="rId9" Type="http://schemas.openxmlformats.org/officeDocument/2006/relationships/image" Target="../media/image74.png"/></Relationships>
</file>

<file path=ppt/slides/_rels/slide3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mway.service-now.com/finance?id=sc_cat_item&amp;sys_id=aa0e4cf2db5b33007b7884eb0b96196e" TargetMode="Externa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B7099B-0EBE-5A49-B7E5-D53EA6835050}"/>
              </a:ext>
            </a:extLst>
          </p:cNvPr>
          <p:cNvSpPr>
            <a:spLocks noGrp="1"/>
          </p:cNvSpPr>
          <p:nvPr>
            <p:ph type="body" sz="quarter" idx="13"/>
          </p:nvPr>
        </p:nvSpPr>
        <p:spPr>
          <a:xfrm>
            <a:off x="825403" y="2497792"/>
            <a:ext cx="4596361" cy="931207"/>
          </a:xfrm>
        </p:spPr>
        <p:txBody>
          <a:bodyPr/>
          <a:lstStyle/>
          <a:p>
            <a:r>
              <a:rPr lang="en-US" sz="3500"/>
              <a:t>Training Inbound Payments</a:t>
            </a:r>
          </a:p>
        </p:txBody>
      </p:sp>
      <p:sp>
        <p:nvSpPr>
          <p:cNvPr id="7" name="Text Placeholder 6">
            <a:extLst>
              <a:ext uri="{FF2B5EF4-FFF2-40B4-BE49-F238E27FC236}">
                <a16:creationId xmlns:a16="http://schemas.microsoft.com/office/drawing/2014/main" id="{B49A2129-9AE1-4431-A295-18A4EB912F6F}"/>
              </a:ext>
            </a:extLst>
          </p:cNvPr>
          <p:cNvSpPr>
            <a:spLocks noGrp="1"/>
          </p:cNvSpPr>
          <p:nvPr>
            <p:ph type="body" sz="quarter" idx="21"/>
          </p:nvPr>
        </p:nvSpPr>
        <p:spPr>
          <a:xfrm>
            <a:off x="825404" y="3864921"/>
            <a:ext cx="4596361" cy="1810323"/>
          </a:xfrm>
        </p:spPr>
        <p:txBody>
          <a:bodyPr/>
          <a:lstStyle/>
          <a:p>
            <a:r>
              <a:rPr lang="en-US" sz="1600" b="0"/>
              <a:t>Date: </a:t>
            </a:r>
            <a:r>
              <a:rPr lang="pl-PL" sz="1600" b="0"/>
              <a:t>24</a:t>
            </a:r>
            <a:r>
              <a:rPr lang="en-US" sz="1600" b="0"/>
              <a:t>.0</a:t>
            </a:r>
            <a:r>
              <a:rPr lang="pl-PL" sz="1600" b="0"/>
              <a:t>8</a:t>
            </a:r>
            <a:r>
              <a:rPr lang="en-US" sz="1600" b="0"/>
              <a:t>.2022</a:t>
            </a:r>
          </a:p>
          <a:p>
            <a:endParaRPr lang="en-US" sz="2000"/>
          </a:p>
        </p:txBody>
      </p:sp>
      <p:grpSp>
        <p:nvGrpSpPr>
          <p:cNvPr id="8" name="Group 7">
            <a:extLst>
              <a:ext uri="{FF2B5EF4-FFF2-40B4-BE49-F238E27FC236}">
                <a16:creationId xmlns:a16="http://schemas.microsoft.com/office/drawing/2014/main" id="{7FF2D481-E3AF-4CC3-86CA-B144C359546F}"/>
              </a:ext>
            </a:extLst>
          </p:cNvPr>
          <p:cNvGrpSpPr/>
          <p:nvPr/>
        </p:nvGrpSpPr>
        <p:grpSpPr>
          <a:xfrm>
            <a:off x="5212591" y="1731818"/>
            <a:ext cx="6823109" cy="5126182"/>
            <a:chOff x="5212591" y="1731818"/>
            <a:chExt cx="6823109" cy="5126182"/>
          </a:xfrm>
        </p:grpSpPr>
        <p:pic>
          <p:nvPicPr>
            <p:cNvPr id="9" name="Picture 2" descr="Illustration of online payment with credit card | premium image by  rawpixel.com / sasi | Melhor cartão de crédito, Ideias instagram, Montagem  de fotos molduras">
              <a:extLst>
                <a:ext uri="{FF2B5EF4-FFF2-40B4-BE49-F238E27FC236}">
                  <a16:creationId xmlns:a16="http://schemas.microsoft.com/office/drawing/2014/main" id="{1ACF957E-2F34-4F7B-91BC-5B1F54C2F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591" y="1731818"/>
              <a:ext cx="6823109" cy="51261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6118BA2-F1E5-4015-A079-D79BF33B905B}"/>
                </a:ext>
              </a:extLst>
            </p:cNvPr>
            <p:cNvSpPr/>
            <p:nvPr/>
          </p:nvSpPr>
          <p:spPr>
            <a:xfrm>
              <a:off x="5301673" y="6475218"/>
              <a:ext cx="498763" cy="374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3C946D-3B44-439C-85DF-7FD5789BB1D0}"/>
                </a:ext>
              </a:extLst>
            </p:cNvPr>
            <p:cNvSpPr/>
            <p:nvPr/>
          </p:nvSpPr>
          <p:spPr>
            <a:xfrm>
              <a:off x="5809145" y="6475218"/>
              <a:ext cx="295564" cy="374073"/>
            </a:xfrm>
            <a:prstGeom prst="rect">
              <a:avLst/>
            </a:prstGeom>
            <a:solidFill>
              <a:srgbClr val="163552"/>
            </a:solidFill>
            <a:ln>
              <a:solidFill>
                <a:srgbClr val="163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665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68966E-574B-44CD-8B19-50E61BF0C900}"/>
              </a:ext>
            </a:extLst>
          </p:cNvPr>
          <p:cNvSpPr>
            <a:spLocks noGrp="1"/>
          </p:cNvSpPr>
          <p:nvPr>
            <p:ph type="body" sz="quarter" idx="23"/>
          </p:nvPr>
        </p:nvSpPr>
        <p:spPr>
          <a:xfrm>
            <a:off x="6752036" y="1542097"/>
            <a:ext cx="5001897" cy="5021422"/>
          </a:xfrm>
        </p:spPr>
        <p:txBody>
          <a:bodyPr>
            <a:noAutofit/>
          </a:bodyPr>
          <a:lstStyle/>
          <a:p>
            <a:pPr marL="228600" indent="-228600">
              <a:buAutoNum type="arabicPeriod"/>
            </a:pPr>
            <a:r>
              <a:rPr lang="de-DE" sz="1400" dirty="0">
                <a:solidFill>
                  <a:schemeClr val="tx1"/>
                </a:solidFill>
              </a:rPr>
              <a:t>Order code</a:t>
            </a:r>
          </a:p>
          <a:p>
            <a:pPr marL="228600" indent="-228600">
              <a:buAutoNum type="arabicPeriod"/>
            </a:pPr>
            <a:r>
              <a:rPr lang="de-DE" sz="1400" dirty="0">
                <a:solidFill>
                  <a:schemeClr val="tx1"/>
                </a:solidFill>
              </a:rPr>
              <a:t>Merchant code</a:t>
            </a:r>
          </a:p>
          <a:p>
            <a:pPr marL="228600" indent="-228600">
              <a:buAutoNum type="arabicPeriod"/>
            </a:pPr>
            <a:r>
              <a:rPr lang="de-DE" sz="1400" dirty="0">
                <a:solidFill>
                  <a:schemeClr val="tx1"/>
                </a:solidFill>
              </a:rPr>
              <a:t>Shopper e-mail address</a:t>
            </a:r>
          </a:p>
          <a:p>
            <a:pPr marL="228600" indent="-228600">
              <a:buAutoNum type="arabicPeriod"/>
            </a:pPr>
            <a:r>
              <a:rPr lang="de-DE" sz="1400" dirty="0">
                <a:solidFill>
                  <a:schemeClr val="tx1"/>
                </a:solidFill>
              </a:rPr>
              <a:t>Order amount</a:t>
            </a:r>
          </a:p>
          <a:p>
            <a:pPr marL="228600" indent="-228600">
              <a:buAutoNum type="arabicPeriod"/>
            </a:pPr>
            <a:r>
              <a:rPr lang="de-DE" sz="1400" dirty="0">
                <a:solidFill>
                  <a:schemeClr val="tx1"/>
                </a:solidFill>
              </a:rPr>
              <a:t>Status of the transaction (if transaction is refused then status will be refused)</a:t>
            </a:r>
          </a:p>
          <a:p>
            <a:pPr marL="228600" indent="-228600">
              <a:buAutoNum type="arabicPeriod"/>
            </a:pPr>
            <a:r>
              <a:rPr lang="de-DE" sz="1400" dirty="0">
                <a:solidFill>
                  <a:schemeClr val="tx1"/>
                </a:solidFill>
              </a:rPr>
              <a:t>Payment method</a:t>
            </a:r>
          </a:p>
          <a:p>
            <a:pPr marL="228600" indent="-228600">
              <a:buAutoNum type="arabicPeriod"/>
            </a:pPr>
            <a:r>
              <a:rPr lang="de-DE" sz="1400" dirty="0">
                <a:solidFill>
                  <a:schemeClr val="tx1"/>
                </a:solidFill>
              </a:rPr>
              <a:t>Authorization code or refusal reason</a:t>
            </a:r>
          </a:p>
          <a:p>
            <a:pPr marL="228600" indent="-228600">
              <a:buAutoNum type="arabicPeriod"/>
            </a:pPr>
            <a:r>
              <a:rPr lang="de-DE" sz="1400" dirty="0">
                <a:solidFill>
                  <a:schemeClr val="tx1"/>
                </a:solidFill>
              </a:rPr>
              <a:t>Card number</a:t>
            </a:r>
          </a:p>
          <a:p>
            <a:pPr marL="228600" indent="-228600">
              <a:buAutoNum type="arabicPeriod"/>
            </a:pPr>
            <a:r>
              <a:rPr lang="de-DE" sz="1400" dirty="0">
                <a:solidFill>
                  <a:schemeClr val="tx1"/>
                </a:solidFill>
              </a:rPr>
              <a:t>3DS authentication status</a:t>
            </a:r>
            <a:endParaRPr lang="en-US" sz="1400" dirty="0">
              <a:solidFill>
                <a:schemeClr val="tx1"/>
              </a:solidFill>
            </a:endParaRPr>
          </a:p>
          <a:p>
            <a:pPr marL="685686" lvl="1" indent="-228600">
              <a:buFont typeface="Arial" panose="020B0604020202020204" pitchFamily="34" charset="0"/>
              <a:buChar char="•"/>
            </a:pPr>
            <a:r>
              <a:rPr lang="de-DE" sz="1400" dirty="0">
                <a:latin typeface="Arial" panose="020B0604020202020204" pitchFamily="34" charset="0"/>
                <a:cs typeface="Arial" panose="020B0604020202020204" pitchFamily="34" charset="0"/>
              </a:rPr>
              <a:t>Cardholder authenticated – 3DS authentication successful</a:t>
            </a:r>
          </a:p>
          <a:p>
            <a:pPr marL="685686" lvl="1" indent="-228600">
              <a:buFont typeface="Arial" panose="020B0604020202020204" pitchFamily="34" charset="0"/>
              <a:buChar char="•"/>
            </a:pPr>
            <a:r>
              <a:rPr lang="de-DE" sz="1400" dirty="0">
                <a:latin typeface="Arial" panose="020B0604020202020204" pitchFamily="34" charset="0"/>
                <a:cs typeface="Arial" panose="020B0604020202020204" pitchFamily="34" charset="0"/>
              </a:rPr>
              <a:t>Ecommerce – 3DS authentication failed</a:t>
            </a:r>
          </a:p>
          <a:p>
            <a:pPr marL="685686" lvl="1" indent="-228600">
              <a:buFont typeface="Arial" panose="020B0604020202020204" pitchFamily="34" charset="0"/>
              <a:buChar char="•"/>
            </a:pPr>
            <a:r>
              <a:rPr lang="en-US" sz="1400" dirty="0">
                <a:latin typeface="Arial" panose="020B0604020202020204" pitchFamily="34" charset="0"/>
                <a:cs typeface="Arial" panose="020B0604020202020204" pitchFamily="34" charset="0"/>
              </a:rPr>
              <a:t>Authentication offered but not used - The relevant card issuer or cardholder is not enrolled</a:t>
            </a:r>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10. Payment history – shows all payment statuses for a particular transaction</a:t>
            </a:r>
          </a:p>
          <a:p>
            <a:pPr marL="342900" indent="-342900">
              <a:buFont typeface="+mj-lt"/>
              <a:buAutoNum type="arabicPeriod"/>
            </a:pPr>
            <a:endParaRPr lang="de-DE" sz="1400" dirty="0">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2CD7501C-7CE3-4AE3-B7A4-E4E827CE1CCE}"/>
              </a:ext>
            </a:extLst>
          </p:cNvPr>
          <p:cNvSpPr txBox="1">
            <a:spLocks/>
          </p:cNvSpPr>
          <p:nvPr/>
        </p:nvSpPr>
        <p:spPr>
          <a:xfrm>
            <a:off x="449751" y="318672"/>
            <a:ext cx="11294573" cy="77538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4000" b="1">
                <a:latin typeface="Arial" panose="020B0604020202020204" pitchFamily="34" charset="0"/>
                <a:cs typeface="Arial" panose="020B0604020202020204" pitchFamily="34" charset="0"/>
              </a:rPr>
              <a:t>Payment &amp; order details – useful information</a:t>
            </a:r>
            <a:endParaRPr lang="en-US" sz="4000" b="1">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E79EAFB3-3C3B-4A77-892B-C55079E0D798}"/>
              </a:ext>
            </a:extLst>
          </p:cNvPr>
          <p:cNvGrpSpPr/>
          <p:nvPr/>
        </p:nvGrpSpPr>
        <p:grpSpPr>
          <a:xfrm>
            <a:off x="876241" y="1258209"/>
            <a:ext cx="3924825" cy="5074491"/>
            <a:chOff x="876241" y="1258209"/>
            <a:chExt cx="3924825" cy="5074491"/>
          </a:xfrm>
        </p:grpSpPr>
        <p:grpSp>
          <p:nvGrpSpPr>
            <p:cNvPr id="16" name="Group 15">
              <a:extLst>
                <a:ext uri="{FF2B5EF4-FFF2-40B4-BE49-F238E27FC236}">
                  <a16:creationId xmlns:a16="http://schemas.microsoft.com/office/drawing/2014/main" id="{119195E9-B857-421C-B2D6-B7E28ACFA77D}"/>
                </a:ext>
              </a:extLst>
            </p:cNvPr>
            <p:cNvGrpSpPr/>
            <p:nvPr/>
          </p:nvGrpSpPr>
          <p:grpSpPr>
            <a:xfrm>
              <a:off x="876241" y="1311277"/>
              <a:ext cx="3924825" cy="5021423"/>
              <a:chOff x="743164" y="1296528"/>
              <a:chExt cx="4123369" cy="5266991"/>
            </a:xfrm>
          </p:grpSpPr>
          <p:pic>
            <p:nvPicPr>
              <p:cNvPr id="11" name="Picture 10">
                <a:extLst>
                  <a:ext uri="{FF2B5EF4-FFF2-40B4-BE49-F238E27FC236}">
                    <a16:creationId xmlns:a16="http://schemas.microsoft.com/office/drawing/2014/main" id="{CD90E8E2-0F5F-43E4-A16E-AD97A5F136F6}"/>
                  </a:ext>
                </a:extLst>
              </p:cNvPr>
              <p:cNvPicPr>
                <a:picLocks noChangeAspect="1"/>
              </p:cNvPicPr>
              <p:nvPr/>
            </p:nvPicPr>
            <p:blipFill>
              <a:blip r:embed="rId2"/>
              <a:stretch>
                <a:fillRect/>
              </a:stretch>
            </p:blipFill>
            <p:spPr>
              <a:xfrm>
                <a:off x="743164" y="1296528"/>
                <a:ext cx="4107510" cy="1818985"/>
              </a:xfrm>
              <a:prstGeom prst="rect">
                <a:avLst/>
              </a:prstGeom>
            </p:spPr>
          </p:pic>
          <p:pic>
            <p:nvPicPr>
              <p:cNvPr id="13" name="Picture 12">
                <a:extLst>
                  <a:ext uri="{FF2B5EF4-FFF2-40B4-BE49-F238E27FC236}">
                    <a16:creationId xmlns:a16="http://schemas.microsoft.com/office/drawing/2014/main" id="{94001D53-7F09-417D-AFB7-01B80F788136}"/>
                  </a:ext>
                </a:extLst>
              </p:cNvPr>
              <p:cNvPicPr>
                <a:picLocks noChangeAspect="1"/>
              </p:cNvPicPr>
              <p:nvPr/>
            </p:nvPicPr>
            <p:blipFill>
              <a:blip r:embed="rId3"/>
              <a:stretch>
                <a:fillRect/>
              </a:stretch>
            </p:blipFill>
            <p:spPr>
              <a:xfrm>
                <a:off x="759023" y="3115513"/>
                <a:ext cx="4107510" cy="1643743"/>
              </a:xfrm>
              <a:prstGeom prst="rect">
                <a:avLst/>
              </a:prstGeom>
            </p:spPr>
          </p:pic>
          <p:pic>
            <p:nvPicPr>
              <p:cNvPr id="15" name="Picture 14">
                <a:extLst>
                  <a:ext uri="{FF2B5EF4-FFF2-40B4-BE49-F238E27FC236}">
                    <a16:creationId xmlns:a16="http://schemas.microsoft.com/office/drawing/2014/main" id="{6D037EAF-AFA0-40BF-BB8A-DABB56FE6589}"/>
                  </a:ext>
                </a:extLst>
              </p:cNvPr>
              <p:cNvPicPr>
                <a:picLocks noChangeAspect="1"/>
              </p:cNvPicPr>
              <p:nvPr/>
            </p:nvPicPr>
            <p:blipFill>
              <a:blip r:embed="rId4"/>
              <a:stretch>
                <a:fillRect/>
              </a:stretch>
            </p:blipFill>
            <p:spPr>
              <a:xfrm>
                <a:off x="751093" y="4757196"/>
                <a:ext cx="4091650" cy="1806323"/>
              </a:xfrm>
              <a:prstGeom prst="rect">
                <a:avLst/>
              </a:prstGeom>
            </p:spPr>
          </p:pic>
        </p:grpSp>
        <p:sp>
          <p:nvSpPr>
            <p:cNvPr id="17" name="Rectangle 16">
              <a:extLst>
                <a:ext uri="{FF2B5EF4-FFF2-40B4-BE49-F238E27FC236}">
                  <a16:creationId xmlns:a16="http://schemas.microsoft.com/office/drawing/2014/main" id="{23205147-C8AB-4FE7-99DA-7DAF4EE0F029}"/>
                </a:ext>
              </a:extLst>
            </p:cNvPr>
            <p:cNvSpPr/>
            <p:nvPr/>
          </p:nvSpPr>
          <p:spPr>
            <a:xfrm>
              <a:off x="3393324" y="2367194"/>
              <a:ext cx="1132764" cy="1481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82A52A-43BA-42EB-8751-2D9E7205A65C}"/>
                </a:ext>
              </a:extLst>
            </p:cNvPr>
            <p:cNvSpPr/>
            <p:nvPr/>
          </p:nvSpPr>
          <p:spPr>
            <a:xfrm>
              <a:off x="1536441" y="2603530"/>
              <a:ext cx="755176" cy="1078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969DDC5-DDF8-4AAB-A5A1-E891C71135A7}"/>
                </a:ext>
              </a:extLst>
            </p:cNvPr>
            <p:cNvSpPr/>
            <p:nvPr/>
          </p:nvSpPr>
          <p:spPr>
            <a:xfrm>
              <a:off x="3683688" y="1594888"/>
              <a:ext cx="755176" cy="1078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B060B6F-EDD5-4B6D-B3C3-30174DDAE062}"/>
                </a:ext>
              </a:extLst>
            </p:cNvPr>
            <p:cNvSpPr/>
            <p:nvPr/>
          </p:nvSpPr>
          <p:spPr>
            <a:xfrm>
              <a:off x="3683688" y="1706357"/>
              <a:ext cx="755176" cy="1078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9575F85-8AEB-40E4-A6F6-07B51C96240D}"/>
                </a:ext>
              </a:extLst>
            </p:cNvPr>
            <p:cNvSpPr/>
            <p:nvPr/>
          </p:nvSpPr>
          <p:spPr>
            <a:xfrm>
              <a:off x="1536441" y="2161605"/>
              <a:ext cx="755176" cy="1078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F750BFA-F7EC-4525-873D-C9FA337B2AA6}"/>
                </a:ext>
              </a:extLst>
            </p:cNvPr>
            <p:cNvSpPr/>
            <p:nvPr/>
          </p:nvSpPr>
          <p:spPr>
            <a:xfrm>
              <a:off x="1536441" y="2836277"/>
              <a:ext cx="755176" cy="1078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626EF71-B172-47CC-99ED-F7BB1B7288E7}"/>
                </a:ext>
              </a:extLst>
            </p:cNvPr>
            <p:cNvSpPr/>
            <p:nvPr/>
          </p:nvSpPr>
          <p:spPr>
            <a:xfrm>
              <a:off x="876241" y="5769647"/>
              <a:ext cx="1780104" cy="5630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4A7BC93-82D6-4EB2-AAFB-E6057ABAC172}"/>
                </a:ext>
              </a:extLst>
            </p:cNvPr>
            <p:cNvSpPr/>
            <p:nvPr/>
          </p:nvSpPr>
          <p:spPr>
            <a:xfrm>
              <a:off x="1347647" y="1486933"/>
              <a:ext cx="1132764" cy="1481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Badge 6 with solid fill">
              <a:extLst>
                <a:ext uri="{FF2B5EF4-FFF2-40B4-BE49-F238E27FC236}">
                  <a16:creationId xmlns:a16="http://schemas.microsoft.com/office/drawing/2014/main" id="{035DEC6D-7334-400E-87AB-CFFD3FBC30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34700" y="2331996"/>
              <a:ext cx="213993" cy="213993"/>
            </a:xfrm>
            <a:prstGeom prst="rect">
              <a:avLst/>
            </a:prstGeom>
          </p:spPr>
        </p:pic>
        <p:pic>
          <p:nvPicPr>
            <p:cNvPr id="28" name="Graphic 27" descr="Badge 8 with solid fill">
              <a:extLst>
                <a:ext uri="{FF2B5EF4-FFF2-40B4-BE49-F238E27FC236}">
                  <a16:creationId xmlns:a16="http://schemas.microsoft.com/office/drawing/2014/main" id="{4582306D-38F3-43DA-B5D7-5C200BD54A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1617" y="2554889"/>
              <a:ext cx="210443" cy="210443"/>
            </a:xfrm>
            <a:prstGeom prst="rect">
              <a:avLst/>
            </a:prstGeom>
          </p:spPr>
        </p:pic>
        <p:pic>
          <p:nvPicPr>
            <p:cNvPr id="30" name="Graphic 29" descr="Badge 1 with solid fill">
              <a:extLst>
                <a:ext uri="{FF2B5EF4-FFF2-40B4-BE49-F238E27FC236}">
                  <a16:creationId xmlns:a16="http://schemas.microsoft.com/office/drawing/2014/main" id="{9B3310DE-9A72-4C60-B84C-1076695DF0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98861" y="1258209"/>
              <a:ext cx="228724" cy="228724"/>
            </a:xfrm>
            <a:prstGeom prst="rect">
              <a:avLst/>
            </a:prstGeom>
          </p:spPr>
        </p:pic>
        <p:pic>
          <p:nvPicPr>
            <p:cNvPr id="32" name="Graphic 31" descr="Badge 7 with solid fill">
              <a:extLst>
                <a:ext uri="{FF2B5EF4-FFF2-40B4-BE49-F238E27FC236}">
                  <a16:creationId xmlns:a16="http://schemas.microsoft.com/office/drawing/2014/main" id="{FBB7A219-DCAE-487C-B2A6-D0D0726A7A8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32228" y="2508391"/>
              <a:ext cx="216465" cy="216465"/>
            </a:xfrm>
            <a:prstGeom prst="rect">
              <a:avLst/>
            </a:prstGeom>
          </p:spPr>
        </p:pic>
        <p:pic>
          <p:nvPicPr>
            <p:cNvPr id="36" name="Graphic 35" descr="Badge with solid fill">
              <a:extLst>
                <a:ext uri="{FF2B5EF4-FFF2-40B4-BE49-F238E27FC236}">
                  <a16:creationId xmlns:a16="http://schemas.microsoft.com/office/drawing/2014/main" id="{9BC5C69E-8E45-475F-AF9C-845BE8ED6AE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438864" y="1528957"/>
              <a:ext cx="212249" cy="212249"/>
            </a:xfrm>
            <a:prstGeom prst="rect">
              <a:avLst/>
            </a:prstGeom>
          </p:spPr>
        </p:pic>
        <p:pic>
          <p:nvPicPr>
            <p:cNvPr id="40" name="Graphic 39" descr="Badge 4 with solid fill">
              <a:extLst>
                <a:ext uri="{FF2B5EF4-FFF2-40B4-BE49-F238E27FC236}">
                  <a16:creationId xmlns:a16="http://schemas.microsoft.com/office/drawing/2014/main" id="{2ECC8821-1046-4B49-9476-EEF4F5838B9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291617" y="2089573"/>
              <a:ext cx="232886" cy="232886"/>
            </a:xfrm>
            <a:prstGeom prst="rect">
              <a:avLst/>
            </a:prstGeom>
          </p:spPr>
        </p:pic>
        <p:sp>
          <p:nvSpPr>
            <p:cNvPr id="41" name="Rectangle 40">
              <a:extLst>
                <a:ext uri="{FF2B5EF4-FFF2-40B4-BE49-F238E27FC236}">
                  <a16:creationId xmlns:a16="http://schemas.microsoft.com/office/drawing/2014/main" id="{3692DE9B-8A7E-4C97-AF8F-57706087F9BC}"/>
                </a:ext>
              </a:extLst>
            </p:cNvPr>
            <p:cNvSpPr/>
            <p:nvPr/>
          </p:nvSpPr>
          <p:spPr>
            <a:xfrm>
              <a:off x="3380149" y="2161605"/>
              <a:ext cx="1132764" cy="1481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Badge 9 with solid fill">
              <a:extLst>
                <a:ext uri="{FF2B5EF4-FFF2-40B4-BE49-F238E27FC236}">
                  <a16:creationId xmlns:a16="http://schemas.microsoft.com/office/drawing/2014/main" id="{74741B41-BAF0-4FB5-BBD4-D8E03EC88F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88700" y="2798713"/>
              <a:ext cx="213360" cy="213360"/>
            </a:xfrm>
            <a:prstGeom prst="rect">
              <a:avLst/>
            </a:prstGeom>
          </p:spPr>
        </p:pic>
        <p:sp>
          <p:nvSpPr>
            <p:cNvPr id="44" name="Rectangle 43">
              <a:extLst>
                <a:ext uri="{FF2B5EF4-FFF2-40B4-BE49-F238E27FC236}">
                  <a16:creationId xmlns:a16="http://schemas.microsoft.com/office/drawing/2014/main" id="{52BD6DE6-3E2B-4DC7-999A-7E75B4CF0FAA}"/>
                </a:ext>
              </a:extLst>
            </p:cNvPr>
            <p:cNvSpPr/>
            <p:nvPr/>
          </p:nvSpPr>
          <p:spPr>
            <a:xfrm>
              <a:off x="3388858" y="2515175"/>
              <a:ext cx="1132764" cy="1481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Badge 10 with solid fill">
              <a:extLst>
                <a:ext uri="{FF2B5EF4-FFF2-40B4-BE49-F238E27FC236}">
                  <a16:creationId xmlns:a16="http://schemas.microsoft.com/office/drawing/2014/main" id="{A5087890-3DB1-451E-A1B9-88D0A68031D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135412" y="5539806"/>
              <a:ext cx="248194" cy="248194"/>
            </a:xfrm>
            <a:prstGeom prst="rect">
              <a:avLst/>
            </a:prstGeom>
          </p:spPr>
        </p:pic>
        <p:pic>
          <p:nvPicPr>
            <p:cNvPr id="31" name="Graphic 30" descr="Badge 3 with solid fill">
              <a:extLst>
                <a:ext uri="{FF2B5EF4-FFF2-40B4-BE49-F238E27FC236}">
                  <a16:creationId xmlns:a16="http://schemas.microsoft.com/office/drawing/2014/main" id="{59424393-919B-4D22-97E0-C676CAA971B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439038" y="1701575"/>
              <a:ext cx="210297" cy="210297"/>
            </a:xfrm>
            <a:prstGeom prst="rect">
              <a:avLst/>
            </a:prstGeom>
          </p:spPr>
        </p:pic>
        <p:pic>
          <p:nvPicPr>
            <p:cNvPr id="33" name="Graphic 32" descr="Badge 5 with solid fill">
              <a:extLst>
                <a:ext uri="{FF2B5EF4-FFF2-40B4-BE49-F238E27FC236}">
                  <a16:creationId xmlns:a16="http://schemas.microsoft.com/office/drawing/2014/main" id="{22515512-3656-4270-BEC7-CEA0A09B2F9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542389" y="2133747"/>
              <a:ext cx="213852" cy="213852"/>
            </a:xfrm>
            <a:prstGeom prst="rect">
              <a:avLst/>
            </a:prstGeom>
          </p:spPr>
        </p:pic>
      </p:grpSp>
      <p:sp>
        <p:nvSpPr>
          <p:cNvPr id="2" name="TextBox 1">
            <a:extLst>
              <a:ext uri="{FF2B5EF4-FFF2-40B4-BE49-F238E27FC236}">
                <a16:creationId xmlns:a16="http://schemas.microsoft.com/office/drawing/2014/main" id="{1414C879-D64B-41E4-9B3F-AFB30AEFCD44}"/>
              </a:ext>
            </a:extLst>
          </p:cNvPr>
          <p:cNvSpPr txBox="1"/>
          <p:nvPr/>
        </p:nvSpPr>
        <p:spPr>
          <a:xfrm>
            <a:off x="6759586" y="1205338"/>
            <a:ext cx="2710999" cy="369332"/>
          </a:xfrm>
          <a:prstGeom prst="rect">
            <a:avLst/>
          </a:prstGeom>
          <a:noFill/>
        </p:spPr>
        <p:txBody>
          <a:bodyPr wrap="none" rtlCol="0">
            <a:spAutoFit/>
          </a:bodyPr>
          <a:lstStyle/>
          <a:p>
            <a:r>
              <a:rPr lang="de-DE" b="1" dirty="0">
                <a:solidFill>
                  <a:srgbClr val="00C7B1"/>
                </a:solidFill>
                <a:latin typeface="Arial" panose="020B0604020202020204" pitchFamily="34" charset="0"/>
                <a:cs typeface="Arial" panose="020B0604020202020204" pitchFamily="34" charset="0"/>
              </a:rPr>
              <a:t>Successful transaction</a:t>
            </a:r>
            <a:endParaRPr lang="en-US" b="1" dirty="0">
              <a:solidFill>
                <a:srgbClr val="00C7B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0260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68966E-574B-44CD-8B19-50E61BF0C900}"/>
              </a:ext>
            </a:extLst>
          </p:cNvPr>
          <p:cNvSpPr>
            <a:spLocks noGrp="1"/>
          </p:cNvSpPr>
          <p:nvPr>
            <p:ph type="body" sz="quarter" idx="23"/>
          </p:nvPr>
        </p:nvSpPr>
        <p:spPr>
          <a:xfrm>
            <a:off x="6752036" y="1542097"/>
            <a:ext cx="5001897" cy="5021422"/>
          </a:xfrm>
        </p:spPr>
        <p:txBody>
          <a:bodyPr>
            <a:noAutofit/>
          </a:bodyPr>
          <a:lstStyle/>
          <a:p>
            <a:pPr marL="228600" indent="-228600">
              <a:buAutoNum type="arabicPeriod"/>
            </a:pPr>
            <a:r>
              <a:rPr lang="de-DE" sz="1400" dirty="0">
                <a:solidFill>
                  <a:schemeClr val="tx1"/>
                </a:solidFill>
              </a:rPr>
              <a:t>Order code</a:t>
            </a:r>
          </a:p>
          <a:p>
            <a:pPr marL="228600" indent="-228600">
              <a:buAutoNum type="arabicPeriod"/>
            </a:pPr>
            <a:r>
              <a:rPr lang="de-DE" sz="1400" dirty="0">
                <a:solidFill>
                  <a:schemeClr val="tx1"/>
                </a:solidFill>
              </a:rPr>
              <a:t>Merchant code</a:t>
            </a:r>
          </a:p>
          <a:p>
            <a:pPr marL="228600" indent="-228600">
              <a:buAutoNum type="arabicPeriod"/>
            </a:pPr>
            <a:r>
              <a:rPr lang="de-DE" sz="1400" dirty="0">
                <a:solidFill>
                  <a:schemeClr val="tx1"/>
                </a:solidFill>
              </a:rPr>
              <a:t>Shopper e-mail address</a:t>
            </a:r>
          </a:p>
          <a:p>
            <a:pPr marL="228600" indent="-228600">
              <a:buAutoNum type="arabicPeriod"/>
            </a:pPr>
            <a:r>
              <a:rPr lang="de-DE" sz="1400" dirty="0">
                <a:solidFill>
                  <a:schemeClr val="tx1"/>
                </a:solidFill>
              </a:rPr>
              <a:t>Order amount</a:t>
            </a:r>
          </a:p>
          <a:p>
            <a:pPr marL="228600" indent="-228600">
              <a:buAutoNum type="arabicPeriod"/>
            </a:pPr>
            <a:r>
              <a:rPr lang="de-DE" sz="1400" dirty="0">
                <a:solidFill>
                  <a:schemeClr val="tx1"/>
                </a:solidFill>
              </a:rPr>
              <a:t>Status of the transaction</a:t>
            </a:r>
          </a:p>
          <a:p>
            <a:pPr marL="228600" indent="-228600">
              <a:buAutoNum type="arabicPeriod"/>
            </a:pPr>
            <a:r>
              <a:rPr lang="de-DE" sz="1400" dirty="0">
                <a:solidFill>
                  <a:schemeClr val="tx1"/>
                </a:solidFill>
              </a:rPr>
              <a:t>Payment method</a:t>
            </a:r>
          </a:p>
          <a:p>
            <a:pPr marL="228600" indent="-228600">
              <a:buAutoNum type="arabicPeriod"/>
            </a:pPr>
            <a:r>
              <a:rPr lang="de-DE" sz="1400" dirty="0">
                <a:solidFill>
                  <a:schemeClr val="tx1"/>
                </a:solidFill>
              </a:rPr>
              <a:t>Refusal reason</a:t>
            </a:r>
          </a:p>
          <a:p>
            <a:pPr marL="228600" indent="-228600">
              <a:buAutoNum type="arabicPeriod"/>
            </a:pPr>
            <a:r>
              <a:rPr lang="de-DE" sz="1400" dirty="0">
                <a:solidFill>
                  <a:schemeClr val="tx1"/>
                </a:solidFill>
              </a:rPr>
              <a:t>Card number</a:t>
            </a:r>
          </a:p>
          <a:p>
            <a:pPr marL="228600" indent="-228600">
              <a:buAutoNum type="arabicPeriod"/>
            </a:pPr>
            <a:r>
              <a:rPr lang="de-DE" sz="1400" dirty="0">
                <a:solidFill>
                  <a:schemeClr val="tx1"/>
                </a:solidFill>
              </a:rPr>
              <a:t>3DS authentication status</a:t>
            </a:r>
            <a:endParaRPr lang="en-US" sz="1400" dirty="0">
              <a:solidFill>
                <a:schemeClr val="tx1"/>
              </a:solidFill>
            </a:endParaRPr>
          </a:p>
          <a:p>
            <a:pPr marL="685686" lvl="1" indent="-228600">
              <a:buFont typeface="Arial" panose="020B0604020202020204" pitchFamily="34" charset="0"/>
              <a:buChar char="•"/>
            </a:pPr>
            <a:r>
              <a:rPr lang="de-DE" sz="1400" dirty="0">
                <a:latin typeface="Arial" panose="020B0604020202020204" pitchFamily="34" charset="0"/>
                <a:cs typeface="Arial" panose="020B0604020202020204" pitchFamily="34" charset="0"/>
              </a:rPr>
              <a:t>Cardholder authenticated – 3DS authentication successful</a:t>
            </a:r>
          </a:p>
          <a:p>
            <a:pPr marL="685686" lvl="1" indent="-228600">
              <a:buFont typeface="Arial" panose="020B0604020202020204" pitchFamily="34" charset="0"/>
              <a:buChar char="•"/>
            </a:pPr>
            <a:r>
              <a:rPr lang="de-DE" sz="1400" dirty="0">
                <a:latin typeface="Arial" panose="020B0604020202020204" pitchFamily="34" charset="0"/>
                <a:cs typeface="Arial" panose="020B0604020202020204" pitchFamily="34" charset="0"/>
              </a:rPr>
              <a:t>Ecommerce – 3DS authentication failed</a:t>
            </a:r>
          </a:p>
          <a:p>
            <a:pPr marL="685686" lvl="1" indent="-228600">
              <a:buFont typeface="Arial" panose="020B0604020202020204" pitchFamily="34" charset="0"/>
              <a:buChar char="•"/>
            </a:pPr>
            <a:r>
              <a:rPr lang="en-US" sz="1400" dirty="0">
                <a:latin typeface="Arial" panose="020B0604020202020204" pitchFamily="34" charset="0"/>
                <a:cs typeface="Arial" panose="020B0604020202020204" pitchFamily="34" charset="0"/>
              </a:rPr>
              <a:t>Authentication offered but not used - The relevant card issuer or cardholder is not enrolled</a:t>
            </a:r>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10. Payment history – shows all payment statuses for a particular transaction</a:t>
            </a:r>
          </a:p>
          <a:p>
            <a:pPr marL="342900" indent="-342900">
              <a:buFont typeface="+mj-lt"/>
              <a:buAutoNum type="arabicPeriod"/>
            </a:pPr>
            <a:endParaRPr lang="de-DE" sz="1400" dirty="0">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2CD7501C-7CE3-4AE3-B7A4-E4E827CE1CCE}"/>
              </a:ext>
            </a:extLst>
          </p:cNvPr>
          <p:cNvSpPr txBox="1">
            <a:spLocks/>
          </p:cNvSpPr>
          <p:nvPr/>
        </p:nvSpPr>
        <p:spPr>
          <a:xfrm>
            <a:off x="449751" y="318672"/>
            <a:ext cx="11294573" cy="77538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4000" b="1" dirty="0">
                <a:latin typeface="Arial" panose="020B0604020202020204" pitchFamily="34" charset="0"/>
                <a:cs typeface="Arial" panose="020B0604020202020204" pitchFamily="34" charset="0"/>
              </a:rPr>
              <a:t>Payment &amp; order details – useful information</a:t>
            </a:r>
            <a:endParaRPr lang="en-US" sz="4000" b="1"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93CB2839-9CDC-46E2-8DA8-EFDEFC27473A}"/>
              </a:ext>
            </a:extLst>
          </p:cNvPr>
          <p:cNvGrpSpPr/>
          <p:nvPr/>
        </p:nvGrpSpPr>
        <p:grpSpPr>
          <a:xfrm>
            <a:off x="325654" y="1051319"/>
            <a:ext cx="5118089" cy="5352950"/>
            <a:chOff x="325654" y="1051319"/>
            <a:chExt cx="5118089" cy="5352950"/>
          </a:xfrm>
        </p:grpSpPr>
        <p:pic>
          <p:nvPicPr>
            <p:cNvPr id="7" name="Picture 6">
              <a:extLst>
                <a:ext uri="{FF2B5EF4-FFF2-40B4-BE49-F238E27FC236}">
                  <a16:creationId xmlns:a16="http://schemas.microsoft.com/office/drawing/2014/main" id="{30AD0F25-E381-4441-AD91-691817C730E7}"/>
                </a:ext>
              </a:extLst>
            </p:cNvPr>
            <p:cNvPicPr>
              <a:picLocks noChangeAspect="1"/>
            </p:cNvPicPr>
            <p:nvPr/>
          </p:nvPicPr>
          <p:blipFill>
            <a:blip r:embed="rId2"/>
            <a:stretch>
              <a:fillRect/>
            </a:stretch>
          </p:blipFill>
          <p:spPr>
            <a:xfrm>
              <a:off x="589586" y="3736561"/>
              <a:ext cx="4850379" cy="2667708"/>
            </a:xfrm>
            <a:prstGeom prst="rect">
              <a:avLst/>
            </a:prstGeom>
          </p:spPr>
        </p:pic>
        <p:pic>
          <p:nvPicPr>
            <p:cNvPr id="5" name="Picture 4">
              <a:extLst>
                <a:ext uri="{FF2B5EF4-FFF2-40B4-BE49-F238E27FC236}">
                  <a16:creationId xmlns:a16="http://schemas.microsoft.com/office/drawing/2014/main" id="{43D74889-E236-45CB-95B0-0ADFA4CA5FDB}"/>
                </a:ext>
              </a:extLst>
            </p:cNvPr>
            <p:cNvPicPr>
              <a:picLocks noChangeAspect="1"/>
            </p:cNvPicPr>
            <p:nvPr/>
          </p:nvPicPr>
          <p:blipFill>
            <a:blip r:embed="rId3"/>
            <a:stretch>
              <a:fillRect/>
            </a:stretch>
          </p:blipFill>
          <p:spPr>
            <a:xfrm>
              <a:off x="556326" y="1214759"/>
              <a:ext cx="4887417" cy="2478352"/>
            </a:xfrm>
            <a:prstGeom prst="rect">
              <a:avLst/>
            </a:prstGeom>
          </p:spPr>
        </p:pic>
        <p:sp>
          <p:nvSpPr>
            <p:cNvPr id="17" name="Rectangle 16">
              <a:extLst>
                <a:ext uri="{FF2B5EF4-FFF2-40B4-BE49-F238E27FC236}">
                  <a16:creationId xmlns:a16="http://schemas.microsoft.com/office/drawing/2014/main" id="{23205147-C8AB-4FE7-99DA-7DAF4EE0F029}"/>
                </a:ext>
              </a:extLst>
            </p:cNvPr>
            <p:cNvSpPr/>
            <p:nvPr/>
          </p:nvSpPr>
          <p:spPr>
            <a:xfrm>
              <a:off x="3988138" y="2669038"/>
              <a:ext cx="1132764" cy="1481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82A52A-43BA-42EB-8751-2D9E7205A65C}"/>
                </a:ext>
              </a:extLst>
            </p:cNvPr>
            <p:cNvSpPr/>
            <p:nvPr/>
          </p:nvSpPr>
          <p:spPr>
            <a:xfrm>
              <a:off x="1678489" y="2967513"/>
              <a:ext cx="755176" cy="1078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969DDC5-DDF8-4AAB-A5A1-E891C71135A7}"/>
                </a:ext>
              </a:extLst>
            </p:cNvPr>
            <p:cNvSpPr/>
            <p:nvPr/>
          </p:nvSpPr>
          <p:spPr>
            <a:xfrm>
              <a:off x="4314001" y="1535692"/>
              <a:ext cx="755176" cy="1670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B060B6F-EDD5-4B6D-B3C3-30174DDAE062}"/>
                </a:ext>
              </a:extLst>
            </p:cNvPr>
            <p:cNvSpPr/>
            <p:nvPr/>
          </p:nvSpPr>
          <p:spPr>
            <a:xfrm>
              <a:off x="4314001" y="1706357"/>
              <a:ext cx="755176" cy="1690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9575F85-8AEB-40E4-A6F6-07B51C96240D}"/>
                </a:ext>
              </a:extLst>
            </p:cNvPr>
            <p:cNvSpPr/>
            <p:nvPr/>
          </p:nvSpPr>
          <p:spPr>
            <a:xfrm>
              <a:off x="1687366" y="2383555"/>
              <a:ext cx="755176" cy="1078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F750BFA-F7EC-4525-873D-C9FA337B2AA6}"/>
                </a:ext>
              </a:extLst>
            </p:cNvPr>
            <p:cNvSpPr/>
            <p:nvPr/>
          </p:nvSpPr>
          <p:spPr>
            <a:xfrm>
              <a:off x="1678489" y="3244650"/>
              <a:ext cx="755176" cy="1078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626EF71-B172-47CC-99ED-F7BB1B7288E7}"/>
                </a:ext>
              </a:extLst>
            </p:cNvPr>
            <p:cNvSpPr/>
            <p:nvPr/>
          </p:nvSpPr>
          <p:spPr>
            <a:xfrm>
              <a:off x="592153" y="5599791"/>
              <a:ext cx="3950235" cy="7329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4A7BC93-82D6-4EB2-AAFB-E6057ABAC172}"/>
                </a:ext>
              </a:extLst>
            </p:cNvPr>
            <p:cNvSpPr/>
            <p:nvPr/>
          </p:nvSpPr>
          <p:spPr>
            <a:xfrm>
              <a:off x="1205599" y="1371519"/>
              <a:ext cx="1519845" cy="1967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Badge 6 with solid fill">
              <a:extLst>
                <a:ext uri="{FF2B5EF4-FFF2-40B4-BE49-F238E27FC236}">
                  <a16:creationId xmlns:a16="http://schemas.microsoft.com/office/drawing/2014/main" id="{035DEC6D-7334-400E-87AB-CFFD3FBC30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9514" y="2616089"/>
              <a:ext cx="213993" cy="213993"/>
            </a:xfrm>
            <a:prstGeom prst="rect">
              <a:avLst/>
            </a:prstGeom>
          </p:spPr>
        </p:pic>
        <p:pic>
          <p:nvPicPr>
            <p:cNvPr id="28" name="Graphic 27" descr="Badge 8 with solid fill">
              <a:extLst>
                <a:ext uri="{FF2B5EF4-FFF2-40B4-BE49-F238E27FC236}">
                  <a16:creationId xmlns:a16="http://schemas.microsoft.com/office/drawing/2014/main" id="{4582306D-38F3-43DA-B5D7-5C200BD54A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3665" y="2918872"/>
              <a:ext cx="210443" cy="210443"/>
            </a:xfrm>
            <a:prstGeom prst="rect">
              <a:avLst/>
            </a:prstGeom>
          </p:spPr>
        </p:pic>
        <p:pic>
          <p:nvPicPr>
            <p:cNvPr id="30" name="Graphic 29" descr="Badge 1 with solid fill">
              <a:extLst>
                <a:ext uri="{FF2B5EF4-FFF2-40B4-BE49-F238E27FC236}">
                  <a16:creationId xmlns:a16="http://schemas.microsoft.com/office/drawing/2014/main" id="{9B3310DE-9A72-4C60-B84C-1076695DF0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2937" y="1051319"/>
              <a:ext cx="239979" cy="239979"/>
            </a:xfrm>
            <a:prstGeom prst="rect">
              <a:avLst/>
            </a:prstGeom>
          </p:spPr>
        </p:pic>
        <p:pic>
          <p:nvPicPr>
            <p:cNvPr id="32" name="Graphic 31" descr="Badge 7 with solid fill">
              <a:extLst>
                <a:ext uri="{FF2B5EF4-FFF2-40B4-BE49-F238E27FC236}">
                  <a16:creationId xmlns:a16="http://schemas.microsoft.com/office/drawing/2014/main" id="{FBB7A219-DCAE-487C-B2A6-D0D0726A7A8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27042" y="2792484"/>
              <a:ext cx="216465" cy="216465"/>
            </a:xfrm>
            <a:prstGeom prst="rect">
              <a:avLst/>
            </a:prstGeom>
          </p:spPr>
        </p:pic>
        <p:pic>
          <p:nvPicPr>
            <p:cNvPr id="36" name="Graphic 35" descr="Badge with solid fill">
              <a:extLst>
                <a:ext uri="{FF2B5EF4-FFF2-40B4-BE49-F238E27FC236}">
                  <a16:creationId xmlns:a16="http://schemas.microsoft.com/office/drawing/2014/main" id="{9BC5C69E-8E45-475F-AF9C-845BE8ED6AE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95811" y="1528957"/>
              <a:ext cx="212249" cy="212249"/>
            </a:xfrm>
            <a:prstGeom prst="rect">
              <a:avLst/>
            </a:prstGeom>
          </p:spPr>
        </p:pic>
        <p:pic>
          <p:nvPicPr>
            <p:cNvPr id="40" name="Graphic 39" descr="Badge 4 with solid fill">
              <a:extLst>
                <a:ext uri="{FF2B5EF4-FFF2-40B4-BE49-F238E27FC236}">
                  <a16:creationId xmlns:a16="http://schemas.microsoft.com/office/drawing/2014/main" id="{2ECC8821-1046-4B49-9476-EEF4F5838B9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442542" y="2311523"/>
              <a:ext cx="232886" cy="232886"/>
            </a:xfrm>
            <a:prstGeom prst="rect">
              <a:avLst/>
            </a:prstGeom>
          </p:spPr>
        </p:pic>
        <p:sp>
          <p:nvSpPr>
            <p:cNvPr id="41" name="Rectangle 40">
              <a:extLst>
                <a:ext uri="{FF2B5EF4-FFF2-40B4-BE49-F238E27FC236}">
                  <a16:creationId xmlns:a16="http://schemas.microsoft.com/office/drawing/2014/main" id="{3692DE9B-8A7E-4C97-AF8F-57706087F9BC}"/>
                </a:ext>
              </a:extLst>
            </p:cNvPr>
            <p:cNvSpPr/>
            <p:nvPr/>
          </p:nvSpPr>
          <p:spPr>
            <a:xfrm>
              <a:off x="3974963" y="2348040"/>
              <a:ext cx="1132764" cy="1481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Badge 9 with solid fill">
              <a:extLst>
                <a:ext uri="{FF2B5EF4-FFF2-40B4-BE49-F238E27FC236}">
                  <a16:creationId xmlns:a16="http://schemas.microsoft.com/office/drawing/2014/main" id="{74741B41-BAF0-4FB5-BBD4-D8E03EC88F3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430748" y="3207086"/>
              <a:ext cx="213360" cy="213360"/>
            </a:xfrm>
            <a:prstGeom prst="rect">
              <a:avLst/>
            </a:prstGeom>
          </p:spPr>
        </p:pic>
        <p:sp>
          <p:nvSpPr>
            <p:cNvPr id="44" name="Rectangle 43">
              <a:extLst>
                <a:ext uri="{FF2B5EF4-FFF2-40B4-BE49-F238E27FC236}">
                  <a16:creationId xmlns:a16="http://schemas.microsoft.com/office/drawing/2014/main" id="{52BD6DE6-3E2B-4DC7-999A-7E75B4CF0FAA}"/>
                </a:ext>
              </a:extLst>
            </p:cNvPr>
            <p:cNvSpPr/>
            <p:nvPr/>
          </p:nvSpPr>
          <p:spPr>
            <a:xfrm>
              <a:off x="3983672" y="2817019"/>
              <a:ext cx="1132764" cy="1481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Badge 10 with solid fill">
              <a:extLst>
                <a:ext uri="{FF2B5EF4-FFF2-40B4-BE49-F238E27FC236}">
                  <a16:creationId xmlns:a16="http://schemas.microsoft.com/office/drawing/2014/main" id="{A5087890-3DB1-451E-A1B9-88D0A68031D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5654" y="5465230"/>
              <a:ext cx="248194" cy="248194"/>
            </a:xfrm>
            <a:prstGeom prst="rect">
              <a:avLst/>
            </a:prstGeom>
          </p:spPr>
        </p:pic>
        <p:pic>
          <p:nvPicPr>
            <p:cNvPr id="31" name="Graphic 30" descr="Badge 3 with solid fill">
              <a:extLst>
                <a:ext uri="{FF2B5EF4-FFF2-40B4-BE49-F238E27FC236}">
                  <a16:creationId xmlns:a16="http://schemas.microsoft.com/office/drawing/2014/main" id="{59424393-919B-4D22-97E0-C676CAA971B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095985" y="1701575"/>
              <a:ext cx="210297" cy="210297"/>
            </a:xfrm>
            <a:prstGeom prst="rect">
              <a:avLst/>
            </a:prstGeom>
          </p:spPr>
        </p:pic>
        <p:pic>
          <p:nvPicPr>
            <p:cNvPr id="33" name="Graphic 32" descr="Badge 5 with solid fill">
              <a:extLst>
                <a:ext uri="{FF2B5EF4-FFF2-40B4-BE49-F238E27FC236}">
                  <a16:creationId xmlns:a16="http://schemas.microsoft.com/office/drawing/2014/main" id="{22515512-3656-4270-BEC7-CEA0A09B2F9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119446" y="2311305"/>
              <a:ext cx="213852" cy="213852"/>
            </a:xfrm>
            <a:prstGeom prst="rect">
              <a:avLst/>
            </a:prstGeom>
          </p:spPr>
        </p:pic>
      </p:grpSp>
      <p:sp>
        <p:nvSpPr>
          <p:cNvPr id="2" name="TextBox 1">
            <a:extLst>
              <a:ext uri="{FF2B5EF4-FFF2-40B4-BE49-F238E27FC236}">
                <a16:creationId xmlns:a16="http://schemas.microsoft.com/office/drawing/2014/main" id="{1414C879-D64B-41E4-9B3F-AFB30AEFCD44}"/>
              </a:ext>
            </a:extLst>
          </p:cNvPr>
          <p:cNvSpPr txBox="1"/>
          <p:nvPr/>
        </p:nvSpPr>
        <p:spPr>
          <a:xfrm>
            <a:off x="6759586" y="1205338"/>
            <a:ext cx="2454518" cy="369332"/>
          </a:xfrm>
          <a:prstGeom prst="rect">
            <a:avLst/>
          </a:prstGeom>
          <a:noFill/>
        </p:spPr>
        <p:txBody>
          <a:bodyPr wrap="none" rtlCol="0">
            <a:spAutoFit/>
          </a:bodyPr>
          <a:lstStyle/>
          <a:p>
            <a:r>
              <a:rPr lang="de-DE" b="1" dirty="0">
                <a:solidFill>
                  <a:srgbClr val="00C7B1"/>
                </a:solidFill>
                <a:latin typeface="Arial" panose="020B0604020202020204" pitchFamily="34" charset="0"/>
                <a:cs typeface="Arial" panose="020B0604020202020204" pitchFamily="34" charset="0"/>
              </a:rPr>
              <a:t>Declined transaction</a:t>
            </a:r>
            <a:endParaRPr lang="en-US" b="1" dirty="0">
              <a:solidFill>
                <a:srgbClr val="00C7B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335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0166A22-984E-4FA3-A886-8CFBAE93CC9F}"/>
              </a:ext>
            </a:extLst>
          </p:cNvPr>
          <p:cNvGrpSpPr/>
          <p:nvPr/>
        </p:nvGrpSpPr>
        <p:grpSpPr>
          <a:xfrm>
            <a:off x="1143000" y="1196404"/>
            <a:ext cx="9913675" cy="5111750"/>
            <a:chOff x="1143000" y="1196404"/>
            <a:chExt cx="9913675" cy="5111750"/>
          </a:xfrm>
        </p:grpSpPr>
        <p:sp>
          <p:nvSpPr>
            <p:cNvPr id="9" name="AutoShape 3">
              <a:extLst>
                <a:ext uri="{FF2B5EF4-FFF2-40B4-BE49-F238E27FC236}">
                  <a16:creationId xmlns:a16="http://schemas.microsoft.com/office/drawing/2014/main" id="{55BC0B30-2891-4C3A-9618-67AD4311661C}"/>
                </a:ext>
              </a:extLst>
            </p:cNvPr>
            <p:cNvSpPr>
              <a:spLocks noChangeAspect="1" noChangeArrowheads="1" noTextEdit="1"/>
            </p:cNvSpPr>
            <p:nvPr/>
          </p:nvSpPr>
          <p:spPr bwMode="auto">
            <a:xfrm>
              <a:off x="1143000" y="1196404"/>
              <a:ext cx="99060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a:extLst>
                <a:ext uri="{FF2B5EF4-FFF2-40B4-BE49-F238E27FC236}">
                  <a16:creationId xmlns:a16="http://schemas.microsoft.com/office/drawing/2014/main" id="{963D4489-997E-44F5-9AF3-3D9F8CC91A74}"/>
                </a:ext>
              </a:extLst>
            </p:cNvPr>
            <p:cNvSpPr>
              <a:spLocks noChangeArrowheads="1"/>
            </p:cNvSpPr>
            <p:nvPr/>
          </p:nvSpPr>
          <p:spPr bwMode="auto">
            <a:xfrm>
              <a:off x="1150938" y="1204342"/>
              <a:ext cx="4087813" cy="40005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a:extLst>
                <a:ext uri="{FF2B5EF4-FFF2-40B4-BE49-F238E27FC236}">
                  <a16:creationId xmlns:a16="http://schemas.microsoft.com/office/drawing/2014/main" id="{E75C603F-E10E-4811-B448-AA49859EDE72}"/>
                </a:ext>
              </a:extLst>
            </p:cNvPr>
            <p:cNvSpPr>
              <a:spLocks noChangeArrowheads="1"/>
            </p:cNvSpPr>
            <p:nvPr/>
          </p:nvSpPr>
          <p:spPr bwMode="auto">
            <a:xfrm>
              <a:off x="5238750" y="1204342"/>
              <a:ext cx="5797550" cy="40163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id="{C3BF9DA0-0957-4439-A030-425BB79E5D5E}"/>
                </a:ext>
              </a:extLst>
            </p:cNvPr>
            <p:cNvSpPr>
              <a:spLocks noChangeArrowheads="1"/>
            </p:cNvSpPr>
            <p:nvPr/>
          </p:nvSpPr>
          <p:spPr bwMode="auto">
            <a:xfrm>
              <a:off x="1150938" y="1604392"/>
              <a:ext cx="4087813" cy="41275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B97328B3-2C84-4FDF-83CF-1EDF8169482E}"/>
                </a:ext>
              </a:extLst>
            </p:cNvPr>
            <p:cNvSpPr>
              <a:spLocks noChangeArrowheads="1"/>
            </p:cNvSpPr>
            <p:nvPr/>
          </p:nvSpPr>
          <p:spPr bwMode="auto">
            <a:xfrm>
              <a:off x="5237163" y="1604392"/>
              <a:ext cx="5799138"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a:extLst>
                <a:ext uri="{FF2B5EF4-FFF2-40B4-BE49-F238E27FC236}">
                  <a16:creationId xmlns:a16="http://schemas.microsoft.com/office/drawing/2014/main" id="{0B6374E4-6F36-4C52-93F2-C6C300147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0" y="1605979"/>
              <a:ext cx="57975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a:extLst>
                <a:ext uri="{FF2B5EF4-FFF2-40B4-BE49-F238E27FC236}">
                  <a16:creationId xmlns:a16="http://schemas.microsoft.com/office/drawing/2014/main" id="{E2F5EA50-FD82-4481-8AFB-E6492A38149C}"/>
                </a:ext>
              </a:extLst>
            </p:cNvPr>
            <p:cNvSpPr>
              <a:spLocks noChangeArrowheads="1"/>
            </p:cNvSpPr>
            <p:nvPr/>
          </p:nvSpPr>
          <p:spPr bwMode="auto">
            <a:xfrm>
              <a:off x="5237163" y="1604392"/>
              <a:ext cx="5799138" cy="411163"/>
            </a:xfrm>
            <a:prstGeom prst="rect">
              <a:avLst/>
            </a:prstGeom>
            <a:solidFill>
              <a:srgbClr val="AFFFF5">
                <a:alpha val="52549"/>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
              <a:extLst>
                <a:ext uri="{FF2B5EF4-FFF2-40B4-BE49-F238E27FC236}">
                  <a16:creationId xmlns:a16="http://schemas.microsoft.com/office/drawing/2014/main" id="{A1E0CCD7-39F6-450B-8EB7-2792F23CFC39}"/>
                </a:ext>
              </a:extLst>
            </p:cNvPr>
            <p:cNvSpPr>
              <a:spLocks noChangeArrowheads="1"/>
            </p:cNvSpPr>
            <p:nvPr/>
          </p:nvSpPr>
          <p:spPr bwMode="auto">
            <a:xfrm>
              <a:off x="1150938" y="2017142"/>
              <a:ext cx="4087813" cy="38258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2">
              <a:extLst>
                <a:ext uri="{FF2B5EF4-FFF2-40B4-BE49-F238E27FC236}">
                  <a16:creationId xmlns:a16="http://schemas.microsoft.com/office/drawing/2014/main" id="{AA899236-6D7C-4DB9-9195-A8C729D26AB0}"/>
                </a:ext>
              </a:extLst>
            </p:cNvPr>
            <p:cNvSpPr>
              <a:spLocks noChangeArrowheads="1"/>
            </p:cNvSpPr>
            <p:nvPr/>
          </p:nvSpPr>
          <p:spPr bwMode="auto">
            <a:xfrm>
              <a:off x="5237163" y="2015554"/>
              <a:ext cx="5799138" cy="38258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7" name="Picture 13">
              <a:extLst>
                <a:ext uri="{FF2B5EF4-FFF2-40B4-BE49-F238E27FC236}">
                  <a16:creationId xmlns:a16="http://schemas.microsoft.com/office/drawing/2014/main" id="{AB002403-B81A-4725-ADE4-7A8948555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0" y="2017142"/>
              <a:ext cx="57975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4">
              <a:extLst>
                <a:ext uri="{FF2B5EF4-FFF2-40B4-BE49-F238E27FC236}">
                  <a16:creationId xmlns:a16="http://schemas.microsoft.com/office/drawing/2014/main" id="{376B6FEF-82BE-42B1-896E-7D3D462F70E7}"/>
                </a:ext>
              </a:extLst>
            </p:cNvPr>
            <p:cNvSpPr>
              <a:spLocks noChangeArrowheads="1"/>
            </p:cNvSpPr>
            <p:nvPr/>
          </p:nvSpPr>
          <p:spPr bwMode="auto">
            <a:xfrm>
              <a:off x="5237163" y="2015554"/>
              <a:ext cx="5799138" cy="382588"/>
            </a:xfrm>
            <a:prstGeom prst="rect">
              <a:avLst/>
            </a:prstGeom>
            <a:solidFill>
              <a:srgbClr val="AFFFF5">
                <a:alpha val="52549"/>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5">
              <a:extLst>
                <a:ext uri="{FF2B5EF4-FFF2-40B4-BE49-F238E27FC236}">
                  <a16:creationId xmlns:a16="http://schemas.microsoft.com/office/drawing/2014/main" id="{65A48D40-1359-41CC-AC42-3019BAEEAD57}"/>
                </a:ext>
              </a:extLst>
            </p:cNvPr>
            <p:cNvSpPr>
              <a:spLocks noChangeArrowheads="1"/>
            </p:cNvSpPr>
            <p:nvPr/>
          </p:nvSpPr>
          <p:spPr bwMode="auto">
            <a:xfrm>
              <a:off x="1150938" y="2399729"/>
              <a:ext cx="4087813"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a:extLst>
                <a:ext uri="{FF2B5EF4-FFF2-40B4-BE49-F238E27FC236}">
                  <a16:creationId xmlns:a16="http://schemas.microsoft.com/office/drawing/2014/main" id="{6C4EA0E1-7EB8-47B6-AB9D-544022A54834}"/>
                </a:ext>
              </a:extLst>
            </p:cNvPr>
            <p:cNvSpPr>
              <a:spLocks noChangeArrowheads="1"/>
            </p:cNvSpPr>
            <p:nvPr/>
          </p:nvSpPr>
          <p:spPr bwMode="auto">
            <a:xfrm>
              <a:off x="5237163" y="2398142"/>
              <a:ext cx="5799138" cy="41275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41" name="Picture 17">
              <a:extLst>
                <a:ext uri="{FF2B5EF4-FFF2-40B4-BE49-F238E27FC236}">
                  <a16:creationId xmlns:a16="http://schemas.microsoft.com/office/drawing/2014/main" id="{D03BD1CB-B869-40CE-A21F-6974460B0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2399729"/>
              <a:ext cx="57975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8">
              <a:extLst>
                <a:ext uri="{FF2B5EF4-FFF2-40B4-BE49-F238E27FC236}">
                  <a16:creationId xmlns:a16="http://schemas.microsoft.com/office/drawing/2014/main" id="{9DDB750E-0999-4587-AB92-9271A097948C}"/>
                </a:ext>
              </a:extLst>
            </p:cNvPr>
            <p:cNvSpPr>
              <a:spLocks noChangeArrowheads="1"/>
            </p:cNvSpPr>
            <p:nvPr/>
          </p:nvSpPr>
          <p:spPr bwMode="auto">
            <a:xfrm>
              <a:off x="5237163" y="2398142"/>
              <a:ext cx="5799138" cy="412750"/>
            </a:xfrm>
            <a:prstGeom prst="rect">
              <a:avLst/>
            </a:prstGeom>
            <a:solidFill>
              <a:srgbClr val="AFFFF5">
                <a:alpha val="52549"/>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19">
              <a:extLst>
                <a:ext uri="{FF2B5EF4-FFF2-40B4-BE49-F238E27FC236}">
                  <a16:creationId xmlns:a16="http://schemas.microsoft.com/office/drawing/2014/main" id="{6AB8A630-A995-4DEC-80C2-1B65A730A473}"/>
                </a:ext>
              </a:extLst>
            </p:cNvPr>
            <p:cNvSpPr>
              <a:spLocks noChangeArrowheads="1"/>
            </p:cNvSpPr>
            <p:nvPr/>
          </p:nvSpPr>
          <p:spPr bwMode="auto">
            <a:xfrm>
              <a:off x="1150938" y="2810892"/>
              <a:ext cx="4087813"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a:extLst>
                <a:ext uri="{FF2B5EF4-FFF2-40B4-BE49-F238E27FC236}">
                  <a16:creationId xmlns:a16="http://schemas.microsoft.com/office/drawing/2014/main" id="{F0C1418B-B022-4081-9BA5-1FE8A83408B2}"/>
                </a:ext>
              </a:extLst>
            </p:cNvPr>
            <p:cNvSpPr>
              <a:spLocks noChangeArrowheads="1"/>
            </p:cNvSpPr>
            <p:nvPr/>
          </p:nvSpPr>
          <p:spPr bwMode="auto">
            <a:xfrm>
              <a:off x="5237163" y="2810892"/>
              <a:ext cx="5799138"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45" name="Picture 21">
              <a:extLst>
                <a:ext uri="{FF2B5EF4-FFF2-40B4-BE49-F238E27FC236}">
                  <a16:creationId xmlns:a16="http://schemas.microsoft.com/office/drawing/2014/main" id="{24CCC012-349F-4E4C-8AC1-186A0256E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0" y="2810892"/>
              <a:ext cx="57975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589D3707-58A6-4229-8073-79F1615FA433}"/>
                </a:ext>
              </a:extLst>
            </p:cNvPr>
            <p:cNvSpPr>
              <a:spLocks noChangeArrowheads="1"/>
            </p:cNvSpPr>
            <p:nvPr/>
          </p:nvSpPr>
          <p:spPr bwMode="auto">
            <a:xfrm>
              <a:off x="5237163" y="2810892"/>
              <a:ext cx="5799138" cy="411163"/>
            </a:xfrm>
            <a:prstGeom prst="rect">
              <a:avLst/>
            </a:prstGeom>
            <a:solidFill>
              <a:srgbClr val="AFFFF5">
                <a:alpha val="52549"/>
              </a:srgb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 name="Rectangle 23">
              <a:extLst>
                <a:ext uri="{FF2B5EF4-FFF2-40B4-BE49-F238E27FC236}">
                  <a16:creationId xmlns:a16="http://schemas.microsoft.com/office/drawing/2014/main" id="{A15E4A59-AE7A-48DE-BA2D-38368B9CDA37}"/>
                </a:ext>
              </a:extLst>
            </p:cNvPr>
            <p:cNvSpPr>
              <a:spLocks noChangeArrowheads="1"/>
            </p:cNvSpPr>
            <p:nvPr/>
          </p:nvSpPr>
          <p:spPr bwMode="auto">
            <a:xfrm>
              <a:off x="1150938" y="3222054"/>
              <a:ext cx="4087813"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8415E907-F3B5-4B62-A88F-CD26B8EA7F64}"/>
                </a:ext>
              </a:extLst>
            </p:cNvPr>
            <p:cNvSpPr>
              <a:spLocks noChangeArrowheads="1"/>
            </p:cNvSpPr>
            <p:nvPr/>
          </p:nvSpPr>
          <p:spPr bwMode="auto">
            <a:xfrm>
              <a:off x="5237163" y="3222054"/>
              <a:ext cx="5799138"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49" name="Picture 25">
              <a:extLst>
                <a:ext uri="{FF2B5EF4-FFF2-40B4-BE49-F238E27FC236}">
                  <a16:creationId xmlns:a16="http://schemas.microsoft.com/office/drawing/2014/main" id="{BEA1D6E8-3B2B-4C4F-A0F2-F9EFE16D15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0" y="3222054"/>
              <a:ext cx="57975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6">
              <a:extLst>
                <a:ext uri="{FF2B5EF4-FFF2-40B4-BE49-F238E27FC236}">
                  <a16:creationId xmlns:a16="http://schemas.microsoft.com/office/drawing/2014/main" id="{8A599E0E-636C-4FAE-AFCB-93021ACC7E6F}"/>
                </a:ext>
              </a:extLst>
            </p:cNvPr>
            <p:cNvSpPr>
              <a:spLocks noChangeArrowheads="1"/>
            </p:cNvSpPr>
            <p:nvPr/>
          </p:nvSpPr>
          <p:spPr bwMode="auto">
            <a:xfrm>
              <a:off x="5237163" y="3222054"/>
              <a:ext cx="5799138" cy="411163"/>
            </a:xfrm>
            <a:prstGeom prst="rect">
              <a:avLst/>
            </a:prstGeom>
            <a:solidFill>
              <a:srgbClr val="AFFFF5">
                <a:alpha val="52549"/>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7">
              <a:extLst>
                <a:ext uri="{FF2B5EF4-FFF2-40B4-BE49-F238E27FC236}">
                  <a16:creationId xmlns:a16="http://schemas.microsoft.com/office/drawing/2014/main" id="{3B712E8D-2889-4828-AFB5-AFE3812FEB87}"/>
                </a:ext>
              </a:extLst>
            </p:cNvPr>
            <p:cNvSpPr>
              <a:spLocks noChangeArrowheads="1"/>
            </p:cNvSpPr>
            <p:nvPr/>
          </p:nvSpPr>
          <p:spPr bwMode="auto">
            <a:xfrm>
              <a:off x="1150938" y="3633217"/>
              <a:ext cx="4087813" cy="34290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8">
              <a:extLst>
                <a:ext uri="{FF2B5EF4-FFF2-40B4-BE49-F238E27FC236}">
                  <a16:creationId xmlns:a16="http://schemas.microsoft.com/office/drawing/2014/main" id="{D4A92E2C-BFE1-48E4-AD03-F09FEFFC70C0}"/>
                </a:ext>
              </a:extLst>
            </p:cNvPr>
            <p:cNvSpPr>
              <a:spLocks noChangeArrowheads="1"/>
            </p:cNvSpPr>
            <p:nvPr/>
          </p:nvSpPr>
          <p:spPr bwMode="auto">
            <a:xfrm>
              <a:off x="5237163" y="3633217"/>
              <a:ext cx="5799138" cy="34290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53" name="Picture 29">
              <a:extLst>
                <a:ext uri="{FF2B5EF4-FFF2-40B4-BE49-F238E27FC236}">
                  <a16:creationId xmlns:a16="http://schemas.microsoft.com/office/drawing/2014/main" id="{07C5E86B-B47E-49F7-8088-881A6B6468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8750" y="3633217"/>
              <a:ext cx="57975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30">
              <a:extLst>
                <a:ext uri="{FF2B5EF4-FFF2-40B4-BE49-F238E27FC236}">
                  <a16:creationId xmlns:a16="http://schemas.microsoft.com/office/drawing/2014/main" id="{5E6A286F-B7FE-446C-B249-32EC17B5E165}"/>
                </a:ext>
              </a:extLst>
            </p:cNvPr>
            <p:cNvSpPr>
              <a:spLocks noChangeArrowheads="1"/>
            </p:cNvSpPr>
            <p:nvPr/>
          </p:nvSpPr>
          <p:spPr bwMode="auto">
            <a:xfrm>
              <a:off x="5237163" y="3633217"/>
              <a:ext cx="5799138" cy="342900"/>
            </a:xfrm>
            <a:prstGeom prst="rect">
              <a:avLst/>
            </a:prstGeom>
            <a:solidFill>
              <a:srgbClr val="AFFFF5">
                <a:alpha val="52549"/>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31">
              <a:extLst>
                <a:ext uri="{FF2B5EF4-FFF2-40B4-BE49-F238E27FC236}">
                  <a16:creationId xmlns:a16="http://schemas.microsoft.com/office/drawing/2014/main" id="{65EB002D-DA27-42E2-9941-4CE9C8BFD72C}"/>
                </a:ext>
              </a:extLst>
            </p:cNvPr>
            <p:cNvSpPr>
              <a:spLocks noChangeArrowheads="1"/>
            </p:cNvSpPr>
            <p:nvPr/>
          </p:nvSpPr>
          <p:spPr bwMode="auto">
            <a:xfrm>
              <a:off x="1150938" y="3976117"/>
              <a:ext cx="4087813" cy="38258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2">
              <a:extLst>
                <a:ext uri="{FF2B5EF4-FFF2-40B4-BE49-F238E27FC236}">
                  <a16:creationId xmlns:a16="http://schemas.microsoft.com/office/drawing/2014/main" id="{12914CD0-D4C9-4480-AA55-D553439A7253}"/>
                </a:ext>
              </a:extLst>
            </p:cNvPr>
            <p:cNvSpPr>
              <a:spLocks noChangeArrowheads="1"/>
            </p:cNvSpPr>
            <p:nvPr/>
          </p:nvSpPr>
          <p:spPr bwMode="auto">
            <a:xfrm>
              <a:off x="5237163" y="3974529"/>
              <a:ext cx="5799138" cy="38258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57" name="Picture 33">
              <a:extLst>
                <a:ext uri="{FF2B5EF4-FFF2-40B4-BE49-F238E27FC236}">
                  <a16:creationId xmlns:a16="http://schemas.microsoft.com/office/drawing/2014/main" id="{779E490D-6170-469A-B50C-D6F4B635CC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8750" y="3976117"/>
              <a:ext cx="57975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 name="Rectangle 34">
              <a:extLst>
                <a:ext uri="{FF2B5EF4-FFF2-40B4-BE49-F238E27FC236}">
                  <a16:creationId xmlns:a16="http://schemas.microsoft.com/office/drawing/2014/main" id="{892D43A3-DCFD-42F7-A80E-B1CE302B359A}"/>
                </a:ext>
              </a:extLst>
            </p:cNvPr>
            <p:cNvSpPr>
              <a:spLocks noChangeArrowheads="1"/>
            </p:cNvSpPr>
            <p:nvPr/>
          </p:nvSpPr>
          <p:spPr bwMode="auto">
            <a:xfrm>
              <a:off x="5237163" y="3974529"/>
              <a:ext cx="5799138" cy="382588"/>
            </a:xfrm>
            <a:prstGeom prst="rect">
              <a:avLst/>
            </a:prstGeom>
            <a:solidFill>
              <a:srgbClr val="AFFFF5">
                <a:alpha val="52549"/>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5" name="Rectangle 35">
              <a:extLst>
                <a:ext uri="{FF2B5EF4-FFF2-40B4-BE49-F238E27FC236}">
                  <a16:creationId xmlns:a16="http://schemas.microsoft.com/office/drawing/2014/main" id="{E92622B0-3BC0-4451-BD38-FEAF59CAC09E}"/>
                </a:ext>
              </a:extLst>
            </p:cNvPr>
            <p:cNvSpPr>
              <a:spLocks noChangeArrowheads="1"/>
            </p:cNvSpPr>
            <p:nvPr/>
          </p:nvSpPr>
          <p:spPr bwMode="auto">
            <a:xfrm>
              <a:off x="1150938" y="4358704"/>
              <a:ext cx="4087813" cy="38258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6" name="Rectangle 36">
              <a:extLst>
                <a:ext uri="{FF2B5EF4-FFF2-40B4-BE49-F238E27FC236}">
                  <a16:creationId xmlns:a16="http://schemas.microsoft.com/office/drawing/2014/main" id="{6442576F-3B46-413A-ADC7-6159141986C6}"/>
                </a:ext>
              </a:extLst>
            </p:cNvPr>
            <p:cNvSpPr>
              <a:spLocks noChangeArrowheads="1"/>
            </p:cNvSpPr>
            <p:nvPr/>
          </p:nvSpPr>
          <p:spPr bwMode="auto">
            <a:xfrm>
              <a:off x="5237163" y="4357117"/>
              <a:ext cx="5799138" cy="384175"/>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1" name="Picture 37">
              <a:extLst>
                <a:ext uri="{FF2B5EF4-FFF2-40B4-BE49-F238E27FC236}">
                  <a16:creationId xmlns:a16="http://schemas.microsoft.com/office/drawing/2014/main" id="{9DAF4054-F0FC-4C30-BDA4-A2F053CEB4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8750" y="4358704"/>
              <a:ext cx="57975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8">
              <a:extLst>
                <a:ext uri="{FF2B5EF4-FFF2-40B4-BE49-F238E27FC236}">
                  <a16:creationId xmlns:a16="http://schemas.microsoft.com/office/drawing/2014/main" id="{C7BE44F8-FC9B-4419-9ECD-A9D67FE75989}"/>
                </a:ext>
              </a:extLst>
            </p:cNvPr>
            <p:cNvSpPr>
              <a:spLocks noChangeArrowheads="1"/>
            </p:cNvSpPr>
            <p:nvPr/>
          </p:nvSpPr>
          <p:spPr bwMode="auto">
            <a:xfrm>
              <a:off x="5237163" y="4357117"/>
              <a:ext cx="5799138" cy="384175"/>
            </a:xfrm>
            <a:prstGeom prst="rect">
              <a:avLst/>
            </a:prstGeom>
            <a:solidFill>
              <a:srgbClr val="AFFFF5">
                <a:alpha val="52549"/>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8" name="Rectangle 39">
              <a:extLst>
                <a:ext uri="{FF2B5EF4-FFF2-40B4-BE49-F238E27FC236}">
                  <a16:creationId xmlns:a16="http://schemas.microsoft.com/office/drawing/2014/main" id="{450EBAD0-5E2E-4F4D-B883-1BA8D98C5BCE}"/>
                </a:ext>
              </a:extLst>
            </p:cNvPr>
            <p:cNvSpPr>
              <a:spLocks noChangeArrowheads="1"/>
            </p:cNvSpPr>
            <p:nvPr/>
          </p:nvSpPr>
          <p:spPr bwMode="auto">
            <a:xfrm>
              <a:off x="1150938" y="4741292"/>
              <a:ext cx="4087813" cy="568325"/>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Rectangle 40">
              <a:extLst>
                <a:ext uri="{FF2B5EF4-FFF2-40B4-BE49-F238E27FC236}">
                  <a16:creationId xmlns:a16="http://schemas.microsoft.com/office/drawing/2014/main" id="{ADC1ADFA-D278-4C89-A9F2-32A93C784459}"/>
                </a:ext>
              </a:extLst>
            </p:cNvPr>
            <p:cNvSpPr>
              <a:spLocks noChangeArrowheads="1"/>
            </p:cNvSpPr>
            <p:nvPr/>
          </p:nvSpPr>
          <p:spPr bwMode="auto">
            <a:xfrm>
              <a:off x="5237163" y="4741292"/>
              <a:ext cx="5799138" cy="56991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5" name="Picture 41">
              <a:extLst>
                <a:ext uri="{FF2B5EF4-FFF2-40B4-BE49-F238E27FC236}">
                  <a16:creationId xmlns:a16="http://schemas.microsoft.com/office/drawing/2014/main" id="{EF96FCE8-6869-4DA4-B451-7E71D9C2B8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8750" y="4741292"/>
              <a:ext cx="57975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42">
              <a:extLst>
                <a:ext uri="{FF2B5EF4-FFF2-40B4-BE49-F238E27FC236}">
                  <a16:creationId xmlns:a16="http://schemas.microsoft.com/office/drawing/2014/main" id="{4C5B5252-4E8C-4D3C-9328-9FC4D075E2B8}"/>
                </a:ext>
              </a:extLst>
            </p:cNvPr>
            <p:cNvSpPr>
              <a:spLocks noChangeArrowheads="1"/>
            </p:cNvSpPr>
            <p:nvPr/>
          </p:nvSpPr>
          <p:spPr bwMode="auto">
            <a:xfrm>
              <a:off x="5237163" y="4741292"/>
              <a:ext cx="5799138" cy="569913"/>
            </a:xfrm>
            <a:prstGeom prst="rect">
              <a:avLst/>
            </a:prstGeom>
            <a:solidFill>
              <a:srgbClr val="AFFFF5">
                <a:alpha val="52549"/>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1" name="Rectangle 43">
              <a:extLst>
                <a:ext uri="{FF2B5EF4-FFF2-40B4-BE49-F238E27FC236}">
                  <a16:creationId xmlns:a16="http://schemas.microsoft.com/office/drawing/2014/main" id="{26766224-A49D-41B9-B30F-BACAF511CB9A}"/>
                </a:ext>
              </a:extLst>
            </p:cNvPr>
            <p:cNvSpPr>
              <a:spLocks noChangeArrowheads="1"/>
            </p:cNvSpPr>
            <p:nvPr/>
          </p:nvSpPr>
          <p:spPr bwMode="auto">
            <a:xfrm>
              <a:off x="1150938" y="5309617"/>
              <a:ext cx="4087813" cy="612775"/>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44">
              <a:extLst>
                <a:ext uri="{FF2B5EF4-FFF2-40B4-BE49-F238E27FC236}">
                  <a16:creationId xmlns:a16="http://schemas.microsoft.com/office/drawing/2014/main" id="{E142BC53-E66F-4678-BB3E-FE956260482D}"/>
                </a:ext>
              </a:extLst>
            </p:cNvPr>
            <p:cNvSpPr>
              <a:spLocks noChangeArrowheads="1"/>
            </p:cNvSpPr>
            <p:nvPr/>
          </p:nvSpPr>
          <p:spPr bwMode="auto">
            <a:xfrm>
              <a:off x="5237163" y="5309617"/>
              <a:ext cx="5799138" cy="612775"/>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9" name="Picture 45">
              <a:extLst>
                <a:ext uri="{FF2B5EF4-FFF2-40B4-BE49-F238E27FC236}">
                  <a16:creationId xmlns:a16="http://schemas.microsoft.com/office/drawing/2014/main" id="{34C854C9-326F-44A1-A5C1-FB34CEB918C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8750" y="5309617"/>
              <a:ext cx="57975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46">
              <a:extLst>
                <a:ext uri="{FF2B5EF4-FFF2-40B4-BE49-F238E27FC236}">
                  <a16:creationId xmlns:a16="http://schemas.microsoft.com/office/drawing/2014/main" id="{A90195BC-899E-4657-9AE5-6F324C7E65EF}"/>
                </a:ext>
              </a:extLst>
            </p:cNvPr>
            <p:cNvSpPr>
              <a:spLocks noChangeArrowheads="1"/>
            </p:cNvSpPr>
            <p:nvPr/>
          </p:nvSpPr>
          <p:spPr bwMode="auto">
            <a:xfrm>
              <a:off x="5237163" y="5309617"/>
              <a:ext cx="5799138" cy="612775"/>
            </a:xfrm>
            <a:prstGeom prst="rect">
              <a:avLst/>
            </a:prstGeom>
            <a:solidFill>
              <a:srgbClr val="AFFFF5">
                <a:alpha val="52549"/>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5" name="Rectangle 47">
              <a:extLst>
                <a:ext uri="{FF2B5EF4-FFF2-40B4-BE49-F238E27FC236}">
                  <a16:creationId xmlns:a16="http://schemas.microsoft.com/office/drawing/2014/main" id="{FA252D57-ABB2-4BC4-BB46-5EF0D71D6F71}"/>
                </a:ext>
              </a:extLst>
            </p:cNvPr>
            <p:cNvSpPr>
              <a:spLocks noChangeArrowheads="1"/>
            </p:cNvSpPr>
            <p:nvPr/>
          </p:nvSpPr>
          <p:spPr bwMode="auto">
            <a:xfrm>
              <a:off x="1150938" y="5922392"/>
              <a:ext cx="4087813" cy="3730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48">
              <a:extLst>
                <a:ext uri="{FF2B5EF4-FFF2-40B4-BE49-F238E27FC236}">
                  <a16:creationId xmlns:a16="http://schemas.microsoft.com/office/drawing/2014/main" id="{642CEEAC-6933-462C-AA97-680E190A89F3}"/>
                </a:ext>
              </a:extLst>
            </p:cNvPr>
            <p:cNvSpPr>
              <a:spLocks noChangeArrowheads="1"/>
            </p:cNvSpPr>
            <p:nvPr/>
          </p:nvSpPr>
          <p:spPr bwMode="auto">
            <a:xfrm>
              <a:off x="5237163" y="5922392"/>
              <a:ext cx="5799138" cy="3730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3" name="Picture 49">
              <a:extLst>
                <a:ext uri="{FF2B5EF4-FFF2-40B4-BE49-F238E27FC236}">
                  <a16:creationId xmlns:a16="http://schemas.microsoft.com/office/drawing/2014/main" id="{798FC0BF-2D60-4D73-ADD3-2BA7D7F9677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8750" y="5922392"/>
              <a:ext cx="57975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50">
              <a:extLst>
                <a:ext uri="{FF2B5EF4-FFF2-40B4-BE49-F238E27FC236}">
                  <a16:creationId xmlns:a16="http://schemas.microsoft.com/office/drawing/2014/main" id="{2FA762DA-634D-4204-97A9-8ABEA6C30606}"/>
                </a:ext>
              </a:extLst>
            </p:cNvPr>
            <p:cNvSpPr>
              <a:spLocks noChangeArrowheads="1"/>
            </p:cNvSpPr>
            <p:nvPr/>
          </p:nvSpPr>
          <p:spPr bwMode="auto">
            <a:xfrm>
              <a:off x="5237163" y="5922392"/>
              <a:ext cx="5799138" cy="373063"/>
            </a:xfrm>
            <a:prstGeom prst="rect">
              <a:avLst/>
            </a:prstGeom>
            <a:solidFill>
              <a:srgbClr val="AFFFF5">
                <a:alpha val="52549"/>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9" name="Line 51">
              <a:extLst>
                <a:ext uri="{FF2B5EF4-FFF2-40B4-BE49-F238E27FC236}">
                  <a16:creationId xmlns:a16="http://schemas.microsoft.com/office/drawing/2014/main" id="{BB707933-2B4E-46EF-973B-D89A3F18CAFC}"/>
                </a:ext>
              </a:extLst>
            </p:cNvPr>
            <p:cNvSpPr>
              <a:spLocks noChangeShapeType="1"/>
            </p:cNvSpPr>
            <p:nvPr/>
          </p:nvSpPr>
          <p:spPr bwMode="auto">
            <a:xfrm>
              <a:off x="5238750" y="1197992"/>
              <a:ext cx="0" cy="510381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Line 52">
              <a:extLst>
                <a:ext uri="{FF2B5EF4-FFF2-40B4-BE49-F238E27FC236}">
                  <a16:creationId xmlns:a16="http://schemas.microsoft.com/office/drawing/2014/main" id="{443A3A3A-7A0E-432F-AE19-B8DC0DD00BE7}"/>
                </a:ext>
              </a:extLst>
            </p:cNvPr>
            <p:cNvSpPr>
              <a:spLocks noChangeShapeType="1"/>
            </p:cNvSpPr>
            <p:nvPr/>
          </p:nvSpPr>
          <p:spPr bwMode="auto">
            <a:xfrm>
              <a:off x="1144588" y="1605979"/>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Line 53">
              <a:extLst>
                <a:ext uri="{FF2B5EF4-FFF2-40B4-BE49-F238E27FC236}">
                  <a16:creationId xmlns:a16="http://schemas.microsoft.com/office/drawing/2014/main" id="{D230316B-B7B4-484C-94F6-166A6E4ECE52}"/>
                </a:ext>
              </a:extLst>
            </p:cNvPr>
            <p:cNvSpPr>
              <a:spLocks noChangeShapeType="1"/>
            </p:cNvSpPr>
            <p:nvPr/>
          </p:nvSpPr>
          <p:spPr bwMode="auto">
            <a:xfrm>
              <a:off x="1144588" y="2017142"/>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Line 54">
              <a:extLst>
                <a:ext uri="{FF2B5EF4-FFF2-40B4-BE49-F238E27FC236}">
                  <a16:creationId xmlns:a16="http://schemas.microsoft.com/office/drawing/2014/main" id="{26D8573E-C18B-447C-B813-3F062E6F45C1}"/>
                </a:ext>
              </a:extLst>
            </p:cNvPr>
            <p:cNvSpPr>
              <a:spLocks noChangeShapeType="1"/>
            </p:cNvSpPr>
            <p:nvPr/>
          </p:nvSpPr>
          <p:spPr bwMode="auto">
            <a:xfrm>
              <a:off x="1144588" y="2399729"/>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Line 55">
              <a:extLst>
                <a:ext uri="{FF2B5EF4-FFF2-40B4-BE49-F238E27FC236}">
                  <a16:creationId xmlns:a16="http://schemas.microsoft.com/office/drawing/2014/main" id="{14C37B30-5BC3-4E5F-B98C-6C11D2CA9A51}"/>
                </a:ext>
              </a:extLst>
            </p:cNvPr>
            <p:cNvSpPr>
              <a:spLocks noChangeShapeType="1"/>
            </p:cNvSpPr>
            <p:nvPr/>
          </p:nvSpPr>
          <p:spPr bwMode="auto">
            <a:xfrm>
              <a:off x="1144588" y="2810892"/>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Line 56">
              <a:extLst>
                <a:ext uri="{FF2B5EF4-FFF2-40B4-BE49-F238E27FC236}">
                  <a16:creationId xmlns:a16="http://schemas.microsoft.com/office/drawing/2014/main" id="{7F27554C-CF0F-4553-AEEA-75D68629308F}"/>
                </a:ext>
              </a:extLst>
            </p:cNvPr>
            <p:cNvSpPr>
              <a:spLocks noChangeShapeType="1"/>
            </p:cNvSpPr>
            <p:nvPr/>
          </p:nvSpPr>
          <p:spPr bwMode="auto">
            <a:xfrm>
              <a:off x="1144588" y="3222054"/>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Line 57">
              <a:extLst>
                <a:ext uri="{FF2B5EF4-FFF2-40B4-BE49-F238E27FC236}">
                  <a16:creationId xmlns:a16="http://schemas.microsoft.com/office/drawing/2014/main" id="{48F777B2-207C-4123-B084-EED2FA87B67D}"/>
                </a:ext>
              </a:extLst>
            </p:cNvPr>
            <p:cNvSpPr>
              <a:spLocks noChangeShapeType="1"/>
            </p:cNvSpPr>
            <p:nvPr/>
          </p:nvSpPr>
          <p:spPr bwMode="auto">
            <a:xfrm>
              <a:off x="1144588" y="3633217"/>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Line 58">
              <a:extLst>
                <a:ext uri="{FF2B5EF4-FFF2-40B4-BE49-F238E27FC236}">
                  <a16:creationId xmlns:a16="http://schemas.microsoft.com/office/drawing/2014/main" id="{F8AC71EB-A9B6-4CFD-B57F-64D713434A67}"/>
                </a:ext>
              </a:extLst>
            </p:cNvPr>
            <p:cNvSpPr>
              <a:spLocks noChangeShapeType="1"/>
            </p:cNvSpPr>
            <p:nvPr/>
          </p:nvSpPr>
          <p:spPr bwMode="auto">
            <a:xfrm>
              <a:off x="1144588" y="3976117"/>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Line 59">
              <a:extLst>
                <a:ext uri="{FF2B5EF4-FFF2-40B4-BE49-F238E27FC236}">
                  <a16:creationId xmlns:a16="http://schemas.microsoft.com/office/drawing/2014/main" id="{EFD279D4-6B27-4609-8DD7-21FBDB5C7AB7}"/>
                </a:ext>
              </a:extLst>
            </p:cNvPr>
            <p:cNvSpPr>
              <a:spLocks noChangeShapeType="1"/>
            </p:cNvSpPr>
            <p:nvPr/>
          </p:nvSpPr>
          <p:spPr bwMode="auto">
            <a:xfrm>
              <a:off x="1144588" y="4358704"/>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Line 60">
              <a:extLst>
                <a:ext uri="{FF2B5EF4-FFF2-40B4-BE49-F238E27FC236}">
                  <a16:creationId xmlns:a16="http://schemas.microsoft.com/office/drawing/2014/main" id="{A0421234-679C-4EB9-AB95-6AB6DD2483A5}"/>
                </a:ext>
              </a:extLst>
            </p:cNvPr>
            <p:cNvSpPr>
              <a:spLocks noChangeShapeType="1"/>
            </p:cNvSpPr>
            <p:nvPr/>
          </p:nvSpPr>
          <p:spPr bwMode="auto">
            <a:xfrm>
              <a:off x="1144588" y="4741292"/>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Line 61">
              <a:extLst>
                <a:ext uri="{FF2B5EF4-FFF2-40B4-BE49-F238E27FC236}">
                  <a16:creationId xmlns:a16="http://schemas.microsoft.com/office/drawing/2014/main" id="{ADB0A668-50D2-4E3A-8DFA-D28962630AF4}"/>
                </a:ext>
              </a:extLst>
            </p:cNvPr>
            <p:cNvSpPr>
              <a:spLocks noChangeShapeType="1"/>
            </p:cNvSpPr>
            <p:nvPr/>
          </p:nvSpPr>
          <p:spPr bwMode="auto">
            <a:xfrm>
              <a:off x="1144588" y="5309617"/>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Line 62">
              <a:extLst>
                <a:ext uri="{FF2B5EF4-FFF2-40B4-BE49-F238E27FC236}">
                  <a16:creationId xmlns:a16="http://schemas.microsoft.com/office/drawing/2014/main" id="{8FD874A5-EF0A-4F9B-AB70-146C00183FAC}"/>
                </a:ext>
              </a:extLst>
            </p:cNvPr>
            <p:cNvSpPr>
              <a:spLocks noChangeShapeType="1"/>
            </p:cNvSpPr>
            <p:nvPr/>
          </p:nvSpPr>
          <p:spPr bwMode="auto">
            <a:xfrm>
              <a:off x="1144588" y="5922392"/>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Line 63">
              <a:extLst>
                <a:ext uri="{FF2B5EF4-FFF2-40B4-BE49-F238E27FC236}">
                  <a16:creationId xmlns:a16="http://schemas.microsoft.com/office/drawing/2014/main" id="{78450778-5E9E-48EC-862C-51A3218E8239}"/>
                </a:ext>
              </a:extLst>
            </p:cNvPr>
            <p:cNvSpPr>
              <a:spLocks noChangeShapeType="1"/>
            </p:cNvSpPr>
            <p:nvPr/>
          </p:nvSpPr>
          <p:spPr bwMode="auto">
            <a:xfrm>
              <a:off x="1150938" y="1197992"/>
              <a:ext cx="0" cy="510381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6" name="Line 64">
              <a:extLst>
                <a:ext uri="{FF2B5EF4-FFF2-40B4-BE49-F238E27FC236}">
                  <a16:creationId xmlns:a16="http://schemas.microsoft.com/office/drawing/2014/main" id="{72A8A316-E458-4C6D-A80F-40FE3C54D08C}"/>
                </a:ext>
              </a:extLst>
            </p:cNvPr>
            <p:cNvSpPr>
              <a:spLocks noChangeShapeType="1"/>
            </p:cNvSpPr>
            <p:nvPr/>
          </p:nvSpPr>
          <p:spPr bwMode="auto">
            <a:xfrm>
              <a:off x="11036300" y="1197992"/>
              <a:ext cx="0" cy="510381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8" name="Line 65">
              <a:extLst>
                <a:ext uri="{FF2B5EF4-FFF2-40B4-BE49-F238E27FC236}">
                  <a16:creationId xmlns:a16="http://schemas.microsoft.com/office/drawing/2014/main" id="{6B24451D-4A16-4F20-945B-99E6DE4B0334}"/>
                </a:ext>
              </a:extLst>
            </p:cNvPr>
            <p:cNvSpPr>
              <a:spLocks noChangeShapeType="1"/>
            </p:cNvSpPr>
            <p:nvPr/>
          </p:nvSpPr>
          <p:spPr bwMode="auto">
            <a:xfrm>
              <a:off x="1144588" y="1204342"/>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9" name="Line 66">
              <a:extLst>
                <a:ext uri="{FF2B5EF4-FFF2-40B4-BE49-F238E27FC236}">
                  <a16:creationId xmlns:a16="http://schemas.microsoft.com/office/drawing/2014/main" id="{683B3FAC-C701-48D6-8E01-4CD1CBC17E85}"/>
                </a:ext>
              </a:extLst>
            </p:cNvPr>
            <p:cNvSpPr>
              <a:spLocks noChangeShapeType="1"/>
            </p:cNvSpPr>
            <p:nvPr/>
          </p:nvSpPr>
          <p:spPr bwMode="auto">
            <a:xfrm>
              <a:off x="1144588" y="6295454"/>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67">
              <a:extLst>
                <a:ext uri="{FF2B5EF4-FFF2-40B4-BE49-F238E27FC236}">
                  <a16:creationId xmlns:a16="http://schemas.microsoft.com/office/drawing/2014/main" id="{9B925738-3350-481D-8FE2-5E6E3A3FECE4}"/>
                </a:ext>
              </a:extLst>
            </p:cNvPr>
            <p:cNvSpPr>
              <a:spLocks noChangeArrowheads="1"/>
            </p:cNvSpPr>
            <p:nvPr/>
          </p:nvSpPr>
          <p:spPr bwMode="auto">
            <a:xfrm>
              <a:off x="2490788" y="1282129"/>
              <a:ext cx="15954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Arial" panose="020B0604020202020204" pitchFamily="34" charset="0"/>
                </a:rPr>
                <a:t>Payment status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2" name="Rectangle 68">
              <a:extLst>
                <a:ext uri="{FF2B5EF4-FFF2-40B4-BE49-F238E27FC236}">
                  <a16:creationId xmlns:a16="http://schemas.microsoft.com/office/drawing/2014/main" id="{945406D6-F685-49E9-8D23-8967E07CF0E6}"/>
                </a:ext>
              </a:extLst>
            </p:cNvPr>
            <p:cNvSpPr>
              <a:spLocks noChangeArrowheads="1"/>
            </p:cNvSpPr>
            <p:nvPr/>
          </p:nvSpPr>
          <p:spPr bwMode="auto">
            <a:xfrm>
              <a:off x="7626350" y="1282129"/>
              <a:ext cx="12144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Arial" panose="020B0604020202020204" pitchFamily="34" charset="0"/>
                </a:rPr>
                <a:t>Description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3" name="Rectangle 69">
              <a:extLst>
                <a:ext uri="{FF2B5EF4-FFF2-40B4-BE49-F238E27FC236}">
                  <a16:creationId xmlns:a16="http://schemas.microsoft.com/office/drawing/2014/main" id="{6A358A87-3A80-4002-896B-491BD7AF9278}"/>
                </a:ext>
              </a:extLst>
            </p:cNvPr>
            <p:cNvSpPr>
              <a:spLocks noChangeArrowheads="1"/>
            </p:cNvSpPr>
            <p:nvPr/>
          </p:nvSpPr>
          <p:spPr bwMode="auto">
            <a:xfrm>
              <a:off x="1250950" y="1721867"/>
              <a:ext cx="2224088"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SENT_FOR_AUTHORISATION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4" name="Rectangle 70">
              <a:extLst>
                <a:ext uri="{FF2B5EF4-FFF2-40B4-BE49-F238E27FC236}">
                  <a16:creationId xmlns:a16="http://schemas.microsoft.com/office/drawing/2014/main" id="{50A69A2B-F0A4-49C4-93CC-594B27A252D8}"/>
                </a:ext>
              </a:extLst>
            </p:cNvPr>
            <p:cNvSpPr>
              <a:spLocks noChangeArrowheads="1"/>
            </p:cNvSpPr>
            <p:nvPr/>
          </p:nvSpPr>
          <p:spPr bwMode="auto">
            <a:xfrm>
              <a:off x="5338763" y="1732979"/>
              <a:ext cx="533319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We've requested permission (from the card issuer) to process the shopper's payment.</a:t>
              </a:r>
              <a:endParaRPr kumimoji="0" lang="en-US" altLang="en-US" sz="1800" b="0" i="0" u="none" strike="noStrike" cap="none" normalizeH="0" baseline="0">
                <a:ln>
                  <a:noFill/>
                </a:ln>
                <a:effectLst/>
                <a:latin typeface="Arial" panose="020B0604020202020204" pitchFamily="34" charset="0"/>
              </a:endParaRPr>
            </a:p>
          </p:txBody>
        </p:sp>
        <p:sp>
          <p:nvSpPr>
            <p:cNvPr id="1066" name="Rectangle 71">
              <a:extLst>
                <a:ext uri="{FF2B5EF4-FFF2-40B4-BE49-F238E27FC236}">
                  <a16:creationId xmlns:a16="http://schemas.microsoft.com/office/drawing/2014/main" id="{BA2A5D88-90C2-4570-B508-BBCAB2BC81AB}"/>
                </a:ext>
              </a:extLst>
            </p:cNvPr>
            <p:cNvSpPr>
              <a:spLocks noChangeArrowheads="1"/>
            </p:cNvSpPr>
            <p:nvPr/>
          </p:nvSpPr>
          <p:spPr bwMode="auto">
            <a:xfrm>
              <a:off x="1250950" y="2118742"/>
              <a:ext cx="10731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AUTHORISED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7" name="Rectangle 72">
              <a:extLst>
                <a:ext uri="{FF2B5EF4-FFF2-40B4-BE49-F238E27FC236}">
                  <a16:creationId xmlns:a16="http://schemas.microsoft.com/office/drawing/2014/main" id="{E4EAA0BF-0058-42C4-98AE-A693E24371E7}"/>
                </a:ext>
              </a:extLst>
            </p:cNvPr>
            <p:cNvSpPr>
              <a:spLocks noChangeArrowheads="1"/>
            </p:cNvSpPr>
            <p:nvPr/>
          </p:nvSpPr>
          <p:spPr bwMode="auto">
            <a:xfrm>
              <a:off x="5338763" y="2129854"/>
              <a:ext cx="514563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The payment has been approved and the funds reserved in the shopper's account.</a:t>
              </a:r>
              <a:endParaRPr kumimoji="0" lang="en-US" altLang="en-US" sz="1800" b="0" i="0" u="none" strike="noStrike" cap="none" normalizeH="0" baseline="0">
                <a:ln>
                  <a:noFill/>
                </a:ln>
                <a:effectLst/>
                <a:latin typeface="Arial" panose="020B0604020202020204" pitchFamily="34" charset="0"/>
              </a:endParaRPr>
            </a:p>
          </p:txBody>
        </p:sp>
        <p:sp>
          <p:nvSpPr>
            <p:cNvPr id="1068" name="Rectangle 73">
              <a:extLst>
                <a:ext uri="{FF2B5EF4-FFF2-40B4-BE49-F238E27FC236}">
                  <a16:creationId xmlns:a16="http://schemas.microsoft.com/office/drawing/2014/main" id="{DDE26FC3-161B-401F-A784-A2B5898BEF9B}"/>
                </a:ext>
              </a:extLst>
            </p:cNvPr>
            <p:cNvSpPr>
              <a:spLocks noChangeArrowheads="1"/>
            </p:cNvSpPr>
            <p:nvPr/>
          </p:nvSpPr>
          <p:spPr bwMode="auto">
            <a:xfrm>
              <a:off x="1250950" y="2515617"/>
              <a:ext cx="9112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CAPTURED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0" name="Rectangle 74">
              <a:extLst>
                <a:ext uri="{FF2B5EF4-FFF2-40B4-BE49-F238E27FC236}">
                  <a16:creationId xmlns:a16="http://schemas.microsoft.com/office/drawing/2014/main" id="{9382D5C7-4814-4FEF-971C-4A45644FF94F}"/>
                </a:ext>
              </a:extLst>
            </p:cNvPr>
            <p:cNvSpPr>
              <a:spLocks noChangeArrowheads="1"/>
            </p:cNvSpPr>
            <p:nvPr/>
          </p:nvSpPr>
          <p:spPr bwMode="auto">
            <a:xfrm>
              <a:off x="5338763" y="2442592"/>
              <a:ext cx="525624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The funds reserved against the shopper's account have now been removed and are </a:t>
              </a:r>
              <a:endParaRPr kumimoji="0" lang="en-US" altLang="en-US" sz="1800" b="0" i="0" u="none" strike="noStrike" cap="none" normalizeH="0" baseline="0">
                <a:ln>
                  <a:noFill/>
                </a:ln>
                <a:effectLst/>
                <a:latin typeface="Arial" panose="020B0604020202020204" pitchFamily="34" charset="0"/>
              </a:endParaRPr>
            </a:p>
          </p:txBody>
        </p:sp>
        <p:sp>
          <p:nvSpPr>
            <p:cNvPr id="1071" name="Rectangle 75">
              <a:extLst>
                <a:ext uri="{FF2B5EF4-FFF2-40B4-BE49-F238E27FC236}">
                  <a16:creationId xmlns:a16="http://schemas.microsoft.com/office/drawing/2014/main" id="{0C4C8CB6-A379-4CA2-B3A0-1E78CDD32849}"/>
                </a:ext>
              </a:extLst>
            </p:cNvPr>
            <p:cNvSpPr>
              <a:spLocks noChangeArrowheads="1"/>
            </p:cNvSpPr>
            <p:nvPr/>
          </p:nvSpPr>
          <p:spPr bwMode="auto">
            <a:xfrm>
              <a:off x="5338763" y="2610867"/>
              <a:ext cx="22393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travelling to your Worldpay account.</a:t>
              </a:r>
              <a:endParaRPr kumimoji="0" lang="en-US" altLang="en-US" sz="1800" b="0" i="0" u="none" strike="noStrike" cap="none" normalizeH="0" baseline="0">
                <a:ln>
                  <a:noFill/>
                </a:ln>
                <a:effectLst/>
                <a:latin typeface="Arial" panose="020B0604020202020204" pitchFamily="34" charset="0"/>
              </a:endParaRPr>
            </a:p>
          </p:txBody>
        </p:sp>
        <p:sp>
          <p:nvSpPr>
            <p:cNvPr id="1072" name="Rectangle 76">
              <a:extLst>
                <a:ext uri="{FF2B5EF4-FFF2-40B4-BE49-F238E27FC236}">
                  <a16:creationId xmlns:a16="http://schemas.microsoft.com/office/drawing/2014/main" id="{E2DD0A73-EDC1-4DB4-B3DC-EEF969DF38B9}"/>
                </a:ext>
              </a:extLst>
            </p:cNvPr>
            <p:cNvSpPr>
              <a:spLocks noChangeArrowheads="1"/>
            </p:cNvSpPr>
            <p:nvPr/>
          </p:nvSpPr>
          <p:spPr bwMode="auto">
            <a:xfrm>
              <a:off x="1250950" y="2925192"/>
              <a:ext cx="762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SETTLED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4" name="Rectangle 77">
              <a:extLst>
                <a:ext uri="{FF2B5EF4-FFF2-40B4-BE49-F238E27FC236}">
                  <a16:creationId xmlns:a16="http://schemas.microsoft.com/office/drawing/2014/main" id="{389343D8-0042-419E-AF54-273B437F3DD7}"/>
                </a:ext>
              </a:extLst>
            </p:cNvPr>
            <p:cNvSpPr>
              <a:spLocks noChangeArrowheads="1"/>
            </p:cNvSpPr>
            <p:nvPr/>
          </p:nvSpPr>
          <p:spPr bwMode="auto">
            <a:xfrm>
              <a:off x="5338763" y="2856929"/>
              <a:ext cx="555600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Funds have been received by Worldpay and are being prepared for transfer to your bank </a:t>
              </a:r>
              <a:endParaRPr kumimoji="0" lang="en-US" altLang="en-US" sz="1800" b="0" i="0" u="none" strike="noStrike" cap="none" normalizeH="0" baseline="0">
                <a:ln>
                  <a:noFill/>
                </a:ln>
                <a:effectLst/>
                <a:latin typeface="Arial" panose="020B0604020202020204" pitchFamily="34" charset="0"/>
              </a:endParaRPr>
            </a:p>
          </p:txBody>
        </p:sp>
        <p:sp>
          <p:nvSpPr>
            <p:cNvPr id="1075" name="Rectangle 78">
              <a:extLst>
                <a:ext uri="{FF2B5EF4-FFF2-40B4-BE49-F238E27FC236}">
                  <a16:creationId xmlns:a16="http://schemas.microsoft.com/office/drawing/2014/main" id="{0AB53BEA-C9FF-4CFD-9266-549CF9CB5072}"/>
                </a:ext>
              </a:extLst>
            </p:cNvPr>
            <p:cNvSpPr>
              <a:spLocks noChangeArrowheads="1"/>
            </p:cNvSpPr>
            <p:nvPr/>
          </p:nvSpPr>
          <p:spPr bwMode="auto">
            <a:xfrm>
              <a:off x="5338763" y="3022029"/>
              <a:ext cx="5321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account.</a:t>
              </a:r>
              <a:endParaRPr kumimoji="0" lang="en-US" altLang="en-US" sz="1800" b="0" i="0" u="none" strike="noStrike" cap="none" normalizeH="0" baseline="0">
                <a:ln>
                  <a:noFill/>
                </a:ln>
                <a:effectLst/>
                <a:latin typeface="Arial" panose="020B0604020202020204" pitchFamily="34" charset="0"/>
              </a:endParaRPr>
            </a:p>
          </p:txBody>
        </p:sp>
        <p:sp>
          <p:nvSpPr>
            <p:cNvPr id="1076" name="Rectangle 79">
              <a:extLst>
                <a:ext uri="{FF2B5EF4-FFF2-40B4-BE49-F238E27FC236}">
                  <a16:creationId xmlns:a16="http://schemas.microsoft.com/office/drawing/2014/main" id="{E13CF3BA-892D-4A5D-A260-C29DD2E60E23}"/>
                </a:ext>
              </a:extLst>
            </p:cNvPr>
            <p:cNvSpPr>
              <a:spLocks noChangeArrowheads="1"/>
            </p:cNvSpPr>
            <p:nvPr/>
          </p:nvSpPr>
          <p:spPr bwMode="auto">
            <a:xfrm>
              <a:off x="1250950" y="3339529"/>
              <a:ext cx="8001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REFUSED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7" name="Rectangle 80">
              <a:extLst>
                <a:ext uri="{FF2B5EF4-FFF2-40B4-BE49-F238E27FC236}">
                  <a16:creationId xmlns:a16="http://schemas.microsoft.com/office/drawing/2014/main" id="{876DA845-DFC9-41D4-954E-C5F11B32B9FB}"/>
                </a:ext>
              </a:extLst>
            </p:cNvPr>
            <p:cNvSpPr>
              <a:spLocks noChangeArrowheads="1"/>
            </p:cNvSpPr>
            <p:nvPr/>
          </p:nvSpPr>
          <p:spPr bwMode="auto">
            <a:xfrm>
              <a:off x="5338763" y="3268092"/>
              <a:ext cx="563295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The payment request has been declined by a third party, or by a Worldpay fraud detection </a:t>
              </a:r>
              <a:endParaRPr kumimoji="0" lang="en-US" altLang="en-US" sz="1800" b="0" i="0" u="none" strike="noStrike" cap="none" normalizeH="0" baseline="0">
                <a:ln>
                  <a:noFill/>
                </a:ln>
                <a:effectLst/>
                <a:latin typeface="Arial" panose="020B0604020202020204" pitchFamily="34" charset="0"/>
              </a:endParaRPr>
            </a:p>
          </p:txBody>
        </p:sp>
        <p:sp>
          <p:nvSpPr>
            <p:cNvPr id="1078" name="Rectangle 81">
              <a:extLst>
                <a:ext uri="{FF2B5EF4-FFF2-40B4-BE49-F238E27FC236}">
                  <a16:creationId xmlns:a16="http://schemas.microsoft.com/office/drawing/2014/main" id="{954012EE-BDCE-4020-9937-48994BD28770}"/>
                </a:ext>
              </a:extLst>
            </p:cNvPr>
            <p:cNvSpPr>
              <a:spLocks noChangeArrowheads="1"/>
            </p:cNvSpPr>
            <p:nvPr/>
          </p:nvSpPr>
          <p:spPr bwMode="auto">
            <a:xfrm>
              <a:off x="5338763" y="3433192"/>
              <a:ext cx="48571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service.</a:t>
              </a:r>
              <a:endParaRPr kumimoji="0" lang="en-US" altLang="en-US" sz="1800" b="0" i="0" u="none" strike="noStrike" cap="none" normalizeH="0" baseline="0">
                <a:ln>
                  <a:noFill/>
                </a:ln>
                <a:effectLst/>
                <a:latin typeface="Arial" panose="020B0604020202020204" pitchFamily="34" charset="0"/>
              </a:endParaRPr>
            </a:p>
          </p:txBody>
        </p:sp>
        <p:sp>
          <p:nvSpPr>
            <p:cNvPr id="1079" name="Rectangle 82">
              <a:extLst>
                <a:ext uri="{FF2B5EF4-FFF2-40B4-BE49-F238E27FC236}">
                  <a16:creationId xmlns:a16="http://schemas.microsoft.com/office/drawing/2014/main" id="{C733EB11-A564-4FA3-AFCC-E68ABFE19A86}"/>
                </a:ext>
              </a:extLst>
            </p:cNvPr>
            <p:cNvSpPr>
              <a:spLocks noChangeArrowheads="1"/>
            </p:cNvSpPr>
            <p:nvPr/>
          </p:nvSpPr>
          <p:spPr bwMode="auto">
            <a:xfrm>
              <a:off x="1250950" y="3715767"/>
              <a:ext cx="622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ERROR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0" name="Rectangle 83">
              <a:extLst>
                <a:ext uri="{FF2B5EF4-FFF2-40B4-BE49-F238E27FC236}">
                  <a16:creationId xmlns:a16="http://schemas.microsoft.com/office/drawing/2014/main" id="{F8EDA8E5-5EC6-44FF-B761-A24C9B061C3D}"/>
                </a:ext>
              </a:extLst>
            </p:cNvPr>
            <p:cNvSpPr>
              <a:spLocks noChangeArrowheads="1"/>
            </p:cNvSpPr>
            <p:nvPr/>
          </p:nvSpPr>
          <p:spPr bwMode="auto">
            <a:xfrm>
              <a:off x="5338763" y="3726879"/>
              <a:ext cx="44451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The payment wasn't completed. Your shopper may want to reattempt it.</a:t>
              </a:r>
              <a:endParaRPr kumimoji="0" lang="en-US" altLang="en-US" sz="1800" b="0" i="0" u="none" strike="noStrike" cap="none" normalizeH="0" baseline="0">
                <a:ln>
                  <a:noFill/>
                </a:ln>
                <a:effectLst/>
                <a:latin typeface="Arial" panose="020B0604020202020204" pitchFamily="34" charset="0"/>
              </a:endParaRPr>
            </a:p>
          </p:txBody>
        </p:sp>
        <p:sp>
          <p:nvSpPr>
            <p:cNvPr id="1081" name="Rectangle 84">
              <a:extLst>
                <a:ext uri="{FF2B5EF4-FFF2-40B4-BE49-F238E27FC236}">
                  <a16:creationId xmlns:a16="http://schemas.microsoft.com/office/drawing/2014/main" id="{9695FB7B-F7AC-47A8-8F47-B6BA6B019310}"/>
                </a:ext>
              </a:extLst>
            </p:cNvPr>
            <p:cNvSpPr>
              <a:spLocks noChangeArrowheads="1"/>
            </p:cNvSpPr>
            <p:nvPr/>
          </p:nvSpPr>
          <p:spPr bwMode="auto">
            <a:xfrm>
              <a:off x="1250950" y="4077717"/>
              <a:ext cx="10096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CANCELLED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2" name="Rectangle 85">
              <a:extLst>
                <a:ext uri="{FF2B5EF4-FFF2-40B4-BE49-F238E27FC236}">
                  <a16:creationId xmlns:a16="http://schemas.microsoft.com/office/drawing/2014/main" id="{616A6933-5F8D-498B-8672-B6F433D923DA}"/>
                </a:ext>
              </a:extLst>
            </p:cNvPr>
            <p:cNvSpPr>
              <a:spLocks noChangeArrowheads="1"/>
            </p:cNvSpPr>
            <p:nvPr/>
          </p:nvSpPr>
          <p:spPr bwMode="auto">
            <a:xfrm>
              <a:off x="5338763" y="4088829"/>
              <a:ext cx="512640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Either Amway or a Worldpay fraud detection service have stopped the transaction.</a:t>
              </a:r>
              <a:endParaRPr kumimoji="0" lang="en-US" altLang="en-US" sz="1800" b="0" i="0" u="none" strike="noStrike" cap="none" normalizeH="0" baseline="0">
                <a:ln>
                  <a:noFill/>
                </a:ln>
                <a:effectLst/>
                <a:latin typeface="Arial" panose="020B0604020202020204" pitchFamily="34" charset="0"/>
              </a:endParaRPr>
            </a:p>
          </p:txBody>
        </p:sp>
        <p:sp>
          <p:nvSpPr>
            <p:cNvPr id="1083" name="Rectangle 86">
              <a:extLst>
                <a:ext uri="{FF2B5EF4-FFF2-40B4-BE49-F238E27FC236}">
                  <a16:creationId xmlns:a16="http://schemas.microsoft.com/office/drawing/2014/main" id="{AEE0B94C-9773-4018-8E32-84636A7D0948}"/>
                </a:ext>
              </a:extLst>
            </p:cNvPr>
            <p:cNvSpPr>
              <a:spLocks noChangeArrowheads="1"/>
            </p:cNvSpPr>
            <p:nvPr/>
          </p:nvSpPr>
          <p:spPr bwMode="auto">
            <a:xfrm>
              <a:off x="1250950" y="4460304"/>
              <a:ext cx="7429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EXPIRED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4" name="Rectangle 87">
              <a:extLst>
                <a:ext uri="{FF2B5EF4-FFF2-40B4-BE49-F238E27FC236}">
                  <a16:creationId xmlns:a16="http://schemas.microsoft.com/office/drawing/2014/main" id="{BF9009FF-A902-436C-952F-9CA41CE4B4DC}"/>
                </a:ext>
              </a:extLst>
            </p:cNvPr>
            <p:cNvSpPr>
              <a:spLocks noChangeArrowheads="1"/>
            </p:cNvSpPr>
            <p:nvPr/>
          </p:nvSpPr>
          <p:spPr bwMode="auto">
            <a:xfrm>
              <a:off x="5338763" y="4471417"/>
              <a:ext cx="485389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The authorization period ended before a capture or cancel request was made.</a:t>
              </a:r>
              <a:endParaRPr kumimoji="0" lang="en-US" altLang="en-US" sz="1800" b="0" i="0" u="none" strike="noStrike" cap="none" normalizeH="0" baseline="0">
                <a:ln>
                  <a:noFill/>
                </a:ln>
                <a:effectLst/>
                <a:latin typeface="Arial" panose="020B0604020202020204" pitchFamily="34" charset="0"/>
              </a:endParaRPr>
            </a:p>
          </p:txBody>
        </p:sp>
        <p:sp>
          <p:nvSpPr>
            <p:cNvPr id="1085" name="Rectangle 88">
              <a:extLst>
                <a:ext uri="{FF2B5EF4-FFF2-40B4-BE49-F238E27FC236}">
                  <a16:creationId xmlns:a16="http://schemas.microsoft.com/office/drawing/2014/main" id="{177CA9E5-674D-470A-AC96-17A3116A2715}"/>
                </a:ext>
              </a:extLst>
            </p:cNvPr>
            <p:cNvSpPr>
              <a:spLocks noChangeArrowheads="1"/>
            </p:cNvSpPr>
            <p:nvPr/>
          </p:nvSpPr>
          <p:spPr bwMode="auto">
            <a:xfrm>
              <a:off x="1250950" y="4936554"/>
              <a:ext cx="160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SENT_FOR_REFUND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6" name="Rectangle 89">
              <a:extLst>
                <a:ext uri="{FF2B5EF4-FFF2-40B4-BE49-F238E27FC236}">
                  <a16:creationId xmlns:a16="http://schemas.microsoft.com/office/drawing/2014/main" id="{971E2545-BB39-42F8-9F2B-699C887599AA}"/>
                </a:ext>
              </a:extLst>
            </p:cNvPr>
            <p:cNvSpPr>
              <a:spLocks noChangeArrowheads="1"/>
            </p:cNvSpPr>
            <p:nvPr/>
          </p:nvSpPr>
          <p:spPr bwMode="auto">
            <a:xfrm>
              <a:off x="5338763" y="4863529"/>
              <a:ext cx="571791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You've requested funds to be sent back to the shopper. If online authorization is applicable, </a:t>
              </a:r>
              <a:endParaRPr kumimoji="0" lang="en-US" altLang="en-US" sz="1800" b="0" i="0" u="none" strike="noStrike" cap="none" normalizeH="0" baseline="0">
                <a:ln>
                  <a:noFill/>
                </a:ln>
                <a:effectLst/>
                <a:latin typeface="Arial" panose="020B0604020202020204" pitchFamily="34" charset="0"/>
              </a:endParaRPr>
            </a:p>
          </p:txBody>
        </p:sp>
        <p:sp>
          <p:nvSpPr>
            <p:cNvPr id="1087" name="Rectangle 90">
              <a:extLst>
                <a:ext uri="{FF2B5EF4-FFF2-40B4-BE49-F238E27FC236}">
                  <a16:creationId xmlns:a16="http://schemas.microsoft.com/office/drawing/2014/main" id="{32D66E0C-59C3-4ACE-A124-47290B806642}"/>
                </a:ext>
              </a:extLst>
            </p:cNvPr>
            <p:cNvSpPr>
              <a:spLocks noChangeArrowheads="1"/>
            </p:cNvSpPr>
            <p:nvPr/>
          </p:nvSpPr>
          <p:spPr bwMode="auto">
            <a:xfrm>
              <a:off x="5338763" y="5033392"/>
              <a:ext cx="38648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this indicates that the refund was approved by the card issuer.</a:t>
              </a:r>
              <a:endParaRPr kumimoji="0" lang="en-US" altLang="en-US" sz="1800" b="0" i="0" u="none" strike="noStrike" cap="none" normalizeH="0" baseline="0">
                <a:ln>
                  <a:noFill/>
                </a:ln>
                <a:effectLst/>
                <a:latin typeface="Arial" panose="020B0604020202020204" pitchFamily="34" charset="0"/>
              </a:endParaRPr>
            </a:p>
          </p:txBody>
        </p:sp>
        <p:sp>
          <p:nvSpPr>
            <p:cNvPr id="1088" name="Rectangle 91">
              <a:extLst>
                <a:ext uri="{FF2B5EF4-FFF2-40B4-BE49-F238E27FC236}">
                  <a16:creationId xmlns:a16="http://schemas.microsoft.com/office/drawing/2014/main" id="{C37D02FC-7BDD-4610-9FB8-D202E9550F89}"/>
                </a:ext>
              </a:extLst>
            </p:cNvPr>
            <p:cNvSpPr>
              <a:spLocks noChangeArrowheads="1"/>
            </p:cNvSpPr>
            <p:nvPr/>
          </p:nvSpPr>
          <p:spPr bwMode="auto">
            <a:xfrm>
              <a:off x="1250950" y="5527104"/>
              <a:ext cx="13382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REFUND_FAILED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9" name="Rectangle 92">
              <a:extLst>
                <a:ext uri="{FF2B5EF4-FFF2-40B4-BE49-F238E27FC236}">
                  <a16:creationId xmlns:a16="http://schemas.microsoft.com/office/drawing/2014/main" id="{6AF91129-CAAD-4E71-98B4-15EA4E8D04EA}"/>
                </a:ext>
              </a:extLst>
            </p:cNvPr>
            <p:cNvSpPr>
              <a:spLocks noChangeArrowheads="1"/>
            </p:cNvSpPr>
            <p:nvPr/>
          </p:nvSpPr>
          <p:spPr bwMode="auto">
            <a:xfrm>
              <a:off x="5338763" y="5454079"/>
              <a:ext cx="55335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The refund couldn't be processed, and the funds were returned to your account. If online </a:t>
              </a:r>
              <a:endParaRPr kumimoji="0" lang="en-US" altLang="en-US" sz="1800" b="0" i="0" u="none" strike="noStrike" cap="none" normalizeH="0" baseline="0">
                <a:ln>
                  <a:noFill/>
                </a:ln>
                <a:effectLst/>
                <a:latin typeface="Arial" panose="020B0604020202020204" pitchFamily="34" charset="0"/>
              </a:endParaRPr>
            </a:p>
          </p:txBody>
        </p:sp>
        <p:sp>
          <p:nvSpPr>
            <p:cNvPr id="1090" name="Rectangle 93">
              <a:extLst>
                <a:ext uri="{FF2B5EF4-FFF2-40B4-BE49-F238E27FC236}">
                  <a16:creationId xmlns:a16="http://schemas.microsoft.com/office/drawing/2014/main" id="{5336DE46-0756-46EF-8B09-2AC6D70B8927}"/>
                </a:ext>
              </a:extLst>
            </p:cNvPr>
            <p:cNvSpPr>
              <a:spLocks noChangeArrowheads="1"/>
            </p:cNvSpPr>
            <p:nvPr/>
          </p:nvSpPr>
          <p:spPr bwMode="auto">
            <a:xfrm>
              <a:off x="5338763" y="5623942"/>
              <a:ext cx="544860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authorization is applicable, this indicates that the refund was refused by the card issuer.</a:t>
              </a:r>
              <a:endParaRPr kumimoji="0" lang="en-US" altLang="en-US" sz="1800" b="0" i="0" u="none" strike="noStrike" cap="none" normalizeH="0" baseline="0">
                <a:ln>
                  <a:noFill/>
                </a:ln>
                <a:effectLst/>
                <a:latin typeface="Arial" panose="020B0604020202020204" pitchFamily="34" charset="0"/>
              </a:endParaRPr>
            </a:p>
          </p:txBody>
        </p:sp>
        <p:sp>
          <p:nvSpPr>
            <p:cNvPr id="1091" name="Rectangle 94">
              <a:extLst>
                <a:ext uri="{FF2B5EF4-FFF2-40B4-BE49-F238E27FC236}">
                  <a16:creationId xmlns:a16="http://schemas.microsoft.com/office/drawing/2014/main" id="{E10C88A8-7029-44FC-9B80-F1F2FCF5BF99}"/>
                </a:ext>
              </a:extLst>
            </p:cNvPr>
            <p:cNvSpPr>
              <a:spLocks noChangeArrowheads="1"/>
            </p:cNvSpPr>
            <p:nvPr/>
          </p:nvSpPr>
          <p:spPr bwMode="auto">
            <a:xfrm>
              <a:off x="1250950" y="6019229"/>
              <a:ext cx="9175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REFUNDED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92" name="Rectangle 95">
              <a:extLst>
                <a:ext uri="{FF2B5EF4-FFF2-40B4-BE49-F238E27FC236}">
                  <a16:creationId xmlns:a16="http://schemas.microsoft.com/office/drawing/2014/main" id="{3FC36FA0-F3F6-4856-B779-C083056B5C21}"/>
                </a:ext>
              </a:extLst>
            </p:cNvPr>
            <p:cNvSpPr>
              <a:spLocks noChangeArrowheads="1"/>
            </p:cNvSpPr>
            <p:nvPr/>
          </p:nvSpPr>
          <p:spPr bwMode="auto">
            <a:xfrm>
              <a:off x="5338763" y="6030342"/>
              <a:ext cx="519853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Arial" panose="020B0604020202020204" pitchFamily="34" charset="0"/>
                </a:rPr>
                <a:t>A confirmation that the issuer will process the refund and the shopper will receive it.</a:t>
              </a:r>
              <a:endParaRPr kumimoji="0" lang="en-US" altLang="en-US" sz="1800" b="0" i="0" u="none" strike="noStrike" cap="none" normalizeH="0" baseline="0">
                <a:ln>
                  <a:noFill/>
                </a:ln>
                <a:effectLst/>
                <a:latin typeface="Arial" panose="020B0604020202020204" pitchFamily="34" charset="0"/>
              </a:endParaRPr>
            </a:p>
          </p:txBody>
        </p:sp>
      </p:grpSp>
      <p:sp>
        <p:nvSpPr>
          <p:cNvPr id="105" name="Text Placeholder 1">
            <a:extLst>
              <a:ext uri="{FF2B5EF4-FFF2-40B4-BE49-F238E27FC236}">
                <a16:creationId xmlns:a16="http://schemas.microsoft.com/office/drawing/2014/main" id="{B2A3DF0A-D044-4F8C-A246-62F58BA27876}"/>
              </a:ext>
            </a:extLst>
          </p:cNvPr>
          <p:cNvSpPr>
            <a:spLocks noGrp="1"/>
          </p:cNvSpPr>
          <p:nvPr>
            <p:ph type="body" sz="quarter" idx="13"/>
          </p:nvPr>
        </p:nvSpPr>
        <p:spPr>
          <a:xfrm>
            <a:off x="3076862" y="333918"/>
            <a:ext cx="6033514" cy="662152"/>
          </a:xfrm>
        </p:spPr>
        <p:txBody>
          <a:bodyPr/>
          <a:lstStyle/>
          <a:p>
            <a:pPr algn="ctr"/>
            <a:r>
              <a:rPr lang="de-DE" sz="4000"/>
              <a:t>Payment statuses</a:t>
            </a:r>
            <a:endParaRPr lang="en-US" sz="4000"/>
          </a:p>
        </p:txBody>
      </p:sp>
    </p:spTree>
    <p:extLst>
      <p:ext uri="{BB962C8B-B14F-4D97-AF65-F5344CB8AC3E}">
        <p14:creationId xmlns:p14="http://schemas.microsoft.com/office/powerpoint/2010/main" val="2905727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2FCC3B-2BBF-4F38-852E-056C0BD075BF}"/>
              </a:ext>
            </a:extLst>
          </p:cNvPr>
          <p:cNvSpPr>
            <a:spLocks noGrp="1"/>
          </p:cNvSpPr>
          <p:nvPr>
            <p:ph type="body" sz="quarter" idx="13"/>
          </p:nvPr>
        </p:nvSpPr>
        <p:spPr>
          <a:xfrm>
            <a:off x="600075" y="287176"/>
            <a:ext cx="10973616" cy="1391659"/>
          </a:xfrm>
        </p:spPr>
        <p:txBody>
          <a:bodyPr/>
          <a:lstStyle/>
          <a:p>
            <a:pPr marL="0" lvl="1" algn="ctr"/>
            <a:r>
              <a:rPr lang="en-US" sz="4000" b="1">
                <a:latin typeface="Arial" panose="020B0604020202020204" pitchFamily="34" charset="0"/>
                <a:cs typeface="Arial" panose="020B0604020202020204" pitchFamily="34" charset="0"/>
              </a:rPr>
              <a:t>Where to look if transaction not appearing in transaction section</a:t>
            </a:r>
          </a:p>
        </p:txBody>
      </p:sp>
      <p:sp>
        <p:nvSpPr>
          <p:cNvPr id="4" name="Text Placeholder 3">
            <a:extLst>
              <a:ext uri="{FF2B5EF4-FFF2-40B4-BE49-F238E27FC236}">
                <a16:creationId xmlns:a16="http://schemas.microsoft.com/office/drawing/2014/main" id="{233A7BF2-55D0-4E35-8429-AD3920B47CC0}"/>
              </a:ext>
            </a:extLst>
          </p:cNvPr>
          <p:cNvSpPr>
            <a:spLocks noGrp="1"/>
          </p:cNvSpPr>
          <p:nvPr>
            <p:ph type="body" sz="quarter" idx="23"/>
          </p:nvPr>
        </p:nvSpPr>
        <p:spPr>
          <a:xfrm>
            <a:off x="834209" y="4509171"/>
            <a:ext cx="4619679" cy="1288869"/>
          </a:xfrm>
        </p:spPr>
        <p:txBody>
          <a:bodyPr>
            <a:normAutofit/>
          </a:bodyPr>
          <a:lstStyle/>
          <a:p>
            <a:pPr marL="228600" indent="-228600">
              <a:buAutoNum type="arabicPeriod"/>
            </a:pPr>
            <a:r>
              <a:rPr lang="de-DE" sz="1400"/>
              <a:t>Go to reports</a:t>
            </a:r>
          </a:p>
          <a:p>
            <a:pPr marL="228600" indent="-228600">
              <a:buAutoNum type="arabicPeriod"/>
            </a:pPr>
            <a:r>
              <a:rPr lang="de-DE" sz="1400"/>
              <a:t>Go to transactions tab</a:t>
            </a:r>
          </a:p>
          <a:p>
            <a:pPr marL="228600" indent="-228600">
              <a:buAutoNum type="arabicPeriod"/>
            </a:pPr>
            <a:r>
              <a:rPr lang="de-DE" sz="1400"/>
              <a:t>Select “Orphaned Order Report – ORPHORDER“</a:t>
            </a:r>
            <a:endParaRPr lang="en-US" sz="1400"/>
          </a:p>
        </p:txBody>
      </p:sp>
      <p:sp>
        <p:nvSpPr>
          <p:cNvPr id="5" name="Text Placeholder 4">
            <a:extLst>
              <a:ext uri="{FF2B5EF4-FFF2-40B4-BE49-F238E27FC236}">
                <a16:creationId xmlns:a16="http://schemas.microsoft.com/office/drawing/2014/main" id="{D3DE4AA6-75FF-4148-9EEB-6EA32A096A1C}"/>
              </a:ext>
            </a:extLst>
          </p:cNvPr>
          <p:cNvSpPr>
            <a:spLocks noGrp="1"/>
          </p:cNvSpPr>
          <p:nvPr>
            <p:ph type="body" sz="quarter" idx="24"/>
          </p:nvPr>
        </p:nvSpPr>
        <p:spPr>
          <a:xfrm>
            <a:off x="6879674" y="4584242"/>
            <a:ext cx="4619679" cy="1138726"/>
          </a:xfrm>
        </p:spPr>
        <p:txBody>
          <a:bodyPr>
            <a:normAutofit/>
          </a:bodyPr>
          <a:lstStyle/>
          <a:p>
            <a:pPr marL="228600" indent="-228600">
              <a:buAutoNum type="arabicPeriod"/>
            </a:pPr>
            <a:r>
              <a:rPr lang="de-DE" sz="1400"/>
              <a:t>Put the date when transaction was submitted</a:t>
            </a:r>
          </a:p>
          <a:p>
            <a:pPr marL="228600" indent="-228600">
              <a:buAutoNum type="arabicPeriod"/>
            </a:pPr>
            <a:r>
              <a:rPr lang="de-DE" sz="1400"/>
              <a:t>Put next day after transaction was submitted</a:t>
            </a:r>
          </a:p>
          <a:p>
            <a:pPr marL="228600" indent="-228600">
              <a:buAutoNum type="arabicPeriod"/>
            </a:pPr>
            <a:r>
              <a:rPr lang="de-DE" sz="1400"/>
              <a:t>Click on generate</a:t>
            </a:r>
          </a:p>
        </p:txBody>
      </p:sp>
      <p:grpSp>
        <p:nvGrpSpPr>
          <p:cNvPr id="6" name="Group 5">
            <a:extLst>
              <a:ext uri="{FF2B5EF4-FFF2-40B4-BE49-F238E27FC236}">
                <a16:creationId xmlns:a16="http://schemas.microsoft.com/office/drawing/2014/main" id="{3ADCEA7C-0BE7-4007-B23B-5CB4DFA3D948}"/>
              </a:ext>
            </a:extLst>
          </p:cNvPr>
          <p:cNvGrpSpPr/>
          <p:nvPr/>
        </p:nvGrpSpPr>
        <p:grpSpPr>
          <a:xfrm>
            <a:off x="473850" y="1678835"/>
            <a:ext cx="5002826" cy="2409010"/>
            <a:chOff x="473850" y="1678835"/>
            <a:chExt cx="5002826" cy="2409010"/>
          </a:xfrm>
        </p:grpSpPr>
        <p:pic>
          <p:nvPicPr>
            <p:cNvPr id="8" name="Picture 7">
              <a:extLst>
                <a:ext uri="{FF2B5EF4-FFF2-40B4-BE49-F238E27FC236}">
                  <a16:creationId xmlns:a16="http://schemas.microsoft.com/office/drawing/2014/main" id="{18B02C77-91C5-4391-B366-81A541EF92A2}"/>
                </a:ext>
              </a:extLst>
            </p:cNvPr>
            <p:cNvPicPr>
              <a:picLocks noChangeAspect="1"/>
            </p:cNvPicPr>
            <p:nvPr/>
          </p:nvPicPr>
          <p:blipFill>
            <a:blip r:embed="rId2"/>
            <a:stretch>
              <a:fillRect/>
            </a:stretch>
          </p:blipFill>
          <p:spPr>
            <a:xfrm>
              <a:off x="811423" y="1678835"/>
              <a:ext cx="4665253" cy="2409010"/>
            </a:xfrm>
            <a:prstGeom prst="rect">
              <a:avLst/>
            </a:prstGeom>
          </p:spPr>
        </p:pic>
        <p:sp>
          <p:nvSpPr>
            <p:cNvPr id="9" name="Rectangle 8">
              <a:extLst>
                <a:ext uri="{FF2B5EF4-FFF2-40B4-BE49-F238E27FC236}">
                  <a16:creationId xmlns:a16="http://schemas.microsoft.com/office/drawing/2014/main" id="{29C07ACE-0F3C-4B60-A190-E1358A44B5AF}"/>
                </a:ext>
              </a:extLst>
            </p:cNvPr>
            <p:cNvSpPr/>
            <p:nvPr/>
          </p:nvSpPr>
          <p:spPr>
            <a:xfrm>
              <a:off x="748937" y="2458731"/>
              <a:ext cx="722812" cy="156754"/>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68B242-C1A3-44BF-83A3-3519ABE6232D}"/>
                </a:ext>
              </a:extLst>
            </p:cNvPr>
            <p:cNvSpPr/>
            <p:nvPr/>
          </p:nvSpPr>
          <p:spPr>
            <a:xfrm>
              <a:off x="4708293" y="2071905"/>
              <a:ext cx="722812" cy="220452"/>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2D0F81-3DC7-4576-83A0-DF5151BCC9A3}"/>
                </a:ext>
              </a:extLst>
            </p:cNvPr>
            <p:cNvSpPr/>
            <p:nvPr/>
          </p:nvSpPr>
          <p:spPr>
            <a:xfrm>
              <a:off x="1650274" y="3234257"/>
              <a:ext cx="1249680" cy="191288"/>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Badge with solid fill">
              <a:extLst>
                <a:ext uri="{FF2B5EF4-FFF2-40B4-BE49-F238E27FC236}">
                  <a16:creationId xmlns:a16="http://schemas.microsoft.com/office/drawing/2014/main" id="{DC764A73-5E93-436F-8E87-9E4BB1D250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53222" y="2324501"/>
              <a:ext cx="232954" cy="232954"/>
            </a:xfrm>
            <a:prstGeom prst="rect">
              <a:avLst/>
            </a:prstGeom>
          </p:spPr>
        </p:pic>
        <p:pic>
          <p:nvPicPr>
            <p:cNvPr id="15" name="Graphic 14" descr="Badge 3 with solid fill">
              <a:extLst>
                <a:ext uri="{FF2B5EF4-FFF2-40B4-BE49-F238E27FC236}">
                  <a16:creationId xmlns:a16="http://schemas.microsoft.com/office/drawing/2014/main" id="{53E472AC-19DD-43CB-8FC6-ED2E2E9EC2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32507" y="3196049"/>
              <a:ext cx="267704" cy="267704"/>
            </a:xfrm>
            <a:prstGeom prst="rect">
              <a:avLst/>
            </a:prstGeom>
          </p:spPr>
        </p:pic>
        <p:pic>
          <p:nvPicPr>
            <p:cNvPr id="17" name="Graphic 16" descr="Badge 1 with solid fill">
              <a:extLst>
                <a:ext uri="{FF2B5EF4-FFF2-40B4-BE49-F238E27FC236}">
                  <a16:creationId xmlns:a16="http://schemas.microsoft.com/office/drawing/2014/main" id="{BB8B21FD-40E1-4A62-8281-9F4AD1309F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3850" y="2411699"/>
              <a:ext cx="250817" cy="250817"/>
            </a:xfrm>
            <a:prstGeom prst="rect">
              <a:avLst/>
            </a:prstGeom>
          </p:spPr>
        </p:pic>
      </p:grpSp>
      <p:grpSp>
        <p:nvGrpSpPr>
          <p:cNvPr id="7" name="Group 6">
            <a:extLst>
              <a:ext uri="{FF2B5EF4-FFF2-40B4-BE49-F238E27FC236}">
                <a16:creationId xmlns:a16="http://schemas.microsoft.com/office/drawing/2014/main" id="{B385376D-280A-4172-9A44-9349CE7B67CA}"/>
              </a:ext>
            </a:extLst>
          </p:cNvPr>
          <p:cNvGrpSpPr/>
          <p:nvPr/>
        </p:nvGrpSpPr>
        <p:grpSpPr>
          <a:xfrm>
            <a:off x="6864149" y="1884320"/>
            <a:ext cx="3250580" cy="2623457"/>
            <a:chOff x="6864149" y="1884320"/>
            <a:chExt cx="3250580" cy="2623457"/>
          </a:xfrm>
        </p:grpSpPr>
        <p:pic>
          <p:nvPicPr>
            <p:cNvPr id="19" name="Picture 18">
              <a:extLst>
                <a:ext uri="{FF2B5EF4-FFF2-40B4-BE49-F238E27FC236}">
                  <a16:creationId xmlns:a16="http://schemas.microsoft.com/office/drawing/2014/main" id="{4CA48B45-D9E0-4DAF-92E3-AF1CFE32A2F5}"/>
                </a:ext>
              </a:extLst>
            </p:cNvPr>
            <p:cNvPicPr>
              <a:picLocks noChangeAspect="1"/>
            </p:cNvPicPr>
            <p:nvPr/>
          </p:nvPicPr>
          <p:blipFill>
            <a:blip r:embed="rId9"/>
            <a:stretch>
              <a:fillRect/>
            </a:stretch>
          </p:blipFill>
          <p:spPr>
            <a:xfrm>
              <a:off x="6864149" y="1884320"/>
              <a:ext cx="3250580" cy="2623457"/>
            </a:xfrm>
            <a:prstGeom prst="rect">
              <a:avLst/>
            </a:prstGeom>
          </p:spPr>
        </p:pic>
        <p:sp>
          <p:nvSpPr>
            <p:cNvPr id="21" name="Rectangle 20">
              <a:extLst>
                <a:ext uri="{FF2B5EF4-FFF2-40B4-BE49-F238E27FC236}">
                  <a16:creationId xmlns:a16="http://schemas.microsoft.com/office/drawing/2014/main" id="{00345D82-3112-4676-9FEF-947444B3E1A1}"/>
                </a:ext>
              </a:extLst>
            </p:cNvPr>
            <p:cNvSpPr/>
            <p:nvPr/>
          </p:nvSpPr>
          <p:spPr>
            <a:xfrm>
              <a:off x="7766627" y="2844441"/>
              <a:ext cx="722812" cy="173420"/>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062E152-5363-4343-AF3D-B4DFA13075DD}"/>
                </a:ext>
              </a:extLst>
            </p:cNvPr>
            <p:cNvSpPr/>
            <p:nvPr/>
          </p:nvSpPr>
          <p:spPr>
            <a:xfrm>
              <a:off x="7766627" y="3082733"/>
              <a:ext cx="722812" cy="173420"/>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D17630D-35E7-4BFC-A96F-3A1E669700DC}"/>
                </a:ext>
              </a:extLst>
            </p:cNvPr>
            <p:cNvSpPr/>
            <p:nvPr/>
          </p:nvSpPr>
          <p:spPr>
            <a:xfrm>
              <a:off x="9391917" y="4127322"/>
              <a:ext cx="722812" cy="253430"/>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Badge 1 with solid fill">
              <a:extLst>
                <a:ext uri="{FF2B5EF4-FFF2-40B4-BE49-F238E27FC236}">
                  <a16:creationId xmlns:a16="http://schemas.microsoft.com/office/drawing/2014/main" id="{E0781805-7F70-4E13-B7E2-D60EFAA550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33673" y="2832111"/>
              <a:ext cx="232954" cy="232954"/>
            </a:xfrm>
            <a:prstGeom prst="rect">
              <a:avLst/>
            </a:prstGeom>
          </p:spPr>
        </p:pic>
        <p:pic>
          <p:nvPicPr>
            <p:cNvPr id="25" name="Graphic 24" descr="Badge with solid fill">
              <a:extLst>
                <a:ext uri="{FF2B5EF4-FFF2-40B4-BE49-F238E27FC236}">
                  <a16:creationId xmlns:a16="http://schemas.microsoft.com/office/drawing/2014/main" id="{32A8A8C3-A55F-49E1-A2C3-0813EF58AB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3673" y="3070954"/>
              <a:ext cx="232954" cy="232954"/>
            </a:xfrm>
            <a:prstGeom prst="rect">
              <a:avLst/>
            </a:prstGeom>
          </p:spPr>
        </p:pic>
        <p:pic>
          <p:nvPicPr>
            <p:cNvPr id="26" name="Graphic 25" descr="Badge 3 with solid fill">
              <a:extLst>
                <a:ext uri="{FF2B5EF4-FFF2-40B4-BE49-F238E27FC236}">
                  <a16:creationId xmlns:a16="http://schemas.microsoft.com/office/drawing/2014/main" id="{F349E0CF-4AE6-43E9-8968-783A470F16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24213" y="4155749"/>
              <a:ext cx="267704" cy="267704"/>
            </a:xfrm>
            <a:prstGeom prst="rect">
              <a:avLst/>
            </a:prstGeom>
          </p:spPr>
        </p:pic>
      </p:grpSp>
      <p:sp>
        <p:nvSpPr>
          <p:cNvPr id="3" name="TextBox 2">
            <a:extLst>
              <a:ext uri="{FF2B5EF4-FFF2-40B4-BE49-F238E27FC236}">
                <a16:creationId xmlns:a16="http://schemas.microsoft.com/office/drawing/2014/main" id="{4653E89C-2165-4C47-B28D-F32E8B162C31}"/>
              </a:ext>
            </a:extLst>
          </p:cNvPr>
          <p:cNvSpPr txBox="1"/>
          <p:nvPr/>
        </p:nvSpPr>
        <p:spPr>
          <a:xfrm>
            <a:off x="6864149" y="5853783"/>
            <a:ext cx="4674165" cy="307777"/>
          </a:xfrm>
          <a:prstGeom prst="rect">
            <a:avLst/>
          </a:prstGeom>
          <a:noFill/>
        </p:spPr>
        <p:txBody>
          <a:bodyPr wrap="none" rtlCol="0">
            <a:spAutoFit/>
          </a:bodyPr>
          <a:lstStyle/>
          <a:p>
            <a:r>
              <a:rPr lang="de-DE" sz="1400" b="1" u="sng">
                <a:solidFill>
                  <a:srgbClr val="00C7B1"/>
                </a:solidFill>
                <a:latin typeface="Arial" panose="020B0604020202020204" pitchFamily="34" charset="0"/>
                <a:cs typeface="Arial" panose="020B0604020202020204" pitchFamily="34" charset="0"/>
              </a:rPr>
              <a:t>Please note</a:t>
            </a:r>
            <a:r>
              <a:rPr lang="de-DE" sz="1400">
                <a:latin typeface="Arial" panose="020B0604020202020204" pitchFamily="34" charset="0"/>
                <a:cs typeface="Arial" panose="020B0604020202020204" pitchFamily="34" charset="0"/>
              </a:rPr>
              <a:t>: this report can only be generated for 1 day.</a:t>
            </a:r>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2628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DE576EB-8628-4A74-B75D-FA4AD6CA532C}"/>
              </a:ext>
            </a:extLst>
          </p:cNvPr>
          <p:cNvSpPr>
            <a:spLocks noGrp="1"/>
          </p:cNvSpPr>
          <p:nvPr>
            <p:ph type="body" sz="quarter" idx="24"/>
          </p:nvPr>
        </p:nvSpPr>
        <p:spPr>
          <a:xfrm>
            <a:off x="6750813" y="2493290"/>
            <a:ext cx="5047776" cy="3663670"/>
          </a:xfrm>
        </p:spPr>
        <p:txBody>
          <a:bodyPr>
            <a:noAutofit/>
          </a:bodyPr>
          <a:lstStyle/>
          <a:p>
            <a:pPr marL="171450" indent="-171450">
              <a:buFontTx/>
              <a:buChar char="-"/>
            </a:pPr>
            <a:r>
              <a:rPr lang="de-DE" sz="1400"/>
              <a:t>Worldpay generates the report with all </a:t>
            </a:r>
            <a:r>
              <a:rPr lang="de-DE" sz="1400" b="1">
                <a:solidFill>
                  <a:srgbClr val="00C7B1"/>
                </a:solidFill>
              </a:rPr>
              <a:t>orphaned orders </a:t>
            </a:r>
            <a:r>
              <a:rPr lang="de-DE" sz="1400"/>
              <a:t>for a particular day across all merchant codes.</a:t>
            </a:r>
          </a:p>
          <a:p>
            <a:pPr marL="171450" indent="-171450">
              <a:buFontTx/>
              <a:buChar char="-"/>
            </a:pPr>
            <a:r>
              <a:rPr lang="de-DE" sz="1400"/>
              <a:t>The orders appearing in this report were </a:t>
            </a:r>
            <a:r>
              <a:rPr lang="de-DE" sz="1400" b="1">
                <a:solidFill>
                  <a:srgbClr val="00C7B1"/>
                </a:solidFill>
              </a:rPr>
              <a:t>not completed by the shoppers</a:t>
            </a:r>
            <a:r>
              <a:rPr lang="de-DE" sz="1400"/>
              <a:t> due to:</a:t>
            </a:r>
          </a:p>
          <a:p>
            <a:pPr marL="628536" lvl="1" indent="-171450">
              <a:buFontTx/>
              <a:buChar char="-"/>
            </a:pPr>
            <a:r>
              <a:rPr lang="de-DE" sz="1400">
                <a:latin typeface="Arial" panose="020B0604020202020204" pitchFamily="34" charset="0"/>
                <a:cs typeface="Arial" panose="020B0604020202020204" pitchFamily="34" charset="0"/>
              </a:rPr>
              <a:t>Closing the payment page before finishing the payment</a:t>
            </a:r>
          </a:p>
          <a:p>
            <a:pPr marL="628536" lvl="1" indent="-171450">
              <a:buFontTx/>
              <a:buChar char="-"/>
            </a:pPr>
            <a:r>
              <a:rPr lang="de-DE" sz="1400">
                <a:latin typeface="Arial" panose="020B0604020202020204" pitchFamily="34" charset="0"/>
                <a:cs typeface="Arial" panose="020B0604020202020204" pitchFamily="34" charset="0"/>
              </a:rPr>
              <a:t>Abandoning 3DS authentication challenge</a:t>
            </a:r>
          </a:p>
          <a:p>
            <a:pPr marL="628536" lvl="1" indent="-171450">
              <a:buFontTx/>
              <a:buChar char="-"/>
            </a:pPr>
            <a:r>
              <a:rPr lang="de-DE" sz="1400">
                <a:latin typeface="Arial" panose="020B0604020202020204" pitchFamily="34" charset="0"/>
                <a:cs typeface="Arial" panose="020B0604020202020204" pitchFamily="34" charset="0"/>
              </a:rPr>
              <a:t>Payment page having time-out session</a:t>
            </a:r>
          </a:p>
          <a:p>
            <a:pPr marL="628536" lvl="1" indent="-171450">
              <a:buFontTx/>
              <a:buChar char="-"/>
            </a:pPr>
            <a:r>
              <a:rPr lang="de-DE" sz="1400">
                <a:latin typeface="Arial" panose="020B0604020202020204" pitchFamily="34" charset="0"/>
                <a:cs typeface="Arial" panose="020B0604020202020204" pitchFamily="34" charset="0"/>
              </a:rPr>
              <a:t>Etc.</a:t>
            </a:r>
          </a:p>
          <a:p>
            <a:pPr marL="171450" indent="-171450">
              <a:buFontTx/>
              <a:buChar char="-"/>
            </a:pPr>
            <a:r>
              <a:rPr lang="en-US" sz="1400"/>
              <a:t>The report can’t be exported in Excel in automatic way. User can copy the table and paste into Excel.</a:t>
            </a:r>
          </a:p>
        </p:txBody>
      </p:sp>
      <p:sp>
        <p:nvSpPr>
          <p:cNvPr id="7" name="Text Placeholder 1">
            <a:extLst>
              <a:ext uri="{FF2B5EF4-FFF2-40B4-BE49-F238E27FC236}">
                <a16:creationId xmlns:a16="http://schemas.microsoft.com/office/drawing/2014/main" id="{CC93D5F5-BF60-4754-8C41-9B3DAF15186E}"/>
              </a:ext>
            </a:extLst>
          </p:cNvPr>
          <p:cNvSpPr txBox="1">
            <a:spLocks/>
          </p:cNvSpPr>
          <p:nvPr/>
        </p:nvSpPr>
        <p:spPr>
          <a:xfrm>
            <a:off x="660111" y="296701"/>
            <a:ext cx="10875480" cy="1391659"/>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48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lgn="ctr"/>
            <a:r>
              <a:rPr lang="en-US" sz="4000" b="1">
                <a:latin typeface="Arial" panose="020B0604020202020204" pitchFamily="34" charset="0"/>
                <a:cs typeface="Arial" panose="020B0604020202020204" pitchFamily="34" charset="0"/>
              </a:rPr>
              <a:t>Where to look if transaction not appearing in transaction section</a:t>
            </a:r>
          </a:p>
        </p:txBody>
      </p:sp>
      <p:pic>
        <p:nvPicPr>
          <p:cNvPr id="9" name="Picture 8">
            <a:extLst>
              <a:ext uri="{FF2B5EF4-FFF2-40B4-BE49-F238E27FC236}">
                <a16:creationId xmlns:a16="http://schemas.microsoft.com/office/drawing/2014/main" id="{D35D3835-05DC-4E1D-8588-3D3A03C2763E}"/>
              </a:ext>
            </a:extLst>
          </p:cNvPr>
          <p:cNvPicPr>
            <a:picLocks noChangeAspect="1"/>
          </p:cNvPicPr>
          <p:nvPr/>
        </p:nvPicPr>
        <p:blipFill>
          <a:blip r:embed="rId2"/>
          <a:stretch>
            <a:fillRect/>
          </a:stretch>
        </p:blipFill>
        <p:spPr>
          <a:xfrm>
            <a:off x="393411" y="2303899"/>
            <a:ext cx="5408981" cy="2766682"/>
          </a:xfrm>
          <a:prstGeom prst="rect">
            <a:avLst/>
          </a:prstGeom>
        </p:spPr>
      </p:pic>
    </p:spTree>
    <p:extLst>
      <p:ext uri="{BB962C8B-B14F-4D97-AF65-F5344CB8AC3E}">
        <p14:creationId xmlns:p14="http://schemas.microsoft.com/office/powerpoint/2010/main" val="191095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33FE5C3A-1A05-434D-8D36-EB8F7008B8A1}"/>
              </a:ext>
            </a:extLst>
          </p:cNvPr>
          <p:cNvSpPr txBox="1">
            <a:spLocks/>
          </p:cNvSpPr>
          <p:nvPr/>
        </p:nvSpPr>
        <p:spPr>
          <a:xfrm>
            <a:off x="652747" y="216582"/>
            <a:ext cx="10875480" cy="97404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48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lgn="ctr"/>
            <a:r>
              <a:rPr lang="en-US" sz="4000" b="1">
                <a:latin typeface="Arial" panose="020B0604020202020204" pitchFamily="34" charset="0"/>
                <a:cs typeface="Arial" panose="020B0604020202020204" pitchFamily="34" charset="0"/>
              </a:rPr>
              <a:t>Refund timings</a:t>
            </a:r>
          </a:p>
        </p:txBody>
      </p:sp>
      <p:graphicFrame>
        <p:nvGraphicFramePr>
          <p:cNvPr id="8" name="Table 7">
            <a:extLst>
              <a:ext uri="{FF2B5EF4-FFF2-40B4-BE49-F238E27FC236}">
                <a16:creationId xmlns:a16="http://schemas.microsoft.com/office/drawing/2014/main" id="{0A9D1393-9424-471F-A7EE-E257D883BE17}"/>
              </a:ext>
            </a:extLst>
          </p:cNvPr>
          <p:cNvGraphicFramePr>
            <a:graphicFrameLocks noGrp="1"/>
          </p:cNvGraphicFramePr>
          <p:nvPr>
            <p:extLst>
              <p:ext uri="{D42A27DB-BD31-4B8C-83A1-F6EECF244321}">
                <p14:modId xmlns:p14="http://schemas.microsoft.com/office/powerpoint/2010/main" val="2284777170"/>
              </p:ext>
            </p:extLst>
          </p:nvPr>
        </p:nvGraphicFramePr>
        <p:xfrm>
          <a:off x="3152559" y="1887961"/>
          <a:ext cx="5875855" cy="3826520"/>
        </p:xfrm>
        <a:graphic>
          <a:graphicData uri="http://schemas.openxmlformats.org/drawingml/2006/table">
            <a:tbl>
              <a:tblPr>
                <a:effectLst/>
                <a:tableStyleId>{5C22544A-7EE6-4342-B048-85BDC9FD1C3A}</a:tableStyleId>
              </a:tblPr>
              <a:tblGrid>
                <a:gridCol w="3271201">
                  <a:extLst>
                    <a:ext uri="{9D8B030D-6E8A-4147-A177-3AD203B41FA5}">
                      <a16:colId xmlns:a16="http://schemas.microsoft.com/office/drawing/2014/main" val="1277695356"/>
                    </a:ext>
                  </a:extLst>
                </a:gridCol>
                <a:gridCol w="2604654">
                  <a:extLst>
                    <a:ext uri="{9D8B030D-6E8A-4147-A177-3AD203B41FA5}">
                      <a16:colId xmlns:a16="http://schemas.microsoft.com/office/drawing/2014/main" val="3358902018"/>
                    </a:ext>
                  </a:extLst>
                </a:gridCol>
              </a:tblGrid>
              <a:tr h="190500">
                <a:tc>
                  <a:txBody>
                    <a:bodyPr/>
                    <a:lstStyle/>
                    <a:p>
                      <a:pPr marL="91440" algn="l" defTabSz="914400" rtl="0" eaLnBrk="1" fontAlgn="ctr" latinLnBrk="0" hangingPunct="1"/>
                      <a:r>
                        <a:rPr lang="de-DE" sz="1800" b="1" u="none" strike="noStrike" kern="1200">
                          <a:solidFill>
                            <a:schemeClr val="bg1"/>
                          </a:solidFill>
                          <a:effectLst/>
                          <a:latin typeface="Arial" panose="020B0604020202020204" pitchFamily="34" charset="0"/>
                          <a:ea typeface="+mn-ea"/>
                          <a:cs typeface="Arial" panose="020B0604020202020204" pitchFamily="34" charset="0"/>
                        </a:rPr>
                        <a:t>Payment method</a:t>
                      </a:r>
                      <a:endParaRPr lang="en-US" sz="1800" b="1" u="none" strike="noStrike" kern="1200">
                        <a:solidFill>
                          <a:schemeClr val="bg1"/>
                        </a:solidFill>
                        <a:effectLst/>
                        <a:latin typeface="Arial" panose="020B0604020202020204" pitchFamily="34" charset="0"/>
                        <a:ea typeface="+mn-ea"/>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1" i="0" u="none" strike="noStrike">
                          <a:solidFill>
                            <a:schemeClr val="bg1"/>
                          </a:solidFill>
                          <a:effectLst/>
                          <a:latin typeface="Arial" panose="020B0604020202020204" pitchFamily="34" charset="0"/>
                          <a:cs typeface="Arial" panose="020B0604020202020204" pitchFamily="34" charset="0"/>
                        </a:rPr>
                        <a:t>Refund Time</a:t>
                      </a:r>
                      <a:endParaRPr lang="en-US" sz="18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extLst>
                  <a:ext uri="{0D108BD9-81ED-4DB2-BD59-A6C34878D82A}">
                    <a16:rowId xmlns:a16="http://schemas.microsoft.com/office/drawing/2014/main" val="799017374"/>
                  </a:ext>
                </a:extLst>
              </a:tr>
              <a:tr h="472945">
                <a:tc>
                  <a:txBody>
                    <a:bodyPr/>
                    <a:lstStyle/>
                    <a:p>
                      <a:pPr marL="91440" algn="l" fontAlgn="ctr"/>
                      <a:r>
                        <a:rPr lang="en-US" sz="1800" b="1" u="none" strike="noStrike">
                          <a:solidFill>
                            <a:schemeClr val="bg1"/>
                          </a:solidFill>
                          <a:effectLst/>
                          <a:latin typeface="Arial" panose="020B0604020202020204" pitchFamily="34" charset="0"/>
                          <a:cs typeface="Arial" panose="020B0604020202020204" pitchFamily="34" charset="0"/>
                        </a:rPr>
                        <a:t>Cards</a:t>
                      </a:r>
                      <a:endParaRPr lang="en-US" sz="18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ctr"/>
                      <a:r>
                        <a:rPr lang="de-DE" sz="1800" b="0" i="0" u="none" strike="noStrike">
                          <a:solidFill>
                            <a:srgbClr val="000000"/>
                          </a:solidFill>
                          <a:effectLst/>
                          <a:latin typeface="Arial" panose="020B0604020202020204" pitchFamily="34" charset="0"/>
                          <a:cs typeface="Arial" panose="020B0604020202020204" pitchFamily="34" charset="0"/>
                        </a:rPr>
                        <a:t>Up to 14 working days</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35000"/>
                      </a:srgbClr>
                    </a:solidFill>
                  </a:tcPr>
                </a:tc>
                <a:extLst>
                  <a:ext uri="{0D108BD9-81ED-4DB2-BD59-A6C34878D82A}">
                    <a16:rowId xmlns:a16="http://schemas.microsoft.com/office/drawing/2014/main" val="3358238950"/>
                  </a:ext>
                </a:extLst>
              </a:tr>
              <a:tr h="409791">
                <a:tc>
                  <a:txBody>
                    <a:bodyPr/>
                    <a:lstStyle/>
                    <a:p>
                      <a:pPr marL="91440" algn="l" fontAlgn="ctr"/>
                      <a:r>
                        <a:rPr lang="en-US" sz="1800" b="1" u="none" strike="noStrike" err="1">
                          <a:solidFill>
                            <a:schemeClr val="bg1"/>
                          </a:solidFill>
                          <a:effectLst/>
                          <a:latin typeface="Arial" panose="020B0604020202020204" pitchFamily="34" charset="0"/>
                          <a:cs typeface="Arial" panose="020B0604020202020204" pitchFamily="34" charset="0"/>
                        </a:rPr>
                        <a:t>Sofort</a:t>
                      </a:r>
                      <a:endParaRPr lang="en-US" sz="18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0" i="0" u="none" strike="noStrike">
                          <a:solidFill>
                            <a:srgbClr val="000000"/>
                          </a:solidFill>
                          <a:effectLst/>
                          <a:latin typeface="Arial" panose="020B0604020202020204" pitchFamily="34" charset="0"/>
                          <a:cs typeface="Arial" panose="020B0604020202020204" pitchFamily="34" charset="0"/>
                        </a:rPr>
                        <a:t>Up to 14 working days</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35000"/>
                      </a:srgbClr>
                    </a:solidFill>
                  </a:tcPr>
                </a:tc>
                <a:extLst>
                  <a:ext uri="{0D108BD9-81ED-4DB2-BD59-A6C34878D82A}">
                    <a16:rowId xmlns:a16="http://schemas.microsoft.com/office/drawing/2014/main" val="2901026647"/>
                  </a:ext>
                </a:extLst>
              </a:tr>
              <a:tr h="671339">
                <a:tc>
                  <a:txBody>
                    <a:bodyPr/>
                    <a:lstStyle/>
                    <a:p>
                      <a:pPr marL="91440" algn="l" fontAlgn="ctr"/>
                      <a:r>
                        <a:rPr lang="en-US" sz="1800" b="1" u="none" strike="noStrike" err="1">
                          <a:solidFill>
                            <a:schemeClr val="bg1"/>
                          </a:solidFill>
                          <a:effectLst/>
                          <a:latin typeface="Arial" panose="020B0604020202020204" pitchFamily="34" charset="0"/>
                          <a:cs typeface="Arial" panose="020B0604020202020204" pitchFamily="34" charset="0"/>
                        </a:rPr>
                        <a:t>Bancontact</a:t>
                      </a:r>
                      <a:r>
                        <a:rPr lang="en-US" sz="1800" b="1" u="none" strike="noStrike">
                          <a:solidFill>
                            <a:schemeClr val="bg1"/>
                          </a:solidFill>
                          <a:effectLst/>
                          <a:latin typeface="Arial" panose="020B0604020202020204" pitchFamily="34" charset="0"/>
                          <a:cs typeface="Arial" panose="020B0604020202020204" pitchFamily="34" charset="0"/>
                        </a:rPr>
                        <a:t> (formerly </a:t>
                      </a:r>
                      <a:r>
                        <a:rPr lang="en-US" sz="1800" b="1" u="none" strike="noStrike" err="1">
                          <a:solidFill>
                            <a:schemeClr val="bg1"/>
                          </a:solidFill>
                          <a:effectLst/>
                          <a:latin typeface="Arial" panose="020B0604020202020204" pitchFamily="34" charset="0"/>
                          <a:cs typeface="Arial" panose="020B0604020202020204" pitchFamily="34" charset="0"/>
                        </a:rPr>
                        <a:t>MisterCash</a:t>
                      </a:r>
                      <a:r>
                        <a:rPr lang="en-US" sz="1800" b="1" u="none" strike="noStrike">
                          <a:solidFill>
                            <a:schemeClr val="bg1"/>
                          </a:solidFill>
                          <a:effectLst/>
                          <a:latin typeface="Arial" panose="020B0604020202020204" pitchFamily="34" charset="0"/>
                          <a:cs typeface="Arial" panose="020B0604020202020204" pitchFamily="34" charset="0"/>
                        </a:rPr>
                        <a:t>)</a:t>
                      </a:r>
                      <a:endParaRPr lang="en-US" sz="18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0" i="0" u="none" strike="noStrike">
                          <a:solidFill>
                            <a:srgbClr val="000000"/>
                          </a:solidFill>
                          <a:effectLst/>
                          <a:latin typeface="Arial" panose="020B0604020202020204" pitchFamily="34" charset="0"/>
                          <a:cs typeface="Arial" panose="020B0604020202020204" pitchFamily="34" charset="0"/>
                        </a:rPr>
                        <a:t>Up to 14 working days</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35000"/>
                      </a:srgbClr>
                    </a:solidFill>
                  </a:tcPr>
                </a:tc>
                <a:extLst>
                  <a:ext uri="{0D108BD9-81ED-4DB2-BD59-A6C34878D82A}">
                    <a16:rowId xmlns:a16="http://schemas.microsoft.com/office/drawing/2014/main" val="3849367641"/>
                  </a:ext>
                </a:extLst>
              </a:tr>
              <a:tr h="426763">
                <a:tc>
                  <a:txBody>
                    <a:bodyPr/>
                    <a:lstStyle/>
                    <a:p>
                      <a:pPr marL="91440" algn="l" fontAlgn="ctr"/>
                      <a:r>
                        <a:rPr lang="en-US" sz="1800" b="1" u="none" strike="noStrike" err="1">
                          <a:solidFill>
                            <a:schemeClr val="bg1"/>
                          </a:solidFill>
                          <a:effectLst/>
                          <a:latin typeface="Arial" panose="020B0604020202020204" pitchFamily="34" charset="0"/>
                          <a:cs typeface="Arial" panose="020B0604020202020204" pitchFamily="34" charset="0"/>
                        </a:rPr>
                        <a:t>iDEAL</a:t>
                      </a:r>
                      <a:endParaRPr lang="en-US" sz="18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0" i="0" u="none" strike="noStrike">
                          <a:solidFill>
                            <a:srgbClr val="000000"/>
                          </a:solidFill>
                          <a:effectLst/>
                          <a:latin typeface="Arial" panose="020B0604020202020204" pitchFamily="34" charset="0"/>
                          <a:cs typeface="Arial" panose="020B0604020202020204" pitchFamily="34" charset="0"/>
                        </a:rPr>
                        <a:t>Up to 14 working days</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35000"/>
                      </a:srgbClr>
                    </a:solidFill>
                  </a:tcPr>
                </a:tc>
                <a:extLst>
                  <a:ext uri="{0D108BD9-81ED-4DB2-BD59-A6C34878D82A}">
                    <a16:rowId xmlns:a16="http://schemas.microsoft.com/office/drawing/2014/main" val="278261566"/>
                  </a:ext>
                </a:extLst>
              </a:tr>
              <a:tr h="466191">
                <a:tc>
                  <a:txBody>
                    <a:bodyPr/>
                    <a:lstStyle/>
                    <a:p>
                      <a:pPr marL="91440" algn="l" fontAlgn="ctr"/>
                      <a:r>
                        <a:rPr lang="en-US" sz="1800" b="1" u="none" strike="noStrike" err="1">
                          <a:solidFill>
                            <a:schemeClr val="bg1"/>
                          </a:solidFill>
                          <a:effectLst/>
                          <a:latin typeface="Arial" panose="020B0604020202020204" pitchFamily="34" charset="0"/>
                          <a:cs typeface="Arial" panose="020B0604020202020204" pitchFamily="34" charset="0"/>
                        </a:rPr>
                        <a:t>Trustly</a:t>
                      </a:r>
                      <a:endParaRPr lang="en-US" sz="18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0" i="0" u="none" strike="noStrike">
                          <a:solidFill>
                            <a:srgbClr val="000000"/>
                          </a:solidFill>
                          <a:effectLst/>
                          <a:latin typeface="Arial" panose="020B0604020202020204" pitchFamily="34" charset="0"/>
                          <a:cs typeface="Arial" panose="020B0604020202020204" pitchFamily="34" charset="0"/>
                        </a:rPr>
                        <a:t>Up to 14 working days</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35000"/>
                      </a:srgbClr>
                    </a:solidFill>
                  </a:tcPr>
                </a:tc>
                <a:extLst>
                  <a:ext uri="{0D108BD9-81ED-4DB2-BD59-A6C34878D82A}">
                    <a16:rowId xmlns:a16="http://schemas.microsoft.com/office/drawing/2014/main" val="1189996835"/>
                  </a:ext>
                </a:extLst>
              </a:tr>
              <a:tr h="468673">
                <a:tc>
                  <a:txBody>
                    <a:bodyPr/>
                    <a:lstStyle/>
                    <a:p>
                      <a:pPr marL="91440" algn="l" fontAlgn="ctr"/>
                      <a:r>
                        <a:rPr lang="en-US" sz="1800" b="1" u="none" strike="noStrike">
                          <a:solidFill>
                            <a:schemeClr val="bg1"/>
                          </a:solidFill>
                          <a:effectLst/>
                          <a:latin typeface="Arial" panose="020B0604020202020204" pitchFamily="34" charset="0"/>
                          <a:cs typeface="Arial" panose="020B0604020202020204" pitchFamily="34" charset="0"/>
                        </a:rPr>
                        <a:t>Klarna</a:t>
                      </a:r>
                      <a:endParaRPr lang="en-US" sz="18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0" i="0" u="none" strike="noStrike">
                          <a:solidFill>
                            <a:srgbClr val="000000"/>
                          </a:solidFill>
                          <a:effectLst/>
                          <a:latin typeface="Arial" panose="020B0604020202020204" pitchFamily="34" charset="0"/>
                          <a:cs typeface="Arial" panose="020B0604020202020204" pitchFamily="34" charset="0"/>
                        </a:rPr>
                        <a:t>Up to 14 working days</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35000"/>
                      </a:srgbClr>
                    </a:solidFill>
                  </a:tcPr>
                </a:tc>
                <a:extLst>
                  <a:ext uri="{0D108BD9-81ED-4DB2-BD59-A6C34878D82A}">
                    <a16:rowId xmlns:a16="http://schemas.microsoft.com/office/drawing/2014/main" val="3628708370"/>
                  </a:ext>
                </a:extLst>
              </a:tr>
              <a:tr h="545058">
                <a:tc>
                  <a:txBody>
                    <a:bodyPr/>
                    <a:lstStyle/>
                    <a:p>
                      <a:pPr marL="91440" algn="l" fontAlgn="ctr"/>
                      <a:r>
                        <a:rPr lang="en-US" sz="1800" b="1" u="none" strike="noStrike">
                          <a:solidFill>
                            <a:schemeClr val="bg1"/>
                          </a:solidFill>
                          <a:effectLst/>
                          <a:latin typeface="Arial" panose="020B0604020202020204" pitchFamily="34" charset="0"/>
                          <a:cs typeface="Arial" panose="020B0604020202020204" pitchFamily="34" charset="0"/>
                        </a:rPr>
                        <a:t>P24</a:t>
                      </a:r>
                      <a:endParaRPr lang="en-US" sz="18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0" i="0" u="none" strike="noStrike">
                          <a:solidFill>
                            <a:srgbClr val="000000"/>
                          </a:solidFill>
                          <a:effectLst/>
                          <a:latin typeface="Arial" panose="020B0604020202020204" pitchFamily="34" charset="0"/>
                          <a:cs typeface="Arial" panose="020B0604020202020204" pitchFamily="34" charset="0"/>
                        </a:rPr>
                        <a:t>Up to 14 working days</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35000"/>
                      </a:srgbClr>
                    </a:solidFill>
                  </a:tcPr>
                </a:tc>
                <a:extLst>
                  <a:ext uri="{0D108BD9-81ED-4DB2-BD59-A6C34878D82A}">
                    <a16:rowId xmlns:a16="http://schemas.microsoft.com/office/drawing/2014/main" val="2022014967"/>
                  </a:ext>
                </a:extLst>
              </a:tr>
            </a:tbl>
          </a:graphicData>
        </a:graphic>
      </p:graphicFrame>
    </p:spTree>
    <p:extLst>
      <p:ext uri="{BB962C8B-B14F-4D97-AF65-F5344CB8AC3E}">
        <p14:creationId xmlns:p14="http://schemas.microsoft.com/office/powerpoint/2010/main" val="417643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5B3A-9480-4BED-812E-A83D5235DA9F}"/>
              </a:ext>
            </a:extLst>
          </p:cNvPr>
          <p:cNvSpPr>
            <a:spLocks noGrp="1"/>
          </p:cNvSpPr>
          <p:nvPr>
            <p:ph type="title"/>
          </p:nvPr>
        </p:nvSpPr>
        <p:spPr>
          <a:xfrm>
            <a:off x="79604" y="272895"/>
            <a:ext cx="12192001" cy="1325563"/>
          </a:xfrm>
        </p:spPr>
        <p:txBody>
          <a:bodyPr>
            <a:normAutofit/>
          </a:bodyPr>
          <a:lstStyle/>
          <a:p>
            <a:pPr algn="ctr"/>
            <a:r>
              <a:rPr lang="pl-PL" b="1">
                <a:latin typeface="Arial" panose="020B0604020202020204" pitchFamily="34" charset="0"/>
                <a:cs typeface="Arial" panose="020B0604020202020204" pitchFamily="34" charset="0"/>
              </a:rPr>
              <a:t>Refunds</a:t>
            </a:r>
            <a:br>
              <a:rPr lang="pl-PL" b="1">
                <a:solidFill>
                  <a:schemeClr val="tx2"/>
                </a:solidFill>
              </a:rPr>
            </a:br>
            <a:endParaRPr lang="en-US"/>
          </a:p>
        </p:txBody>
      </p:sp>
      <p:grpSp>
        <p:nvGrpSpPr>
          <p:cNvPr id="3" name="Group 2">
            <a:extLst>
              <a:ext uri="{FF2B5EF4-FFF2-40B4-BE49-F238E27FC236}">
                <a16:creationId xmlns:a16="http://schemas.microsoft.com/office/drawing/2014/main" id="{7E4FDDAD-E993-4C64-9948-7695D01EAF9E}"/>
              </a:ext>
            </a:extLst>
          </p:cNvPr>
          <p:cNvGrpSpPr/>
          <p:nvPr/>
        </p:nvGrpSpPr>
        <p:grpSpPr>
          <a:xfrm>
            <a:off x="999821" y="1664141"/>
            <a:ext cx="2774133" cy="2149687"/>
            <a:chOff x="1008668" y="3492632"/>
            <a:chExt cx="2774133" cy="2149687"/>
          </a:xfrm>
        </p:grpSpPr>
        <p:sp>
          <p:nvSpPr>
            <p:cNvPr id="12" name="TextBox 11">
              <a:extLst>
                <a:ext uri="{FF2B5EF4-FFF2-40B4-BE49-F238E27FC236}">
                  <a16:creationId xmlns:a16="http://schemas.microsoft.com/office/drawing/2014/main" id="{92559D19-972B-47A9-835A-10064F942062}"/>
                </a:ext>
              </a:extLst>
            </p:cNvPr>
            <p:cNvSpPr txBox="1"/>
            <p:nvPr/>
          </p:nvSpPr>
          <p:spPr>
            <a:xfrm>
              <a:off x="1008668" y="4534323"/>
              <a:ext cx="2774133" cy="1107996"/>
            </a:xfrm>
            <a:prstGeom prst="rect">
              <a:avLst/>
            </a:prstGeom>
            <a:noFill/>
          </p:spPr>
          <p:txBody>
            <a:bodyPr wrap="square">
              <a:spAutoFit/>
            </a:bodyPr>
            <a:lstStyle/>
            <a:p>
              <a:pPr algn="ctr"/>
              <a:r>
                <a:rPr lang="de-DE" sz="1600">
                  <a:latin typeface="Arial" panose="020B0604020202020204" pitchFamily="34" charset="0"/>
                  <a:cs typeface="Arial" panose="020B0604020202020204" pitchFamily="34" charset="0"/>
                </a:rPr>
                <a:t>Ghost order (payment is captured in </a:t>
              </a:r>
              <a:r>
                <a:rPr lang="pl-PL" sz="1600">
                  <a:latin typeface="Arial" panose="020B0604020202020204" pitchFamily="34" charset="0"/>
                  <a:cs typeface="Arial" panose="020B0604020202020204" pitchFamily="34" charset="0"/>
                </a:rPr>
                <a:t>Worldpay</a:t>
              </a:r>
              <a:r>
                <a:rPr lang="de-DE" sz="1600">
                  <a:latin typeface="Arial" panose="020B0604020202020204" pitchFamily="34" charset="0"/>
                  <a:cs typeface="Arial" panose="020B0604020202020204" pitchFamily="34" charset="0"/>
                </a:rPr>
                <a:t>, but no order is created in Hybris)</a:t>
              </a:r>
              <a:endParaRPr lang="pl-PL" sz="1600">
                <a:latin typeface="Arial" panose="020B0604020202020204" pitchFamily="34" charset="0"/>
                <a:cs typeface="Arial" panose="020B0604020202020204" pitchFamily="34" charset="0"/>
              </a:endParaRPr>
            </a:p>
            <a:p>
              <a:endParaRPr lang="de-DE" sz="1800"/>
            </a:p>
          </p:txBody>
        </p:sp>
        <p:pic>
          <p:nvPicPr>
            <p:cNvPr id="14" name="Graphic 13" descr="Ghost with solid fill">
              <a:extLst>
                <a:ext uri="{FF2B5EF4-FFF2-40B4-BE49-F238E27FC236}">
                  <a16:creationId xmlns:a16="http://schemas.microsoft.com/office/drawing/2014/main" id="{2288108C-3793-4A32-8C3F-3ADBE00FD8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8354" y="3492632"/>
              <a:ext cx="914400" cy="914400"/>
            </a:xfrm>
            <a:prstGeom prst="rect">
              <a:avLst/>
            </a:prstGeom>
          </p:spPr>
        </p:pic>
      </p:grpSp>
      <p:grpSp>
        <p:nvGrpSpPr>
          <p:cNvPr id="7" name="Group 6">
            <a:extLst>
              <a:ext uri="{FF2B5EF4-FFF2-40B4-BE49-F238E27FC236}">
                <a16:creationId xmlns:a16="http://schemas.microsoft.com/office/drawing/2014/main" id="{BB8AAE22-1B6A-474A-B7DE-2EBE0042B3A9}"/>
              </a:ext>
            </a:extLst>
          </p:cNvPr>
          <p:cNvGrpSpPr/>
          <p:nvPr/>
        </p:nvGrpSpPr>
        <p:grpSpPr>
          <a:xfrm>
            <a:off x="7304464" y="1785389"/>
            <a:ext cx="3012732" cy="1586304"/>
            <a:chOff x="7876092" y="3532794"/>
            <a:chExt cx="3012732" cy="1586304"/>
          </a:xfrm>
        </p:grpSpPr>
        <p:sp>
          <p:nvSpPr>
            <p:cNvPr id="8" name="TextBox 7">
              <a:extLst>
                <a:ext uri="{FF2B5EF4-FFF2-40B4-BE49-F238E27FC236}">
                  <a16:creationId xmlns:a16="http://schemas.microsoft.com/office/drawing/2014/main" id="{10FC663B-343F-4C07-BE44-288835C02E3D}"/>
                </a:ext>
              </a:extLst>
            </p:cNvPr>
            <p:cNvSpPr txBox="1"/>
            <p:nvPr/>
          </p:nvSpPr>
          <p:spPr>
            <a:xfrm>
              <a:off x="7876092" y="4534323"/>
              <a:ext cx="3012732" cy="584775"/>
            </a:xfrm>
            <a:prstGeom prst="rect">
              <a:avLst/>
            </a:prstGeom>
            <a:noFill/>
          </p:spPr>
          <p:txBody>
            <a:bodyPr wrap="square">
              <a:spAutoFit/>
            </a:bodyPr>
            <a:lstStyle/>
            <a:p>
              <a:pPr algn="ctr"/>
              <a:r>
                <a:rPr lang="de-DE" sz="1600">
                  <a:latin typeface="Arial" panose="020B0604020202020204" pitchFamily="34" charset="0"/>
                  <a:cs typeface="Arial" panose="020B0604020202020204" pitchFamily="34" charset="0"/>
                </a:rPr>
                <a:t>Test transactions that appears during implementation projects</a:t>
              </a:r>
              <a:endParaRPr lang="en-US" sz="1600">
                <a:latin typeface="Arial" panose="020B0604020202020204" pitchFamily="34" charset="0"/>
                <a:cs typeface="Arial" panose="020B0604020202020204" pitchFamily="34" charset="0"/>
              </a:endParaRPr>
            </a:p>
          </p:txBody>
        </p:sp>
        <p:pic>
          <p:nvPicPr>
            <p:cNvPr id="18" name="Graphic 17" descr="Scientist female with solid fill">
              <a:extLst>
                <a:ext uri="{FF2B5EF4-FFF2-40B4-BE49-F238E27FC236}">
                  <a16:creationId xmlns:a16="http://schemas.microsoft.com/office/drawing/2014/main" id="{9C3FBBE2-12CE-42D3-9A01-2D455D5CE2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3581" y="3532794"/>
              <a:ext cx="914400" cy="914400"/>
            </a:xfrm>
            <a:prstGeom prst="rect">
              <a:avLst/>
            </a:prstGeom>
          </p:spPr>
        </p:pic>
      </p:grpSp>
      <p:grpSp>
        <p:nvGrpSpPr>
          <p:cNvPr id="13" name="Group 12">
            <a:extLst>
              <a:ext uri="{FF2B5EF4-FFF2-40B4-BE49-F238E27FC236}">
                <a16:creationId xmlns:a16="http://schemas.microsoft.com/office/drawing/2014/main" id="{DDF1D049-2554-472F-BAC4-5A50F42B0434}"/>
              </a:ext>
            </a:extLst>
          </p:cNvPr>
          <p:cNvGrpSpPr/>
          <p:nvPr/>
        </p:nvGrpSpPr>
        <p:grpSpPr>
          <a:xfrm>
            <a:off x="3903294" y="1540056"/>
            <a:ext cx="3172119" cy="2046458"/>
            <a:chOff x="3903294" y="1596488"/>
            <a:chExt cx="3172119" cy="2046458"/>
          </a:xfrm>
        </p:grpSpPr>
        <p:pic>
          <p:nvPicPr>
            <p:cNvPr id="20" name="Graphic 19" descr="Robot Hand with solid fill">
              <a:extLst>
                <a:ext uri="{FF2B5EF4-FFF2-40B4-BE49-F238E27FC236}">
                  <a16:creationId xmlns:a16="http://schemas.microsoft.com/office/drawing/2014/main" id="{9D24669E-0595-4BBD-8DC9-612C9BDDFA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61205" y="1596488"/>
              <a:ext cx="914400" cy="914400"/>
            </a:xfrm>
            <a:prstGeom prst="rect">
              <a:avLst/>
            </a:prstGeom>
          </p:spPr>
        </p:pic>
        <p:grpSp>
          <p:nvGrpSpPr>
            <p:cNvPr id="9" name="Group 8">
              <a:extLst>
                <a:ext uri="{FF2B5EF4-FFF2-40B4-BE49-F238E27FC236}">
                  <a16:creationId xmlns:a16="http://schemas.microsoft.com/office/drawing/2014/main" id="{1170C79A-4093-40FF-B93A-85F6A3DA71C8}"/>
                </a:ext>
              </a:extLst>
            </p:cNvPr>
            <p:cNvGrpSpPr/>
            <p:nvPr/>
          </p:nvGrpSpPr>
          <p:grpSpPr>
            <a:xfrm>
              <a:off x="3903294" y="1710536"/>
              <a:ext cx="3172119" cy="1932410"/>
              <a:chOff x="3973137" y="1650097"/>
              <a:chExt cx="3172119" cy="1932410"/>
            </a:xfrm>
          </p:grpSpPr>
          <p:cxnSp>
            <p:nvCxnSpPr>
              <p:cNvPr id="26" name="Straight Connector 25">
                <a:extLst>
                  <a:ext uri="{FF2B5EF4-FFF2-40B4-BE49-F238E27FC236}">
                    <a16:creationId xmlns:a16="http://schemas.microsoft.com/office/drawing/2014/main" id="{F0E970DC-7FDB-4167-8378-256B40F7CA51}"/>
                  </a:ext>
                </a:extLst>
              </p:cNvPr>
              <p:cNvCxnSpPr>
                <a:cxnSpLocks/>
              </p:cNvCxnSpPr>
              <p:nvPr/>
            </p:nvCxnSpPr>
            <p:spPr>
              <a:xfrm>
                <a:off x="5101997" y="1650097"/>
                <a:ext cx="914400" cy="7494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3C86B0C-6B34-4278-8BD6-F42774E6FA59}"/>
                  </a:ext>
                </a:extLst>
              </p:cNvPr>
              <p:cNvSpPr txBox="1"/>
              <p:nvPr/>
            </p:nvSpPr>
            <p:spPr>
              <a:xfrm>
                <a:off x="3973137" y="2751510"/>
                <a:ext cx="3172119" cy="830997"/>
              </a:xfrm>
              <a:prstGeom prst="rect">
                <a:avLst/>
              </a:prstGeom>
              <a:noFill/>
            </p:spPr>
            <p:txBody>
              <a:bodyPr wrap="square">
                <a:spAutoFit/>
              </a:bodyPr>
              <a:lstStyle/>
              <a:p>
                <a:pPr algn="ctr"/>
                <a:r>
                  <a:rPr lang="de-DE" sz="1600">
                    <a:latin typeface="Arial" panose="020B0604020202020204" pitchFamily="34" charset="0"/>
                    <a:cs typeface="Arial" panose="020B0604020202020204" pitchFamily="34" charset="0"/>
                  </a:rPr>
                  <a:t>Automated refund failed and needs to be initiated manually through </a:t>
                </a:r>
                <a:r>
                  <a:rPr lang="pl-PL" sz="1600">
                    <a:latin typeface="Arial" panose="020B0604020202020204" pitchFamily="34" charset="0"/>
                    <a:cs typeface="Arial" panose="020B0604020202020204" pitchFamily="34" charset="0"/>
                  </a:rPr>
                  <a:t>Worldpay </a:t>
                </a:r>
                <a:r>
                  <a:rPr lang="de-DE" sz="1600">
                    <a:latin typeface="Arial" panose="020B0604020202020204" pitchFamily="34" charset="0"/>
                    <a:cs typeface="Arial" panose="020B0604020202020204" pitchFamily="34" charset="0"/>
                  </a:rPr>
                  <a:t>back office</a:t>
                </a:r>
                <a:endParaRPr lang="pl-PL" sz="1600">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1F0E073-94E3-4000-A41A-AB843CAF38FE}"/>
                  </a:ext>
                </a:extLst>
              </p:cNvPr>
              <p:cNvCxnSpPr>
                <a:cxnSpLocks/>
              </p:cNvCxnSpPr>
              <p:nvPr/>
            </p:nvCxnSpPr>
            <p:spPr>
              <a:xfrm flipV="1">
                <a:off x="5150897" y="1656713"/>
                <a:ext cx="914400" cy="8025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05AB00E4-3772-428D-97CE-65F2F263AF8B}"/>
              </a:ext>
            </a:extLst>
          </p:cNvPr>
          <p:cNvSpPr txBox="1"/>
          <p:nvPr/>
        </p:nvSpPr>
        <p:spPr>
          <a:xfrm>
            <a:off x="999821" y="4106089"/>
            <a:ext cx="8979066" cy="1703030"/>
          </a:xfrm>
          <a:prstGeom prst="rect">
            <a:avLst/>
          </a:prstGeom>
          <a:noFill/>
        </p:spPr>
        <p:txBody>
          <a:bodyPr wrap="square">
            <a:spAutoFit/>
          </a:bodyPr>
          <a:lstStyle/>
          <a:p>
            <a:pPr>
              <a:lnSpc>
                <a:spcPct val="150000"/>
              </a:lnSpc>
            </a:pPr>
            <a:r>
              <a:rPr lang="de-DE" sz="1800" b="1">
                <a:solidFill>
                  <a:srgbClr val="00C7B1"/>
                </a:solidFill>
                <a:latin typeface="Arial" panose="020B0604020202020204" pitchFamily="34" charset="0"/>
                <a:cs typeface="Arial" panose="020B0604020202020204" pitchFamily="34" charset="0"/>
              </a:rPr>
              <a:t>Please note</a:t>
            </a:r>
            <a:r>
              <a:rPr lang="de-DE" sz="1800">
                <a:solidFill>
                  <a:srgbClr val="00C7B1"/>
                </a:solidFill>
                <a:latin typeface="Arial" panose="020B0604020202020204" pitchFamily="34" charset="0"/>
                <a:cs typeface="Arial" panose="020B0604020202020204" pitchFamily="34" charset="0"/>
              </a:rPr>
              <a:t>:</a:t>
            </a:r>
          </a:p>
          <a:p>
            <a:pPr>
              <a:lnSpc>
                <a:spcPct val="150000"/>
              </a:lnSpc>
            </a:pPr>
            <a:r>
              <a:rPr lang="en-US" sz="1800">
                <a:latin typeface="Arial" panose="020B0604020202020204" pitchFamily="34" charset="0"/>
                <a:cs typeface="Arial" panose="020B0604020202020204" pitchFamily="34" charset="0"/>
              </a:rPr>
              <a:t>Manual refund can only be initiated when transaction status is </a:t>
            </a:r>
            <a:r>
              <a:rPr lang="en-US" sz="1800" b="1" u="sng">
                <a:solidFill>
                  <a:srgbClr val="00C7B1"/>
                </a:solidFill>
                <a:latin typeface="Arial" panose="020B0604020202020204" pitchFamily="34" charset="0"/>
                <a:cs typeface="Arial" panose="020B0604020202020204" pitchFamily="34" charset="0"/>
              </a:rPr>
              <a:t>settled</a:t>
            </a:r>
            <a:r>
              <a:rPr lang="en-US" sz="1800">
                <a:latin typeface="Arial" panose="020B0604020202020204" pitchFamily="34" charset="0"/>
                <a:cs typeface="Arial" panose="020B0604020202020204" pitchFamily="34" charset="0"/>
              </a:rPr>
              <a:t>.</a:t>
            </a:r>
            <a:endParaRPr lang="pl-PL" sz="1800">
              <a:latin typeface="Arial" panose="020B0604020202020204" pitchFamily="34" charset="0"/>
              <a:cs typeface="Arial" panose="020B0604020202020204" pitchFamily="34" charset="0"/>
            </a:endParaRPr>
          </a:p>
          <a:p>
            <a:pPr>
              <a:lnSpc>
                <a:spcPct val="150000"/>
              </a:lnSpc>
            </a:pPr>
            <a:r>
              <a:rPr lang="pl-PL">
                <a:latin typeface="Arial" panose="020B0604020202020204" pitchFamily="34" charset="0"/>
                <a:cs typeface="Arial" panose="020B0604020202020204" pitchFamily="34" charset="0"/>
              </a:rPr>
              <a:t>It can be initiated by Treasury or DE Team.</a:t>
            </a:r>
          </a:p>
          <a:p>
            <a:pPr>
              <a:lnSpc>
                <a:spcPct val="150000"/>
              </a:lnSpc>
            </a:pP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756453"/>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9B2E01-DBA0-488F-BB31-E41D8BA5E08E}"/>
              </a:ext>
            </a:extLst>
          </p:cNvPr>
          <p:cNvSpPr>
            <a:spLocks noGrp="1"/>
          </p:cNvSpPr>
          <p:nvPr>
            <p:ph type="body" sz="quarter" idx="13"/>
          </p:nvPr>
        </p:nvSpPr>
        <p:spPr>
          <a:xfrm>
            <a:off x="833544" y="368576"/>
            <a:ext cx="6792374" cy="662152"/>
          </a:xfrm>
        </p:spPr>
        <p:txBody>
          <a:bodyPr/>
          <a:lstStyle/>
          <a:p>
            <a:r>
              <a:rPr lang="de-DE" sz="4000"/>
              <a:t>Report: refusal reasons</a:t>
            </a:r>
            <a:endParaRPr lang="en-US" sz="4000"/>
          </a:p>
        </p:txBody>
      </p:sp>
      <p:sp>
        <p:nvSpPr>
          <p:cNvPr id="4" name="Text Placeholder 3">
            <a:extLst>
              <a:ext uri="{FF2B5EF4-FFF2-40B4-BE49-F238E27FC236}">
                <a16:creationId xmlns:a16="http://schemas.microsoft.com/office/drawing/2014/main" id="{D09D5535-D068-421E-9D6D-0CD943DF6C89}"/>
              </a:ext>
            </a:extLst>
          </p:cNvPr>
          <p:cNvSpPr>
            <a:spLocks noGrp="1"/>
          </p:cNvSpPr>
          <p:nvPr>
            <p:ph type="body" sz="quarter" idx="23"/>
          </p:nvPr>
        </p:nvSpPr>
        <p:spPr>
          <a:xfrm>
            <a:off x="5153977" y="1540104"/>
            <a:ext cx="6201455" cy="3067015"/>
          </a:xfrm>
        </p:spPr>
        <p:txBody>
          <a:bodyPr>
            <a:noAutofit/>
          </a:bodyPr>
          <a:lstStyle/>
          <a:p>
            <a:pPr marL="228600" indent="-228600">
              <a:buAutoNum type="arabicPeriod"/>
            </a:pPr>
            <a:r>
              <a:rPr lang="de-DE"/>
              <a:t>Login to Worldpay MAI and select a merchant code</a:t>
            </a:r>
          </a:p>
          <a:p>
            <a:pPr marL="228600" indent="-228600">
              <a:buAutoNum type="arabicPeriod"/>
            </a:pPr>
            <a:r>
              <a:rPr lang="de-DE"/>
              <a:t>Go to reports</a:t>
            </a:r>
          </a:p>
          <a:p>
            <a:pPr marL="228600" indent="-228600">
              <a:buAutoNum type="arabicPeriod"/>
            </a:pPr>
            <a:r>
              <a:rPr lang="de-DE"/>
              <a:t>Go to „Authorisations“ tab</a:t>
            </a:r>
          </a:p>
          <a:p>
            <a:pPr marL="228600" indent="-228600">
              <a:buAutoNum type="arabicPeriod"/>
            </a:pPr>
            <a:r>
              <a:rPr lang="de-DE"/>
              <a:t>Select “</a:t>
            </a:r>
            <a:r>
              <a:rPr lang="en-US" err="1"/>
              <a:t>Authorisation</a:t>
            </a:r>
            <a:r>
              <a:rPr lang="en-US"/>
              <a:t> and Refusal Report - THRSTNNDRFSLRPRT</a:t>
            </a:r>
            <a:r>
              <a:rPr lang="de-DE"/>
              <a:t>“</a:t>
            </a:r>
          </a:p>
          <a:p>
            <a:pPr marL="228600" indent="-228600">
              <a:buFont typeface="Arial" panose="020B0604020202020204" pitchFamily="34" charset="0"/>
              <a:buAutoNum type="arabicPeriod"/>
            </a:pPr>
            <a:r>
              <a:rPr lang="de-DE"/>
              <a:t>Put the merchant code you need the report for</a:t>
            </a:r>
          </a:p>
          <a:p>
            <a:pPr marL="228600" indent="-228600">
              <a:buFont typeface="Arial" panose="020B0604020202020204" pitchFamily="34" charset="0"/>
              <a:buAutoNum type="arabicPeriod"/>
            </a:pPr>
            <a:r>
              <a:rPr lang="de-DE"/>
              <a:t>Put from date</a:t>
            </a:r>
          </a:p>
          <a:p>
            <a:pPr marL="228600" indent="-228600">
              <a:buFont typeface="Arial" panose="020B0604020202020204" pitchFamily="34" charset="0"/>
              <a:buAutoNum type="arabicPeriod"/>
            </a:pPr>
            <a:r>
              <a:rPr lang="de-DE"/>
              <a:t>Put until date</a:t>
            </a:r>
          </a:p>
          <a:p>
            <a:pPr marL="228600" indent="-228600">
              <a:buFont typeface="Arial" panose="020B0604020202020204" pitchFamily="34" charset="0"/>
              <a:buAutoNum type="arabicPeriod"/>
            </a:pPr>
            <a:r>
              <a:rPr lang="de-DE"/>
              <a:t>Select „Excel spreadsheet“</a:t>
            </a:r>
          </a:p>
          <a:p>
            <a:pPr marL="228600" indent="-228600">
              <a:buFont typeface="Arial" panose="020B0604020202020204" pitchFamily="34" charset="0"/>
              <a:buAutoNum type="arabicPeriod"/>
            </a:pPr>
            <a:r>
              <a:rPr lang="de-DE"/>
              <a:t>Click on generate </a:t>
            </a:r>
          </a:p>
          <a:p>
            <a:pPr marL="228600" indent="-228600">
              <a:buFont typeface="Arial" panose="020B0604020202020204" pitchFamily="34" charset="0"/>
              <a:buAutoNum type="arabicPeriod"/>
            </a:pPr>
            <a:r>
              <a:rPr lang="de-DE"/>
              <a:t> If report isn‘t generated in step 9, then tick „Email me the report“, put your Email address and click on „generate“.</a:t>
            </a:r>
          </a:p>
          <a:p>
            <a:endParaRPr lang="de-DE"/>
          </a:p>
        </p:txBody>
      </p:sp>
      <p:grpSp>
        <p:nvGrpSpPr>
          <p:cNvPr id="3" name="Group 2">
            <a:extLst>
              <a:ext uri="{FF2B5EF4-FFF2-40B4-BE49-F238E27FC236}">
                <a16:creationId xmlns:a16="http://schemas.microsoft.com/office/drawing/2014/main" id="{1511E4A1-EE61-419A-8EBB-734347BF0838}"/>
              </a:ext>
            </a:extLst>
          </p:cNvPr>
          <p:cNvGrpSpPr/>
          <p:nvPr/>
        </p:nvGrpSpPr>
        <p:grpSpPr>
          <a:xfrm>
            <a:off x="833543" y="1357813"/>
            <a:ext cx="3979083" cy="5243548"/>
            <a:chOff x="833543" y="1357813"/>
            <a:chExt cx="3979083" cy="5243548"/>
          </a:xfrm>
        </p:grpSpPr>
        <p:pic>
          <p:nvPicPr>
            <p:cNvPr id="8" name="Picture 7">
              <a:extLst>
                <a:ext uri="{FF2B5EF4-FFF2-40B4-BE49-F238E27FC236}">
                  <a16:creationId xmlns:a16="http://schemas.microsoft.com/office/drawing/2014/main" id="{60D9F24B-E19E-4F18-AC9D-EEF87AA38F76}"/>
                </a:ext>
              </a:extLst>
            </p:cNvPr>
            <p:cNvPicPr>
              <a:picLocks noChangeAspect="1"/>
            </p:cNvPicPr>
            <p:nvPr/>
          </p:nvPicPr>
          <p:blipFill>
            <a:blip r:embed="rId2"/>
            <a:stretch>
              <a:fillRect/>
            </a:stretch>
          </p:blipFill>
          <p:spPr>
            <a:xfrm>
              <a:off x="983317" y="1357813"/>
              <a:ext cx="2874307" cy="1599299"/>
            </a:xfrm>
            <a:prstGeom prst="rect">
              <a:avLst/>
            </a:prstGeom>
          </p:spPr>
        </p:pic>
        <p:sp>
          <p:nvSpPr>
            <p:cNvPr id="12" name="Rectangle 11">
              <a:extLst>
                <a:ext uri="{FF2B5EF4-FFF2-40B4-BE49-F238E27FC236}">
                  <a16:creationId xmlns:a16="http://schemas.microsoft.com/office/drawing/2014/main" id="{DD85F555-B507-476F-9154-A9E41DF82A49}"/>
                </a:ext>
              </a:extLst>
            </p:cNvPr>
            <p:cNvSpPr/>
            <p:nvPr/>
          </p:nvSpPr>
          <p:spPr>
            <a:xfrm>
              <a:off x="983317" y="1913548"/>
              <a:ext cx="526097" cy="13168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86E8C-E13D-4897-A75E-110F2D511D0A}"/>
                </a:ext>
              </a:extLst>
            </p:cNvPr>
            <p:cNvSpPr/>
            <p:nvPr/>
          </p:nvSpPr>
          <p:spPr>
            <a:xfrm>
              <a:off x="2698313" y="1669491"/>
              <a:ext cx="526097" cy="13168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803E6B3-63DB-4F3E-AA85-F4A63A168109}"/>
                </a:ext>
              </a:extLst>
            </p:cNvPr>
            <p:cNvSpPr/>
            <p:nvPr/>
          </p:nvSpPr>
          <p:spPr>
            <a:xfrm>
              <a:off x="1643066" y="2157463"/>
              <a:ext cx="1257595" cy="13168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Badge 1 with solid fill">
              <a:extLst>
                <a:ext uri="{FF2B5EF4-FFF2-40B4-BE49-F238E27FC236}">
                  <a16:creationId xmlns:a16="http://schemas.microsoft.com/office/drawing/2014/main" id="{116F2955-5BBF-473B-83E6-2BE5E53BDA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543" y="1392867"/>
              <a:ext cx="146750" cy="147237"/>
            </a:xfrm>
            <a:prstGeom prst="rect">
              <a:avLst/>
            </a:prstGeom>
          </p:spPr>
        </p:pic>
        <p:pic>
          <p:nvPicPr>
            <p:cNvPr id="31" name="Graphic 30" descr="Badge with solid fill">
              <a:extLst>
                <a:ext uri="{FF2B5EF4-FFF2-40B4-BE49-F238E27FC236}">
                  <a16:creationId xmlns:a16="http://schemas.microsoft.com/office/drawing/2014/main" id="{2D7C4F65-CC11-4EFA-B254-70E4A0E6C7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6567" y="1905772"/>
              <a:ext cx="146749" cy="147236"/>
            </a:xfrm>
            <a:prstGeom prst="rect">
              <a:avLst/>
            </a:prstGeom>
          </p:spPr>
        </p:pic>
        <p:pic>
          <p:nvPicPr>
            <p:cNvPr id="33" name="Graphic 32" descr="Badge 3 with solid fill">
              <a:extLst>
                <a:ext uri="{FF2B5EF4-FFF2-40B4-BE49-F238E27FC236}">
                  <a16:creationId xmlns:a16="http://schemas.microsoft.com/office/drawing/2014/main" id="{55FF1F86-99D3-4F87-8DD3-43505FD37E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51563" y="1661717"/>
              <a:ext cx="146749" cy="147236"/>
            </a:xfrm>
            <a:prstGeom prst="rect">
              <a:avLst/>
            </a:prstGeom>
          </p:spPr>
        </p:pic>
        <p:pic>
          <p:nvPicPr>
            <p:cNvPr id="35" name="Graphic 34" descr="Badge 4 with solid fill">
              <a:extLst>
                <a:ext uri="{FF2B5EF4-FFF2-40B4-BE49-F238E27FC236}">
                  <a16:creationId xmlns:a16="http://schemas.microsoft.com/office/drawing/2014/main" id="{2819826C-C10A-443B-BAFB-ECBDC8D71B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89096" y="2149689"/>
              <a:ext cx="146749" cy="147236"/>
            </a:xfrm>
            <a:prstGeom prst="rect">
              <a:avLst/>
            </a:prstGeom>
          </p:spPr>
        </p:pic>
        <p:pic>
          <p:nvPicPr>
            <p:cNvPr id="10" name="Picture 9">
              <a:extLst>
                <a:ext uri="{FF2B5EF4-FFF2-40B4-BE49-F238E27FC236}">
                  <a16:creationId xmlns:a16="http://schemas.microsoft.com/office/drawing/2014/main" id="{369DFAE5-A4FA-4F7F-B018-7261871C0911}"/>
                </a:ext>
              </a:extLst>
            </p:cNvPr>
            <p:cNvPicPr>
              <a:picLocks noChangeAspect="1"/>
            </p:cNvPicPr>
            <p:nvPr/>
          </p:nvPicPr>
          <p:blipFill>
            <a:blip r:embed="rId11"/>
            <a:stretch>
              <a:fillRect/>
            </a:stretch>
          </p:blipFill>
          <p:spPr>
            <a:xfrm>
              <a:off x="963617" y="3065957"/>
              <a:ext cx="2979732" cy="2156686"/>
            </a:xfrm>
            <a:prstGeom prst="rect">
              <a:avLst/>
            </a:prstGeom>
          </p:spPr>
        </p:pic>
        <p:sp>
          <p:nvSpPr>
            <p:cNvPr id="15" name="Rectangle 14">
              <a:extLst>
                <a:ext uri="{FF2B5EF4-FFF2-40B4-BE49-F238E27FC236}">
                  <a16:creationId xmlns:a16="http://schemas.microsoft.com/office/drawing/2014/main" id="{2577C17E-6524-4141-B4C5-8D6E69FE9D84}"/>
                </a:ext>
              </a:extLst>
            </p:cNvPr>
            <p:cNvSpPr/>
            <p:nvPr/>
          </p:nvSpPr>
          <p:spPr>
            <a:xfrm>
              <a:off x="2527443" y="4082652"/>
              <a:ext cx="494596" cy="8702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55ABE5A-680C-415B-9E7E-A4DC142FBA2B}"/>
                </a:ext>
              </a:extLst>
            </p:cNvPr>
            <p:cNvSpPr/>
            <p:nvPr/>
          </p:nvSpPr>
          <p:spPr>
            <a:xfrm>
              <a:off x="2527443" y="4287708"/>
              <a:ext cx="494596" cy="8702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CA7F57-B44C-4E89-9FDE-52522ECD0A01}"/>
                </a:ext>
              </a:extLst>
            </p:cNvPr>
            <p:cNvSpPr/>
            <p:nvPr/>
          </p:nvSpPr>
          <p:spPr>
            <a:xfrm>
              <a:off x="2527442" y="4169681"/>
              <a:ext cx="494596" cy="8702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2DE8610-25A0-44E5-A748-7A980BCBB4E1}"/>
                </a:ext>
              </a:extLst>
            </p:cNvPr>
            <p:cNvSpPr/>
            <p:nvPr/>
          </p:nvSpPr>
          <p:spPr>
            <a:xfrm>
              <a:off x="2527442" y="4500650"/>
              <a:ext cx="940887" cy="8702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AE4DDD-6867-45D0-8588-D52813E77FD3}"/>
                </a:ext>
              </a:extLst>
            </p:cNvPr>
            <p:cNvSpPr/>
            <p:nvPr/>
          </p:nvSpPr>
          <p:spPr>
            <a:xfrm>
              <a:off x="3528197" y="4854642"/>
              <a:ext cx="415152" cy="12801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Badge 6 with solid fill">
              <a:extLst>
                <a:ext uri="{FF2B5EF4-FFF2-40B4-BE49-F238E27FC236}">
                  <a16:creationId xmlns:a16="http://schemas.microsoft.com/office/drawing/2014/main" id="{AD44C458-848E-49DF-86AA-5D9234CE269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382063" y="4174111"/>
              <a:ext cx="142837" cy="129431"/>
            </a:xfrm>
            <a:prstGeom prst="rect">
              <a:avLst/>
            </a:prstGeom>
          </p:spPr>
        </p:pic>
        <p:pic>
          <p:nvPicPr>
            <p:cNvPr id="25" name="Graphic 24" descr="Badge 7 with solid fill">
              <a:extLst>
                <a:ext uri="{FF2B5EF4-FFF2-40B4-BE49-F238E27FC236}">
                  <a16:creationId xmlns:a16="http://schemas.microsoft.com/office/drawing/2014/main" id="{ABFBAC26-17F8-4D77-8E9A-09110FFD25F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382063" y="4278684"/>
              <a:ext cx="142837" cy="129431"/>
            </a:xfrm>
            <a:prstGeom prst="rect">
              <a:avLst/>
            </a:prstGeom>
          </p:spPr>
        </p:pic>
        <p:pic>
          <p:nvPicPr>
            <p:cNvPr id="27" name="Graphic 26" descr="Badge 5 with solid fill">
              <a:extLst>
                <a:ext uri="{FF2B5EF4-FFF2-40B4-BE49-F238E27FC236}">
                  <a16:creationId xmlns:a16="http://schemas.microsoft.com/office/drawing/2014/main" id="{5A785E34-A926-44BD-A48C-167FC69F56F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382063" y="4060947"/>
              <a:ext cx="142837" cy="129431"/>
            </a:xfrm>
            <a:prstGeom prst="rect">
              <a:avLst/>
            </a:prstGeom>
          </p:spPr>
        </p:pic>
        <p:pic>
          <p:nvPicPr>
            <p:cNvPr id="29" name="Graphic 28" descr="Badge 8 with solid fill">
              <a:extLst>
                <a:ext uri="{FF2B5EF4-FFF2-40B4-BE49-F238E27FC236}">
                  <a16:creationId xmlns:a16="http://schemas.microsoft.com/office/drawing/2014/main" id="{C843AC91-1590-4765-BA77-FB3D7417B64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382063" y="4481206"/>
              <a:ext cx="138955" cy="125913"/>
            </a:xfrm>
            <a:prstGeom prst="rect">
              <a:avLst/>
            </a:prstGeom>
          </p:spPr>
        </p:pic>
        <p:pic>
          <p:nvPicPr>
            <p:cNvPr id="37" name="Graphic 36" descr="Badge 9 with solid fill">
              <a:extLst>
                <a:ext uri="{FF2B5EF4-FFF2-40B4-BE49-F238E27FC236}">
                  <a16:creationId xmlns:a16="http://schemas.microsoft.com/office/drawing/2014/main" id="{E865138C-A554-4FEC-9494-353DB596A9E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401205" y="4870437"/>
              <a:ext cx="126992" cy="115073"/>
            </a:xfrm>
            <a:prstGeom prst="rect">
              <a:avLst/>
            </a:prstGeom>
          </p:spPr>
        </p:pic>
        <p:pic>
          <p:nvPicPr>
            <p:cNvPr id="39" name="Graphic 38" descr="Badge 10 with solid fill">
              <a:extLst>
                <a:ext uri="{FF2B5EF4-FFF2-40B4-BE49-F238E27FC236}">
                  <a16:creationId xmlns:a16="http://schemas.microsoft.com/office/drawing/2014/main" id="{802BE704-EEF8-4BD1-BD05-F10B3AA8D48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99426" y="4729610"/>
              <a:ext cx="138955" cy="125913"/>
            </a:xfrm>
            <a:prstGeom prst="rect">
              <a:avLst/>
            </a:prstGeom>
          </p:spPr>
        </p:pic>
        <p:sp>
          <p:nvSpPr>
            <p:cNvPr id="40" name="Oval 39">
              <a:extLst>
                <a:ext uri="{FF2B5EF4-FFF2-40B4-BE49-F238E27FC236}">
                  <a16:creationId xmlns:a16="http://schemas.microsoft.com/office/drawing/2014/main" id="{21FDA500-E44B-4C8A-A642-18706B963E93}"/>
                </a:ext>
              </a:extLst>
            </p:cNvPr>
            <p:cNvSpPr/>
            <p:nvPr/>
          </p:nvSpPr>
          <p:spPr>
            <a:xfrm>
              <a:off x="2457220" y="4690882"/>
              <a:ext cx="1091230" cy="20339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1455F0E7-8009-4752-974E-D291A00FFDEC}"/>
                </a:ext>
              </a:extLst>
            </p:cNvPr>
            <p:cNvPicPr>
              <a:picLocks noChangeAspect="1"/>
            </p:cNvPicPr>
            <p:nvPr/>
          </p:nvPicPr>
          <p:blipFill>
            <a:blip r:embed="rId24"/>
            <a:stretch>
              <a:fillRect/>
            </a:stretch>
          </p:blipFill>
          <p:spPr>
            <a:xfrm>
              <a:off x="963618" y="5412547"/>
              <a:ext cx="3849008" cy="1188814"/>
            </a:xfrm>
            <a:prstGeom prst="rect">
              <a:avLst/>
            </a:prstGeom>
          </p:spPr>
        </p:pic>
        <p:sp>
          <p:nvSpPr>
            <p:cNvPr id="45" name="Rectangle 44">
              <a:extLst>
                <a:ext uri="{FF2B5EF4-FFF2-40B4-BE49-F238E27FC236}">
                  <a16:creationId xmlns:a16="http://schemas.microsoft.com/office/drawing/2014/main" id="{363FABE1-81BC-4A6B-A32C-02D8293D6910}"/>
                </a:ext>
              </a:extLst>
            </p:cNvPr>
            <p:cNvSpPr/>
            <p:nvPr/>
          </p:nvSpPr>
          <p:spPr>
            <a:xfrm>
              <a:off x="3911031" y="5534167"/>
              <a:ext cx="494596" cy="5715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 name="Straight Arrow Connector 46">
            <a:extLst>
              <a:ext uri="{FF2B5EF4-FFF2-40B4-BE49-F238E27FC236}">
                <a16:creationId xmlns:a16="http://schemas.microsoft.com/office/drawing/2014/main" id="{60DBAC52-E25D-4A28-BEBB-D6BFF431ADCA}"/>
              </a:ext>
            </a:extLst>
          </p:cNvPr>
          <p:cNvCxnSpPr>
            <a:cxnSpLocks/>
            <a:stCxn id="75" idx="1"/>
          </p:cNvCxnSpPr>
          <p:nvPr/>
        </p:nvCxnSpPr>
        <p:spPr>
          <a:xfrm flipH="1">
            <a:off x="4490113" y="5222643"/>
            <a:ext cx="723332" cy="340102"/>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1079DB9-47E8-4471-8060-0BC54DDFBE91}"/>
              </a:ext>
            </a:extLst>
          </p:cNvPr>
          <p:cNvSpPr txBox="1"/>
          <p:nvPr/>
        </p:nvSpPr>
        <p:spPr>
          <a:xfrm>
            <a:off x="5213445" y="5084143"/>
            <a:ext cx="5346335" cy="276999"/>
          </a:xfrm>
          <a:prstGeom prst="rect">
            <a:avLst/>
          </a:prstGeom>
          <a:noFill/>
        </p:spPr>
        <p:txBody>
          <a:bodyPr wrap="none" rtlCol="0">
            <a:spAutoFit/>
          </a:bodyPr>
          <a:lstStyle/>
          <a:p>
            <a:r>
              <a:rPr lang="en-US" sz="1200">
                <a:latin typeface="Arial" panose="020B0604020202020204" pitchFamily="34" charset="0"/>
                <a:cs typeface="Arial" panose="020B0604020202020204" pitchFamily="34" charset="0"/>
              </a:rPr>
              <a:t>In the report you can see refusal reason in the “Acquirer Response” column.</a:t>
            </a:r>
          </a:p>
        </p:txBody>
      </p:sp>
      <p:sp>
        <p:nvSpPr>
          <p:cNvPr id="76" name="TextBox 75">
            <a:extLst>
              <a:ext uri="{FF2B5EF4-FFF2-40B4-BE49-F238E27FC236}">
                <a16:creationId xmlns:a16="http://schemas.microsoft.com/office/drawing/2014/main" id="{F9FEBEBE-A588-4469-A3BD-498AFA94559F}"/>
              </a:ext>
            </a:extLst>
          </p:cNvPr>
          <p:cNvSpPr txBox="1"/>
          <p:nvPr/>
        </p:nvSpPr>
        <p:spPr>
          <a:xfrm>
            <a:off x="5153977" y="5557284"/>
            <a:ext cx="5855193" cy="615553"/>
          </a:xfrm>
          <a:prstGeom prst="rect">
            <a:avLst/>
          </a:prstGeom>
          <a:noFill/>
        </p:spPr>
        <p:txBody>
          <a:bodyPr wrap="none" rtlCol="0">
            <a:spAutoFit/>
          </a:bodyPr>
          <a:lstStyle/>
          <a:p>
            <a:pPr>
              <a:spcAft>
                <a:spcPts val="600"/>
              </a:spcAft>
            </a:pPr>
            <a:r>
              <a:rPr lang="de-DE" sz="1200" b="1">
                <a:solidFill>
                  <a:srgbClr val="00C7B1"/>
                </a:solidFill>
                <a:latin typeface="Arial" panose="020B0604020202020204" pitchFamily="34" charset="0"/>
                <a:cs typeface="Arial" panose="020B0604020202020204" pitchFamily="34" charset="0"/>
              </a:rPr>
              <a:t>Please note: </a:t>
            </a:r>
          </a:p>
          <a:p>
            <a:pPr marL="171450" indent="-171450">
              <a:spcBef>
                <a:spcPts val="600"/>
              </a:spcBef>
              <a:spcAft>
                <a:spcPts val="600"/>
              </a:spcAft>
              <a:buFontTx/>
              <a:buChar char="-"/>
            </a:pPr>
            <a:r>
              <a:rPr lang="en-US" sz="1200">
                <a:latin typeface="Arial" panose="020B0604020202020204" pitchFamily="34" charset="0"/>
                <a:cs typeface="Arial" panose="020B0604020202020204" pitchFamily="34" charset="0"/>
              </a:rPr>
              <a:t>Transactions that couldn’t be processed to the bank won’t be shown in this report</a:t>
            </a:r>
          </a:p>
        </p:txBody>
      </p:sp>
    </p:spTree>
    <p:extLst>
      <p:ext uri="{BB962C8B-B14F-4D97-AF65-F5344CB8AC3E}">
        <p14:creationId xmlns:p14="http://schemas.microsoft.com/office/powerpoint/2010/main" val="412147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4990392-447B-4B65-B451-6E05788B5449}"/>
              </a:ext>
            </a:extLst>
          </p:cNvPr>
          <p:cNvSpPr>
            <a:spLocks noGrp="1"/>
          </p:cNvSpPr>
          <p:nvPr>
            <p:ph type="body" sz="quarter" idx="13"/>
          </p:nvPr>
        </p:nvSpPr>
        <p:spPr>
          <a:xfrm>
            <a:off x="554035" y="2359797"/>
            <a:ext cx="4479519" cy="2138406"/>
          </a:xfrm>
        </p:spPr>
        <p:txBody>
          <a:bodyPr/>
          <a:lstStyle/>
          <a:p>
            <a:r>
              <a:rPr lang="pl-PL" sz="4400"/>
              <a:t>3.</a:t>
            </a:r>
            <a:r>
              <a:rPr lang="en-US" sz="4400"/>
              <a:t> Six Pay</a:t>
            </a:r>
          </a:p>
        </p:txBody>
      </p:sp>
      <p:sp>
        <p:nvSpPr>
          <p:cNvPr id="11" name="Text Placeholder 8">
            <a:extLst>
              <a:ext uri="{FF2B5EF4-FFF2-40B4-BE49-F238E27FC236}">
                <a16:creationId xmlns:a16="http://schemas.microsoft.com/office/drawing/2014/main" id="{CAD91955-2572-4730-9160-DF9643E5AA72}"/>
              </a:ext>
            </a:extLst>
          </p:cNvPr>
          <p:cNvSpPr>
            <a:spLocks noGrp="1"/>
          </p:cNvSpPr>
          <p:nvPr>
            <p:ph type="body" sz="quarter" idx="14"/>
          </p:nvPr>
        </p:nvSpPr>
        <p:spPr>
          <a:xfrm>
            <a:off x="6444564" y="888273"/>
            <a:ext cx="5324030" cy="5068389"/>
          </a:xfrm>
        </p:spPr>
        <p:txBody>
          <a:bodyPr anchor="ctr">
            <a:noAutofit/>
          </a:bodyPr>
          <a:lstStyle/>
          <a:p>
            <a:pPr marL="742950" lvl="1" indent="-285750">
              <a:buFont typeface="Arial" panose="020B0604020202020204" pitchFamily="34" charset="0"/>
              <a:buChar char="•"/>
            </a:pPr>
            <a:r>
              <a:rPr lang="en-US" sz="2800">
                <a:latin typeface="Arial" panose="020B0604020202020204" pitchFamily="34" charset="0"/>
                <a:cs typeface="Arial" panose="020B0604020202020204" pitchFamily="34" charset="0"/>
              </a:rPr>
              <a:t>Payment and order details</a:t>
            </a:r>
          </a:p>
          <a:p>
            <a:pPr marL="742950" lvl="1" indent="-285750">
              <a:buFont typeface="Arial" panose="020B0604020202020204" pitchFamily="34" charset="0"/>
              <a:buChar char="•"/>
            </a:pPr>
            <a:r>
              <a:rPr lang="en-US" sz="2800">
                <a:latin typeface="Arial" panose="020B0604020202020204" pitchFamily="34" charset="0"/>
                <a:cs typeface="Arial" panose="020B0604020202020204" pitchFamily="34" charset="0"/>
              </a:rPr>
              <a:t>Payment statuses</a:t>
            </a:r>
          </a:p>
          <a:p>
            <a:pPr marL="742950" lvl="1" indent="-285750">
              <a:buFont typeface="Arial" panose="020B0604020202020204" pitchFamily="34" charset="0"/>
              <a:buChar char="•"/>
            </a:pPr>
            <a:r>
              <a:rPr lang="en-US" sz="2800">
                <a:latin typeface="Arial" panose="020B0604020202020204" pitchFamily="34" charset="0"/>
                <a:cs typeface="Arial" panose="020B0604020202020204" pitchFamily="34" charset="0"/>
              </a:rPr>
              <a:t>Refunds via Six</a:t>
            </a:r>
            <a:r>
              <a:rPr lang="pl-PL" sz="2800">
                <a:latin typeface="Arial" panose="020B0604020202020204" pitchFamily="34" charset="0"/>
                <a:cs typeface="Arial" panose="020B0604020202020204" pitchFamily="34" charset="0"/>
              </a:rPr>
              <a:t>pay</a:t>
            </a:r>
            <a:endParaRPr 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4739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136298A-AA70-4A3B-97A3-C5FE37A26667}"/>
              </a:ext>
            </a:extLst>
          </p:cNvPr>
          <p:cNvSpPr>
            <a:spLocks noGrp="1"/>
          </p:cNvSpPr>
          <p:nvPr>
            <p:ph type="body" sz="quarter" idx="24"/>
          </p:nvPr>
        </p:nvSpPr>
        <p:spPr>
          <a:xfrm>
            <a:off x="7228154" y="1521593"/>
            <a:ext cx="3891118" cy="3564213"/>
          </a:xfrm>
        </p:spPr>
        <p:txBody>
          <a:bodyPr>
            <a:noAutofit/>
          </a:bodyPr>
          <a:lstStyle/>
          <a:p>
            <a:r>
              <a:rPr lang="de-DE" sz="1800" b="1">
                <a:solidFill>
                  <a:srgbClr val="00C7B1"/>
                </a:solidFill>
              </a:rPr>
              <a:t>Successful transaction:</a:t>
            </a:r>
          </a:p>
          <a:p>
            <a:pPr marL="228600" indent="-228600">
              <a:buAutoNum type="arabicPeriod"/>
            </a:pPr>
            <a:r>
              <a:rPr lang="de-DE" sz="1400">
                <a:solidFill>
                  <a:schemeClr val="tx1"/>
                </a:solidFill>
              </a:rPr>
              <a:t>Transaction status</a:t>
            </a:r>
          </a:p>
          <a:p>
            <a:pPr marL="228600" indent="-228600">
              <a:buAutoNum type="arabicPeriod"/>
            </a:pPr>
            <a:r>
              <a:rPr lang="de-DE" sz="1400">
                <a:solidFill>
                  <a:schemeClr val="tx1"/>
                </a:solidFill>
              </a:rPr>
              <a:t>Reference number</a:t>
            </a:r>
          </a:p>
          <a:p>
            <a:pPr marL="228600" indent="-228600">
              <a:buAutoNum type="arabicPeriod"/>
            </a:pPr>
            <a:r>
              <a:rPr lang="de-DE" sz="1400">
                <a:solidFill>
                  <a:schemeClr val="tx1"/>
                </a:solidFill>
              </a:rPr>
              <a:t>Terminal number</a:t>
            </a:r>
          </a:p>
          <a:p>
            <a:pPr marL="228600" indent="-228600">
              <a:buAutoNum type="arabicPeriod"/>
            </a:pPr>
            <a:r>
              <a:rPr lang="de-DE" sz="1400">
                <a:solidFill>
                  <a:schemeClr val="tx1"/>
                </a:solidFill>
              </a:rPr>
              <a:t>Card number</a:t>
            </a:r>
          </a:p>
          <a:p>
            <a:pPr marL="228600" indent="-228600">
              <a:buAutoNum type="arabicPeriod"/>
            </a:pPr>
            <a:r>
              <a:rPr lang="de-DE" sz="1400">
                <a:solidFill>
                  <a:schemeClr val="tx1"/>
                </a:solidFill>
              </a:rPr>
              <a:t>Payment method</a:t>
            </a:r>
          </a:p>
          <a:p>
            <a:pPr marL="228600" indent="-228600">
              <a:buAutoNum type="arabicPeriod"/>
            </a:pPr>
            <a:r>
              <a:rPr lang="de-DE" sz="1400">
                <a:solidFill>
                  <a:schemeClr val="tx1"/>
                </a:solidFill>
              </a:rPr>
              <a:t>3DS Authentication information</a:t>
            </a:r>
          </a:p>
          <a:p>
            <a:pPr marL="228600" indent="-228600">
              <a:buAutoNum type="arabicPeriod"/>
            </a:pPr>
            <a:r>
              <a:rPr lang="de-DE" sz="1400">
                <a:solidFill>
                  <a:schemeClr val="tx1"/>
                </a:solidFill>
              </a:rPr>
              <a:t>Shopper e-mail address</a:t>
            </a:r>
          </a:p>
          <a:p>
            <a:pPr marL="228600" indent="-228600">
              <a:buAutoNum type="arabicPeriod"/>
            </a:pPr>
            <a:r>
              <a:rPr lang="de-DE" sz="1400">
                <a:solidFill>
                  <a:schemeClr val="tx1"/>
                </a:solidFill>
              </a:rPr>
              <a:t>Order amount</a:t>
            </a:r>
          </a:p>
        </p:txBody>
      </p:sp>
      <p:sp>
        <p:nvSpPr>
          <p:cNvPr id="8" name="Title 1">
            <a:extLst>
              <a:ext uri="{FF2B5EF4-FFF2-40B4-BE49-F238E27FC236}">
                <a16:creationId xmlns:a16="http://schemas.microsoft.com/office/drawing/2014/main" id="{E8CD988C-4B7D-486A-A1EA-2415979C5F96}"/>
              </a:ext>
            </a:extLst>
          </p:cNvPr>
          <p:cNvSpPr txBox="1">
            <a:spLocks/>
          </p:cNvSpPr>
          <p:nvPr/>
        </p:nvSpPr>
        <p:spPr>
          <a:xfrm>
            <a:off x="838200" y="369031"/>
            <a:ext cx="10515600" cy="657116"/>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4000" b="1">
                <a:latin typeface="Arial" panose="020B0604020202020204" pitchFamily="34" charset="0"/>
                <a:cs typeface="Arial" panose="020B0604020202020204" pitchFamily="34" charset="0"/>
              </a:rPr>
              <a:t>Payment &amp; order details</a:t>
            </a:r>
            <a:endParaRPr lang="en-US" sz="4000" b="1">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8C836702-2D27-4903-B3E6-37C39A893017}"/>
              </a:ext>
            </a:extLst>
          </p:cNvPr>
          <p:cNvGrpSpPr/>
          <p:nvPr/>
        </p:nvGrpSpPr>
        <p:grpSpPr>
          <a:xfrm>
            <a:off x="1194648" y="1210491"/>
            <a:ext cx="3307683" cy="5338355"/>
            <a:chOff x="1194648" y="1210491"/>
            <a:chExt cx="3307683" cy="5338355"/>
          </a:xfrm>
        </p:grpSpPr>
        <p:grpSp>
          <p:nvGrpSpPr>
            <p:cNvPr id="15" name="Group 14">
              <a:extLst>
                <a:ext uri="{FF2B5EF4-FFF2-40B4-BE49-F238E27FC236}">
                  <a16:creationId xmlns:a16="http://schemas.microsoft.com/office/drawing/2014/main" id="{00C57033-25CF-4454-A146-E26E2AFFE6AE}"/>
                </a:ext>
              </a:extLst>
            </p:cNvPr>
            <p:cNvGrpSpPr/>
            <p:nvPr/>
          </p:nvGrpSpPr>
          <p:grpSpPr>
            <a:xfrm>
              <a:off x="1358187" y="1210491"/>
              <a:ext cx="3070138" cy="5338355"/>
              <a:chOff x="1358187" y="1210491"/>
              <a:chExt cx="3070138" cy="5338355"/>
            </a:xfrm>
          </p:grpSpPr>
          <p:pic>
            <p:nvPicPr>
              <p:cNvPr id="3" name="Picture 2">
                <a:extLst>
                  <a:ext uri="{FF2B5EF4-FFF2-40B4-BE49-F238E27FC236}">
                    <a16:creationId xmlns:a16="http://schemas.microsoft.com/office/drawing/2014/main" id="{514085B8-B4D7-4096-9211-AA6DBD4C53E4}"/>
                  </a:ext>
                </a:extLst>
              </p:cNvPr>
              <p:cNvPicPr>
                <a:picLocks noChangeAspect="1"/>
              </p:cNvPicPr>
              <p:nvPr/>
            </p:nvPicPr>
            <p:blipFill>
              <a:blip r:embed="rId2"/>
              <a:stretch>
                <a:fillRect/>
              </a:stretch>
            </p:blipFill>
            <p:spPr>
              <a:xfrm>
                <a:off x="1358187" y="1210491"/>
                <a:ext cx="3070138" cy="2948631"/>
              </a:xfrm>
              <a:prstGeom prst="rect">
                <a:avLst/>
              </a:prstGeom>
            </p:spPr>
          </p:pic>
          <p:pic>
            <p:nvPicPr>
              <p:cNvPr id="7" name="Picture 6">
                <a:extLst>
                  <a:ext uri="{FF2B5EF4-FFF2-40B4-BE49-F238E27FC236}">
                    <a16:creationId xmlns:a16="http://schemas.microsoft.com/office/drawing/2014/main" id="{3210AFFA-2C93-4A0E-B896-8D10D42D8544}"/>
                  </a:ext>
                </a:extLst>
              </p:cNvPr>
              <p:cNvPicPr>
                <a:picLocks noChangeAspect="1"/>
              </p:cNvPicPr>
              <p:nvPr/>
            </p:nvPicPr>
            <p:blipFill>
              <a:blip r:embed="rId3"/>
              <a:stretch>
                <a:fillRect/>
              </a:stretch>
            </p:blipFill>
            <p:spPr>
              <a:xfrm>
                <a:off x="1358187" y="4159122"/>
                <a:ext cx="3043614" cy="2389724"/>
              </a:xfrm>
              <a:prstGeom prst="rect">
                <a:avLst/>
              </a:prstGeom>
            </p:spPr>
          </p:pic>
        </p:grpSp>
        <p:grpSp>
          <p:nvGrpSpPr>
            <p:cNvPr id="10" name="Group 9">
              <a:extLst>
                <a:ext uri="{FF2B5EF4-FFF2-40B4-BE49-F238E27FC236}">
                  <a16:creationId xmlns:a16="http://schemas.microsoft.com/office/drawing/2014/main" id="{A1730014-BFEB-482D-B151-6433F27287BA}"/>
                </a:ext>
              </a:extLst>
            </p:cNvPr>
            <p:cNvGrpSpPr/>
            <p:nvPr/>
          </p:nvGrpSpPr>
          <p:grpSpPr>
            <a:xfrm>
              <a:off x="2618865" y="1838355"/>
              <a:ext cx="985527" cy="144315"/>
              <a:chOff x="2618865" y="1838355"/>
              <a:chExt cx="985527" cy="144315"/>
            </a:xfrm>
          </p:grpSpPr>
          <p:sp>
            <p:nvSpPr>
              <p:cNvPr id="9" name="Rectangle 8">
                <a:extLst>
                  <a:ext uri="{FF2B5EF4-FFF2-40B4-BE49-F238E27FC236}">
                    <a16:creationId xmlns:a16="http://schemas.microsoft.com/office/drawing/2014/main" id="{5F787F62-1E46-4B31-A85C-BA2A077DE65D}"/>
                  </a:ext>
                </a:extLst>
              </p:cNvPr>
              <p:cNvSpPr/>
              <p:nvPr/>
            </p:nvSpPr>
            <p:spPr>
              <a:xfrm>
                <a:off x="2761657" y="1870962"/>
                <a:ext cx="842735" cy="881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Badge with solid fill">
                <a:extLst>
                  <a:ext uri="{FF2B5EF4-FFF2-40B4-BE49-F238E27FC236}">
                    <a16:creationId xmlns:a16="http://schemas.microsoft.com/office/drawing/2014/main" id="{6C9CCC2F-457F-4E79-B790-4655FC93D4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18865" y="1838355"/>
                <a:ext cx="137081" cy="144315"/>
              </a:xfrm>
              <a:prstGeom prst="rect">
                <a:avLst/>
              </a:prstGeom>
            </p:spPr>
          </p:pic>
        </p:grpSp>
        <p:grpSp>
          <p:nvGrpSpPr>
            <p:cNvPr id="4" name="Group 3">
              <a:extLst>
                <a:ext uri="{FF2B5EF4-FFF2-40B4-BE49-F238E27FC236}">
                  <a16:creationId xmlns:a16="http://schemas.microsoft.com/office/drawing/2014/main" id="{E55E05F2-07A1-49EF-89B5-22AEB8ED2AF9}"/>
                </a:ext>
              </a:extLst>
            </p:cNvPr>
            <p:cNvGrpSpPr/>
            <p:nvPr/>
          </p:nvGrpSpPr>
          <p:grpSpPr>
            <a:xfrm>
              <a:off x="2618866" y="1960188"/>
              <a:ext cx="985526" cy="144315"/>
              <a:chOff x="2618866" y="1960188"/>
              <a:chExt cx="985526" cy="144315"/>
            </a:xfrm>
          </p:grpSpPr>
          <p:pic>
            <p:nvPicPr>
              <p:cNvPr id="25" name="Graphic 24" descr="Badge 3 with solid fill">
                <a:extLst>
                  <a:ext uri="{FF2B5EF4-FFF2-40B4-BE49-F238E27FC236}">
                    <a16:creationId xmlns:a16="http://schemas.microsoft.com/office/drawing/2014/main" id="{B9DDB206-7EE9-42FE-982F-45EC041306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18866" y="1960188"/>
                <a:ext cx="137081" cy="144315"/>
              </a:xfrm>
              <a:prstGeom prst="rect">
                <a:avLst/>
              </a:prstGeom>
            </p:spPr>
          </p:pic>
          <p:sp>
            <p:nvSpPr>
              <p:cNvPr id="34" name="Rectangle 33">
                <a:extLst>
                  <a:ext uri="{FF2B5EF4-FFF2-40B4-BE49-F238E27FC236}">
                    <a16:creationId xmlns:a16="http://schemas.microsoft.com/office/drawing/2014/main" id="{3BA0A8D8-10F8-4128-9E8F-281F30402770}"/>
                  </a:ext>
                </a:extLst>
              </p:cNvPr>
              <p:cNvSpPr/>
              <p:nvPr/>
            </p:nvSpPr>
            <p:spPr>
              <a:xfrm>
                <a:off x="2761657" y="1973381"/>
                <a:ext cx="842735" cy="881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53F8631-0EA8-42D9-BB28-9E35178BD879}"/>
                </a:ext>
              </a:extLst>
            </p:cNvPr>
            <p:cNvGrpSpPr/>
            <p:nvPr/>
          </p:nvGrpSpPr>
          <p:grpSpPr>
            <a:xfrm>
              <a:off x="2618865" y="2310553"/>
              <a:ext cx="985527" cy="144315"/>
              <a:chOff x="2618865" y="2310553"/>
              <a:chExt cx="985527" cy="144315"/>
            </a:xfrm>
          </p:grpSpPr>
          <p:pic>
            <p:nvPicPr>
              <p:cNvPr id="33" name="Graphic 32" descr="Badge 4 with solid fill">
                <a:extLst>
                  <a:ext uri="{FF2B5EF4-FFF2-40B4-BE49-F238E27FC236}">
                    <a16:creationId xmlns:a16="http://schemas.microsoft.com/office/drawing/2014/main" id="{B7DC9C89-5C12-4CEB-8F07-DD9C607E61C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18865" y="2310553"/>
                <a:ext cx="137081" cy="144315"/>
              </a:xfrm>
              <a:prstGeom prst="rect">
                <a:avLst/>
              </a:prstGeom>
            </p:spPr>
          </p:pic>
          <p:sp>
            <p:nvSpPr>
              <p:cNvPr id="35" name="Rectangle 34">
                <a:extLst>
                  <a:ext uri="{FF2B5EF4-FFF2-40B4-BE49-F238E27FC236}">
                    <a16:creationId xmlns:a16="http://schemas.microsoft.com/office/drawing/2014/main" id="{89835D2E-57ED-4C9E-ADA5-E9A1A448B2E0}"/>
                  </a:ext>
                </a:extLst>
              </p:cNvPr>
              <p:cNvSpPr/>
              <p:nvPr/>
            </p:nvSpPr>
            <p:spPr>
              <a:xfrm>
                <a:off x="2761657" y="2338643"/>
                <a:ext cx="842735" cy="881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4C204EC9-67B5-497E-BACB-F08F4F94AD5A}"/>
                </a:ext>
              </a:extLst>
            </p:cNvPr>
            <p:cNvGrpSpPr/>
            <p:nvPr/>
          </p:nvGrpSpPr>
          <p:grpSpPr>
            <a:xfrm>
              <a:off x="2618866" y="1705543"/>
              <a:ext cx="985525" cy="153100"/>
              <a:chOff x="2618866" y="1705543"/>
              <a:chExt cx="985525" cy="153100"/>
            </a:xfrm>
          </p:grpSpPr>
          <p:pic>
            <p:nvPicPr>
              <p:cNvPr id="27" name="Graphic 26" descr="Badge 1 with solid fill">
                <a:extLst>
                  <a:ext uri="{FF2B5EF4-FFF2-40B4-BE49-F238E27FC236}">
                    <a16:creationId xmlns:a16="http://schemas.microsoft.com/office/drawing/2014/main" id="{AC7EB95D-BC27-4493-9955-B7A0A654606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18866" y="1705543"/>
                <a:ext cx="142790" cy="150326"/>
              </a:xfrm>
              <a:prstGeom prst="rect">
                <a:avLst/>
              </a:prstGeom>
            </p:spPr>
          </p:pic>
          <p:sp>
            <p:nvSpPr>
              <p:cNvPr id="36" name="Rectangle 35">
                <a:extLst>
                  <a:ext uri="{FF2B5EF4-FFF2-40B4-BE49-F238E27FC236}">
                    <a16:creationId xmlns:a16="http://schemas.microsoft.com/office/drawing/2014/main" id="{E9B2C27D-9B91-4250-9BC0-065F7DE65FDF}"/>
                  </a:ext>
                </a:extLst>
              </p:cNvPr>
              <p:cNvSpPr/>
              <p:nvPr/>
            </p:nvSpPr>
            <p:spPr>
              <a:xfrm>
                <a:off x="2761656" y="1770509"/>
                <a:ext cx="842735" cy="881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DC3C4D5-9980-4215-B782-EB68570F8701}"/>
                </a:ext>
              </a:extLst>
            </p:cNvPr>
            <p:cNvGrpSpPr/>
            <p:nvPr/>
          </p:nvGrpSpPr>
          <p:grpSpPr>
            <a:xfrm>
              <a:off x="2618865" y="3454654"/>
              <a:ext cx="985526" cy="144315"/>
              <a:chOff x="2618865" y="3454654"/>
              <a:chExt cx="985526" cy="144315"/>
            </a:xfrm>
          </p:grpSpPr>
          <p:pic>
            <p:nvPicPr>
              <p:cNvPr id="31" name="Graphic 30" descr="Badge 5 with solid fill">
                <a:extLst>
                  <a:ext uri="{FF2B5EF4-FFF2-40B4-BE49-F238E27FC236}">
                    <a16:creationId xmlns:a16="http://schemas.microsoft.com/office/drawing/2014/main" id="{1961EDAF-3E11-4820-B9A8-3D330CF3F7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18865" y="3454654"/>
                <a:ext cx="137081" cy="144315"/>
              </a:xfrm>
              <a:prstGeom prst="rect">
                <a:avLst/>
              </a:prstGeom>
            </p:spPr>
          </p:pic>
          <p:sp>
            <p:nvSpPr>
              <p:cNvPr id="37" name="Rectangle 36">
                <a:extLst>
                  <a:ext uri="{FF2B5EF4-FFF2-40B4-BE49-F238E27FC236}">
                    <a16:creationId xmlns:a16="http://schemas.microsoft.com/office/drawing/2014/main" id="{843A667C-B5B5-4B98-8080-BEA38FCA8C3B}"/>
                  </a:ext>
                </a:extLst>
              </p:cNvPr>
              <p:cNvSpPr/>
              <p:nvPr/>
            </p:nvSpPr>
            <p:spPr>
              <a:xfrm>
                <a:off x="2761656" y="3487305"/>
                <a:ext cx="842735" cy="881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0B19745-04EA-4B80-9006-BAE9235A7350}"/>
                </a:ext>
              </a:extLst>
            </p:cNvPr>
            <p:cNvGrpSpPr/>
            <p:nvPr/>
          </p:nvGrpSpPr>
          <p:grpSpPr>
            <a:xfrm>
              <a:off x="1194648" y="4210975"/>
              <a:ext cx="2420904" cy="674140"/>
              <a:chOff x="1194648" y="4210975"/>
              <a:chExt cx="2420904" cy="674140"/>
            </a:xfrm>
          </p:grpSpPr>
          <p:pic>
            <p:nvPicPr>
              <p:cNvPr id="16" name="Graphic 15" descr="Badge 6 with solid fill">
                <a:extLst>
                  <a:ext uri="{FF2B5EF4-FFF2-40B4-BE49-F238E27FC236}">
                    <a16:creationId xmlns:a16="http://schemas.microsoft.com/office/drawing/2014/main" id="{1C05033F-18BC-486D-AB00-FAF82DEE8D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94648" y="4455147"/>
                <a:ext cx="176481" cy="185794"/>
              </a:xfrm>
              <a:prstGeom prst="rect">
                <a:avLst/>
              </a:prstGeom>
            </p:spPr>
          </p:pic>
          <p:sp>
            <p:nvSpPr>
              <p:cNvPr id="38" name="Rectangle 37">
                <a:extLst>
                  <a:ext uri="{FF2B5EF4-FFF2-40B4-BE49-F238E27FC236}">
                    <a16:creationId xmlns:a16="http://schemas.microsoft.com/office/drawing/2014/main" id="{8C264109-348A-47AA-8062-9D9EAADD1E6E}"/>
                  </a:ext>
                </a:extLst>
              </p:cNvPr>
              <p:cNvSpPr/>
              <p:nvPr/>
            </p:nvSpPr>
            <p:spPr>
              <a:xfrm>
                <a:off x="1384071" y="4210975"/>
                <a:ext cx="2231481" cy="6741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E4F5F43D-0F0A-45E7-9035-78C93B8ADE1D}"/>
                </a:ext>
              </a:extLst>
            </p:cNvPr>
            <p:cNvGrpSpPr/>
            <p:nvPr/>
          </p:nvGrpSpPr>
          <p:grpSpPr>
            <a:xfrm>
              <a:off x="2598650" y="6336460"/>
              <a:ext cx="994577" cy="147541"/>
              <a:chOff x="2598650" y="6336460"/>
              <a:chExt cx="994577" cy="147541"/>
            </a:xfrm>
          </p:grpSpPr>
          <p:pic>
            <p:nvPicPr>
              <p:cNvPr id="29" name="Graphic 28" descr="Badge 7 with solid fill">
                <a:extLst>
                  <a:ext uri="{FF2B5EF4-FFF2-40B4-BE49-F238E27FC236}">
                    <a16:creationId xmlns:a16="http://schemas.microsoft.com/office/drawing/2014/main" id="{A65B9C34-D376-4956-BEEC-41A9EC1521B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598650" y="6336460"/>
                <a:ext cx="140145" cy="147541"/>
              </a:xfrm>
              <a:prstGeom prst="rect">
                <a:avLst/>
              </a:prstGeom>
            </p:spPr>
          </p:pic>
          <p:sp>
            <p:nvSpPr>
              <p:cNvPr id="39" name="Rectangle 38">
                <a:extLst>
                  <a:ext uri="{FF2B5EF4-FFF2-40B4-BE49-F238E27FC236}">
                    <a16:creationId xmlns:a16="http://schemas.microsoft.com/office/drawing/2014/main" id="{0BBE3380-0C10-4491-BD2D-91C213172772}"/>
                  </a:ext>
                </a:extLst>
              </p:cNvPr>
              <p:cNvSpPr/>
              <p:nvPr/>
            </p:nvSpPr>
            <p:spPr>
              <a:xfrm>
                <a:off x="2750492" y="6357674"/>
                <a:ext cx="842735" cy="881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E0080686-783C-4D07-B8FC-8DE16F7EFCE0}"/>
                </a:ext>
              </a:extLst>
            </p:cNvPr>
            <p:cNvGrpSpPr/>
            <p:nvPr/>
          </p:nvGrpSpPr>
          <p:grpSpPr>
            <a:xfrm>
              <a:off x="3678397" y="1861034"/>
              <a:ext cx="823934" cy="160991"/>
              <a:chOff x="3678397" y="1861034"/>
              <a:chExt cx="823934" cy="160991"/>
            </a:xfrm>
          </p:grpSpPr>
          <p:pic>
            <p:nvPicPr>
              <p:cNvPr id="21" name="Graphic 20" descr="Badge 8 with solid fill">
                <a:extLst>
                  <a:ext uri="{FF2B5EF4-FFF2-40B4-BE49-F238E27FC236}">
                    <a16:creationId xmlns:a16="http://schemas.microsoft.com/office/drawing/2014/main" id="{07956B45-EA99-4328-BF21-F1EC2EE0789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349410" y="1861034"/>
                <a:ext cx="152921" cy="160991"/>
              </a:xfrm>
              <a:prstGeom prst="rect">
                <a:avLst/>
              </a:prstGeom>
            </p:spPr>
          </p:pic>
          <p:sp>
            <p:nvSpPr>
              <p:cNvPr id="40" name="Rectangle 39">
                <a:extLst>
                  <a:ext uri="{FF2B5EF4-FFF2-40B4-BE49-F238E27FC236}">
                    <a16:creationId xmlns:a16="http://schemas.microsoft.com/office/drawing/2014/main" id="{4702361C-7E84-417D-BF77-04400C23BEAC}"/>
                  </a:ext>
                </a:extLst>
              </p:cNvPr>
              <p:cNvSpPr/>
              <p:nvPr/>
            </p:nvSpPr>
            <p:spPr>
              <a:xfrm>
                <a:off x="3678397" y="1877710"/>
                <a:ext cx="678298" cy="1443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05470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8">
            <a:extLst>
              <a:ext uri="{FF2B5EF4-FFF2-40B4-BE49-F238E27FC236}">
                <a16:creationId xmlns:a16="http://schemas.microsoft.com/office/drawing/2014/main" id="{2D1B6157-605D-454E-828F-E922BE8DCBB8}"/>
              </a:ext>
            </a:extLst>
          </p:cNvPr>
          <p:cNvSpPr txBox="1">
            <a:spLocks/>
          </p:cNvSpPr>
          <p:nvPr/>
        </p:nvSpPr>
        <p:spPr>
          <a:xfrm>
            <a:off x="1058646" y="918690"/>
            <a:ext cx="4588527" cy="5349667"/>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800" b="1" dirty="0">
                <a:solidFill>
                  <a:srgbClr val="00C7B1"/>
                </a:solidFill>
                <a:latin typeface="Arial" panose="020B0604020202020204" pitchFamily="34" charset="0"/>
                <a:cs typeface="Arial" panose="020B0604020202020204" pitchFamily="34" charset="0"/>
              </a:rPr>
              <a:t>1.</a:t>
            </a:r>
            <a:r>
              <a:rPr lang="de-DE" sz="1800" b="1" dirty="0">
                <a:solidFill>
                  <a:srgbClr val="00C7B1"/>
                </a:solidFill>
                <a:latin typeface="Arial" panose="020B0604020202020204" pitchFamily="34" charset="0"/>
                <a:cs typeface="Arial" panose="020B0604020202020204" pitchFamily="34" charset="0"/>
              </a:rPr>
              <a:t> </a:t>
            </a:r>
            <a:r>
              <a:rPr lang="pl-PL" sz="1800" b="1" dirty="0">
                <a:solidFill>
                  <a:srgbClr val="00C7B1"/>
                </a:solidFill>
                <a:latin typeface="Arial" panose="020B0604020202020204" pitchFamily="34" charset="0"/>
                <a:cs typeface="Arial" panose="020B0604020202020204" pitchFamily="34" charset="0"/>
              </a:rPr>
              <a:t>Payment Service Providers</a:t>
            </a:r>
          </a:p>
          <a:p>
            <a:pPr marL="628650" lvl="1" indent="-171450">
              <a:lnSpc>
                <a:spcPct val="150000"/>
              </a:lnSpc>
              <a:spcBef>
                <a:spcPts val="0"/>
              </a:spcBef>
            </a:pPr>
            <a:r>
              <a:rPr lang="en-US" sz="1600" dirty="0">
                <a:latin typeface="Arial" panose="020B0604020202020204" pitchFamily="34" charset="0"/>
                <a:cs typeface="Arial" panose="020B0604020202020204" pitchFamily="34" charset="0"/>
              </a:rPr>
              <a:t>Amway’s Payment Service Providers (PSPs)</a:t>
            </a:r>
          </a:p>
          <a:p>
            <a:pPr marL="628650" lvl="1" indent="-171450">
              <a:lnSpc>
                <a:spcPct val="150000"/>
              </a:lnSpc>
              <a:spcBef>
                <a:spcPts val="0"/>
              </a:spcBef>
            </a:pPr>
            <a:r>
              <a:rPr lang="en-US" sz="1600" dirty="0">
                <a:latin typeface="Arial" panose="020B0604020202020204" pitchFamily="34" charset="0"/>
                <a:cs typeface="Arial" panose="020B0604020202020204" pitchFamily="34" charset="0"/>
              </a:rPr>
              <a:t>How to get access to PSP‘s Backoffice</a:t>
            </a:r>
          </a:p>
          <a:p>
            <a:pPr marL="628650" lvl="1" indent="-171450">
              <a:lnSpc>
                <a:spcPct val="150000"/>
              </a:lnSpc>
              <a:spcBef>
                <a:spcPts val="0"/>
              </a:spcBef>
            </a:pPr>
            <a:endParaRPr lang="en-US" sz="1600" dirty="0">
              <a:latin typeface="Arial" panose="020B0604020202020204" pitchFamily="34" charset="0"/>
              <a:cs typeface="Arial" panose="020B0604020202020204" pitchFamily="34" charset="0"/>
            </a:endParaRPr>
          </a:p>
          <a:p>
            <a:pPr marL="0" indent="0">
              <a:buNone/>
            </a:pPr>
            <a:r>
              <a:rPr lang="pl-PL" sz="1800" b="1" dirty="0">
                <a:solidFill>
                  <a:srgbClr val="00C7B1"/>
                </a:solidFill>
                <a:latin typeface="Arial" panose="020B0604020202020204" pitchFamily="34" charset="0"/>
                <a:cs typeface="Arial" panose="020B0604020202020204" pitchFamily="34" charset="0"/>
              </a:rPr>
              <a:t>2. </a:t>
            </a:r>
            <a:r>
              <a:rPr lang="de-DE" sz="1800" b="1" dirty="0">
                <a:solidFill>
                  <a:srgbClr val="00C7B1"/>
                </a:solidFill>
                <a:latin typeface="Arial" panose="020B0604020202020204" pitchFamily="34" charset="0"/>
                <a:cs typeface="Arial" panose="020B0604020202020204" pitchFamily="34" charset="0"/>
              </a:rPr>
              <a:t>Worldpay</a:t>
            </a:r>
            <a:endParaRPr lang="pl-PL" sz="1800" b="1" dirty="0">
              <a:solidFill>
                <a:srgbClr val="00C7B1"/>
              </a:solidFill>
              <a:latin typeface="Arial" panose="020B0604020202020204" pitchFamily="34" charset="0"/>
              <a:cs typeface="Arial" panose="020B0604020202020204" pitchFamily="34" charset="0"/>
            </a:endParaRPr>
          </a:p>
          <a:p>
            <a:pPr marL="628650" lvl="1" indent="-171450">
              <a:lnSpc>
                <a:spcPct val="150000"/>
              </a:lnSpc>
              <a:spcBef>
                <a:spcPts val="0"/>
              </a:spcBef>
            </a:pPr>
            <a:r>
              <a:rPr lang="pl-PL" sz="1600" dirty="0">
                <a:latin typeface="Arial" panose="020B0604020202020204" pitchFamily="34" charset="0"/>
                <a:cs typeface="Arial" panose="020B0604020202020204" pitchFamily="34" charset="0"/>
              </a:rPr>
              <a:t>How to </a:t>
            </a:r>
            <a:r>
              <a:rPr lang="de-DE" sz="1600" dirty="0">
                <a:latin typeface="Arial" panose="020B0604020202020204" pitchFamily="34" charset="0"/>
                <a:cs typeface="Arial" panose="020B0604020202020204" pitchFamily="34" charset="0"/>
              </a:rPr>
              <a:t>find a transaction</a:t>
            </a:r>
            <a:endParaRPr lang="pl-PL" sz="1600" dirty="0">
              <a:latin typeface="Arial" panose="020B0604020202020204" pitchFamily="34" charset="0"/>
              <a:cs typeface="Arial" panose="020B0604020202020204" pitchFamily="34" charset="0"/>
            </a:endParaRPr>
          </a:p>
          <a:p>
            <a:pPr marL="628650" lvl="1" indent="-171450">
              <a:lnSpc>
                <a:spcPct val="150000"/>
              </a:lnSpc>
              <a:spcBef>
                <a:spcPts val="0"/>
              </a:spcBef>
            </a:pPr>
            <a:r>
              <a:rPr lang="en-US" sz="1600" dirty="0">
                <a:latin typeface="Arial" panose="020B0604020202020204" pitchFamily="34" charset="0"/>
                <a:cs typeface="Arial" panose="020B0604020202020204" pitchFamily="34" charset="0"/>
              </a:rPr>
              <a:t>Payment and order details</a:t>
            </a:r>
          </a:p>
          <a:p>
            <a:pPr marL="628650" lvl="1" indent="-171450">
              <a:lnSpc>
                <a:spcPct val="150000"/>
              </a:lnSpc>
              <a:spcBef>
                <a:spcPts val="0"/>
              </a:spcBef>
            </a:pPr>
            <a:r>
              <a:rPr lang="en-US" sz="1600" dirty="0">
                <a:latin typeface="Arial" panose="020B0604020202020204" pitchFamily="34" charset="0"/>
                <a:cs typeface="Arial" panose="020B0604020202020204" pitchFamily="34" charset="0"/>
              </a:rPr>
              <a:t>Payment statuses</a:t>
            </a:r>
          </a:p>
          <a:p>
            <a:pPr marL="628650" lvl="1" indent="-171450">
              <a:lnSpc>
                <a:spcPct val="150000"/>
              </a:lnSpc>
              <a:spcBef>
                <a:spcPts val="0"/>
              </a:spcBef>
            </a:pPr>
            <a:r>
              <a:rPr lang="en-US" sz="1600" dirty="0">
                <a:latin typeface="Arial" panose="020B0604020202020204" pitchFamily="34" charset="0"/>
                <a:cs typeface="Arial" panose="020B0604020202020204" pitchFamily="34" charset="0"/>
              </a:rPr>
              <a:t>Where to look if transaction not appearing in transaction section</a:t>
            </a:r>
          </a:p>
          <a:p>
            <a:pPr marL="628650" lvl="1" indent="-171450">
              <a:lnSpc>
                <a:spcPct val="150000"/>
              </a:lnSpc>
              <a:spcBef>
                <a:spcPts val="0"/>
              </a:spcBef>
            </a:pPr>
            <a:r>
              <a:rPr lang="en-US" sz="1600" dirty="0">
                <a:latin typeface="Arial" panose="020B0604020202020204" pitchFamily="34" charset="0"/>
                <a:cs typeface="Arial" panose="020B0604020202020204" pitchFamily="34" charset="0"/>
              </a:rPr>
              <a:t>Refunds via Worldpay</a:t>
            </a:r>
            <a:endParaRPr lang="pl-PL" sz="1600" dirty="0">
              <a:latin typeface="Arial" panose="020B0604020202020204" pitchFamily="34" charset="0"/>
              <a:cs typeface="Arial" panose="020B0604020202020204" pitchFamily="34" charset="0"/>
            </a:endParaRPr>
          </a:p>
          <a:p>
            <a:pPr marL="628650" lvl="1" indent="-171450">
              <a:lnSpc>
                <a:spcPct val="150000"/>
              </a:lnSpc>
              <a:spcBef>
                <a:spcPts val="0"/>
              </a:spcBef>
            </a:pPr>
            <a:r>
              <a:rPr lang="pl-PL" sz="1600" dirty="0">
                <a:latin typeface="Arial" panose="020B0604020202020204" pitchFamily="34" charset="0"/>
                <a:cs typeface="Arial" panose="020B0604020202020204" pitchFamily="34" charset="0"/>
              </a:rPr>
              <a:t>Report: refusal reasons</a:t>
            </a:r>
          </a:p>
        </p:txBody>
      </p:sp>
      <p:sp>
        <p:nvSpPr>
          <p:cNvPr id="17" name="TextBox 16">
            <a:extLst>
              <a:ext uri="{FF2B5EF4-FFF2-40B4-BE49-F238E27FC236}">
                <a16:creationId xmlns:a16="http://schemas.microsoft.com/office/drawing/2014/main" id="{DBFBC730-78A5-4ADB-A323-3AAD613D344E}"/>
              </a:ext>
            </a:extLst>
          </p:cNvPr>
          <p:cNvSpPr txBox="1"/>
          <p:nvPr/>
        </p:nvSpPr>
        <p:spPr>
          <a:xfrm>
            <a:off x="6284949" y="1215179"/>
            <a:ext cx="5380872" cy="6171433"/>
          </a:xfrm>
          <a:prstGeom prst="rect">
            <a:avLst/>
          </a:prstGeom>
          <a:noFill/>
        </p:spPr>
        <p:txBody>
          <a:bodyPr wrap="square">
            <a:spAutoFit/>
          </a:bodyPr>
          <a:lstStyle/>
          <a:p>
            <a:pPr marL="0" indent="0">
              <a:buNone/>
            </a:pPr>
            <a:r>
              <a:rPr lang="pl-PL" b="1" dirty="0">
                <a:solidFill>
                  <a:srgbClr val="00C7B1"/>
                </a:solidFill>
                <a:latin typeface="Arial" panose="020B0604020202020204" pitchFamily="34" charset="0"/>
                <a:cs typeface="Arial" panose="020B0604020202020204" pitchFamily="34" charset="0"/>
              </a:rPr>
              <a:t>3.</a:t>
            </a:r>
            <a:r>
              <a:rPr lang="de-DE" b="1" dirty="0">
                <a:solidFill>
                  <a:srgbClr val="00C7B1"/>
                </a:solidFill>
                <a:latin typeface="Arial" panose="020B0604020202020204" pitchFamily="34" charset="0"/>
                <a:cs typeface="Arial" panose="020B0604020202020204" pitchFamily="34" charset="0"/>
              </a:rPr>
              <a:t> Six Pay </a:t>
            </a:r>
          </a:p>
          <a:p>
            <a:pPr marL="742950" lvl="1" indent="-285750">
              <a:lnSpc>
                <a:spcPct val="150000"/>
              </a:lnSpc>
              <a:spcBef>
                <a:spcPts val="0"/>
              </a:spcBef>
              <a:buFont typeface="Arial" panose="020B0604020202020204" pitchFamily="34" charset="0"/>
              <a:buChar char="•"/>
            </a:pPr>
            <a:r>
              <a:rPr lang="en-US" sz="1600" dirty="0">
                <a:latin typeface="Arial" panose="020B0604020202020204" pitchFamily="34" charset="0"/>
                <a:cs typeface="Arial" panose="020B0604020202020204" pitchFamily="34" charset="0"/>
              </a:rPr>
              <a:t>Payment and order details (successful and failed)</a:t>
            </a:r>
            <a:endParaRPr lang="pl-PL" sz="1600" dirty="0">
              <a:latin typeface="Arial" panose="020B0604020202020204" pitchFamily="34" charset="0"/>
              <a:cs typeface="Arial" panose="020B0604020202020204" pitchFamily="34" charset="0"/>
            </a:endParaRPr>
          </a:p>
          <a:p>
            <a:pPr marL="742950" lvl="1" indent="-285750">
              <a:lnSpc>
                <a:spcPct val="150000"/>
              </a:lnSpc>
              <a:spcBef>
                <a:spcPts val="0"/>
              </a:spcBef>
              <a:buFont typeface="Arial" panose="020B0604020202020204" pitchFamily="34" charset="0"/>
              <a:buChar char="•"/>
            </a:pPr>
            <a:r>
              <a:rPr lang="pl-PL" sz="1600" dirty="0">
                <a:latin typeface="Arial" panose="020B0604020202020204" pitchFamily="34" charset="0"/>
                <a:cs typeface="Arial" panose="020B0604020202020204" pitchFamily="34" charset="0"/>
              </a:rPr>
              <a:t>Payment statuses</a:t>
            </a:r>
            <a:endParaRPr lang="en-US" sz="1600" dirty="0">
              <a:latin typeface="Arial" panose="020B0604020202020204" pitchFamily="34" charset="0"/>
              <a:cs typeface="Arial" panose="020B0604020202020204" pitchFamily="34" charset="0"/>
            </a:endParaRPr>
          </a:p>
          <a:p>
            <a:pPr marL="742950" lvl="1" indent="-285750">
              <a:lnSpc>
                <a:spcPct val="150000"/>
              </a:lnSpc>
              <a:spcBef>
                <a:spcPts val="0"/>
              </a:spcBef>
              <a:buFont typeface="Arial" panose="020B0604020202020204" pitchFamily="34" charset="0"/>
              <a:buChar char="•"/>
            </a:pPr>
            <a:r>
              <a:rPr lang="en-US" sz="1600" dirty="0">
                <a:latin typeface="Arial" panose="020B0604020202020204" pitchFamily="34" charset="0"/>
                <a:cs typeface="Arial" panose="020B0604020202020204" pitchFamily="34" charset="0"/>
              </a:rPr>
              <a:t>Refunds via Six Pay</a:t>
            </a:r>
            <a:endParaRPr lang="pl-PL" sz="1600" dirty="0">
              <a:latin typeface="Arial" panose="020B0604020202020204" pitchFamily="34" charset="0"/>
              <a:cs typeface="Arial" panose="020B0604020202020204" pitchFamily="34" charset="0"/>
            </a:endParaRPr>
          </a:p>
          <a:p>
            <a:pPr marL="628650" lvl="1" indent="-171450">
              <a:spcBef>
                <a:spcPts val="0"/>
              </a:spcBef>
            </a:pPr>
            <a:endParaRPr lang="de-DE" sz="1600" b="1" dirty="0">
              <a:latin typeface="Arial" panose="020B0604020202020204" pitchFamily="34" charset="0"/>
              <a:cs typeface="Arial" panose="020B0604020202020204" pitchFamily="34" charset="0"/>
            </a:endParaRPr>
          </a:p>
          <a:p>
            <a:pPr marL="0" indent="0">
              <a:buNone/>
            </a:pPr>
            <a:r>
              <a:rPr lang="pl-PL" b="1" dirty="0">
                <a:solidFill>
                  <a:srgbClr val="00C7B1"/>
                </a:solidFill>
                <a:latin typeface="Arial" panose="020B0604020202020204" pitchFamily="34" charset="0"/>
                <a:cs typeface="Arial" panose="020B0604020202020204" pitchFamily="34" charset="0"/>
              </a:rPr>
              <a:t>4</a:t>
            </a:r>
            <a:r>
              <a:rPr lang="de-DE" b="1" dirty="0">
                <a:solidFill>
                  <a:srgbClr val="00C7B1"/>
                </a:solidFill>
                <a:latin typeface="Arial" panose="020B0604020202020204" pitchFamily="34" charset="0"/>
                <a:cs typeface="Arial" panose="020B0604020202020204" pitchFamily="34" charset="0"/>
              </a:rPr>
              <a:t>. PayPal </a:t>
            </a:r>
          </a:p>
          <a:p>
            <a:pPr marL="742950" lvl="1" indent="-285750">
              <a:lnSpc>
                <a:spcPct val="150000"/>
              </a:lnSpc>
              <a:spcBef>
                <a:spcPts val="0"/>
              </a:spcBef>
              <a:buFont typeface="Arial" panose="020B0604020202020204" pitchFamily="34" charset="0"/>
              <a:buChar char="•"/>
            </a:pPr>
            <a:r>
              <a:rPr lang="en-US" sz="1600" dirty="0">
                <a:latin typeface="Arial" panose="020B0604020202020204" pitchFamily="34" charset="0"/>
                <a:cs typeface="Arial" panose="020B0604020202020204" pitchFamily="34" charset="0"/>
              </a:rPr>
              <a:t>Payment </a:t>
            </a:r>
            <a:r>
              <a:rPr lang="pl-PL" sz="1600" dirty="0">
                <a:latin typeface="Arial" panose="020B0604020202020204" pitchFamily="34" charset="0"/>
                <a:cs typeface="Arial" panose="020B0604020202020204" pitchFamily="34" charset="0"/>
              </a:rPr>
              <a:t>statuses</a:t>
            </a:r>
            <a:endParaRPr lang="en-US" sz="1600" dirty="0">
              <a:latin typeface="Arial" panose="020B0604020202020204" pitchFamily="34" charset="0"/>
              <a:cs typeface="Arial" panose="020B0604020202020204" pitchFamily="34" charset="0"/>
            </a:endParaRPr>
          </a:p>
          <a:p>
            <a:pPr marL="742950" lvl="1" indent="-285750">
              <a:lnSpc>
                <a:spcPct val="150000"/>
              </a:lnSpc>
              <a:spcBef>
                <a:spcPts val="0"/>
              </a:spcBef>
              <a:buFont typeface="Arial" panose="020B0604020202020204" pitchFamily="34" charset="0"/>
              <a:buChar char="•"/>
            </a:pPr>
            <a:r>
              <a:rPr lang="en-US" sz="1600" dirty="0">
                <a:latin typeface="Arial" panose="020B0604020202020204" pitchFamily="34" charset="0"/>
                <a:cs typeface="Arial" panose="020B0604020202020204" pitchFamily="34" charset="0"/>
              </a:rPr>
              <a:t>Refunds via PayPal</a:t>
            </a:r>
            <a:endParaRPr lang="pl-PL" sz="1600" dirty="0">
              <a:latin typeface="Arial" panose="020B0604020202020204" pitchFamily="34" charset="0"/>
              <a:cs typeface="Arial" panose="020B0604020202020204" pitchFamily="34" charset="0"/>
            </a:endParaRPr>
          </a:p>
          <a:p>
            <a:pPr marL="628650" lvl="1" indent="-171450">
              <a:spcBef>
                <a:spcPts val="0"/>
              </a:spcBef>
            </a:pPr>
            <a:endParaRPr lang="en-US" sz="1600" b="1" dirty="0">
              <a:latin typeface="Arial" panose="020B0604020202020204" pitchFamily="34" charset="0"/>
              <a:cs typeface="Arial" panose="020B0604020202020204" pitchFamily="34" charset="0"/>
            </a:endParaRPr>
          </a:p>
          <a:p>
            <a:pPr marL="0" indent="0">
              <a:buNone/>
            </a:pPr>
            <a:r>
              <a:rPr lang="pl-PL" b="1" dirty="0">
                <a:solidFill>
                  <a:srgbClr val="00C7B1"/>
                </a:solidFill>
                <a:latin typeface="Arial" panose="020B0604020202020204" pitchFamily="34" charset="0"/>
                <a:cs typeface="Arial" panose="020B0604020202020204" pitchFamily="34" charset="0"/>
              </a:rPr>
              <a:t>5</a:t>
            </a:r>
            <a:r>
              <a:rPr lang="de-DE" b="1" dirty="0">
                <a:solidFill>
                  <a:srgbClr val="00C7B1"/>
                </a:solidFill>
                <a:latin typeface="Arial" panose="020B0604020202020204" pitchFamily="34" charset="0"/>
                <a:cs typeface="Arial" panose="020B0604020202020204" pitchFamily="34" charset="0"/>
              </a:rPr>
              <a:t>. </a:t>
            </a:r>
            <a:r>
              <a:rPr lang="pl-PL" b="1" dirty="0">
                <a:solidFill>
                  <a:srgbClr val="00C7B1"/>
                </a:solidFill>
                <a:latin typeface="Arial" panose="020B0604020202020204" pitchFamily="34" charset="0"/>
                <a:cs typeface="Arial" panose="020B0604020202020204" pitchFamily="34" charset="0"/>
              </a:rPr>
              <a:t>Investigation on payment issues</a:t>
            </a:r>
          </a:p>
          <a:p>
            <a:pPr marL="742950" lvl="1" indent="-285750">
              <a:lnSpc>
                <a:spcPct val="150000"/>
              </a:lnSpc>
              <a:buFont typeface="Arial" panose="020B0604020202020204" pitchFamily="34" charset="0"/>
              <a:buChar char="•"/>
            </a:pPr>
            <a:r>
              <a:rPr lang="de-DE" sz="1600" dirty="0">
                <a:latin typeface="Arial" panose="020B0604020202020204" pitchFamily="34" charset="0"/>
                <a:cs typeface="Arial" panose="020B0604020202020204" pitchFamily="34" charset="0"/>
              </a:rPr>
              <a:t>Process of payment issue resolution</a:t>
            </a:r>
          </a:p>
          <a:p>
            <a:pPr marL="742950" lvl="1" indent="-285750">
              <a:lnSpc>
                <a:spcPct val="150000"/>
              </a:lnSpc>
              <a:buFont typeface="Arial" panose="020B0604020202020204" pitchFamily="34" charset="0"/>
              <a:buChar char="•"/>
            </a:pPr>
            <a:r>
              <a:rPr lang="de-DE" sz="1600" dirty="0">
                <a:latin typeface="Arial" panose="020B0604020202020204" pitchFamily="34" charset="0"/>
                <a:cs typeface="Arial" panose="020B0604020202020204" pitchFamily="34" charset="0"/>
              </a:rPr>
              <a:t>Required information for case resolution for Treasury</a:t>
            </a:r>
          </a:p>
          <a:p>
            <a:pPr marL="742950" lvl="1" indent="-285750">
              <a:lnSpc>
                <a:spcPct val="150000"/>
              </a:lnSpc>
              <a:buFont typeface="Arial" panose="020B0604020202020204" pitchFamily="34" charset="0"/>
              <a:buChar char="•"/>
            </a:pPr>
            <a:r>
              <a:rPr lang="de-DE" sz="1600" dirty="0">
                <a:latin typeface="Arial" panose="020B0604020202020204" pitchFamily="34" charset="0"/>
                <a:cs typeface="Arial" panose="020B0604020202020204" pitchFamily="34" charset="0"/>
              </a:rPr>
              <a:t>Required information for case resolution for PSP</a:t>
            </a:r>
          </a:p>
          <a:p>
            <a:pPr marL="742950" lvl="1" indent="-285750">
              <a:lnSpc>
                <a:spcPct val="150000"/>
              </a:lnSpc>
              <a:buFont typeface="Arial" panose="020B0604020202020204" pitchFamily="34" charset="0"/>
              <a:buChar char="•"/>
            </a:pPr>
            <a:r>
              <a:rPr lang="de-DE" sz="1600" dirty="0">
                <a:latin typeface="Arial" panose="020B0604020202020204" pitchFamily="34" charset="0"/>
                <a:cs typeface="Arial" panose="020B0604020202020204" pitchFamily="34" charset="0"/>
              </a:rPr>
              <a:t>Contact details and SLAs Worldpay</a:t>
            </a:r>
          </a:p>
          <a:p>
            <a:pPr marL="742950" lvl="1" indent="-285750">
              <a:lnSpc>
                <a:spcPct val="150000"/>
              </a:lnSpc>
              <a:buFont typeface="Arial" panose="020B0604020202020204" pitchFamily="34" charset="0"/>
              <a:buChar char="•"/>
            </a:pPr>
            <a:r>
              <a:rPr lang="de-DE" sz="1600" dirty="0">
                <a:latin typeface="Arial" panose="020B0604020202020204" pitchFamily="34" charset="0"/>
                <a:cs typeface="Arial" panose="020B0604020202020204" pitchFamily="34" charset="0"/>
              </a:rPr>
              <a:t>Contact details and SLAs Six Pay</a:t>
            </a:r>
            <a:endParaRPr lang="pl-PL" sz="16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pl-PL" sz="1600" dirty="0">
              <a:latin typeface="Arial" panose="020B0604020202020204" pitchFamily="34" charset="0"/>
              <a:cs typeface="Arial" panose="020B0604020202020204" pitchFamily="34" charset="0"/>
            </a:endParaRPr>
          </a:p>
          <a:p>
            <a:pPr marL="742950" lvl="1" indent="-285750">
              <a:lnSpc>
                <a:spcPct val="150000"/>
              </a:lnSpc>
            </a:pPr>
            <a:endParaRPr lang="pl-PL" sz="1600" dirty="0">
              <a:latin typeface="Arial" panose="020B0604020202020204" pitchFamily="34" charset="0"/>
              <a:cs typeface="Arial" panose="020B0604020202020204" pitchFamily="34" charset="0"/>
            </a:endParaRPr>
          </a:p>
        </p:txBody>
      </p:sp>
      <p:sp>
        <p:nvSpPr>
          <p:cNvPr id="18" name="Text Placeholder 1">
            <a:extLst>
              <a:ext uri="{FF2B5EF4-FFF2-40B4-BE49-F238E27FC236}">
                <a16:creationId xmlns:a16="http://schemas.microsoft.com/office/drawing/2014/main" id="{423E2D28-49DE-4860-8843-C77E28606A66}"/>
              </a:ext>
            </a:extLst>
          </p:cNvPr>
          <p:cNvSpPr txBox="1">
            <a:spLocks/>
          </p:cNvSpPr>
          <p:nvPr/>
        </p:nvSpPr>
        <p:spPr>
          <a:xfrm>
            <a:off x="537028" y="252287"/>
            <a:ext cx="10875480" cy="1003758"/>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48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ctr"/>
            <a:r>
              <a:rPr lang="en-US" sz="4000" b="1">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969807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136298A-AA70-4A3B-97A3-C5FE37A26667}"/>
              </a:ext>
            </a:extLst>
          </p:cNvPr>
          <p:cNvSpPr>
            <a:spLocks noGrp="1"/>
          </p:cNvSpPr>
          <p:nvPr>
            <p:ph type="body" sz="quarter" idx="24"/>
          </p:nvPr>
        </p:nvSpPr>
        <p:spPr>
          <a:xfrm>
            <a:off x="7228154" y="1521593"/>
            <a:ext cx="3891118" cy="3564213"/>
          </a:xfrm>
        </p:spPr>
        <p:txBody>
          <a:bodyPr>
            <a:noAutofit/>
          </a:bodyPr>
          <a:lstStyle/>
          <a:p>
            <a:r>
              <a:rPr lang="de-DE" sz="1800" b="1">
                <a:solidFill>
                  <a:srgbClr val="00C7B1"/>
                </a:solidFill>
              </a:rPr>
              <a:t>Failed transaction:</a:t>
            </a:r>
          </a:p>
          <a:p>
            <a:pPr marL="228600" indent="-228600">
              <a:buAutoNum type="arabicPeriod"/>
            </a:pPr>
            <a:r>
              <a:rPr lang="de-DE" sz="1400">
                <a:solidFill>
                  <a:schemeClr val="tx1"/>
                </a:solidFill>
              </a:rPr>
              <a:t>Reason of decline</a:t>
            </a:r>
          </a:p>
          <a:p>
            <a:pPr marL="228600" indent="-228600">
              <a:buAutoNum type="arabicPeriod"/>
            </a:pPr>
            <a:r>
              <a:rPr lang="de-DE" sz="1400">
                <a:solidFill>
                  <a:schemeClr val="tx1"/>
                </a:solidFill>
              </a:rPr>
              <a:t>Transaction date</a:t>
            </a:r>
          </a:p>
          <a:p>
            <a:pPr marL="228600" indent="-228600">
              <a:buAutoNum type="arabicPeriod"/>
            </a:pPr>
            <a:r>
              <a:rPr lang="de-DE" sz="1400">
                <a:solidFill>
                  <a:schemeClr val="tx1"/>
                </a:solidFill>
              </a:rPr>
              <a:t>Terminal number</a:t>
            </a:r>
          </a:p>
          <a:p>
            <a:pPr marL="228600" indent="-228600">
              <a:buAutoNum type="arabicPeriod"/>
            </a:pPr>
            <a:r>
              <a:rPr lang="de-DE" sz="1400">
                <a:solidFill>
                  <a:schemeClr val="tx1"/>
                </a:solidFill>
              </a:rPr>
              <a:t>Payment method</a:t>
            </a:r>
          </a:p>
          <a:p>
            <a:pPr marL="228600" indent="-228600">
              <a:buAutoNum type="arabicPeriod"/>
            </a:pPr>
            <a:r>
              <a:rPr lang="de-DE" sz="1400">
                <a:solidFill>
                  <a:schemeClr val="tx1"/>
                </a:solidFill>
              </a:rPr>
              <a:t>Declined by</a:t>
            </a:r>
          </a:p>
          <a:p>
            <a:pPr marL="228600" indent="-228600">
              <a:buAutoNum type="arabicPeriod"/>
            </a:pPr>
            <a:r>
              <a:rPr lang="de-DE" sz="1400">
                <a:solidFill>
                  <a:schemeClr val="tx1"/>
                </a:solidFill>
              </a:rPr>
              <a:t>Transaction amount</a:t>
            </a:r>
          </a:p>
          <a:p>
            <a:pPr marL="228600" indent="-228600">
              <a:buAutoNum type="arabicPeriod"/>
            </a:pPr>
            <a:r>
              <a:rPr lang="de-DE" sz="1400">
                <a:solidFill>
                  <a:schemeClr val="tx1"/>
                </a:solidFill>
              </a:rPr>
              <a:t>Reference number</a:t>
            </a:r>
          </a:p>
          <a:p>
            <a:pPr marL="228600" indent="-228600">
              <a:buAutoNum type="arabicPeriod"/>
            </a:pPr>
            <a:r>
              <a:rPr lang="de-DE" sz="1400">
                <a:solidFill>
                  <a:schemeClr val="tx1"/>
                </a:solidFill>
              </a:rPr>
              <a:t>Card number</a:t>
            </a:r>
          </a:p>
        </p:txBody>
      </p:sp>
      <p:sp>
        <p:nvSpPr>
          <p:cNvPr id="8" name="Title 1">
            <a:extLst>
              <a:ext uri="{FF2B5EF4-FFF2-40B4-BE49-F238E27FC236}">
                <a16:creationId xmlns:a16="http://schemas.microsoft.com/office/drawing/2014/main" id="{E8CD988C-4B7D-486A-A1EA-2415979C5F96}"/>
              </a:ext>
            </a:extLst>
          </p:cNvPr>
          <p:cNvSpPr txBox="1">
            <a:spLocks/>
          </p:cNvSpPr>
          <p:nvPr/>
        </p:nvSpPr>
        <p:spPr>
          <a:xfrm>
            <a:off x="838200" y="378556"/>
            <a:ext cx="10515600" cy="657116"/>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4000" b="1">
                <a:latin typeface="Arial" panose="020B0604020202020204" pitchFamily="34" charset="0"/>
                <a:cs typeface="Arial" panose="020B0604020202020204" pitchFamily="34" charset="0"/>
              </a:rPr>
              <a:t>Payment &amp; order details</a:t>
            </a:r>
            <a:endParaRPr lang="en-US" sz="4000" b="1">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1872820A-111C-4538-8230-FED3B93C1267}"/>
              </a:ext>
            </a:extLst>
          </p:cNvPr>
          <p:cNvGrpSpPr/>
          <p:nvPr/>
        </p:nvGrpSpPr>
        <p:grpSpPr>
          <a:xfrm>
            <a:off x="742053" y="1001778"/>
            <a:ext cx="4838188" cy="5399963"/>
            <a:chOff x="742053" y="1001778"/>
            <a:chExt cx="4838188" cy="5399963"/>
          </a:xfrm>
        </p:grpSpPr>
        <p:pic>
          <p:nvPicPr>
            <p:cNvPr id="4" name="Picture 3">
              <a:extLst>
                <a:ext uri="{FF2B5EF4-FFF2-40B4-BE49-F238E27FC236}">
                  <a16:creationId xmlns:a16="http://schemas.microsoft.com/office/drawing/2014/main" id="{4E2F61A4-DA44-4321-A47D-95BFB99D90B8}"/>
                </a:ext>
              </a:extLst>
            </p:cNvPr>
            <p:cNvPicPr>
              <a:picLocks noChangeAspect="1"/>
            </p:cNvPicPr>
            <p:nvPr/>
          </p:nvPicPr>
          <p:blipFill>
            <a:blip r:embed="rId2"/>
            <a:stretch>
              <a:fillRect/>
            </a:stretch>
          </p:blipFill>
          <p:spPr>
            <a:xfrm>
              <a:off x="785804" y="1001778"/>
              <a:ext cx="4794437" cy="5399963"/>
            </a:xfrm>
            <a:prstGeom prst="rect">
              <a:avLst/>
            </a:prstGeom>
          </p:spPr>
        </p:pic>
        <p:grpSp>
          <p:nvGrpSpPr>
            <p:cNvPr id="3" name="Group 2">
              <a:extLst>
                <a:ext uri="{FF2B5EF4-FFF2-40B4-BE49-F238E27FC236}">
                  <a16:creationId xmlns:a16="http://schemas.microsoft.com/office/drawing/2014/main" id="{9B4DA1CF-0A76-471F-8D15-FD2D9FED7F8A}"/>
                </a:ext>
              </a:extLst>
            </p:cNvPr>
            <p:cNvGrpSpPr/>
            <p:nvPr/>
          </p:nvGrpSpPr>
          <p:grpSpPr>
            <a:xfrm>
              <a:off x="3979635" y="2819377"/>
              <a:ext cx="1315176" cy="211103"/>
              <a:chOff x="3979635" y="2819377"/>
              <a:chExt cx="1315176" cy="211103"/>
            </a:xfrm>
          </p:grpSpPr>
          <p:sp>
            <p:nvSpPr>
              <p:cNvPr id="9" name="Rectangle 8">
                <a:extLst>
                  <a:ext uri="{FF2B5EF4-FFF2-40B4-BE49-F238E27FC236}">
                    <a16:creationId xmlns:a16="http://schemas.microsoft.com/office/drawing/2014/main" id="{5F787F62-1E46-4B31-A85C-BA2A077DE65D}"/>
                  </a:ext>
                </a:extLst>
              </p:cNvPr>
              <p:cNvSpPr/>
              <p:nvPr/>
            </p:nvSpPr>
            <p:spPr>
              <a:xfrm>
                <a:off x="4180156" y="2854109"/>
                <a:ext cx="1114655" cy="141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Badge with solid fill">
                <a:extLst>
                  <a:ext uri="{FF2B5EF4-FFF2-40B4-BE49-F238E27FC236}">
                    <a16:creationId xmlns:a16="http://schemas.microsoft.com/office/drawing/2014/main" id="{6C9CCC2F-457F-4E79-B790-4655FC93D4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79635" y="2819377"/>
                <a:ext cx="200521" cy="211103"/>
              </a:xfrm>
              <a:prstGeom prst="rect">
                <a:avLst/>
              </a:prstGeom>
            </p:spPr>
          </p:pic>
        </p:grpSp>
        <p:grpSp>
          <p:nvGrpSpPr>
            <p:cNvPr id="7" name="Group 6">
              <a:extLst>
                <a:ext uri="{FF2B5EF4-FFF2-40B4-BE49-F238E27FC236}">
                  <a16:creationId xmlns:a16="http://schemas.microsoft.com/office/drawing/2014/main" id="{EF4AB698-CA0D-4B88-ACCF-CBE2C74F5BA5}"/>
                </a:ext>
              </a:extLst>
            </p:cNvPr>
            <p:cNvGrpSpPr/>
            <p:nvPr/>
          </p:nvGrpSpPr>
          <p:grpSpPr>
            <a:xfrm>
              <a:off x="3978361" y="3254656"/>
              <a:ext cx="1303636" cy="212444"/>
              <a:chOff x="3978361" y="3254656"/>
              <a:chExt cx="1303636" cy="212444"/>
            </a:xfrm>
          </p:grpSpPr>
          <p:pic>
            <p:nvPicPr>
              <p:cNvPr id="25" name="Graphic 24" descr="Badge 3 with solid fill">
                <a:extLst>
                  <a:ext uri="{FF2B5EF4-FFF2-40B4-BE49-F238E27FC236}">
                    <a16:creationId xmlns:a16="http://schemas.microsoft.com/office/drawing/2014/main" id="{B9DDB206-7EE9-42FE-982F-45EC041306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78361" y="3254656"/>
                <a:ext cx="201795" cy="212444"/>
              </a:xfrm>
              <a:prstGeom prst="rect">
                <a:avLst/>
              </a:prstGeom>
            </p:spPr>
          </p:pic>
          <p:sp>
            <p:nvSpPr>
              <p:cNvPr id="34" name="Rectangle 33">
                <a:extLst>
                  <a:ext uri="{FF2B5EF4-FFF2-40B4-BE49-F238E27FC236}">
                    <a16:creationId xmlns:a16="http://schemas.microsoft.com/office/drawing/2014/main" id="{3BA0A8D8-10F8-4128-9E8F-281F30402770}"/>
                  </a:ext>
                </a:extLst>
              </p:cNvPr>
              <p:cNvSpPr/>
              <p:nvPr/>
            </p:nvSpPr>
            <p:spPr>
              <a:xfrm>
                <a:off x="4167342" y="3287360"/>
                <a:ext cx="1114655" cy="141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CB6E24B-8752-419A-BE32-81A522184E60}"/>
                </a:ext>
              </a:extLst>
            </p:cNvPr>
            <p:cNvGrpSpPr/>
            <p:nvPr/>
          </p:nvGrpSpPr>
          <p:grpSpPr>
            <a:xfrm>
              <a:off x="3389178" y="3737413"/>
              <a:ext cx="1902617" cy="212444"/>
              <a:chOff x="3389178" y="3737413"/>
              <a:chExt cx="1902617" cy="212444"/>
            </a:xfrm>
          </p:grpSpPr>
          <p:pic>
            <p:nvPicPr>
              <p:cNvPr id="31" name="Graphic 30" descr="Badge 5 with solid fill">
                <a:extLst>
                  <a:ext uri="{FF2B5EF4-FFF2-40B4-BE49-F238E27FC236}">
                    <a16:creationId xmlns:a16="http://schemas.microsoft.com/office/drawing/2014/main" id="{1961EDAF-3E11-4820-B9A8-3D330CF3F7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89178" y="3737413"/>
                <a:ext cx="201795" cy="212444"/>
              </a:xfrm>
              <a:prstGeom prst="rect">
                <a:avLst/>
              </a:prstGeom>
            </p:spPr>
          </p:pic>
          <p:sp>
            <p:nvSpPr>
              <p:cNvPr id="35" name="Rectangle 34">
                <a:extLst>
                  <a:ext uri="{FF2B5EF4-FFF2-40B4-BE49-F238E27FC236}">
                    <a16:creationId xmlns:a16="http://schemas.microsoft.com/office/drawing/2014/main" id="{89835D2E-57ED-4C9E-ADA5-E9A1A448B2E0}"/>
                  </a:ext>
                </a:extLst>
              </p:cNvPr>
              <p:cNvSpPr/>
              <p:nvPr/>
            </p:nvSpPr>
            <p:spPr>
              <a:xfrm>
                <a:off x="3615553" y="3777726"/>
                <a:ext cx="1676242" cy="141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0DE25B67-0777-4BB0-B172-A05B9F81607F}"/>
                </a:ext>
              </a:extLst>
            </p:cNvPr>
            <p:cNvGrpSpPr/>
            <p:nvPr/>
          </p:nvGrpSpPr>
          <p:grpSpPr>
            <a:xfrm>
              <a:off x="742053" y="1613374"/>
              <a:ext cx="2019602" cy="730767"/>
              <a:chOff x="742053" y="1613374"/>
              <a:chExt cx="2019602" cy="730767"/>
            </a:xfrm>
          </p:grpSpPr>
          <p:pic>
            <p:nvPicPr>
              <p:cNvPr id="27" name="Graphic 26" descr="Badge 1 with solid fill">
                <a:extLst>
                  <a:ext uri="{FF2B5EF4-FFF2-40B4-BE49-F238E27FC236}">
                    <a16:creationId xmlns:a16="http://schemas.microsoft.com/office/drawing/2014/main" id="{AC7EB95D-BC27-4493-9955-B7A0A654606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2053" y="1670456"/>
                <a:ext cx="217716" cy="229206"/>
              </a:xfrm>
              <a:prstGeom prst="rect">
                <a:avLst/>
              </a:prstGeom>
            </p:spPr>
          </p:pic>
          <p:sp>
            <p:nvSpPr>
              <p:cNvPr id="36" name="Rectangle 35">
                <a:extLst>
                  <a:ext uri="{FF2B5EF4-FFF2-40B4-BE49-F238E27FC236}">
                    <a16:creationId xmlns:a16="http://schemas.microsoft.com/office/drawing/2014/main" id="{E9B2C27D-9B91-4250-9BC0-065F7DE65FDF}"/>
                  </a:ext>
                </a:extLst>
              </p:cNvPr>
              <p:cNvSpPr/>
              <p:nvPr/>
            </p:nvSpPr>
            <p:spPr>
              <a:xfrm>
                <a:off x="968634" y="1613374"/>
                <a:ext cx="1793021" cy="7307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1F2D2AB8-9E3B-4B47-9434-B9494A2CBB34}"/>
                </a:ext>
              </a:extLst>
            </p:cNvPr>
            <p:cNvGrpSpPr/>
            <p:nvPr/>
          </p:nvGrpSpPr>
          <p:grpSpPr>
            <a:xfrm>
              <a:off x="3389178" y="3536723"/>
              <a:ext cx="1892819" cy="219111"/>
              <a:chOff x="3389178" y="3536723"/>
              <a:chExt cx="1892819" cy="219111"/>
            </a:xfrm>
          </p:grpSpPr>
          <p:pic>
            <p:nvPicPr>
              <p:cNvPr id="33" name="Graphic 32" descr="Badge 4 with solid fill">
                <a:extLst>
                  <a:ext uri="{FF2B5EF4-FFF2-40B4-BE49-F238E27FC236}">
                    <a16:creationId xmlns:a16="http://schemas.microsoft.com/office/drawing/2014/main" id="{B7DC9C89-5C12-4CEB-8F07-DD9C607E61C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89178" y="3536723"/>
                <a:ext cx="208128" cy="219111"/>
              </a:xfrm>
              <a:prstGeom prst="rect">
                <a:avLst/>
              </a:prstGeom>
            </p:spPr>
          </p:pic>
          <p:sp>
            <p:nvSpPr>
              <p:cNvPr id="37" name="Rectangle 36">
                <a:extLst>
                  <a:ext uri="{FF2B5EF4-FFF2-40B4-BE49-F238E27FC236}">
                    <a16:creationId xmlns:a16="http://schemas.microsoft.com/office/drawing/2014/main" id="{843A667C-B5B5-4B98-8080-BEA38FCA8C3B}"/>
                  </a:ext>
                </a:extLst>
              </p:cNvPr>
              <p:cNvSpPr/>
              <p:nvPr/>
            </p:nvSpPr>
            <p:spPr>
              <a:xfrm>
                <a:off x="3593227" y="3554901"/>
                <a:ext cx="1688770" cy="1657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439AB15-E29F-45C8-A08E-77E7E9473839}"/>
                </a:ext>
              </a:extLst>
            </p:cNvPr>
            <p:cNvGrpSpPr/>
            <p:nvPr/>
          </p:nvGrpSpPr>
          <p:grpSpPr>
            <a:xfrm>
              <a:off x="3628054" y="5830681"/>
              <a:ext cx="1663741" cy="265320"/>
              <a:chOff x="3628054" y="5830681"/>
              <a:chExt cx="1663741" cy="265320"/>
            </a:xfrm>
          </p:grpSpPr>
          <p:pic>
            <p:nvPicPr>
              <p:cNvPr id="21" name="Graphic 20" descr="Badge 8 with solid fill">
                <a:extLst>
                  <a:ext uri="{FF2B5EF4-FFF2-40B4-BE49-F238E27FC236}">
                    <a16:creationId xmlns:a16="http://schemas.microsoft.com/office/drawing/2014/main" id="{07956B45-EA99-4328-BF21-F1EC2EE0789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628054" y="5853870"/>
                <a:ext cx="207967" cy="218942"/>
              </a:xfrm>
              <a:prstGeom prst="rect">
                <a:avLst/>
              </a:prstGeom>
            </p:spPr>
          </p:pic>
          <p:sp>
            <p:nvSpPr>
              <p:cNvPr id="38" name="Rectangle 37">
                <a:extLst>
                  <a:ext uri="{FF2B5EF4-FFF2-40B4-BE49-F238E27FC236}">
                    <a16:creationId xmlns:a16="http://schemas.microsoft.com/office/drawing/2014/main" id="{8C264109-348A-47AA-8062-9D9EAADD1E6E}"/>
                  </a:ext>
                </a:extLst>
              </p:cNvPr>
              <p:cNvSpPr/>
              <p:nvPr/>
            </p:nvSpPr>
            <p:spPr>
              <a:xfrm>
                <a:off x="3857897" y="5830681"/>
                <a:ext cx="1433898" cy="2653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B812D74-D011-4410-98A8-0F9F1B8CAA80}"/>
                </a:ext>
              </a:extLst>
            </p:cNvPr>
            <p:cNvGrpSpPr/>
            <p:nvPr/>
          </p:nvGrpSpPr>
          <p:grpSpPr>
            <a:xfrm>
              <a:off x="4180156" y="4933441"/>
              <a:ext cx="1101841" cy="234819"/>
              <a:chOff x="4180156" y="4933441"/>
              <a:chExt cx="1101841" cy="234819"/>
            </a:xfrm>
          </p:grpSpPr>
          <p:pic>
            <p:nvPicPr>
              <p:cNvPr id="16" name="Graphic 15" descr="Badge 6 with solid fill">
                <a:extLst>
                  <a:ext uri="{FF2B5EF4-FFF2-40B4-BE49-F238E27FC236}">
                    <a16:creationId xmlns:a16="http://schemas.microsoft.com/office/drawing/2014/main" id="{1C05033F-18BC-486D-AB00-FAF82DEE8D2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180156" y="4933441"/>
                <a:ext cx="223049" cy="234819"/>
              </a:xfrm>
              <a:prstGeom prst="rect">
                <a:avLst/>
              </a:prstGeom>
            </p:spPr>
          </p:pic>
          <p:sp>
            <p:nvSpPr>
              <p:cNvPr id="39" name="Rectangle 38">
                <a:extLst>
                  <a:ext uri="{FF2B5EF4-FFF2-40B4-BE49-F238E27FC236}">
                    <a16:creationId xmlns:a16="http://schemas.microsoft.com/office/drawing/2014/main" id="{0BBE3380-0C10-4491-BD2D-91C213172772}"/>
                  </a:ext>
                </a:extLst>
              </p:cNvPr>
              <p:cNvSpPr/>
              <p:nvPr/>
            </p:nvSpPr>
            <p:spPr>
              <a:xfrm>
                <a:off x="4403205" y="4973733"/>
                <a:ext cx="878792" cy="1469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2E0234B-4D3C-496D-A6DC-40E04ECEFE41}"/>
                </a:ext>
              </a:extLst>
            </p:cNvPr>
            <p:cNvGrpSpPr/>
            <p:nvPr/>
          </p:nvGrpSpPr>
          <p:grpSpPr>
            <a:xfrm>
              <a:off x="3031478" y="5168260"/>
              <a:ext cx="2250519" cy="234820"/>
              <a:chOff x="3031478" y="5168260"/>
              <a:chExt cx="2250519" cy="234820"/>
            </a:xfrm>
          </p:grpSpPr>
          <p:pic>
            <p:nvPicPr>
              <p:cNvPr id="29" name="Graphic 28" descr="Badge 7 with solid fill">
                <a:extLst>
                  <a:ext uri="{FF2B5EF4-FFF2-40B4-BE49-F238E27FC236}">
                    <a16:creationId xmlns:a16="http://schemas.microsoft.com/office/drawing/2014/main" id="{A65B9C34-D376-4956-BEEC-41A9EC1521B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031478" y="5168260"/>
                <a:ext cx="223049" cy="234820"/>
              </a:xfrm>
              <a:prstGeom prst="rect">
                <a:avLst/>
              </a:prstGeom>
            </p:spPr>
          </p:pic>
          <p:sp>
            <p:nvSpPr>
              <p:cNvPr id="40" name="Rectangle 39">
                <a:extLst>
                  <a:ext uri="{FF2B5EF4-FFF2-40B4-BE49-F238E27FC236}">
                    <a16:creationId xmlns:a16="http://schemas.microsoft.com/office/drawing/2014/main" id="{4702361C-7E84-417D-BF77-04400C23BEAC}"/>
                  </a:ext>
                </a:extLst>
              </p:cNvPr>
              <p:cNvSpPr/>
              <p:nvPr/>
            </p:nvSpPr>
            <p:spPr>
              <a:xfrm>
                <a:off x="3276403" y="5198616"/>
                <a:ext cx="2005594" cy="141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64816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299A3-B3F9-407C-AC7E-0469AE7A4858}"/>
              </a:ext>
            </a:extLst>
          </p:cNvPr>
          <p:cNvSpPr>
            <a:spLocks noGrp="1"/>
          </p:cNvSpPr>
          <p:nvPr>
            <p:ph type="body" sz="quarter" idx="13"/>
          </p:nvPr>
        </p:nvSpPr>
        <p:spPr>
          <a:xfrm>
            <a:off x="3086962" y="380360"/>
            <a:ext cx="6033514" cy="662152"/>
          </a:xfrm>
        </p:spPr>
        <p:txBody>
          <a:bodyPr/>
          <a:lstStyle/>
          <a:p>
            <a:pPr algn="ctr"/>
            <a:r>
              <a:rPr lang="de-DE" sz="4000"/>
              <a:t>Payment statuses</a:t>
            </a:r>
            <a:endParaRPr lang="en-US" sz="4000"/>
          </a:p>
        </p:txBody>
      </p:sp>
      <p:grpSp>
        <p:nvGrpSpPr>
          <p:cNvPr id="3" name="Group 2">
            <a:extLst>
              <a:ext uri="{FF2B5EF4-FFF2-40B4-BE49-F238E27FC236}">
                <a16:creationId xmlns:a16="http://schemas.microsoft.com/office/drawing/2014/main" id="{F1E47C70-A8ED-455A-B86C-7F8FAF5B17A3}"/>
              </a:ext>
            </a:extLst>
          </p:cNvPr>
          <p:cNvGrpSpPr/>
          <p:nvPr/>
        </p:nvGrpSpPr>
        <p:grpSpPr>
          <a:xfrm>
            <a:off x="1143000" y="1974850"/>
            <a:ext cx="9906000" cy="2908300"/>
            <a:chOff x="1143000" y="1974850"/>
            <a:chExt cx="9906000" cy="2908300"/>
          </a:xfrm>
        </p:grpSpPr>
        <p:sp>
          <p:nvSpPr>
            <p:cNvPr id="5" name="AutoShape 3">
              <a:extLst>
                <a:ext uri="{FF2B5EF4-FFF2-40B4-BE49-F238E27FC236}">
                  <a16:creationId xmlns:a16="http://schemas.microsoft.com/office/drawing/2014/main" id="{BE5FF589-7FB9-4452-B250-1CEBC740D62B}"/>
                </a:ext>
              </a:extLst>
            </p:cNvPr>
            <p:cNvSpPr>
              <a:spLocks noChangeAspect="1" noChangeArrowheads="1" noTextEdit="1"/>
            </p:cNvSpPr>
            <p:nvPr/>
          </p:nvSpPr>
          <p:spPr bwMode="auto">
            <a:xfrm>
              <a:off x="1143000" y="1974850"/>
              <a:ext cx="99060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1B5387A-23DB-48B2-BC5C-4F8873B8F777}"/>
                </a:ext>
              </a:extLst>
            </p:cNvPr>
            <p:cNvSpPr>
              <a:spLocks noChangeArrowheads="1"/>
            </p:cNvSpPr>
            <p:nvPr/>
          </p:nvSpPr>
          <p:spPr bwMode="auto">
            <a:xfrm>
              <a:off x="1150938" y="1982788"/>
              <a:ext cx="4087813" cy="40163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a:extLst>
                <a:ext uri="{FF2B5EF4-FFF2-40B4-BE49-F238E27FC236}">
                  <a16:creationId xmlns:a16="http://schemas.microsoft.com/office/drawing/2014/main" id="{82311C95-5618-43C3-8274-468905FC4A55}"/>
                </a:ext>
              </a:extLst>
            </p:cNvPr>
            <p:cNvSpPr>
              <a:spLocks noChangeArrowheads="1"/>
            </p:cNvSpPr>
            <p:nvPr/>
          </p:nvSpPr>
          <p:spPr bwMode="auto">
            <a:xfrm>
              <a:off x="5238750" y="1982788"/>
              <a:ext cx="5797550" cy="40163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7">
              <a:extLst>
                <a:ext uri="{FF2B5EF4-FFF2-40B4-BE49-F238E27FC236}">
                  <a16:creationId xmlns:a16="http://schemas.microsoft.com/office/drawing/2014/main" id="{4A43DEAB-C63E-4DB9-B5BA-9FB355D8CB48}"/>
                </a:ext>
              </a:extLst>
            </p:cNvPr>
            <p:cNvSpPr>
              <a:spLocks noChangeArrowheads="1"/>
            </p:cNvSpPr>
            <p:nvPr/>
          </p:nvSpPr>
          <p:spPr bwMode="auto">
            <a:xfrm>
              <a:off x="1150938" y="2384425"/>
              <a:ext cx="4087813"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a:extLst>
                <a:ext uri="{FF2B5EF4-FFF2-40B4-BE49-F238E27FC236}">
                  <a16:creationId xmlns:a16="http://schemas.microsoft.com/office/drawing/2014/main" id="{2437CF37-7D82-4556-9F27-1005141CEE97}"/>
                </a:ext>
              </a:extLst>
            </p:cNvPr>
            <p:cNvSpPr>
              <a:spLocks noChangeArrowheads="1"/>
            </p:cNvSpPr>
            <p:nvPr/>
          </p:nvSpPr>
          <p:spPr bwMode="auto">
            <a:xfrm>
              <a:off x="5237163" y="2382838"/>
              <a:ext cx="5799138" cy="41275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a:extLst>
                <a:ext uri="{FF2B5EF4-FFF2-40B4-BE49-F238E27FC236}">
                  <a16:creationId xmlns:a16="http://schemas.microsoft.com/office/drawing/2014/main" id="{8715E5E8-11AC-4E67-A667-0C4FFA035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0" y="2384425"/>
              <a:ext cx="57975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AA33A8D4-D482-42EE-A6BA-87D0788A367E}"/>
                </a:ext>
              </a:extLst>
            </p:cNvPr>
            <p:cNvSpPr>
              <a:spLocks noChangeArrowheads="1"/>
            </p:cNvSpPr>
            <p:nvPr/>
          </p:nvSpPr>
          <p:spPr bwMode="auto">
            <a:xfrm>
              <a:off x="5237163" y="2382838"/>
              <a:ext cx="5799138" cy="412750"/>
            </a:xfrm>
            <a:prstGeom prst="rect">
              <a:avLst/>
            </a:prstGeom>
            <a:solidFill>
              <a:srgbClr val="6DFFEE">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4FFD6073-8EE9-4BC6-9B5C-D681DBF93EC0}"/>
                </a:ext>
              </a:extLst>
            </p:cNvPr>
            <p:cNvSpPr>
              <a:spLocks noChangeArrowheads="1"/>
            </p:cNvSpPr>
            <p:nvPr/>
          </p:nvSpPr>
          <p:spPr bwMode="auto">
            <a:xfrm>
              <a:off x="1150938" y="2795588"/>
              <a:ext cx="4087813" cy="38258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3FD25CA8-B885-461A-BCE0-A3464F8A782C}"/>
                </a:ext>
              </a:extLst>
            </p:cNvPr>
            <p:cNvSpPr>
              <a:spLocks noChangeArrowheads="1"/>
            </p:cNvSpPr>
            <p:nvPr/>
          </p:nvSpPr>
          <p:spPr bwMode="auto">
            <a:xfrm>
              <a:off x="5237163" y="2795588"/>
              <a:ext cx="5799138" cy="38258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5" name="Picture 13">
              <a:extLst>
                <a:ext uri="{FF2B5EF4-FFF2-40B4-BE49-F238E27FC236}">
                  <a16:creationId xmlns:a16="http://schemas.microsoft.com/office/drawing/2014/main" id="{88B041BB-7368-4DAC-85E4-ABF27EDAB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0" y="2795588"/>
              <a:ext cx="57975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4">
              <a:extLst>
                <a:ext uri="{FF2B5EF4-FFF2-40B4-BE49-F238E27FC236}">
                  <a16:creationId xmlns:a16="http://schemas.microsoft.com/office/drawing/2014/main" id="{8A13FF09-773D-4C9D-8FAF-87CA84452CB6}"/>
                </a:ext>
              </a:extLst>
            </p:cNvPr>
            <p:cNvSpPr>
              <a:spLocks noChangeArrowheads="1"/>
            </p:cNvSpPr>
            <p:nvPr/>
          </p:nvSpPr>
          <p:spPr bwMode="auto">
            <a:xfrm>
              <a:off x="5237163" y="2795588"/>
              <a:ext cx="5799138" cy="382588"/>
            </a:xfrm>
            <a:prstGeom prst="rect">
              <a:avLst/>
            </a:prstGeom>
            <a:solidFill>
              <a:srgbClr val="6DFFEE">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5">
              <a:extLst>
                <a:ext uri="{FF2B5EF4-FFF2-40B4-BE49-F238E27FC236}">
                  <a16:creationId xmlns:a16="http://schemas.microsoft.com/office/drawing/2014/main" id="{B4506A38-43A4-490F-85E7-D4223E56630D}"/>
                </a:ext>
              </a:extLst>
            </p:cNvPr>
            <p:cNvSpPr>
              <a:spLocks noChangeArrowheads="1"/>
            </p:cNvSpPr>
            <p:nvPr/>
          </p:nvSpPr>
          <p:spPr bwMode="auto">
            <a:xfrm>
              <a:off x="1150938" y="3178175"/>
              <a:ext cx="4087813"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6">
              <a:extLst>
                <a:ext uri="{FF2B5EF4-FFF2-40B4-BE49-F238E27FC236}">
                  <a16:creationId xmlns:a16="http://schemas.microsoft.com/office/drawing/2014/main" id="{623EF082-40BD-4FA8-85F9-DA2BBC6F9080}"/>
                </a:ext>
              </a:extLst>
            </p:cNvPr>
            <p:cNvSpPr>
              <a:spLocks noChangeArrowheads="1"/>
            </p:cNvSpPr>
            <p:nvPr/>
          </p:nvSpPr>
          <p:spPr bwMode="auto">
            <a:xfrm>
              <a:off x="5237163" y="3178175"/>
              <a:ext cx="5799138"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9" name="Picture 17">
              <a:extLst>
                <a:ext uri="{FF2B5EF4-FFF2-40B4-BE49-F238E27FC236}">
                  <a16:creationId xmlns:a16="http://schemas.microsoft.com/office/drawing/2014/main" id="{DFC5B758-51B7-4D9D-86F3-3C8543413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3178175"/>
              <a:ext cx="57975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8">
              <a:extLst>
                <a:ext uri="{FF2B5EF4-FFF2-40B4-BE49-F238E27FC236}">
                  <a16:creationId xmlns:a16="http://schemas.microsoft.com/office/drawing/2014/main" id="{A2B9ECD9-6886-401C-B50F-FC32385A53D5}"/>
                </a:ext>
              </a:extLst>
            </p:cNvPr>
            <p:cNvSpPr>
              <a:spLocks noChangeArrowheads="1"/>
            </p:cNvSpPr>
            <p:nvPr/>
          </p:nvSpPr>
          <p:spPr bwMode="auto">
            <a:xfrm>
              <a:off x="5237163" y="3178175"/>
              <a:ext cx="5799138" cy="411163"/>
            </a:xfrm>
            <a:prstGeom prst="rect">
              <a:avLst/>
            </a:prstGeom>
            <a:solidFill>
              <a:srgbClr val="6DFFEE">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9">
              <a:extLst>
                <a:ext uri="{FF2B5EF4-FFF2-40B4-BE49-F238E27FC236}">
                  <a16:creationId xmlns:a16="http://schemas.microsoft.com/office/drawing/2014/main" id="{A5273F22-ECC1-49DA-A3F4-21D9992F8063}"/>
                </a:ext>
              </a:extLst>
            </p:cNvPr>
            <p:cNvSpPr>
              <a:spLocks noChangeArrowheads="1"/>
            </p:cNvSpPr>
            <p:nvPr/>
          </p:nvSpPr>
          <p:spPr bwMode="auto">
            <a:xfrm>
              <a:off x="1150938" y="3589338"/>
              <a:ext cx="4087813"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20">
              <a:extLst>
                <a:ext uri="{FF2B5EF4-FFF2-40B4-BE49-F238E27FC236}">
                  <a16:creationId xmlns:a16="http://schemas.microsoft.com/office/drawing/2014/main" id="{98852DE5-2D8F-4EDC-B1AC-D0E97894BD78}"/>
                </a:ext>
              </a:extLst>
            </p:cNvPr>
            <p:cNvSpPr>
              <a:spLocks noChangeArrowheads="1"/>
            </p:cNvSpPr>
            <p:nvPr/>
          </p:nvSpPr>
          <p:spPr bwMode="auto">
            <a:xfrm>
              <a:off x="5237163" y="3589338"/>
              <a:ext cx="5799138"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93" name="Picture 21">
              <a:extLst>
                <a:ext uri="{FF2B5EF4-FFF2-40B4-BE49-F238E27FC236}">
                  <a16:creationId xmlns:a16="http://schemas.microsoft.com/office/drawing/2014/main" id="{156FE263-57E5-41D1-9ED2-434B94E9FF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0" y="3589338"/>
              <a:ext cx="57975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2">
              <a:extLst>
                <a:ext uri="{FF2B5EF4-FFF2-40B4-BE49-F238E27FC236}">
                  <a16:creationId xmlns:a16="http://schemas.microsoft.com/office/drawing/2014/main" id="{00AF17F0-21A4-493B-8B33-07EA786CD2D7}"/>
                </a:ext>
              </a:extLst>
            </p:cNvPr>
            <p:cNvSpPr>
              <a:spLocks noChangeArrowheads="1"/>
            </p:cNvSpPr>
            <p:nvPr/>
          </p:nvSpPr>
          <p:spPr bwMode="auto">
            <a:xfrm>
              <a:off x="5237163" y="3589338"/>
              <a:ext cx="5799138" cy="411163"/>
            </a:xfrm>
            <a:prstGeom prst="rect">
              <a:avLst/>
            </a:prstGeom>
            <a:solidFill>
              <a:srgbClr val="6DFFEE">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3">
              <a:extLst>
                <a:ext uri="{FF2B5EF4-FFF2-40B4-BE49-F238E27FC236}">
                  <a16:creationId xmlns:a16="http://schemas.microsoft.com/office/drawing/2014/main" id="{1229A929-EFC8-48A9-B9C6-23CF3BFB3392}"/>
                </a:ext>
              </a:extLst>
            </p:cNvPr>
            <p:cNvSpPr>
              <a:spLocks noChangeArrowheads="1"/>
            </p:cNvSpPr>
            <p:nvPr/>
          </p:nvSpPr>
          <p:spPr bwMode="auto">
            <a:xfrm>
              <a:off x="1150938" y="4000500"/>
              <a:ext cx="4087813" cy="41275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4">
              <a:extLst>
                <a:ext uri="{FF2B5EF4-FFF2-40B4-BE49-F238E27FC236}">
                  <a16:creationId xmlns:a16="http://schemas.microsoft.com/office/drawing/2014/main" id="{3E4ACE92-00B3-4975-A26D-632806E363F6}"/>
                </a:ext>
              </a:extLst>
            </p:cNvPr>
            <p:cNvSpPr>
              <a:spLocks noChangeArrowheads="1"/>
            </p:cNvSpPr>
            <p:nvPr/>
          </p:nvSpPr>
          <p:spPr bwMode="auto">
            <a:xfrm>
              <a:off x="5237163" y="4000500"/>
              <a:ext cx="5799138" cy="41275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97" name="Picture 25">
              <a:extLst>
                <a:ext uri="{FF2B5EF4-FFF2-40B4-BE49-F238E27FC236}">
                  <a16:creationId xmlns:a16="http://schemas.microsoft.com/office/drawing/2014/main" id="{687F27AB-5330-4914-A869-F410036E8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0" y="4000500"/>
              <a:ext cx="57975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6">
              <a:extLst>
                <a:ext uri="{FF2B5EF4-FFF2-40B4-BE49-F238E27FC236}">
                  <a16:creationId xmlns:a16="http://schemas.microsoft.com/office/drawing/2014/main" id="{DB6C8540-18A0-48B1-B312-E615ED565047}"/>
                </a:ext>
              </a:extLst>
            </p:cNvPr>
            <p:cNvSpPr>
              <a:spLocks noChangeArrowheads="1"/>
            </p:cNvSpPr>
            <p:nvPr/>
          </p:nvSpPr>
          <p:spPr bwMode="auto">
            <a:xfrm>
              <a:off x="5237163" y="4000500"/>
              <a:ext cx="5799138" cy="412750"/>
            </a:xfrm>
            <a:prstGeom prst="rect">
              <a:avLst/>
            </a:prstGeom>
            <a:solidFill>
              <a:srgbClr val="6DFFEE">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7">
              <a:extLst>
                <a:ext uri="{FF2B5EF4-FFF2-40B4-BE49-F238E27FC236}">
                  <a16:creationId xmlns:a16="http://schemas.microsoft.com/office/drawing/2014/main" id="{18621B10-6096-4D70-B2B8-E89EC883198C}"/>
                </a:ext>
              </a:extLst>
            </p:cNvPr>
            <p:cNvSpPr>
              <a:spLocks noChangeArrowheads="1"/>
            </p:cNvSpPr>
            <p:nvPr/>
          </p:nvSpPr>
          <p:spPr bwMode="auto">
            <a:xfrm>
              <a:off x="1150938" y="4413250"/>
              <a:ext cx="4087813" cy="45720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8">
              <a:extLst>
                <a:ext uri="{FF2B5EF4-FFF2-40B4-BE49-F238E27FC236}">
                  <a16:creationId xmlns:a16="http://schemas.microsoft.com/office/drawing/2014/main" id="{31D0C905-1333-4D91-B97E-497BF7AE8A00}"/>
                </a:ext>
              </a:extLst>
            </p:cNvPr>
            <p:cNvSpPr>
              <a:spLocks noChangeArrowheads="1"/>
            </p:cNvSpPr>
            <p:nvPr/>
          </p:nvSpPr>
          <p:spPr bwMode="auto">
            <a:xfrm>
              <a:off x="5237163" y="4413250"/>
              <a:ext cx="5799138" cy="45720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101" name="Picture 29">
              <a:extLst>
                <a:ext uri="{FF2B5EF4-FFF2-40B4-BE49-F238E27FC236}">
                  <a16:creationId xmlns:a16="http://schemas.microsoft.com/office/drawing/2014/main" id="{394F004C-2FF5-4997-B6A6-A4B5CFD847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8750" y="4413250"/>
              <a:ext cx="579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30">
              <a:extLst>
                <a:ext uri="{FF2B5EF4-FFF2-40B4-BE49-F238E27FC236}">
                  <a16:creationId xmlns:a16="http://schemas.microsoft.com/office/drawing/2014/main" id="{22A877A6-DC21-4985-A40A-AFC2ABFDA014}"/>
                </a:ext>
              </a:extLst>
            </p:cNvPr>
            <p:cNvSpPr>
              <a:spLocks noChangeArrowheads="1"/>
            </p:cNvSpPr>
            <p:nvPr/>
          </p:nvSpPr>
          <p:spPr bwMode="auto">
            <a:xfrm>
              <a:off x="5237163" y="4413250"/>
              <a:ext cx="5799138" cy="457200"/>
            </a:xfrm>
            <a:prstGeom prst="rect">
              <a:avLst/>
            </a:prstGeom>
            <a:solidFill>
              <a:srgbClr val="6DFFEE">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31">
              <a:extLst>
                <a:ext uri="{FF2B5EF4-FFF2-40B4-BE49-F238E27FC236}">
                  <a16:creationId xmlns:a16="http://schemas.microsoft.com/office/drawing/2014/main" id="{2B45698D-EB4A-4C58-91B1-13B8DFE96E0B}"/>
                </a:ext>
              </a:extLst>
            </p:cNvPr>
            <p:cNvSpPr>
              <a:spLocks noChangeShapeType="1"/>
            </p:cNvSpPr>
            <p:nvPr/>
          </p:nvSpPr>
          <p:spPr bwMode="auto">
            <a:xfrm>
              <a:off x="5238750" y="1976438"/>
              <a:ext cx="0" cy="290036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32">
              <a:extLst>
                <a:ext uri="{FF2B5EF4-FFF2-40B4-BE49-F238E27FC236}">
                  <a16:creationId xmlns:a16="http://schemas.microsoft.com/office/drawing/2014/main" id="{D7032331-2916-489F-8623-FD030ED02F89}"/>
                </a:ext>
              </a:extLst>
            </p:cNvPr>
            <p:cNvSpPr>
              <a:spLocks noChangeShapeType="1"/>
            </p:cNvSpPr>
            <p:nvPr/>
          </p:nvSpPr>
          <p:spPr bwMode="auto">
            <a:xfrm>
              <a:off x="1144588" y="2384425"/>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33">
              <a:extLst>
                <a:ext uri="{FF2B5EF4-FFF2-40B4-BE49-F238E27FC236}">
                  <a16:creationId xmlns:a16="http://schemas.microsoft.com/office/drawing/2014/main" id="{8399FE14-6C26-43CB-A38D-B2BA482C5390}"/>
                </a:ext>
              </a:extLst>
            </p:cNvPr>
            <p:cNvSpPr>
              <a:spLocks noChangeShapeType="1"/>
            </p:cNvSpPr>
            <p:nvPr/>
          </p:nvSpPr>
          <p:spPr bwMode="auto">
            <a:xfrm>
              <a:off x="1144588" y="2795588"/>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34">
              <a:extLst>
                <a:ext uri="{FF2B5EF4-FFF2-40B4-BE49-F238E27FC236}">
                  <a16:creationId xmlns:a16="http://schemas.microsoft.com/office/drawing/2014/main" id="{452A8248-F977-45B0-98AA-E643F19AB54E}"/>
                </a:ext>
              </a:extLst>
            </p:cNvPr>
            <p:cNvSpPr>
              <a:spLocks noChangeShapeType="1"/>
            </p:cNvSpPr>
            <p:nvPr/>
          </p:nvSpPr>
          <p:spPr bwMode="auto">
            <a:xfrm>
              <a:off x="1144588" y="3178175"/>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5">
              <a:extLst>
                <a:ext uri="{FF2B5EF4-FFF2-40B4-BE49-F238E27FC236}">
                  <a16:creationId xmlns:a16="http://schemas.microsoft.com/office/drawing/2014/main" id="{3B4AC487-D3E3-4DA5-A872-1B7E83196928}"/>
                </a:ext>
              </a:extLst>
            </p:cNvPr>
            <p:cNvSpPr>
              <a:spLocks noChangeShapeType="1"/>
            </p:cNvSpPr>
            <p:nvPr/>
          </p:nvSpPr>
          <p:spPr bwMode="auto">
            <a:xfrm>
              <a:off x="1144588" y="3589338"/>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Line 36">
              <a:extLst>
                <a:ext uri="{FF2B5EF4-FFF2-40B4-BE49-F238E27FC236}">
                  <a16:creationId xmlns:a16="http://schemas.microsoft.com/office/drawing/2014/main" id="{8994378B-1C5D-4653-ABF1-4E3E249E2EA8}"/>
                </a:ext>
              </a:extLst>
            </p:cNvPr>
            <p:cNvSpPr>
              <a:spLocks noChangeShapeType="1"/>
            </p:cNvSpPr>
            <p:nvPr/>
          </p:nvSpPr>
          <p:spPr bwMode="auto">
            <a:xfrm>
              <a:off x="1144588" y="4000500"/>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Line 37">
              <a:extLst>
                <a:ext uri="{FF2B5EF4-FFF2-40B4-BE49-F238E27FC236}">
                  <a16:creationId xmlns:a16="http://schemas.microsoft.com/office/drawing/2014/main" id="{4CA9D3DF-9918-46E9-AB9D-E9DB15E2F4A9}"/>
                </a:ext>
              </a:extLst>
            </p:cNvPr>
            <p:cNvSpPr>
              <a:spLocks noChangeShapeType="1"/>
            </p:cNvSpPr>
            <p:nvPr/>
          </p:nvSpPr>
          <p:spPr bwMode="auto">
            <a:xfrm>
              <a:off x="1144588" y="4413250"/>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4" name="Line 38">
              <a:extLst>
                <a:ext uri="{FF2B5EF4-FFF2-40B4-BE49-F238E27FC236}">
                  <a16:creationId xmlns:a16="http://schemas.microsoft.com/office/drawing/2014/main" id="{AE1A30BA-0165-4244-84A4-08736A954426}"/>
                </a:ext>
              </a:extLst>
            </p:cNvPr>
            <p:cNvSpPr>
              <a:spLocks noChangeShapeType="1"/>
            </p:cNvSpPr>
            <p:nvPr/>
          </p:nvSpPr>
          <p:spPr bwMode="auto">
            <a:xfrm>
              <a:off x="1150938" y="1976438"/>
              <a:ext cx="0" cy="290036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Line 39">
              <a:extLst>
                <a:ext uri="{FF2B5EF4-FFF2-40B4-BE49-F238E27FC236}">
                  <a16:creationId xmlns:a16="http://schemas.microsoft.com/office/drawing/2014/main" id="{79DE22D3-10DE-4BD3-B38F-6A211D4B71A6}"/>
                </a:ext>
              </a:extLst>
            </p:cNvPr>
            <p:cNvSpPr>
              <a:spLocks noChangeShapeType="1"/>
            </p:cNvSpPr>
            <p:nvPr/>
          </p:nvSpPr>
          <p:spPr bwMode="auto">
            <a:xfrm>
              <a:off x="11036300" y="1976438"/>
              <a:ext cx="0" cy="290036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Line 40">
              <a:extLst>
                <a:ext uri="{FF2B5EF4-FFF2-40B4-BE49-F238E27FC236}">
                  <a16:creationId xmlns:a16="http://schemas.microsoft.com/office/drawing/2014/main" id="{539BAA05-140D-4DA2-BAED-CE28B311E5A3}"/>
                </a:ext>
              </a:extLst>
            </p:cNvPr>
            <p:cNvSpPr>
              <a:spLocks noChangeShapeType="1"/>
            </p:cNvSpPr>
            <p:nvPr/>
          </p:nvSpPr>
          <p:spPr bwMode="auto">
            <a:xfrm>
              <a:off x="1144588" y="1982788"/>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Line 41">
              <a:extLst>
                <a:ext uri="{FF2B5EF4-FFF2-40B4-BE49-F238E27FC236}">
                  <a16:creationId xmlns:a16="http://schemas.microsoft.com/office/drawing/2014/main" id="{5BD76B7A-7E13-4DF2-AD58-BA66C8106DBB}"/>
                </a:ext>
              </a:extLst>
            </p:cNvPr>
            <p:cNvSpPr>
              <a:spLocks noChangeShapeType="1"/>
            </p:cNvSpPr>
            <p:nvPr/>
          </p:nvSpPr>
          <p:spPr bwMode="auto">
            <a:xfrm>
              <a:off x="1144588" y="4870450"/>
              <a:ext cx="98980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Rectangle 42">
              <a:extLst>
                <a:ext uri="{FF2B5EF4-FFF2-40B4-BE49-F238E27FC236}">
                  <a16:creationId xmlns:a16="http://schemas.microsoft.com/office/drawing/2014/main" id="{37D41916-06D6-4F8E-8BE0-3B66F1D3BB8F}"/>
                </a:ext>
              </a:extLst>
            </p:cNvPr>
            <p:cNvSpPr>
              <a:spLocks noChangeArrowheads="1"/>
            </p:cNvSpPr>
            <p:nvPr/>
          </p:nvSpPr>
          <p:spPr bwMode="auto">
            <a:xfrm>
              <a:off x="2490788" y="2060575"/>
              <a:ext cx="15954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Arial" panose="020B0604020202020204" pitchFamily="34" charset="0"/>
                </a:rPr>
                <a:t>Payment status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79" name="Rectangle 43">
              <a:extLst>
                <a:ext uri="{FF2B5EF4-FFF2-40B4-BE49-F238E27FC236}">
                  <a16:creationId xmlns:a16="http://schemas.microsoft.com/office/drawing/2014/main" id="{70782AFC-5955-4657-8B8B-B1BD534E9804}"/>
                </a:ext>
              </a:extLst>
            </p:cNvPr>
            <p:cNvSpPr>
              <a:spLocks noChangeArrowheads="1"/>
            </p:cNvSpPr>
            <p:nvPr/>
          </p:nvSpPr>
          <p:spPr bwMode="auto">
            <a:xfrm>
              <a:off x="7626350" y="2060575"/>
              <a:ext cx="12144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Arial" panose="020B0604020202020204" pitchFamily="34" charset="0"/>
                </a:rPr>
                <a:t>Description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80" name="Rectangle 44">
              <a:extLst>
                <a:ext uri="{FF2B5EF4-FFF2-40B4-BE49-F238E27FC236}">
                  <a16:creationId xmlns:a16="http://schemas.microsoft.com/office/drawing/2014/main" id="{CF22A1DF-63C1-42A7-BA7D-A22D2A47074F}"/>
                </a:ext>
              </a:extLst>
            </p:cNvPr>
            <p:cNvSpPr>
              <a:spLocks noChangeArrowheads="1"/>
            </p:cNvSpPr>
            <p:nvPr/>
          </p:nvSpPr>
          <p:spPr bwMode="auto">
            <a:xfrm>
              <a:off x="1252538" y="2498725"/>
              <a:ext cx="15795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Authorization (Debit)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82" name="Rectangle 45">
              <a:extLst>
                <a:ext uri="{FF2B5EF4-FFF2-40B4-BE49-F238E27FC236}">
                  <a16:creationId xmlns:a16="http://schemas.microsoft.com/office/drawing/2014/main" id="{AE6CE401-AA88-457D-986E-88231AAFE2CA}"/>
                </a:ext>
              </a:extLst>
            </p:cNvPr>
            <p:cNvSpPr>
              <a:spLocks noChangeArrowheads="1"/>
            </p:cNvSpPr>
            <p:nvPr/>
          </p:nvSpPr>
          <p:spPr bwMode="auto">
            <a:xfrm>
              <a:off x="5338763" y="2511425"/>
              <a:ext cx="561975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The payment has been approved and the funds reserved in the shopper's account.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83" name="Rectangle 46">
              <a:extLst>
                <a:ext uri="{FF2B5EF4-FFF2-40B4-BE49-F238E27FC236}">
                  <a16:creationId xmlns:a16="http://schemas.microsoft.com/office/drawing/2014/main" id="{413F5A51-527B-41C5-9DF4-309EC595A7D9}"/>
                </a:ext>
              </a:extLst>
            </p:cNvPr>
            <p:cNvSpPr>
              <a:spLocks noChangeArrowheads="1"/>
            </p:cNvSpPr>
            <p:nvPr/>
          </p:nvSpPr>
          <p:spPr bwMode="auto">
            <a:xfrm>
              <a:off x="1250950" y="2897188"/>
              <a:ext cx="15065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Cancellation (Debit)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84" name="Rectangle 47">
              <a:extLst>
                <a:ext uri="{FF2B5EF4-FFF2-40B4-BE49-F238E27FC236}">
                  <a16:creationId xmlns:a16="http://schemas.microsoft.com/office/drawing/2014/main" id="{7D739430-6DA4-4339-82FD-97F3ADCF6E06}"/>
                </a:ext>
              </a:extLst>
            </p:cNvPr>
            <p:cNvSpPr>
              <a:spLocks noChangeArrowheads="1"/>
            </p:cNvSpPr>
            <p:nvPr/>
          </p:nvSpPr>
          <p:spPr bwMode="auto">
            <a:xfrm>
              <a:off x="5338763" y="2908300"/>
              <a:ext cx="545501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100" b="0" i="0" u="none" strike="noStrike" cap="none" normalizeH="0" baseline="0">
                  <a:ln>
                    <a:noFill/>
                  </a:ln>
                  <a:solidFill>
                    <a:srgbClr val="000000"/>
                  </a:solidFill>
                  <a:effectLst/>
                  <a:latin typeface="Arial" panose="020B0604020202020204" pitchFamily="34" charset="0"/>
                </a:rPr>
                <a:t>The transaction was cancelled, and the funds were unblocked in the shopper's account.</a:t>
              </a:r>
              <a:endParaRPr kumimoji="0" lang="en-US" altLang="en-US" sz="1800" b="0" i="0" u="none" strike="noStrike" cap="none" normalizeH="0" baseline="0">
                <a:ln>
                  <a:noFill/>
                </a:ln>
                <a:solidFill>
                  <a:schemeClr val="tx1"/>
                </a:solidFill>
                <a:effectLst/>
                <a:latin typeface="Arial" panose="020B0604020202020204" pitchFamily="34" charset="0"/>
              </a:endParaRPr>
            </a:p>
            <a:p>
              <a:r>
                <a:rPr kumimoji="0" lang="en-US" altLang="en-US" sz="11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88" name="Rectangle 50">
              <a:extLst>
                <a:ext uri="{FF2B5EF4-FFF2-40B4-BE49-F238E27FC236}">
                  <a16:creationId xmlns:a16="http://schemas.microsoft.com/office/drawing/2014/main" id="{14A7FFA9-D771-41BE-BE6F-11CFFAE6DA29}"/>
                </a:ext>
              </a:extLst>
            </p:cNvPr>
            <p:cNvSpPr>
              <a:spLocks noChangeArrowheads="1"/>
            </p:cNvSpPr>
            <p:nvPr/>
          </p:nvSpPr>
          <p:spPr bwMode="auto">
            <a:xfrm>
              <a:off x="1250950" y="3292475"/>
              <a:ext cx="12874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Payment (Credit)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0" name="Rectangle 51">
              <a:extLst>
                <a:ext uri="{FF2B5EF4-FFF2-40B4-BE49-F238E27FC236}">
                  <a16:creationId xmlns:a16="http://schemas.microsoft.com/office/drawing/2014/main" id="{7D08E06D-B3B2-4366-8035-C927E084A59C}"/>
                </a:ext>
              </a:extLst>
            </p:cNvPr>
            <p:cNvSpPr>
              <a:spLocks noChangeArrowheads="1"/>
            </p:cNvSpPr>
            <p:nvPr/>
          </p:nvSpPr>
          <p:spPr bwMode="auto">
            <a:xfrm>
              <a:off x="5338763" y="3224213"/>
              <a:ext cx="56261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The funds reserved against the shopper's account have now been captured and settled to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1" name="Rectangle 52">
              <a:extLst>
                <a:ext uri="{FF2B5EF4-FFF2-40B4-BE49-F238E27FC236}">
                  <a16:creationId xmlns:a16="http://schemas.microsoft.com/office/drawing/2014/main" id="{B5338A85-357F-47C2-B31D-D599D1745A16}"/>
                </a:ext>
              </a:extLst>
            </p:cNvPr>
            <p:cNvSpPr>
              <a:spLocks noChangeArrowheads="1"/>
            </p:cNvSpPr>
            <p:nvPr/>
          </p:nvSpPr>
          <p:spPr bwMode="auto">
            <a:xfrm>
              <a:off x="5338763" y="3389313"/>
              <a:ext cx="1290638"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Amway’s account.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2" name="Rectangle 53">
              <a:extLst>
                <a:ext uri="{FF2B5EF4-FFF2-40B4-BE49-F238E27FC236}">
                  <a16:creationId xmlns:a16="http://schemas.microsoft.com/office/drawing/2014/main" id="{870E1B28-7DC6-45E0-B22F-BF2AE76AC503}"/>
                </a:ext>
              </a:extLst>
            </p:cNvPr>
            <p:cNvSpPr>
              <a:spLocks noChangeArrowheads="1"/>
            </p:cNvSpPr>
            <p:nvPr/>
          </p:nvSpPr>
          <p:spPr bwMode="auto">
            <a:xfrm>
              <a:off x="1250950" y="3706813"/>
              <a:ext cx="12287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Payment (Debit)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4" name="Rectangle 54">
              <a:extLst>
                <a:ext uri="{FF2B5EF4-FFF2-40B4-BE49-F238E27FC236}">
                  <a16:creationId xmlns:a16="http://schemas.microsoft.com/office/drawing/2014/main" id="{911A8222-82A6-42D7-AE6F-16160415D612}"/>
                </a:ext>
              </a:extLst>
            </p:cNvPr>
            <p:cNvSpPr>
              <a:spLocks noChangeArrowheads="1"/>
            </p:cNvSpPr>
            <p:nvPr/>
          </p:nvSpPr>
          <p:spPr bwMode="auto">
            <a:xfrm>
              <a:off x="5338763" y="3719513"/>
              <a:ext cx="316706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The funds were refunded to the shopper's account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5" name="Rectangle 55">
              <a:extLst>
                <a:ext uri="{FF2B5EF4-FFF2-40B4-BE49-F238E27FC236}">
                  <a16:creationId xmlns:a16="http://schemas.microsoft.com/office/drawing/2014/main" id="{69D609F2-3D62-426E-9F88-035EA389F096}"/>
                </a:ext>
              </a:extLst>
            </p:cNvPr>
            <p:cNvSpPr>
              <a:spLocks noChangeArrowheads="1"/>
            </p:cNvSpPr>
            <p:nvPr/>
          </p:nvSpPr>
          <p:spPr bwMode="auto">
            <a:xfrm>
              <a:off x="1250950" y="4117975"/>
              <a:ext cx="15684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Declined by acquirer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6" name="Rectangle 56">
              <a:extLst>
                <a:ext uri="{FF2B5EF4-FFF2-40B4-BE49-F238E27FC236}">
                  <a16:creationId xmlns:a16="http://schemas.microsoft.com/office/drawing/2014/main" id="{DE8A4D6A-5389-459A-831D-5E278F44B000}"/>
                </a:ext>
              </a:extLst>
            </p:cNvPr>
            <p:cNvSpPr>
              <a:spLocks noChangeArrowheads="1"/>
            </p:cNvSpPr>
            <p:nvPr/>
          </p:nvSpPr>
          <p:spPr bwMode="auto">
            <a:xfrm>
              <a:off x="5338763" y="4129088"/>
              <a:ext cx="35464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The payment request has been declined by a third party.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8" name="Rectangle 57">
              <a:extLst>
                <a:ext uri="{FF2B5EF4-FFF2-40B4-BE49-F238E27FC236}">
                  <a16:creationId xmlns:a16="http://schemas.microsoft.com/office/drawing/2014/main" id="{E2745BFF-F77E-448E-B2D1-7C71702A8758}"/>
                </a:ext>
              </a:extLst>
            </p:cNvPr>
            <p:cNvSpPr>
              <a:spLocks noChangeArrowheads="1"/>
            </p:cNvSpPr>
            <p:nvPr/>
          </p:nvSpPr>
          <p:spPr bwMode="auto">
            <a:xfrm>
              <a:off x="1250950" y="4552950"/>
              <a:ext cx="1668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Declined by 3DSecure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9" name="Rectangle 58">
              <a:extLst>
                <a:ext uri="{FF2B5EF4-FFF2-40B4-BE49-F238E27FC236}">
                  <a16:creationId xmlns:a16="http://schemas.microsoft.com/office/drawing/2014/main" id="{A8711164-F5E5-4796-8E77-D1785EAEF065}"/>
                </a:ext>
              </a:extLst>
            </p:cNvPr>
            <p:cNvSpPr>
              <a:spLocks noChangeArrowheads="1"/>
            </p:cNvSpPr>
            <p:nvPr/>
          </p:nvSpPr>
          <p:spPr bwMode="auto">
            <a:xfrm>
              <a:off x="5338763" y="4564063"/>
              <a:ext cx="34353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The payment request has been declined by 3DSecure.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026736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5B3A-9480-4BED-812E-A83D5235DA9F}"/>
              </a:ext>
            </a:extLst>
          </p:cNvPr>
          <p:cNvSpPr>
            <a:spLocks noGrp="1"/>
          </p:cNvSpPr>
          <p:nvPr>
            <p:ph type="title"/>
          </p:nvPr>
        </p:nvSpPr>
        <p:spPr>
          <a:xfrm>
            <a:off x="79604" y="272895"/>
            <a:ext cx="12192001" cy="1325563"/>
          </a:xfrm>
        </p:spPr>
        <p:txBody>
          <a:bodyPr>
            <a:normAutofit/>
          </a:bodyPr>
          <a:lstStyle/>
          <a:p>
            <a:pPr algn="ctr"/>
            <a:r>
              <a:rPr lang="pl-PL" b="1">
                <a:latin typeface="Arial" panose="020B0604020202020204" pitchFamily="34" charset="0"/>
                <a:cs typeface="Arial" panose="020B0604020202020204" pitchFamily="34" charset="0"/>
              </a:rPr>
              <a:t>Refunds</a:t>
            </a:r>
            <a:br>
              <a:rPr lang="pl-PL" b="1">
                <a:solidFill>
                  <a:schemeClr val="tx2"/>
                </a:solidFill>
              </a:rPr>
            </a:br>
            <a:endParaRPr lang="en-US"/>
          </a:p>
        </p:txBody>
      </p:sp>
      <p:grpSp>
        <p:nvGrpSpPr>
          <p:cNvPr id="3" name="Group 2">
            <a:extLst>
              <a:ext uri="{FF2B5EF4-FFF2-40B4-BE49-F238E27FC236}">
                <a16:creationId xmlns:a16="http://schemas.microsoft.com/office/drawing/2014/main" id="{7E4FDDAD-E993-4C64-9948-7695D01EAF9E}"/>
              </a:ext>
            </a:extLst>
          </p:cNvPr>
          <p:cNvGrpSpPr/>
          <p:nvPr/>
        </p:nvGrpSpPr>
        <p:grpSpPr>
          <a:xfrm>
            <a:off x="999821" y="1664141"/>
            <a:ext cx="2774133" cy="2149687"/>
            <a:chOff x="1008668" y="3492632"/>
            <a:chExt cx="2774133" cy="2149687"/>
          </a:xfrm>
        </p:grpSpPr>
        <p:sp>
          <p:nvSpPr>
            <p:cNvPr id="12" name="TextBox 11">
              <a:extLst>
                <a:ext uri="{FF2B5EF4-FFF2-40B4-BE49-F238E27FC236}">
                  <a16:creationId xmlns:a16="http://schemas.microsoft.com/office/drawing/2014/main" id="{92559D19-972B-47A9-835A-10064F942062}"/>
                </a:ext>
              </a:extLst>
            </p:cNvPr>
            <p:cNvSpPr txBox="1"/>
            <p:nvPr/>
          </p:nvSpPr>
          <p:spPr>
            <a:xfrm>
              <a:off x="1008668" y="4534323"/>
              <a:ext cx="2774133" cy="1107996"/>
            </a:xfrm>
            <a:prstGeom prst="rect">
              <a:avLst/>
            </a:prstGeom>
            <a:noFill/>
          </p:spPr>
          <p:txBody>
            <a:bodyPr wrap="square">
              <a:spAutoFit/>
            </a:bodyPr>
            <a:lstStyle/>
            <a:p>
              <a:pPr algn="ctr"/>
              <a:r>
                <a:rPr lang="de-DE" sz="1600">
                  <a:latin typeface="Arial" panose="020B0604020202020204" pitchFamily="34" charset="0"/>
                  <a:cs typeface="Arial" panose="020B0604020202020204" pitchFamily="34" charset="0"/>
                </a:rPr>
                <a:t>Ghost order (payment is captured in </a:t>
              </a:r>
              <a:r>
                <a:rPr lang="pl-PL" sz="1600">
                  <a:latin typeface="Arial" panose="020B0604020202020204" pitchFamily="34" charset="0"/>
                  <a:cs typeface="Arial" panose="020B0604020202020204" pitchFamily="34" charset="0"/>
                </a:rPr>
                <a:t>Sixpay</a:t>
              </a:r>
              <a:r>
                <a:rPr lang="de-DE" sz="1600">
                  <a:latin typeface="Arial" panose="020B0604020202020204" pitchFamily="34" charset="0"/>
                  <a:cs typeface="Arial" panose="020B0604020202020204" pitchFamily="34" charset="0"/>
                </a:rPr>
                <a:t>, but no order is created in Hybris)</a:t>
              </a:r>
              <a:endParaRPr lang="pl-PL" sz="1600">
                <a:latin typeface="Arial" panose="020B0604020202020204" pitchFamily="34" charset="0"/>
                <a:cs typeface="Arial" panose="020B0604020202020204" pitchFamily="34" charset="0"/>
              </a:endParaRPr>
            </a:p>
            <a:p>
              <a:endParaRPr lang="de-DE" sz="1800"/>
            </a:p>
          </p:txBody>
        </p:sp>
        <p:pic>
          <p:nvPicPr>
            <p:cNvPr id="14" name="Graphic 13" descr="Ghost with solid fill">
              <a:extLst>
                <a:ext uri="{FF2B5EF4-FFF2-40B4-BE49-F238E27FC236}">
                  <a16:creationId xmlns:a16="http://schemas.microsoft.com/office/drawing/2014/main" id="{2288108C-3793-4A32-8C3F-3ADBE00FD8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8354" y="3492632"/>
              <a:ext cx="914400" cy="914400"/>
            </a:xfrm>
            <a:prstGeom prst="rect">
              <a:avLst/>
            </a:prstGeom>
          </p:spPr>
        </p:pic>
      </p:grpSp>
      <p:grpSp>
        <p:nvGrpSpPr>
          <p:cNvPr id="7" name="Group 6">
            <a:extLst>
              <a:ext uri="{FF2B5EF4-FFF2-40B4-BE49-F238E27FC236}">
                <a16:creationId xmlns:a16="http://schemas.microsoft.com/office/drawing/2014/main" id="{BB8AAE22-1B6A-474A-B7DE-2EBE0042B3A9}"/>
              </a:ext>
            </a:extLst>
          </p:cNvPr>
          <p:cNvGrpSpPr/>
          <p:nvPr/>
        </p:nvGrpSpPr>
        <p:grpSpPr>
          <a:xfrm>
            <a:off x="7304464" y="1785389"/>
            <a:ext cx="3012732" cy="1586304"/>
            <a:chOff x="7876092" y="3532794"/>
            <a:chExt cx="3012732" cy="1586304"/>
          </a:xfrm>
        </p:grpSpPr>
        <p:sp>
          <p:nvSpPr>
            <p:cNvPr id="8" name="TextBox 7">
              <a:extLst>
                <a:ext uri="{FF2B5EF4-FFF2-40B4-BE49-F238E27FC236}">
                  <a16:creationId xmlns:a16="http://schemas.microsoft.com/office/drawing/2014/main" id="{10FC663B-343F-4C07-BE44-288835C02E3D}"/>
                </a:ext>
              </a:extLst>
            </p:cNvPr>
            <p:cNvSpPr txBox="1"/>
            <p:nvPr/>
          </p:nvSpPr>
          <p:spPr>
            <a:xfrm>
              <a:off x="7876092" y="4534323"/>
              <a:ext cx="3012732" cy="584775"/>
            </a:xfrm>
            <a:prstGeom prst="rect">
              <a:avLst/>
            </a:prstGeom>
            <a:noFill/>
          </p:spPr>
          <p:txBody>
            <a:bodyPr wrap="square">
              <a:spAutoFit/>
            </a:bodyPr>
            <a:lstStyle/>
            <a:p>
              <a:pPr algn="ctr"/>
              <a:r>
                <a:rPr lang="de-DE" sz="1600">
                  <a:latin typeface="Arial" panose="020B0604020202020204" pitchFamily="34" charset="0"/>
                  <a:cs typeface="Arial" panose="020B0604020202020204" pitchFamily="34" charset="0"/>
                </a:rPr>
                <a:t>Test transactions that appears during implementation projects</a:t>
              </a:r>
              <a:endParaRPr lang="en-US" sz="1600">
                <a:latin typeface="Arial" panose="020B0604020202020204" pitchFamily="34" charset="0"/>
                <a:cs typeface="Arial" panose="020B0604020202020204" pitchFamily="34" charset="0"/>
              </a:endParaRPr>
            </a:p>
          </p:txBody>
        </p:sp>
        <p:pic>
          <p:nvPicPr>
            <p:cNvPr id="18" name="Graphic 17" descr="Scientist female with solid fill">
              <a:extLst>
                <a:ext uri="{FF2B5EF4-FFF2-40B4-BE49-F238E27FC236}">
                  <a16:creationId xmlns:a16="http://schemas.microsoft.com/office/drawing/2014/main" id="{9C3FBBE2-12CE-42D3-9A01-2D455D5CE2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3581" y="3532794"/>
              <a:ext cx="914400" cy="914400"/>
            </a:xfrm>
            <a:prstGeom prst="rect">
              <a:avLst/>
            </a:prstGeom>
          </p:spPr>
        </p:pic>
      </p:grpSp>
      <p:grpSp>
        <p:nvGrpSpPr>
          <p:cNvPr id="13" name="Group 12">
            <a:extLst>
              <a:ext uri="{FF2B5EF4-FFF2-40B4-BE49-F238E27FC236}">
                <a16:creationId xmlns:a16="http://schemas.microsoft.com/office/drawing/2014/main" id="{DDF1D049-2554-472F-BAC4-5A50F42B0434}"/>
              </a:ext>
            </a:extLst>
          </p:cNvPr>
          <p:cNvGrpSpPr/>
          <p:nvPr/>
        </p:nvGrpSpPr>
        <p:grpSpPr>
          <a:xfrm>
            <a:off x="3903294" y="1540056"/>
            <a:ext cx="3172119" cy="2046458"/>
            <a:chOff x="3903294" y="1596488"/>
            <a:chExt cx="3172119" cy="2046458"/>
          </a:xfrm>
        </p:grpSpPr>
        <p:pic>
          <p:nvPicPr>
            <p:cNvPr id="20" name="Graphic 19" descr="Robot Hand with solid fill">
              <a:extLst>
                <a:ext uri="{FF2B5EF4-FFF2-40B4-BE49-F238E27FC236}">
                  <a16:creationId xmlns:a16="http://schemas.microsoft.com/office/drawing/2014/main" id="{9D24669E-0595-4BBD-8DC9-612C9BDDFA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61205" y="1596488"/>
              <a:ext cx="914400" cy="914400"/>
            </a:xfrm>
            <a:prstGeom prst="rect">
              <a:avLst/>
            </a:prstGeom>
          </p:spPr>
        </p:pic>
        <p:grpSp>
          <p:nvGrpSpPr>
            <p:cNvPr id="9" name="Group 8">
              <a:extLst>
                <a:ext uri="{FF2B5EF4-FFF2-40B4-BE49-F238E27FC236}">
                  <a16:creationId xmlns:a16="http://schemas.microsoft.com/office/drawing/2014/main" id="{1170C79A-4093-40FF-B93A-85F6A3DA71C8}"/>
                </a:ext>
              </a:extLst>
            </p:cNvPr>
            <p:cNvGrpSpPr/>
            <p:nvPr/>
          </p:nvGrpSpPr>
          <p:grpSpPr>
            <a:xfrm>
              <a:off x="3903294" y="1710536"/>
              <a:ext cx="3172119" cy="1932410"/>
              <a:chOff x="3973137" y="1650097"/>
              <a:chExt cx="3172119" cy="1932410"/>
            </a:xfrm>
          </p:grpSpPr>
          <p:cxnSp>
            <p:nvCxnSpPr>
              <p:cNvPr id="26" name="Straight Connector 25">
                <a:extLst>
                  <a:ext uri="{FF2B5EF4-FFF2-40B4-BE49-F238E27FC236}">
                    <a16:creationId xmlns:a16="http://schemas.microsoft.com/office/drawing/2014/main" id="{F0E970DC-7FDB-4167-8378-256B40F7CA51}"/>
                  </a:ext>
                </a:extLst>
              </p:cNvPr>
              <p:cNvCxnSpPr>
                <a:cxnSpLocks/>
              </p:cNvCxnSpPr>
              <p:nvPr/>
            </p:nvCxnSpPr>
            <p:spPr>
              <a:xfrm>
                <a:off x="5101997" y="1650097"/>
                <a:ext cx="914400" cy="7494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3C86B0C-6B34-4278-8BD6-F42774E6FA59}"/>
                  </a:ext>
                </a:extLst>
              </p:cNvPr>
              <p:cNvSpPr txBox="1"/>
              <p:nvPr/>
            </p:nvSpPr>
            <p:spPr>
              <a:xfrm>
                <a:off x="3973137" y="2751510"/>
                <a:ext cx="3172119" cy="830997"/>
              </a:xfrm>
              <a:prstGeom prst="rect">
                <a:avLst/>
              </a:prstGeom>
              <a:noFill/>
            </p:spPr>
            <p:txBody>
              <a:bodyPr wrap="square">
                <a:spAutoFit/>
              </a:bodyPr>
              <a:lstStyle/>
              <a:p>
                <a:pPr algn="ctr"/>
                <a:r>
                  <a:rPr lang="de-DE" sz="1600">
                    <a:latin typeface="Arial" panose="020B0604020202020204" pitchFamily="34" charset="0"/>
                    <a:cs typeface="Arial" panose="020B0604020202020204" pitchFamily="34" charset="0"/>
                  </a:rPr>
                  <a:t>Automated refund failed and needs to be initiated manually through </a:t>
                </a:r>
                <a:r>
                  <a:rPr lang="pl-PL" sz="1600">
                    <a:latin typeface="Arial" panose="020B0604020202020204" pitchFamily="34" charset="0"/>
                    <a:cs typeface="Arial" panose="020B0604020202020204" pitchFamily="34" charset="0"/>
                  </a:rPr>
                  <a:t>Sixpay </a:t>
                </a:r>
                <a:r>
                  <a:rPr lang="de-DE" sz="1600">
                    <a:latin typeface="Arial" panose="020B0604020202020204" pitchFamily="34" charset="0"/>
                    <a:cs typeface="Arial" panose="020B0604020202020204" pitchFamily="34" charset="0"/>
                  </a:rPr>
                  <a:t>back office</a:t>
                </a:r>
                <a:endParaRPr lang="pl-PL" sz="1600">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1F0E073-94E3-4000-A41A-AB843CAF38FE}"/>
                  </a:ext>
                </a:extLst>
              </p:cNvPr>
              <p:cNvCxnSpPr>
                <a:cxnSpLocks/>
              </p:cNvCxnSpPr>
              <p:nvPr/>
            </p:nvCxnSpPr>
            <p:spPr>
              <a:xfrm flipV="1">
                <a:off x="5150897" y="1656713"/>
                <a:ext cx="914400" cy="8025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05AB00E4-3772-428D-97CE-65F2F263AF8B}"/>
              </a:ext>
            </a:extLst>
          </p:cNvPr>
          <p:cNvSpPr txBox="1"/>
          <p:nvPr/>
        </p:nvSpPr>
        <p:spPr>
          <a:xfrm>
            <a:off x="999821" y="4106089"/>
            <a:ext cx="8979066" cy="1703030"/>
          </a:xfrm>
          <a:prstGeom prst="rect">
            <a:avLst/>
          </a:prstGeom>
          <a:noFill/>
        </p:spPr>
        <p:txBody>
          <a:bodyPr wrap="square">
            <a:spAutoFit/>
          </a:bodyPr>
          <a:lstStyle/>
          <a:p>
            <a:pPr>
              <a:lnSpc>
                <a:spcPct val="150000"/>
              </a:lnSpc>
            </a:pPr>
            <a:r>
              <a:rPr lang="de-DE" sz="1800" b="1">
                <a:solidFill>
                  <a:srgbClr val="00C7B1"/>
                </a:solidFill>
                <a:latin typeface="Arial" panose="020B0604020202020204" pitchFamily="34" charset="0"/>
                <a:cs typeface="Arial" panose="020B0604020202020204" pitchFamily="34" charset="0"/>
              </a:rPr>
              <a:t>Please note</a:t>
            </a:r>
            <a:r>
              <a:rPr lang="de-DE" sz="1800">
                <a:solidFill>
                  <a:srgbClr val="00C7B1"/>
                </a:solidFill>
                <a:latin typeface="Arial" panose="020B0604020202020204" pitchFamily="34" charset="0"/>
                <a:cs typeface="Arial" panose="020B0604020202020204" pitchFamily="34" charset="0"/>
              </a:rPr>
              <a:t>:</a:t>
            </a:r>
          </a:p>
          <a:p>
            <a:pPr>
              <a:lnSpc>
                <a:spcPct val="150000"/>
              </a:lnSpc>
            </a:pPr>
            <a:r>
              <a:rPr lang="en-US" sz="1800">
                <a:latin typeface="Arial" panose="020B0604020202020204" pitchFamily="34" charset="0"/>
                <a:cs typeface="Arial" panose="020B0604020202020204" pitchFamily="34" charset="0"/>
              </a:rPr>
              <a:t>Manual refund can only be initiated when transaction status is </a:t>
            </a:r>
            <a:r>
              <a:rPr lang="pl-PL" sz="1800" b="1" u="sng">
                <a:solidFill>
                  <a:srgbClr val="00C7B1"/>
                </a:solidFill>
                <a:latin typeface="Arial" panose="020B0604020202020204" pitchFamily="34" charset="0"/>
                <a:cs typeface="Arial" panose="020B0604020202020204" pitchFamily="34" charset="0"/>
              </a:rPr>
              <a:t>Payment (Credit)</a:t>
            </a:r>
            <a:r>
              <a:rPr lang="en-US" sz="1800">
                <a:latin typeface="Arial" panose="020B0604020202020204" pitchFamily="34" charset="0"/>
                <a:cs typeface="Arial" panose="020B0604020202020204" pitchFamily="34" charset="0"/>
              </a:rPr>
              <a:t>.</a:t>
            </a:r>
            <a:endParaRPr lang="pl-PL" sz="1800">
              <a:latin typeface="Arial" panose="020B0604020202020204" pitchFamily="34" charset="0"/>
              <a:cs typeface="Arial" panose="020B0604020202020204" pitchFamily="34" charset="0"/>
            </a:endParaRPr>
          </a:p>
          <a:p>
            <a:pPr>
              <a:lnSpc>
                <a:spcPct val="150000"/>
              </a:lnSpc>
            </a:pPr>
            <a:r>
              <a:rPr lang="pl-PL">
                <a:latin typeface="Arial" panose="020B0604020202020204" pitchFamily="34" charset="0"/>
                <a:cs typeface="Arial" panose="020B0604020202020204" pitchFamily="34" charset="0"/>
              </a:rPr>
              <a:t>It can be initiated by Treasury or DE Team.</a:t>
            </a:r>
          </a:p>
          <a:p>
            <a:pPr>
              <a:lnSpc>
                <a:spcPct val="150000"/>
              </a:lnSpc>
            </a:pP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377561"/>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4990392-447B-4B65-B451-6E05788B5449}"/>
              </a:ext>
            </a:extLst>
          </p:cNvPr>
          <p:cNvSpPr>
            <a:spLocks noGrp="1"/>
          </p:cNvSpPr>
          <p:nvPr>
            <p:ph type="body" sz="quarter" idx="13"/>
          </p:nvPr>
        </p:nvSpPr>
        <p:spPr>
          <a:xfrm>
            <a:off x="554035" y="2359797"/>
            <a:ext cx="4479519" cy="2138406"/>
          </a:xfrm>
        </p:spPr>
        <p:txBody>
          <a:bodyPr/>
          <a:lstStyle/>
          <a:p>
            <a:r>
              <a:rPr lang="pl-PL" sz="4400"/>
              <a:t>4.</a:t>
            </a:r>
            <a:r>
              <a:rPr lang="en-US" sz="4400"/>
              <a:t> PayPal</a:t>
            </a:r>
          </a:p>
        </p:txBody>
      </p:sp>
      <p:sp>
        <p:nvSpPr>
          <p:cNvPr id="11" name="Text Placeholder 8">
            <a:extLst>
              <a:ext uri="{FF2B5EF4-FFF2-40B4-BE49-F238E27FC236}">
                <a16:creationId xmlns:a16="http://schemas.microsoft.com/office/drawing/2014/main" id="{CAD91955-2572-4730-9160-DF9643E5AA72}"/>
              </a:ext>
            </a:extLst>
          </p:cNvPr>
          <p:cNvSpPr>
            <a:spLocks noGrp="1"/>
          </p:cNvSpPr>
          <p:nvPr>
            <p:ph type="body" sz="quarter" idx="14"/>
          </p:nvPr>
        </p:nvSpPr>
        <p:spPr>
          <a:xfrm>
            <a:off x="6223584" y="659673"/>
            <a:ext cx="5324030" cy="5068389"/>
          </a:xfrm>
        </p:spPr>
        <p:txBody>
          <a:bodyPr anchor="ctr">
            <a:noAutofit/>
          </a:bodyPr>
          <a:lstStyle/>
          <a:p>
            <a:pPr marL="742950" lvl="1" indent="-285750">
              <a:buFont typeface="Arial" panose="020B0604020202020204" pitchFamily="34" charset="0"/>
              <a:buChar char="•"/>
            </a:pPr>
            <a:r>
              <a:rPr lang="en-US" sz="2800">
                <a:latin typeface="Arial" panose="020B0604020202020204" pitchFamily="34" charset="0"/>
                <a:cs typeface="Arial" panose="020B0604020202020204" pitchFamily="34" charset="0"/>
              </a:rPr>
              <a:t>Payment statuses</a:t>
            </a:r>
          </a:p>
          <a:p>
            <a:pPr marL="742950" lvl="1" indent="-285750">
              <a:buFont typeface="Arial" panose="020B0604020202020204" pitchFamily="34" charset="0"/>
              <a:buChar char="•"/>
            </a:pPr>
            <a:r>
              <a:rPr lang="en-US" sz="2800">
                <a:latin typeface="Arial" panose="020B0604020202020204" pitchFamily="34" charset="0"/>
                <a:cs typeface="Arial" panose="020B0604020202020204" pitchFamily="34" charset="0"/>
              </a:rPr>
              <a:t>Refunds via PayPal</a:t>
            </a:r>
          </a:p>
        </p:txBody>
      </p:sp>
    </p:spTree>
    <p:extLst>
      <p:ext uri="{BB962C8B-B14F-4D97-AF65-F5344CB8AC3E}">
        <p14:creationId xmlns:p14="http://schemas.microsoft.com/office/powerpoint/2010/main" val="909977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299A3-B3F9-407C-AC7E-0469AE7A4858}"/>
              </a:ext>
            </a:extLst>
          </p:cNvPr>
          <p:cNvSpPr>
            <a:spLocks noGrp="1"/>
          </p:cNvSpPr>
          <p:nvPr>
            <p:ph type="body" sz="quarter" idx="13"/>
          </p:nvPr>
        </p:nvSpPr>
        <p:spPr>
          <a:xfrm>
            <a:off x="3166475" y="718291"/>
            <a:ext cx="6033514" cy="662152"/>
          </a:xfrm>
        </p:spPr>
        <p:txBody>
          <a:bodyPr/>
          <a:lstStyle/>
          <a:p>
            <a:pPr algn="ctr"/>
            <a:r>
              <a:rPr lang="de-DE" sz="4000"/>
              <a:t>Payment statuses</a:t>
            </a:r>
            <a:endParaRPr lang="en-US" sz="4000"/>
          </a:p>
        </p:txBody>
      </p:sp>
      <p:grpSp>
        <p:nvGrpSpPr>
          <p:cNvPr id="3" name="Group 2">
            <a:extLst>
              <a:ext uri="{FF2B5EF4-FFF2-40B4-BE49-F238E27FC236}">
                <a16:creationId xmlns:a16="http://schemas.microsoft.com/office/drawing/2014/main" id="{3298869E-501F-4E30-9929-D7836F3AA784}"/>
              </a:ext>
            </a:extLst>
          </p:cNvPr>
          <p:cNvGrpSpPr/>
          <p:nvPr/>
        </p:nvGrpSpPr>
        <p:grpSpPr>
          <a:xfrm>
            <a:off x="1319213" y="2144713"/>
            <a:ext cx="9907587" cy="2568575"/>
            <a:chOff x="1319213" y="2144713"/>
            <a:chExt cx="9907587" cy="2568575"/>
          </a:xfrm>
        </p:grpSpPr>
        <p:sp>
          <p:nvSpPr>
            <p:cNvPr id="5" name="AutoShape 3">
              <a:extLst>
                <a:ext uri="{FF2B5EF4-FFF2-40B4-BE49-F238E27FC236}">
                  <a16:creationId xmlns:a16="http://schemas.microsoft.com/office/drawing/2014/main" id="{ED90EB43-7CA1-46ED-A40A-2CC1C64485B9}"/>
                </a:ext>
              </a:extLst>
            </p:cNvPr>
            <p:cNvSpPr>
              <a:spLocks noChangeAspect="1" noChangeArrowheads="1" noTextEdit="1"/>
            </p:cNvSpPr>
            <p:nvPr/>
          </p:nvSpPr>
          <p:spPr bwMode="auto">
            <a:xfrm>
              <a:off x="1319213" y="2144713"/>
              <a:ext cx="9907587"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361A79BC-4803-4305-AC88-B337518689E7}"/>
                </a:ext>
              </a:extLst>
            </p:cNvPr>
            <p:cNvSpPr>
              <a:spLocks noChangeArrowheads="1"/>
            </p:cNvSpPr>
            <p:nvPr/>
          </p:nvSpPr>
          <p:spPr bwMode="auto">
            <a:xfrm>
              <a:off x="1327150" y="2151063"/>
              <a:ext cx="4087812" cy="40163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a:extLst>
                <a:ext uri="{FF2B5EF4-FFF2-40B4-BE49-F238E27FC236}">
                  <a16:creationId xmlns:a16="http://schemas.microsoft.com/office/drawing/2014/main" id="{C91F4290-9347-441C-8757-158C5D9DB79E}"/>
                </a:ext>
              </a:extLst>
            </p:cNvPr>
            <p:cNvSpPr>
              <a:spLocks noChangeArrowheads="1"/>
            </p:cNvSpPr>
            <p:nvPr/>
          </p:nvSpPr>
          <p:spPr bwMode="auto">
            <a:xfrm>
              <a:off x="5414963" y="2151063"/>
              <a:ext cx="5799137" cy="40163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7">
              <a:extLst>
                <a:ext uri="{FF2B5EF4-FFF2-40B4-BE49-F238E27FC236}">
                  <a16:creationId xmlns:a16="http://schemas.microsoft.com/office/drawing/2014/main" id="{F6C6F434-FE9D-4386-AFCF-9B7A907C9E6D}"/>
                </a:ext>
              </a:extLst>
            </p:cNvPr>
            <p:cNvSpPr>
              <a:spLocks noChangeArrowheads="1"/>
            </p:cNvSpPr>
            <p:nvPr/>
          </p:nvSpPr>
          <p:spPr bwMode="auto">
            <a:xfrm>
              <a:off x="1327150" y="2552701"/>
              <a:ext cx="4087812"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a:extLst>
                <a:ext uri="{FF2B5EF4-FFF2-40B4-BE49-F238E27FC236}">
                  <a16:creationId xmlns:a16="http://schemas.microsoft.com/office/drawing/2014/main" id="{AC20B317-BC0A-4E3E-A193-16E543A512F6}"/>
                </a:ext>
              </a:extLst>
            </p:cNvPr>
            <p:cNvSpPr>
              <a:spLocks noChangeArrowheads="1"/>
            </p:cNvSpPr>
            <p:nvPr/>
          </p:nvSpPr>
          <p:spPr bwMode="auto">
            <a:xfrm>
              <a:off x="5414963" y="2552701"/>
              <a:ext cx="5799137" cy="41275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a:extLst>
                <a:ext uri="{FF2B5EF4-FFF2-40B4-BE49-F238E27FC236}">
                  <a16:creationId xmlns:a16="http://schemas.microsoft.com/office/drawing/2014/main" id="{E07B0EFF-3AFB-4B80-8BEA-B91A375E2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963" y="2552701"/>
              <a:ext cx="57991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613AF3C9-8DC7-4EAE-9A35-5EF88C86FB4F}"/>
                </a:ext>
              </a:extLst>
            </p:cNvPr>
            <p:cNvSpPr>
              <a:spLocks noChangeArrowheads="1"/>
            </p:cNvSpPr>
            <p:nvPr/>
          </p:nvSpPr>
          <p:spPr bwMode="auto">
            <a:xfrm>
              <a:off x="5414963" y="2552701"/>
              <a:ext cx="5799137" cy="41275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FA69E4A9-0DD2-491B-B806-AC6ABD67A387}"/>
                </a:ext>
              </a:extLst>
            </p:cNvPr>
            <p:cNvSpPr>
              <a:spLocks noChangeArrowheads="1"/>
            </p:cNvSpPr>
            <p:nvPr/>
          </p:nvSpPr>
          <p:spPr bwMode="auto">
            <a:xfrm>
              <a:off x="1327150" y="2963863"/>
              <a:ext cx="4087812" cy="45561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2E2298C3-86F4-4919-A25C-B3EDD38CAE87}"/>
                </a:ext>
              </a:extLst>
            </p:cNvPr>
            <p:cNvSpPr>
              <a:spLocks noChangeArrowheads="1"/>
            </p:cNvSpPr>
            <p:nvPr/>
          </p:nvSpPr>
          <p:spPr bwMode="auto">
            <a:xfrm>
              <a:off x="5414963" y="2963863"/>
              <a:ext cx="5799137" cy="454025"/>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61" name="Picture 13">
              <a:extLst>
                <a:ext uri="{FF2B5EF4-FFF2-40B4-BE49-F238E27FC236}">
                  <a16:creationId xmlns:a16="http://schemas.microsoft.com/office/drawing/2014/main" id="{68BC4B4F-1455-4898-98E0-702D965AB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963" y="2963863"/>
              <a:ext cx="57991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4">
              <a:extLst>
                <a:ext uri="{FF2B5EF4-FFF2-40B4-BE49-F238E27FC236}">
                  <a16:creationId xmlns:a16="http://schemas.microsoft.com/office/drawing/2014/main" id="{9E27C64A-8C30-4B6E-8AF3-2E3CA1E74B66}"/>
                </a:ext>
              </a:extLst>
            </p:cNvPr>
            <p:cNvSpPr>
              <a:spLocks noChangeArrowheads="1"/>
            </p:cNvSpPr>
            <p:nvPr/>
          </p:nvSpPr>
          <p:spPr bwMode="auto">
            <a:xfrm>
              <a:off x="5414963" y="2963863"/>
              <a:ext cx="5799137" cy="454025"/>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5">
              <a:extLst>
                <a:ext uri="{FF2B5EF4-FFF2-40B4-BE49-F238E27FC236}">
                  <a16:creationId xmlns:a16="http://schemas.microsoft.com/office/drawing/2014/main" id="{654DE056-3B44-4353-83B9-527ADACDA2DC}"/>
                </a:ext>
              </a:extLst>
            </p:cNvPr>
            <p:cNvSpPr>
              <a:spLocks noChangeArrowheads="1"/>
            </p:cNvSpPr>
            <p:nvPr/>
          </p:nvSpPr>
          <p:spPr bwMode="auto">
            <a:xfrm>
              <a:off x="1327150" y="3419476"/>
              <a:ext cx="4087812"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6">
              <a:extLst>
                <a:ext uri="{FF2B5EF4-FFF2-40B4-BE49-F238E27FC236}">
                  <a16:creationId xmlns:a16="http://schemas.microsoft.com/office/drawing/2014/main" id="{D9643F36-D5BA-4693-9D59-3B2CDB4B2894}"/>
                </a:ext>
              </a:extLst>
            </p:cNvPr>
            <p:cNvSpPr>
              <a:spLocks noChangeArrowheads="1"/>
            </p:cNvSpPr>
            <p:nvPr/>
          </p:nvSpPr>
          <p:spPr bwMode="auto">
            <a:xfrm>
              <a:off x="5414963" y="3417888"/>
              <a:ext cx="5799137"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65" name="Picture 17">
              <a:extLst>
                <a:ext uri="{FF2B5EF4-FFF2-40B4-BE49-F238E27FC236}">
                  <a16:creationId xmlns:a16="http://schemas.microsoft.com/office/drawing/2014/main" id="{5D959000-AC5F-43E7-84EC-1DF9454BD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4963" y="3419476"/>
              <a:ext cx="57991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8">
              <a:extLst>
                <a:ext uri="{FF2B5EF4-FFF2-40B4-BE49-F238E27FC236}">
                  <a16:creationId xmlns:a16="http://schemas.microsoft.com/office/drawing/2014/main" id="{CDDD9D6E-7BD2-4CE4-B948-8AA0EAC03150}"/>
                </a:ext>
              </a:extLst>
            </p:cNvPr>
            <p:cNvSpPr>
              <a:spLocks noChangeArrowheads="1"/>
            </p:cNvSpPr>
            <p:nvPr/>
          </p:nvSpPr>
          <p:spPr bwMode="auto">
            <a:xfrm>
              <a:off x="5414963" y="3417888"/>
              <a:ext cx="5799137"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9">
              <a:extLst>
                <a:ext uri="{FF2B5EF4-FFF2-40B4-BE49-F238E27FC236}">
                  <a16:creationId xmlns:a16="http://schemas.microsoft.com/office/drawing/2014/main" id="{D5CF8881-D08D-4728-9861-DD90FFB97117}"/>
                </a:ext>
              </a:extLst>
            </p:cNvPr>
            <p:cNvSpPr>
              <a:spLocks noChangeArrowheads="1"/>
            </p:cNvSpPr>
            <p:nvPr/>
          </p:nvSpPr>
          <p:spPr bwMode="auto">
            <a:xfrm>
              <a:off x="1327150" y="3830638"/>
              <a:ext cx="4087812" cy="411163"/>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20">
              <a:extLst>
                <a:ext uri="{FF2B5EF4-FFF2-40B4-BE49-F238E27FC236}">
                  <a16:creationId xmlns:a16="http://schemas.microsoft.com/office/drawing/2014/main" id="{8BFF8A84-5D03-471A-8F8C-693008919C6B}"/>
                </a:ext>
              </a:extLst>
            </p:cNvPr>
            <p:cNvSpPr>
              <a:spLocks noChangeArrowheads="1"/>
            </p:cNvSpPr>
            <p:nvPr/>
          </p:nvSpPr>
          <p:spPr bwMode="auto">
            <a:xfrm>
              <a:off x="5414963" y="3829051"/>
              <a:ext cx="5799137" cy="41275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69" name="Picture 21">
              <a:extLst>
                <a:ext uri="{FF2B5EF4-FFF2-40B4-BE49-F238E27FC236}">
                  <a16:creationId xmlns:a16="http://schemas.microsoft.com/office/drawing/2014/main" id="{ACE354C9-80C7-4A65-8ADC-2C9962E45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4963" y="3830638"/>
              <a:ext cx="57991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2">
              <a:extLst>
                <a:ext uri="{FF2B5EF4-FFF2-40B4-BE49-F238E27FC236}">
                  <a16:creationId xmlns:a16="http://schemas.microsoft.com/office/drawing/2014/main" id="{6F44DD90-CD4F-47AC-84F0-18A7C57C9628}"/>
                </a:ext>
              </a:extLst>
            </p:cNvPr>
            <p:cNvSpPr>
              <a:spLocks noChangeArrowheads="1"/>
            </p:cNvSpPr>
            <p:nvPr/>
          </p:nvSpPr>
          <p:spPr bwMode="auto">
            <a:xfrm>
              <a:off x="5414963" y="3829051"/>
              <a:ext cx="5799137" cy="41275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3">
              <a:extLst>
                <a:ext uri="{FF2B5EF4-FFF2-40B4-BE49-F238E27FC236}">
                  <a16:creationId xmlns:a16="http://schemas.microsoft.com/office/drawing/2014/main" id="{205020E5-5CEE-43CE-8E9E-37751897F120}"/>
                </a:ext>
              </a:extLst>
            </p:cNvPr>
            <p:cNvSpPr>
              <a:spLocks noChangeArrowheads="1"/>
            </p:cNvSpPr>
            <p:nvPr/>
          </p:nvSpPr>
          <p:spPr bwMode="auto">
            <a:xfrm>
              <a:off x="1327150" y="4241801"/>
              <a:ext cx="4087812" cy="458788"/>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4">
              <a:extLst>
                <a:ext uri="{FF2B5EF4-FFF2-40B4-BE49-F238E27FC236}">
                  <a16:creationId xmlns:a16="http://schemas.microsoft.com/office/drawing/2014/main" id="{9DAA6E29-5555-4157-914C-09A67C130270}"/>
                </a:ext>
              </a:extLst>
            </p:cNvPr>
            <p:cNvSpPr>
              <a:spLocks noChangeArrowheads="1"/>
            </p:cNvSpPr>
            <p:nvPr/>
          </p:nvSpPr>
          <p:spPr bwMode="auto">
            <a:xfrm>
              <a:off x="5414963" y="4241801"/>
              <a:ext cx="5799137" cy="45720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73" name="Picture 25">
              <a:extLst>
                <a:ext uri="{FF2B5EF4-FFF2-40B4-BE49-F238E27FC236}">
                  <a16:creationId xmlns:a16="http://schemas.microsoft.com/office/drawing/2014/main" id="{D38536A5-B62D-4E2B-9736-3AC9841152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4963" y="4243388"/>
              <a:ext cx="579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6">
              <a:extLst>
                <a:ext uri="{FF2B5EF4-FFF2-40B4-BE49-F238E27FC236}">
                  <a16:creationId xmlns:a16="http://schemas.microsoft.com/office/drawing/2014/main" id="{1CA8F415-46BF-4038-9D14-13F638563351}"/>
                </a:ext>
              </a:extLst>
            </p:cNvPr>
            <p:cNvSpPr>
              <a:spLocks noChangeArrowheads="1"/>
            </p:cNvSpPr>
            <p:nvPr/>
          </p:nvSpPr>
          <p:spPr bwMode="auto">
            <a:xfrm>
              <a:off x="5414963" y="4241801"/>
              <a:ext cx="5799137" cy="457200"/>
            </a:xfrm>
            <a:prstGeom prst="rect">
              <a:avLst/>
            </a:prstGeom>
            <a:solidFill>
              <a:srgbClr val="00C7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27">
              <a:extLst>
                <a:ext uri="{FF2B5EF4-FFF2-40B4-BE49-F238E27FC236}">
                  <a16:creationId xmlns:a16="http://schemas.microsoft.com/office/drawing/2014/main" id="{3891960A-8B1D-49B2-A644-F3CDFD7EBB93}"/>
                </a:ext>
              </a:extLst>
            </p:cNvPr>
            <p:cNvSpPr>
              <a:spLocks noChangeShapeType="1"/>
            </p:cNvSpPr>
            <p:nvPr/>
          </p:nvSpPr>
          <p:spPr bwMode="auto">
            <a:xfrm>
              <a:off x="5414963" y="2144713"/>
              <a:ext cx="0" cy="2562225"/>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8">
              <a:extLst>
                <a:ext uri="{FF2B5EF4-FFF2-40B4-BE49-F238E27FC236}">
                  <a16:creationId xmlns:a16="http://schemas.microsoft.com/office/drawing/2014/main" id="{84955A5B-EA8F-4DA1-8844-1BFD64D15635}"/>
                </a:ext>
              </a:extLst>
            </p:cNvPr>
            <p:cNvSpPr>
              <a:spLocks noChangeShapeType="1"/>
            </p:cNvSpPr>
            <p:nvPr/>
          </p:nvSpPr>
          <p:spPr bwMode="auto">
            <a:xfrm>
              <a:off x="1320800" y="2552701"/>
              <a:ext cx="989965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9">
              <a:extLst>
                <a:ext uri="{FF2B5EF4-FFF2-40B4-BE49-F238E27FC236}">
                  <a16:creationId xmlns:a16="http://schemas.microsoft.com/office/drawing/2014/main" id="{27CD1229-370C-4E9F-AF5C-7195CB56E416}"/>
                </a:ext>
              </a:extLst>
            </p:cNvPr>
            <p:cNvSpPr>
              <a:spLocks noChangeShapeType="1"/>
            </p:cNvSpPr>
            <p:nvPr/>
          </p:nvSpPr>
          <p:spPr bwMode="auto">
            <a:xfrm>
              <a:off x="1320800" y="2963863"/>
              <a:ext cx="989965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30">
              <a:extLst>
                <a:ext uri="{FF2B5EF4-FFF2-40B4-BE49-F238E27FC236}">
                  <a16:creationId xmlns:a16="http://schemas.microsoft.com/office/drawing/2014/main" id="{31B9E8AA-3CCF-4DBC-9F81-04E5A2CEEC82}"/>
                </a:ext>
              </a:extLst>
            </p:cNvPr>
            <p:cNvSpPr>
              <a:spLocks noChangeShapeType="1"/>
            </p:cNvSpPr>
            <p:nvPr/>
          </p:nvSpPr>
          <p:spPr bwMode="auto">
            <a:xfrm>
              <a:off x="1320800" y="3419476"/>
              <a:ext cx="989965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31">
              <a:extLst>
                <a:ext uri="{FF2B5EF4-FFF2-40B4-BE49-F238E27FC236}">
                  <a16:creationId xmlns:a16="http://schemas.microsoft.com/office/drawing/2014/main" id="{9A46CABF-C94C-4B78-97A3-0BCCEE8C70DB}"/>
                </a:ext>
              </a:extLst>
            </p:cNvPr>
            <p:cNvSpPr>
              <a:spLocks noChangeShapeType="1"/>
            </p:cNvSpPr>
            <p:nvPr/>
          </p:nvSpPr>
          <p:spPr bwMode="auto">
            <a:xfrm>
              <a:off x="1320800" y="3830638"/>
              <a:ext cx="989965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32">
              <a:extLst>
                <a:ext uri="{FF2B5EF4-FFF2-40B4-BE49-F238E27FC236}">
                  <a16:creationId xmlns:a16="http://schemas.microsoft.com/office/drawing/2014/main" id="{4BC0DB33-9C29-4508-AEBC-0045A81992BA}"/>
                </a:ext>
              </a:extLst>
            </p:cNvPr>
            <p:cNvSpPr>
              <a:spLocks noChangeShapeType="1"/>
            </p:cNvSpPr>
            <p:nvPr/>
          </p:nvSpPr>
          <p:spPr bwMode="auto">
            <a:xfrm>
              <a:off x="1320800" y="4243388"/>
              <a:ext cx="989965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33">
              <a:extLst>
                <a:ext uri="{FF2B5EF4-FFF2-40B4-BE49-F238E27FC236}">
                  <a16:creationId xmlns:a16="http://schemas.microsoft.com/office/drawing/2014/main" id="{14B46D59-3320-4040-B123-57183F6627E1}"/>
                </a:ext>
              </a:extLst>
            </p:cNvPr>
            <p:cNvSpPr>
              <a:spLocks noChangeShapeType="1"/>
            </p:cNvSpPr>
            <p:nvPr/>
          </p:nvSpPr>
          <p:spPr bwMode="auto">
            <a:xfrm>
              <a:off x="1327150" y="2144713"/>
              <a:ext cx="0" cy="2562225"/>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4">
              <a:extLst>
                <a:ext uri="{FF2B5EF4-FFF2-40B4-BE49-F238E27FC236}">
                  <a16:creationId xmlns:a16="http://schemas.microsoft.com/office/drawing/2014/main" id="{526CE15B-A2A9-406E-9A06-2352CEC8DDE6}"/>
                </a:ext>
              </a:extLst>
            </p:cNvPr>
            <p:cNvSpPr>
              <a:spLocks noChangeShapeType="1"/>
            </p:cNvSpPr>
            <p:nvPr/>
          </p:nvSpPr>
          <p:spPr bwMode="auto">
            <a:xfrm>
              <a:off x="11214100" y="2146301"/>
              <a:ext cx="0" cy="25606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8" name="Line 35">
              <a:extLst>
                <a:ext uri="{FF2B5EF4-FFF2-40B4-BE49-F238E27FC236}">
                  <a16:creationId xmlns:a16="http://schemas.microsoft.com/office/drawing/2014/main" id="{2C7B8628-40DE-4124-91FE-B09305BA9B6C}"/>
                </a:ext>
              </a:extLst>
            </p:cNvPr>
            <p:cNvSpPr>
              <a:spLocks noChangeShapeType="1"/>
            </p:cNvSpPr>
            <p:nvPr/>
          </p:nvSpPr>
          <p:spPr bwMode="auto">
            <a:xfrm>
              <a:off x="1320800" y="2151063"/>
              <a:ext cx="989965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9" name="Line 36">
              <a:extLst>
                <a:ext uri="{FF2B5EF4-FFF2-40B4-BE49-F238E27FC236}">
                  <a16:creationId xmlns:a16="http://schemas.microsoft.com/office/drawing/2014/main" id="{8EAA7B18-55F2-44B8-9405-A959C0C78C74}"/>
                </a:ext>
              </a:extLst>
            </p:cNvPr>
            <p:cNvSpPr>
              <a:spLocks noChangeShapeType="1"/>
            </p:cNvSpPr>
            <p:nvPr/>
          </p:nvSpPr>
          <p:spPr bwMode="auto">
            <a:xfrm>
              <a:off x="1320800" y="4700588"/>
              <a:ext cx="989965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0" name="Rectangle 37">
              <a:extLst>
                <a:ext uri="{FF2B5EF4-FFF2-40B4-BE49-F238E27FC236}">
                  <a16:creationId xmlns:a16="http://schemas.microsoft.com/office/drawing/2014/main" id="{03936859-4046-4DC8-943F-9703E88794F3}"/>
                </a:ext>
              </a:extLst>
            </p:cNvPr>
            <p:cNvSpPr>
              <a:spLocks noChangeArrowheads="1"/>
            </p:cNvSpPr>
            <p:nvPr/>
          </p:nvSpPr>
          <p:spPr bwMode="auto">
            <a:xfrm>
              <a:off x="2667000" y="2228851"/>
              <a:ext cx="1595437"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Arial" panose="020B0604020202020204" pitchFamily="34" charset="0"/>
                </a:rPr>
                <a:t>Payment status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1" name="Rectangle 38">
              <a:extLst>
                <a:ext uri="{FF2B5EF4-FFF2-40B4-BE49-F238E27FC236}">
                  <a16:creationId xmlns:a16="http://schemas.microsoft.com/office/drawing/2014/main" id="{BD9A4961-5563-4AFF-885B-BA1A2CA7DDBB}"/>
                </a:ext>
              </a:extLst>
            </p:cNvPr>
            <p:cNvSpPr>
              <a:spLocks noChangeArrowheads="1"/>
            </p:cNvSpPr>
            <p:nvPr/>
          </p:nvSpPr>
          <p:spPr bwMode="auto">
            <a:xfrm>
              <a:off x="7804150" y="2228851"/>
              <a:ext cx="1214437"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Arial" panose="020B0604020202020204" pitchFamily="34" charset="0"/>
                </a:rPr>
                <a:t>Description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2" name="Rectangle 39">
              <a:extLst>
                <a:ext uri="{FF2B5EF4-FFF2-40B4-BE49-F238E27FC236}">
                  <a16:creationId xmlns:a16="http://schemas.microsoft.com/office/drawing/2014/main" id="{7006A30D-5C71-4138-8FE9-C24505373641}"/>
                </a:ext>
              </a:extLst>
            </p:cNvPr>
            <p:cNvSpPr>
              <a:spLocks noChangeArrowheads="1"/>
            </p:cNvSpPr>
            <p:nvPr/>
          </p:nvSpPr>
          <p:spPr bwMode="auto">
            <a:xfrm>
              <a:off x="1428750" y="2670176"/>
              <a:ext cx="6762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Pending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3" name="Rectangle 40">
              <a:extLst>
                <a:ext uri="{FF2B5EF4-FFF2-40B4-BE49-F238E27FC236}">
                  <a16:creationId xmlns:a16="http://schemas.microsoft.com/office/drawing/2014/main" id="{DA5124FE-3334-4109-976B-DE463D553022}"/>
                </a:ext>
              </a:extLst>
            </p:cNvPr>
            <p:cNvSpPr>
              <a:spLocks noChangeArrowheads="1"/>
            </p:cNvSpPr>
            <p:nvPr/>
          </p:nvSpPr>
          <p:spPr bwMode="auto">
            <a:xfrm>
              <a:off x="5516563" y="2597151"/>
              <a:ext cx="5564187"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The order has been received by Amway, but payment has not yet been processed and is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4" name="Rectangle 41">
              <a:extLst>
                <a:ext uri="{FF2B5EF4-FFF2-40B4-BE49-F238E27FC236}">
                  <a16:creationId xmlns:a16="http://schemas.microsoft.com/office/drawing/2014/main" id="{17A24420-94A3-4022-9D03-48FDA3B0584F}"/>
                </a:ext>
              </a:extLst>
            </p:cNvPr>
            <p:cNvSpPr>
              <a:spLocks noChangeArrowheads="1"/>
            </p:cNvSpPr>
            <p:nvPr/>
          </p:nvSpPr>
          <p:spPr bwMode="auto">
            <a:xfrm>
              <a:off x="5516563" y="2767013"/>
              <a:ext cx="735012"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waiting for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5" name="Rectangle 42">
              <a:extLst>
                <a:ext uri="{FF2B5EF4-FFF2-40B4-BE49-F238E27FC236}">
                  <a16:creationId xmlns:a16="http://schemas.microsoft.com/office/drawing/2014/main" id="{E620F2A9-4459-40BE-AB22-395BD05EBFD2}"/>
                </a:ext>
              </a:extLst>
            </p:cNvPr>
            <p:cNvSpPr>
              <a:spLocks noChangeArrowheads="1"/>
            </p:cNvSpPr>
            <p:nvPr/>
          </p:nvSpPr>
          <p:spPr bwMode="auto">
            <a:xfrm>
              <a:off x="6191250" y="2767013"/>
              <a:ext cx="8763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err="1">
                  <a:ln>
                    <a:noFill/>
                  </a:ln>
                  <a:solidFill>
                    <a:srgbClr val="000000"/>
                  </a:solidFill>
                  <a:effectLst/>
                  <a:latin typeface="Arial" panose="020B0604020202020204" pitchFamily="34" charset="0"/>
                </a:rPr>
                <a:t>Authorisation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6" name="Rectangle 43">
              <a:extLst>
                <a:ext uri="{FF2B5EF4-FFF2-40B4-BE49-F238E27FC236}">
                  <a16:creationId xmlns:a16="http://schemas.microsoft.com/office/drawing/2014/main" id="{3B164B42-818B-4C51-B760-C60FA7F98CF7}"/>
                </a:ext>
              </a:extLst>
            </p:cNvPr>
            <p:cNvSpPr>
              <a:spLocks noChangeArrowheads="1"/>
            </p:cNvSpPr>
            <p:nvPr/>
          </p:nvSpPr>
          <p:spPr bwMode="auto">
            <a:xfrm>
              <a:off x="7008813" y="2767013"/>
              <a:ext cx="984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8" name="Rectangle 44">
              <a:extLst>
                <a:ext uri="{FF2B5EF4-FFF2-40B4-BE49-F238E27FC236}">
                  <a16:creationId xmlns:a16="http://schemas.microsoft.com/office/drawing/2014/main" id="{1CA7F876-CE77-4B8C-95CC-F33CFC21C412}"/>
                </a:ext>
              </a:extLst>
            </p:cNvPr>
            <p:cNvSpPr>
              <a:spLocks noChangeArrowheads="1"/>
            </p:cNvSpPr>
            <p:nvPr/>
          </p:nvSpPr>
          <p:spPr bwMode="auto">
            <a:xfrm>
              <a:off x="1427163" y="3100388"/>
              <a:ext cx="93503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Completed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9" name="Rectangle 45">
              <a:extLst>
                <a:ext uri="{FF2B5EF4-FFF2-40B4-BE49-F238E27FC236}">
                  <a16:creationId xmlns:a16="http://schemas.microsoft.com/office/drawing/2014/main" id="{8F08742C-9B1D-4886-8F2A-AC7587C2EA4A}"/>
                </a:ext>
              </a:extLst>
            </p:cNvPr>
            <p:cNvSpPr>
              <a:spLocks noChangeArrowheads="1"/>
            </p:cNvSpPr>
            <p:nvPr/>
          </p:nvSpPr>
          <p:spPr bwMode="auto">
            <a:xfrm>
              <a:off x="5516563" y="3116263"/>
              <a:ext cx="13462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The transaction was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0" name="Rectangle 46">
              <a:extLst>
                <a:ext uri="{FF2B5EF4-FFF2-40B4-BE49-F238E27FC236}">
                  <a16:creationId xmlns:a16="http://schemas.microsoft.com/office/drawing/2014/main" id="{31FF681A-C80F-48D9-ADEC-5F6D80C52E4E}"/>
                </a:ext>
              </a:extLst>
            </p:cNvPr>
            <p:cNvSpPr>
              <a:spLocks noChangeArrowheads="1"/>
            </p:cNvSpPr>
            <p:nvPr/>
          </p:nvSpPr>
          <p:spPr bwMode="auto">
            <a:xfrm>
              <a:off x="6804025" y="3116263"/>
              <a:ext cx="7143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successful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2" name="Rectangle 47">
              <a:extLst>
                <a:ext uri="{FF2B5EF4-FFF2-40B4-BE49-F238E27FC236}">
                  <a16:creationId xmlns:a16="http://schemas.microsoft.com/office/drawing/2014/main" id="{F972DB33-293B-4690-8865-230662E437AE}"/>
                </a:ext>
              </a:extLst>
            </p:cNvPr>
            <p:cNvSpPr>
              <a:spLocks noChangeArrowheads="1"/>
            </p:cNvSpPr>
            <p:nvPr/>
          </p:nvSpPr>
          <p:spPr bwMode="auto">
            <a:xfrm>
              <a:off x="7494588" y="3116263"/>
              <a:ext cx="26257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and the money is in the Amway’s account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3" name="Rectangle 48">
              <a:extLst>
                <a:ext uri="{FF2B5EF4-FFF2-40B4-BE49-F238E27FC236}">
                  <a16:creationId xmlns:a16="http://schemas.microsoft.com/office/drawing/2014/main" id="{2DB3B3B8-CFC7-4ADA-A816-D999B61B9E0D}"/>
                </a:ext>
              </a:extLst>
            </p:cNvPr>
            <p:cNvSpPr>
              <a:spLocks noChangeArrowheads="1"/>
            </p:cNvSpPr>
            <p:nvPr/>
          </p:nvSpPr>
          <p:spPr bwMode="auto">
            <a:xfrm>
              <a:off x="1427163" y="3533776"/>
              <a:ext cx="7556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Reversed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4" name="Rectangle 49">
              <a:extLst>
                <a:ext uri="{FF2B5EF4-FFF2-40B4-BE49-F238E27FC236}">
                  <a16:creationId xmlns:a16="http://schemas.microsoft.com/office/drawing/2014/main" id="{227D45B2-DA20-43DD-B00F-A2DDFC2FC621}"/>
                </a:ext>
              </a:extLst>
            </p:cNvPr>
            <p:cNvSpPr>
              <a:spLocks noChangeArrowheads="1"/>
            </p:cNvSpPr>
            <p:nvPr/>
          </p:nvSpPr>
          <p:spPr bwMode="auto">
            <a:xfrm>
              <a:off x="5516563" y="3546476"/>
              <a:ext cx="13240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Void o</a:t>
              </a:r>
              <a:r>
                <a:rPr kumimoji="0" lang="pl-PL" altLang="en-US" sz="1100" b="0" i="0" u="none" strike="noStrike" cap="none" normalizeH="0" baseline="0">
                  <a:ln>
                    <a:noFill/>
                  </a:ln>
                  <a:solidFill>
                    <a:srgbClr val="000000"/>
                  </a:solidFill>
                  <a:effectLst/>
                  <a:latin typeface="Arial" panose="020B0604020202020204" pitchFamily="34" charset="0"/>
                </a:rPr>
                <a:t>f</a:t>
              </a:r>
              <a:r>
                <a:rPr kumimoji="0" lang="en-US" altLang="en-US" sz="1100" b="0" i="0" u="none" strike="noStrike" cap="none" normalizeH="0" baseline="0">
                  <a:ln>
                    <a:noFill/>
                  </a:ln>
                  <a:solidFill>
                    <a:srgbClr val="000000"/>
                  </a:solidFill>
                  <a:effectLst/>
                  <a:latin typeface="Arial" panose="020B0604020202020204" pitchFamily="34" charset="0"/>
                </a:rPr>
                <a:t> </a:t>
              </a:r>
              <a:r>
                <a:rPr kumimoji="0" lang="en-US" altLang="en-US" sz="1100" b="0" i="0" u="none" strike="noStrike" cap="none" normalizeH="0" baseline="0" err="1">
                  <a:ln>
                    <a:noFill/>
                  </a:ln>
                  <a:solidFill>
                    <a:srgbClr val="000000"/>
                  </a:solidFill>
                  <a:effectLst/>
                  <a:latin typeface="Arial" panose="020B0604020202020204" pitchFamily="34" charset="0"/>
                </a:rPr>
                <a:t>authorisation</a:t>
              </a:r>
              <a:r>
                <a:rPr kumimoji="0" lang="en-US" altLang="en-US" sz="11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6" name="Rectangle 50">
              <a:extLst>
                <a:ext uri="{FF2B5EF4-FFF2-40B4-BE49-F238E27FC236}">
                  <a16:creationId xmlns:a16="http://schemas.microsoft.com/office/drawing/2014/main" id="{8BD9E093-5191-4345-A85E-5D39066E9C0E}"/>
                </a:ext>
              </a:extLst>
            </p:cNvPr>
            <p:cNvSpPr>
              <a:spLocks noChangeArrowheads="1"/>
            </p:cNvSpPr>
            <p:nvPr/>
          </p:nvSpPr>
          <p:spPr bwMode="auto">
            <a:xfrm>
              <a:off x="6865938" y="3546476"/>
              <a:ext cx="150812"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7" name="Rectangle 51">
              <a:extLst>
                <a:ext uri="{FF2B5EF4-FFF2-40B4-BE49-F238E27FC236}">
                  <a16:creationId xmlns:a16="http://schemas.microsoft.com/office/drawing/2014/main" id="{405D3D1D-638B-4E95-9797-CB85F9170F07}"/>
                </a:ext>
              </a:extLst>
            </p:cNvPr>
            <p:cNvSpPr>
              <a:spLocks noChangeArrowheads="1"/>
            </p:cNvSpPr>
            <p:nvPr/>
          </p:nvSpPr>
          <p:spPr bwMode="auto">
            <a:xfrm>
              <a:off x="6981825" y="3546476"/>
              <a:ext cx="2747962"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trasaction unauthorised by buyer’s bank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8" name="Rectangle 52">
              <a:extLst>
                <a:ext uri="{FF2B5EF4-FFF2-40B4-BE49-F238E27FC236}">
                  <a16:creationId xmlns:a16="http://schemas.microsoft.com/office/drawing/2014/main" id="{82EEEAF2-FC1D-471C-A3AE-5996A261B170}"/>
                </a:ext>
              </a:extLst>
            </p:cNvPr>
            <p:cNvSpPr>
              <a:spLocks noChangeArrowheads="1"/>
            </p:cNvSpPr>
            <p:nvPr/>
          </p:nvSpPr>
          <p:spPr bwMode="auto">
            <a:xfrm>
              <a:off x="1427163" y="3948113"/>
              <a:ext cx="5810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Denied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0" name="Rectangle 53">
              <a:extLst>
                <a:ext uri="{FF2B5EF4-FFF2-40B4-BE49-F238E27FC236}">
                  <a16:creationId xmlns:a16="http://schemas.microsoft.com/office/drawing/2014/main" id="{FD4A1463-DCFC-46AA-B033-8DFA5213858B}"/>
                </a:ext>
              </a:extLst>
            </p:cNvPr>
            <p:cNvSpPr>
              <a:spLocks noChangeArrowheads="1"/>
            </p:cNvSpPr>
            <p:nvPr/>
          </p:nvSpPr>
          <p:spPr bwMode="auto">
            <a:xfrm>
              <a:off x="5516563" y="3875088"/>
              <a:ext cx="54102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If buyers have a problem with a transaction and open a dispute in PayPal’s Resolution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1" name="Rectangle 54">
              <a:extLst>
                <a:ext uri="{FF2B5EF4-FFF2-40B4-BE49-F238E27FC236}">
                  <a16:creationId xmlns:a16="http://schemas.microsoft.com/office/drawing/2014/main" id="{F0C0B94E-9737-439F-B1EF-BA588BD72A2D}"/>
                </a:ext>
              </a:extLst>
            </p:cNvPr>
            <p:cNvSpPr>
              <a:spLocks noChangeArrowheads="1"/>
            </p:cNvSpPr>
            <p:nvPr/>
          </p:nvSpPr>
          <p:spPr bwMode="auto">
            <a:xfrm>
              <a:off x="5516563" y="4044951"/>
              <a:ext cx="50013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Centre.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2" name="Rectangle 55">
              <a:extLst>
                <a:ext uri="{FF2B5EF4-FFF2-40B4-BE49-F238E27FC236}">
                  <a16:creationId xmlns:a16="http://schemas.microsoft.com/office/drawing/2014/main" id="{BFFC6E39-92AD-4965-9601-004B8F3C3DF5}"/>
                </a:ext>
              </a:extLst>
            </p:cNvPr>
            <p:cNvSpPr>
              <a:spLocks noChangeArrowheads="1"/>
            </p:cNvSpPr>
            <p:nvPr/>
          </p:nvSpPr>
          <p:spPr bwMode="auto">
            <a:xfrm>
              <a:off x="1427163" y="4379913"/>
              <a:ext cx="21034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Arial" panose="020B0604020202020204" pitchFamily="34" charset="0"/>
                </a:rPr>
                <a:t>Refunded/Partially refunded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4" name="Rectangle 56">
              <a:extLst>
                <a:ext uri="{FF2B5EF4-FFF2-40B4-BE49-F238E27FC236}">
                  <a16:creationId xmlns:a16="http://schemas.microsoft.com/office/drawing/2014/main" id="{A43CAAD7-A5B8-4043-9C85-3893BD2DAA8C}"/>
                </a:ext>
              </a:extLst>
            </p:cNvPr>
            <p:cNvSpPr>
              <a:spLocks noChangeArrowheads="1"/>
            </p:cNvSpPr>
            <p:nvPr/>
          </p:nvSpPr>
          <p:spPr bwMode="auto">
            <a:xfrm>
              <a:off x="5516563" y="4395788"/>
              <a:ext cx="3821112"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Refund to the buyer for completed transaction (full or partial).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604131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5B3A-9480-4BED-812E-A83D5235DA9F}"/>
              </a:ext>
            </a:extLst>
          </p:cNvPr>
          <p:cNvSpPr>
            <a:spLocks noGrp="1"/>
          </p:cNvSpPr>
          <p:nvPr>
            <p:ph type="title"/>
          </p:nvPr>
        </p:nvSpPr>
        <p:spPr>
          <a:xfrm>
            <a:off x="79604" y="272895"/>
            <a:ext cx="12192001" cy="1325563"/>
          </a:xfrm>
        </p:spPr>
        <p:txBody>
          <a:bodyPr>
            <a:normAutofit/>
          </a:bodyPr>
          <a:lstStyle/>
          <a:p>
            <a:pPr algn="ctr"/>
            <a:r>
              <a:rPr lang="pl-PL" b="1">
                <a:latin typeface="Arial" panose="020B0604020202020204" pitchFamily="34" charset="0"/>
                <a:cs typeface="Arial" panose="020B0604020202020204" pitchFamily="34" charset="0"/>
              </a:rPr>
              <a:t>Refunds</a:t>
            </a:r>
            <a:br>
              <a:rPr lang="pl-PL" b="1">
                <a:solidFill>
                  <a:schemeClr val="tx2"/>
                </a:solidFill>
              </a:rPr>
            </a:br>
            <a:endParaRPr lang="en-US"/>
          </a:p>
        </p:txBody>
      </p:sp>
      <p:grpSp>
        <p:nvGrpSpPr>
          <p:cNvPr id="3" name="Group 2">
            <a:extLst>
              <a:ext uri="{FF2B5EF4-FFF2-40B4-BE49-F238E27FC236}">
                <a16:creationId xmlns:a16="http://schemas.microsoft.com/office/drawing/2014/main" id="{7E4FDDAD-E993-4C64-9948-7695D01EAF9E}"/>
              </a:ext>
            </a:extLst>
          </p:cNvPr>
          <p:cNvGrpSpPr/>
          <p:nvPr/>
        </p:nvGrpSpPr>
        <p:grpSpPr>
          <a:xfrm>
            <a:off x="999821" y="1664141"/>
            <a:ext cx="2774133" cy="2395908"/>
            <a:chOff x="1008668" y="3492632"/>
            <a:chExt cx="2774133" cy="2395908"/>
          </a:xfrm>
        </p:grpSpPr>
        <p:sp>
          <p:nvSpPr>
            <p:cNvPr id="12" name="TextBox 11">
              <a:extLst>
                <a:ext uri="{FF2B5EF4-FFF2-40B4-BE49-F238E27FC236}">
                  <a16:creationId xmlns:a16="http://schemas.microsoft.com/office/drawing/2014/main" id="{92559D19-972B-47A9-835A-10064F942062}"/>
                </a:ext>
              </a:extLst>
            </p:cNvPr>
            <p:cNvSpPr txBox="1"/>
            <p:nvPr/>
          </p:nvSpPr>
          <p:spPr>
            <a:xfrm>
              <a:off x="1008668" y="4534323"/>
              <a:ext cx="2774133" cy="1354217"/>
            </a:xfrm>
            <a:prstGeom prst="rect">
              <a:avLst/>
            </a:prstGeom>
            <a:noFill/>
          </p:spPr>
          <p:txBody>
            <a:bodyPr wrap="square">
              <a:spAutoFit/>
            </a:bodyPr>
            <a:lstStyle/>
            <a:p>
              <a:pPr algn="ctr"/>
              <a:r>
                <a:rPr lang="de-DE" sz="1600">
                  <a:latin typeface="Arial" panose="020B0604020202020204" pitchFamily="34" charset="0"/>
                  <a:cs typeface="Arial" panose="020B0604020202020204" pitchFamily="34" charset="0"/>
                </a:rPr>
                <a:t>Ghost order (payment is captured in </a:t>
              </a:r>
              <a:r>
                <a:rPr lang="pl-PL" sz="1600">
                  <a:latin typeface="Arial" panose="020B0604020202020204" pitchFamily="34" charset="0"/>
                  <a:cs typeface="Arial" panose="020B0604020202020204" pitchFamily="34" charset="0"/>
                </a:rPr>
                <a:t>PayPal/Sixpay</a:t>
              </a:r>
              <a:r>
                <a:rPr lang="de-DE" sz="1600">
                  <a:latin typeface="Arial" panose="020B0604020202020204" pitchFamily="34" charset="0"/>
                  <a:cs typeface="Arial" panose="020B0604020202020204" pitchFamily="34" charset="0"/>
                </a:rPr>
                <a:t>, but no order is created in Hybris)</a:t>
              </a:r>
              <a:endParaRPr lang="pl-PL" sz="1600">
                <a:latin typeface="Arial" panose="020B0604020202020204" pitchFamily="34" charset="0"/>
                <a:cs typeface="Arial" panose="020B0604020202020204" pitchFamily="34" charset="0"/>
              </a:endParaRPr>
            </a:p>
            <a:p>
              <a:endParaRPr lang="de-DE" sz="1800"/>
            </a:p>
          </p:txBody>
        </p:sp>
        <p:pic>
          <p:nvPicPr>
            <p:cNvPr id="14" name="Graphic 13" descr="Ghost with solid fill">
              <a:extLst>
                <a:ext uri="{FF2B5EF4-FFF2-40B4-BE49-F238E27FC236}">
                  <a16:creationId xmlns:a16="http://schemas.microsoft.com/office/drawing/2014/main" id="{2288108C-3793-4A32-8C3F-3ADBE00FD8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8354" y="3492632"/>
              <a:ext cx="914400" cy="914400"/>
            </a:xfrm>
            <a:prstGeom prst="rect">
              <a:avLst/>
            </a:prstGeom>
          </p:spPr>
        </p:pic>
      </p:grpSp>
      <p:grpSp>
        <p:nvGrpSpPr>
          <p:cNvPr id="7" name="Group 6">
            <a:extLst>
              <a:ext uri="{FF2B5EF4-FFF2-40B4-BE49-F238E27FC236}">
                <a16:creationId xmlns:a16="http://schemas.microsoft.com/office/drawing/2014/main" id="{BB8AAE22-1B6A-474A-B7DE-2EBE0042B3A9}"/>
              </a:ext>
            </a:extLst>
          </p:cNvPr>
          <p:cNvGrpSpPr/>
          <p:nvPr/>
        </p:nvGrpSpPr>
        <p:grpSpPr>
          <a:xfrm>
            <a:off x="7304464" y="1796636"/>
            <a:ext cx="3012732" cy="1586304"/>
            <a:chOff x="7876092" y="3532794"/>
            <a:chExt cx="3012732" cy="1586304"/>
          </a:xfrm>
        </p:grpSpPr>
        <p:sp>
          <p:nvSpPr>
            <p:cNvPr id="8" name="TextBox 7">
              <a:extLst>
                <a:ext uri="{FF2B5EF4-FFF2-40B4-BE49-F238E27FC236}">
                  <a16:creationId xmlns:a16="http://schemas.microsoft.com/office/drawing/2014/main" id="{10FC663B-343F-4C07-BE44-288835C02E3D}"/>
                </a:ext>
              </a:extLst>
            </p:cNvPr>
            <p:cNvSpPr txBox="1"/>
            <p:nvPr/>
          </p:nvSpPr>
          <p:spPr>
            <a:xfrm>
              <a:off x="7876092" y="4534323"/>
              <a:ext cx="3012732" cy="584775"/>
            </a:xfrm>
            <a:prstGeom prst="rect">
              <a:avLst/>
            </a:prstGeom>
            <a:noFill/>
          </p:spPr>
          <p:txBody>
            <a:bodyPr wrap="square">
              <a:spAutoFit/>
            </a:bodyPr>
            <a:lstStyle/>
            <a:p>
              <a:pPr algn="ctr"/>
              <a:r>
                <a:rPr lang="de-DE" sz="1600">
                  <a:latin typeface="Arial" panose="020B0604020202020204" pitchFamily="34" charset="0"/>
                  <a:cs typeface="Arial" panose="020B0604020202020204" pitchFamily="34" charset="0"/>
                </a:rPr>
                <a:t>Test transactions that appears during implementation projects</a:t>
              </a:r>
              <a:endParaRPr lang="en-US" sz="1600">
                <a:latin typeface="Arial" panose="020B0604020202020204" pitchFamily="34" charset="0"/>
                <a:cs typeface="Arial" panose="020B0604020202020204" pitchFamily="34" charset="0"/>
              </a:endParaRPr>
            </a:p>
          </p:txBody>
        </p:sp>
        <p:pic>
          <p:nvPicPr>
            <p:cNvPr id="18" name="Graphic 17" descr="Scientist female with solid fill">
              <a:extLst>
                <a:ext uri="{FF2B5EF4-FFF2-40B4-BE49-F238E27FC236}">
                  <a16:creationId xmlns:a16="http://schemas.microsoft.com/office/drawing/2014/main" id="{9C3FBBE2-12CE-42D3-9A01-2D455D5CE2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3581" y="3532794"/>
              <a:ext cx="914400" cy="914400"/>
            </a:xfrm>
            <a:prstGeom prst="rect">
              <a:avLst/>
            </a:prstGeom>
          </p:spPr>
        </p:pic>
      </p:grpSp>
      <p:grpSp>
        <p:nvGrpSpPr>
          <p:cNvPr id="13" name="Group 12">
            <a:extLst>
              <a:ext uri="{FF2B5EF4-FFF2-40B4-BE49-F238E27FC236}">
                <a16:creationId xmlns:a16="http://schemas.microsoft.com/office/drawing/2014/main" id="{DDF1D049-2554-472F-BAC4-5A50F42B0434}"/>
              </a:ext>
            </a:extLst>
          </p:cNvPr>
          <p:cNvGrpSpPr/>
          <p:nvPr/>
        </p:nvGrpSpPr>
        <p:grpSpPr>
          <a:xfrm>
            <a:off x="3903294" y="1540056"/>
            <a:ext cx="3172119" cy="2292679"/>
            <a:chOff x="3903294" y="1596488"/>
            <a:chExt cx="3172119" cy="2292679"/>
          </a:xfrm>
        </p:grpSpPr>
        <p:pic>
          <p:nvPicPr>
            <p:cNvPr id="20" name="Graphic 19" descr="Robot Hand with solid fill">
              <a:extLst>
                <a:ext uri="{FF2B5EF4-FFF2-40B4-BE49-F238E27FC236}">
                  <a16:creationId xmlns:a16="http://schemas.microsoft.com/office/drawing/2014/main" id="{9D24669E-0595-4BBD-8DC9-612C9BDDFA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61205" y="1596488"/>
              <a:ext cx="914400" cy="914400"/>
            </a:xfrm>
            <a:prstGeom prst="rect">
              <a:avLst/>
            </a:prstGeom>
          </p:spPr>
        </p:pic>
        <p:grpSp>
          <p:nvGrpSpPr>
            <p:cNvPr id="9" name="Group 8">
              <a:extLst>
                <a:ext uri="{FF2B5EF4-FFF2-40B4-BE49-F238E27FC236}">
                  <a16:creationId xmlns:a16="http://schemas.microsoft.com/office/drawing/2014/main" id="{1170C79A-4093-40FF-B93A-85F6A3DA71C8}"/>
                </a:ext>
              </a:extLst>
            </p:cNvPr>
            <p:cNvGrpSpPr/>
            <p:nvPr/>
          </p:nvGrpSpPr>
          <p:grpSpPr>
            <a:xfrm>
              <a:off x="3903294" y="1710536"/>
              <a:ext cx="3172119" cy="2178631"/>
              <a:chOff x="3973137" y="1650097"/>
              <a:chExt cx="3172119" cy="2178631"/>
            </a:xfrm>
          </p:grpSpPr>
          <p:cxnSp>
            <p:nvCxnSpPr>
              <p:cNvPr id="26" name="Straight Connector 25">
                <a:extLst>
                  <a:ext uri="{FF2B5EF4-FFF2-40B4-BE49-F238E27FC236}">
                    <a16:creationId xmlns:a16="http://schemas.microsoft.com/office/drawing/2014/main" id="{F0E970DC-7FDB-4167-8378-256B40F7CA51}"/>
                  </a:ext>
                </a:extLst>
              </p:cNvPr>
              <p:cNvCxnSpPr>
                <a:cxnSpLocks/>
              </p:cNvCxnSpPr>
              <p:nvPr/>
            </p:nvCxnSpPr>
            <p:spPr>
              <a:xfrm>
                <a:off x="5101997" y="1650097"/>
                <a:ext cx="914400" cy="7494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3C86B0C-6B34-4278-8BD6-F42774E6FA59}"/>
                  </a:ext>
                </a:extLst>
              </p:cNvPr>
              <p:cNvSpPr txBox="1"/>
              <p:nvPr/>
            </p:nvSpPr>
            <p:spPr>
              <a:xfrm>
                <a:off x="3973137" y="2751510"/>
                <a:ext cx="3172119" cy="1077218"/>
              </a:xfrm>
              <a:prstGeom prst="rect">
                <a:avLst/>
              </a:prstGeom>
              <a:noFill/>
            </p:spPr>
            <p:txBody>
              <a:bodyPr wrap="square">
                <a:spAutoFit/>
              </a:bodyPr>
              <a:lstStyle/>
              <a:p>
                <a:pPr algn="ctr"/>
                <a:r>
                  <a:rPr lang="de-DE" sz="1600">
                    <a:latin typeface="Arial" panose="020B0604020202020204" pitchFamily="34" charset="0"/>
                    <a:cs typeface="Arial" panose="020B0604020202020204" pitchFamily="34" charset="0"/>
                  </a:rPr>
                  <a:t>Automated refund failed and needs to be initiated manually through </a:t>
                </a:r>
                <a:r>
                  <a:rPr lang="pl-PL" sz="1600">
                    <a:latin typeface="Arial" panose="020B0604020202020204" pitchFamily="34" charset="0"/>
                    <a:cs typeface="Arial" panose="020B0604020202020204" pitchFamily="34" charset="0"/>
                  </a:rPr>
                  <a:t>PayPal/Sixpay </a:t>
                </a:r>
                <a:r>
                  <a:rPr lang="de-DE" sz="1600">
                    <a:latin typeface="Arial" panose="020B0604020202020204" pitchFamily="34" charset="0"/>
                    <a:cs typeface="Arial" panose="020B0604020202020204" pitchFamily="34" charset="0"/>
                  </a:rPr>
                  <a:t>back office</a:t>
                </a:r>
                <a:endParaRPr lang="pl-PL" sz="1600">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1F0E073-94E3-4000-A41A-AB843CAF38FE}"/>
                  </a:ext>
                </a:extLst>
              </p:cNvPr>
              <p:cNvCxnSpPr>
                <a:cxnSpLocks/>
              </p:cNvCxnSpPr>
              <p:nvPr/>
            </p:nvCxnSpPr>
            <p:spPr>
              <a:xfrm flipV="1">
                <a:off x="5150897" y="1656713"/>
                <a:ext cx="914400" cy="8025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05AB00E4-3772-428D-97CE-65F2F263AF8B}"/>
              </a:ext>
            </a:extLst>
          </p:cNvPr>
          <p:cNvSpPr txBox="1"/>
          <p:nvPr/>
        </p:nvSpPr>
        <p:spPr>
          <a:xfrm>
            <a:off x="999820" y="4106089"/>
            <a:ext cx="9900243" cy="1703030"/>
          </a:xfrm>
          <a:prstGeom prst="rect">
            <a:avLst/>
          </a:prstGeom>
          <a:noFill/>
        </p:spPr>
        <p:txBody>
          <a:bodyPr wrap="square">
            <a:spAutoFit/>
          </a:bodyPr>
          <a:lstStyle/>
          <a:p>
            <a:pPr>
              <a:lnSpc>
                <a:spcPct val="150000"/>
              </a:lnSpc>
            </a:pPr>
            <a:r>
              <a:rPr lang="de-DE" sz="1800" b="1">
                <a:solidFill>
                  <a:srgbClr val="00C7B1"/>
                </a:solidFill>
                <a:latin typeface="Arial" panose="020B0604020202020204" pitchFamily="34" charset="0"/>
                <a:cs typeface="Arial" panose="020B0604020202020204" pitchFamily="34" charset="0"/>
              </a:rPr>
              <a:t>Please note</a:t>
            </a:r>
            <a:r>
              <a:rPr lang="de-DE" sz="1800">
                <a:solidFill>
                  <a:srgbClr val="00C7B1"/>
                </a:solidFill>
                <a:latin typeface="Arial" panose="020B0604020202020204" pitchFamily="34" charset="0"/>
                <a:cs typeface="Arial" panose="020B0604020202020204" pitchFamily="34" charset="0"/>
              </a:rPr>
              <a:t>:</a:t>
            </a:r>
          </a:p>
          <a:p>
            <a:pPr>
              <a:lnSpc>
                <a:spcPct val="150000"/>
              </a:lnSpc>
            </a:pPr>
            <a:r>
              <a:rPr lang="en-US" sz="1800">
                <a:latin typeface="Arial" panose="020B0604020202020204" pitchFamily="34" charset="0"/>
                <a:cs typeface="Arial" panose="020B0604020202020204" pitchFamily="34" charset="0"/>
              </a:rPr>
              <a:t>Manual refund can only be initiated when transaction status is </a:t>
            </a:r>
            <a:r>
              <a:rPr lang="pl-PL" sz="1800" b="1" u="sng">
                <a:solidFill>
                  <a:srgbClr val="00C7B1"/>
                </a:solidFill>
                <a:latin typeface="Arial" panose="020B0604020202020204" pitchFamily="34" charset="0"/>
                <a:cs typeface="Arial" panose="020B0604020202020204" pitchFamily="34" charset="0"/>
              </a:rPr>
              <a:t>Completed/Payment (Credit)</a:t>
            </a:r>
            <a:r>
              <a:rPr lang="en-US" sz="1800">
                <a:latin typeface="Arial" panose="020B0604020202020204" pitchFamily="34" charset="0"/>
                <a:cs typeface="Arial" panose="020B0604020202020204" pitchFamily="34" charset="0"/>
              </a:rPr>
              <a:t>.</a:t>
            </a:r>
            <a:endParaRPr lang="pl-PL" sz="1800">
              <a:latin typeface="Arial" panose="020B0604020202020204" pitchFamily="34" charset="0"/>
              <a:cs typeface="Arial" panose="020B0604020202020204" pitchFamily="34" charset="0"/>
            </a:endParaRPr>
          </a:p>
          <a:p>
            <a:pPr>
              <a:lnSpc>
                <a:spcPct val="150000"/>
              </a:lnSpc>
            </a:pPr>
            <a:r>
              <a:rPr lang="pl-PL">
                <a:latin typeface="Arial" panose="020B0604020202020204" pitchFamily="34" charset="0"/>
                <a:cs typeface="Arial" panose="020B0604020202020204" pitchFamily="34" charset="0"/>
              </a:rPr>
              <a:t>It can be initiated by Treasury or DE Team.</a:t>
            </a:r>
          </a:p>
          <a:p>
            <a:pPr>
              <a:lnSpc>
                <a:spcPct val="150000"/>
              </a:lnSpc>
            </a:pP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7127715"/>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BA611E-2932-48C1-9D76-CF2D146A4E1A}"/>
              </a:ext>
            </a:extLst>
          </p:cNvPr>
          <p:cNvSpPr>
            <a:spLocks noGrp="1"/>
          </p:cNvSpPr>
          <p:nvPr>
            <p:ph type="body" sz="quarter" idx="21"/>
          </p:nvPr>
        </p:nvSpPr>
        <p:spPr>
          <a:xfrm>
            <a:off x="459222" y="1789767"/>
            <a:ext cx="11043339" cy="736030"/>
          </a:xfrm>
        </p:spPr>
        <p:txBody>
          <a:bodyPr/>
          <a:lstStyle/>
          <a:p>
            <a:r>
              <a:rPr lang="pl-PL">
                <a:solidFill>
                  <a:srgbClr val="00C7B1"/>
                </a:solidFill>
              </a:rPr>
              <a:t>PayPal transactions can be found also on Six Pay website.</a:t>
            </a:r>
          </a:p>
          <a:p>
            <a:r>
              <a:rPr lang="pl-PL">
                <a:solidFill>
                  <a:srgbClr val="00C7B1"/>
                </a:solidFill>
              </a:rPr>
              <a:t>Refunds can be processed by Six Pay as well.</a:t>
            </a:r>
            <a:endParaRPr lang="en-US">
              <a:solidFill>
                <a:srgbClr val="00C7B1"/>
              </a:solidFill>
            </a:endParaRPr>
          </a:p>
        </p:txBody>
      </p:sp>
      <p:sp>
        <p:nvSpPr>
          <p:cNvPr id="4" name="Text Placeholder 3">
            <a:extLst>
              <a:ext uri="{FF2B5EF4-FFF2-40B4-BE49-F238E27FC236}">
                <a16:creationId xmlns:a16="http://schemas.microsoft.com/office/drawing/2014/main" id="{9F203DEE-2DE9-44A2-867B-FB343C92BFC6}"/>
              </a:ext>
            </a:extLst>
          </p:cNvPr>
          <p:cNvSpPr>
            <a:spLocks noGrp="1"/>
          </p:cNvSpPr>
          <p:nvPr>
            <p:ph type="body" sz="quarter" idx="23"/>
          </p:nvPr>
        </p:nvSpPr>
        <p:spPr>
          <a:xfrm>
            <a:off x="459222" y="2696328"/>
            <a:ext cx="8416771" cy="494741"/>
          </a:xfrm>
        </p:spPr>
        <p:txBody>
          <a:bodyPr/>
          <a:lstStyle/>
          <a:p>
            <a:r>
              <a:rPr lang="pl-PL"/>
              <a:t>To find PayPal transacion in Six Pay or process refund please check slides regarding h</a:t>
            </a:r>
            <a:r>
              <a:rPr lang="en-US"/>
              <a:t>ow to find a transaction</a:t>
            </a:r>
            <a:r>
              <a:rPr lang="pl-PL"/>
              <a:t> in Six Pay.</a:t>
            </a:r>
            <a:endParaRPr lang="en-US"/>
          </a:p>
        </p:txBody>
      </p:sp>
    </p:spTree>
    <p:extLst>
      <p:ext uri="{BB962C8B-B14F-4D97-AF65-F5344CB8AC3E}">
        <p14:creationId xmlns:p14="http://schemas.microsoft.com/office/powerpoint/2010/main" val="3358361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4990392-447B-4B65-B451-6E05788B5449}"/>
              </a:ext>
            </a:extLst>
          </p:cNvPr>
          <p:cNvSpPr>
            <a:spLocks noGrp="1"/>
          </p:cNvSpPr>
          <p:nvPr>
            <p:ph type="body" sz="quarter" idx="13"/>
          </p:nvPr>
        </p:nvSpPr>
        <p:spPr>
          <a:xfrm>
            <a:off x="423407" y="2359797"/>
            <a:ext cx="5393920" cy="2138406"/>
          </a:xfrm>
        </p:spPr>
        <p:txBody>
          <a:bodyPr/>
          <a:lstStyle/>
          <a:p>
            <a:r>
              <a:rPr lang="pl-PL" sz="4400"/>
              <a:t>5</a:t>
            </a:r>
            <a:r>
              <a:rPr lang="en-US" sz="4400"/>
              <a:t>. Investigation of payment issues</a:t>
            </a:r>
          </a:p>
        </p:txBody>
      </p:sp>
      <p:sp>
        <p:nvSpPr>
          <p:cNvPr id="11" name="Text Placeholder 8">
            <a:extLst>
              <a:ext uri="{FF2B5EF4-FFF2-40B4-BE49-F238E27FC236}">
                <a16:creationId xmlns:a16="http://schemas.microsoft.com/office/drawing/2014/main" id="{CAD91955-2572-4730-9160-DF9643E5AA72}"/>
              </a:ext>
            </a:extLst>
          </p:cNvPr>
          <p:cNvSpPr>
            <a:spLocks noGrp="1"/>
          </p:cNvSpPr>
          <p:nvPr>
            <p:ph type="body" sz="quarter" idx="14"/>
          </p:nvPr>
        </p:nvSpPr>
        <p:spPr>
          <a:xfrm>
            <a:off x="6444564" y="1156708"/>
            <a:ext cx="5324030" cy="4591878"/>
          </a:xfrm>
        </p:spPr>
        <p:txBody>
          <a:bodyPr anchor="ctr">
            <a:noAutofit/>
          </a:bodyPr>
          <a:lstStyle/>
          <a:p>
            <a:pPr marL="742950" lvl="1" indent="-285750">
              <a:buFont typeface="Arial" panose="020B0604020202020204" pitchFamily="34" charset="0"/>
              <a:buChar char="•"/>
            </a:pPr>
            <a:r>
              <a:rPr lang="de-DE" sz="2800" dirty="0">
                <a:latin typeface="Arial" panose="020B0604020202020204" pitchFamily="34" charset="0"/>
                <a:cs typeface="Arial" panose="020B0604020202020204" pitchFamily="34" charset="0"/>
              </a:rPr>
              <a:t>Process of payment issue resolution</a:t>
            </a:r>
          </a:p>
          <a:p>
            <a:pPr marL="742950" lvl="1" indent="-285750">
              <a:buFont typeface="Arial" panose="020B0604020202020204" pitchFamily="34" charset="0"/>
              <a:buChar char="•"/>
            </a:pPr>
            <a:r>
              <a:rPr lang="de-DE" sz="2800" dirty="0">
                <a:latin typeface="Arial" panose="020B0604020202020204" pitchFamily="34" charset="0"/>
                <a:cs typeface="Arial" panose="020B0604020202020204" pitchFamily="34" charset="0"/>
              </a:rPr>
              <a:t>Required information for case resolution for Treasury</a:t>
            </a:r>
          </a:p>
          <a:p>
            <a:pPr marL="742950" lvl="1" indent="-285750">
              <a:buFont typeface="Arial" panose="020B0604020202020204" pitchFamily="34" charset="0"/>
              <a:buChar char="•"/>
            </a:pPr>
            <a:r>
              <a:rPr lang="de-DE" sz="2800" dirty="0">
                <a:latin typeface="Arial" panose="020B0604020202020204" pitchFamily="34" charset="0"/>
                <a:cs typeface="Arial" panose="020B0604020202020204" pitchFamily="34" charset="0"/>
              </a:rPr>
              <a:t>Required information for case resolution for PSP</a:t>
            </a:r>
          </a:p>
          <a:p>
            <a:pPr marL="742950" lvl="1" indent="-285750">
              <a:buFont typeface="Arial" panose="020B0604020202020204" pitchFamily="34" charset="0"/>
              <a:buChar char="•"/>
            </a:pPr>
            <a:r>
              <a:rPr lang="de-DE" sz="2800" dirty="0">
                <a:latin typeface="Arial" panose="020B0604020202020204" pitchFamily="34" charset="0"/>
                <a:cs typeface="Arial" panose="020B0604020202020204" pitchFamily="34" charset="0"/>
              </a:rPr>
              <a:t>Contact details and SLAs Worldpay</a:t>
            </a:r>
          </a:p>
          <a:p>
            <a:pPr marL="742950" lvl="1" indent="-285750">
              <a:buFont typeface="Arial" panose="020B0604020202020204" pitchFamily="34" charset="0"/>
              <a:buChar char="•"/>
            </a:pPr>
            <a:r>
              <a:rPr lang="de-DE" sz="2800" dirty="0">
                <a:latin typeface="Arial" panose="020B0604020202020204" pitchFamily="34" charset="0"/>
                <a:cs typeface="Arial" panose="020B0604020202020204" pitchFamily="34" charset="0"/>
              </a:rPr>
              <a:t>Contact details and SLAs Six Pay</a:t>
            </a:r>
            <a:endParaRPr lang="pl-PL"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9017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5FCB00-B2F5-4807-A5BC-93FB7C7806AB}"/>
              </a:ext>
            </a:extLst>
          </p:cNvPr>
          <p:cNvSpPr>
            <a:spLocks noGrp="1"/>
          </p:cNvSpPr>
          <p:nvPr>
            <p:ph type="body" sz="quarter" idx="13"/>
          </p:nvPr>
        </p:nvSpPr>
        <p:spPr>
          <a:xfrm>
            <a:off x="622411" y="169693"/>
            <a:ext cx="10917546" cy="1258847"/>
          </a:xfrm>
        </p:spPr>
        <p:txBody>
          <a:bodyPr/>
          <a:lstStyle/>
          <a:p>
            <a:r>
              <a:rPr lang="de-DE"/>
              <a:t>Process of payment issue resolution</a:t>
            </a:r>
            <a:endParaRPr lang="en-US"/>
          </a:p>
        </p:txBody>
      </p:sp>
      <p:grpSp>
        <p:nvGrpSpPr>
          <p:cNvPr id="4" name="Group 3">
            <a:extLst>
              <a:ext uri="{FF2B5EF4-FFF2-40B4-BE49-F238E27FC236}">
                <a16:creationId xmlns:a16="http://schemas.microsoft.com/office/drawing/2014/main" id="{0AA0B8FF-B15A-46B3-A603-F72508AEB4AB}"/>
              </a:ext>
            </a:extLst>
          </p:cNvPr>
          <p:cNvGrpSpPr/>
          <p:nvPr/>
        </p:nvGrpSpPr>
        <p:grpSpPr>
          <a:xfrm>
            <a:off x="148855" y="1609983"/>
            <a:ext cx="10190596" cy="4407644"/>
            <a:chOff x="406310" y="1973974"/>
            <a:chExt cx="10190596" cy="4407644"/>
          </a:xfrm>
        </p:grpSpPr>
        <p:sp>
          <p:nvSpPr>
            <p:cNvPr id="7" name="Rectangle 6">
              <a:extLst>
                <a:ext uri="{FF2B5EF4-FFF2-40B4-BE49-F238E27FC236}">
                  <a16:creationId xmlns:a16="http://schemas.microsoft.com/office/drawing/2014/main" id="{48A25CA5-0B66-4A9C-AB0E-1C175BDD16E1}"/>
                </a:ext>
              </a:extLst>
            </p:cNvPr>
            <p:cNvSpPr/>
            <p:nvPr/>
          </p:nvSpPr>
          <p:spPr>
            <a:xfrm>
              <a:off x="2801074" y="1979271"/>
              <a:ext cx="1342662" cy="6755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a:ln w="0"/>
                  <a:solidFill>
                    <a:srgbClr val="00C7B1"/>
                  </a:solidFill>
                  <a:latin typeface="Arial" panose="020B0604020202020204" pitchFamily="34" charset="0"/>
                  <a:cs typeface="Arial" panose="020B0604020202020204" pitchFamily="34" charset="0"/>
                </a:rPr>
                <a:t>Check transaction in Worldpay MAI</a:t>
              </a:r>
              <a:endParaRPr lang="en-US" sz="1000" b="1">
                <a:ln w="0"/>
                <a:solidFill>
                  <a:srgbClr val="00C7B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9B867E5-465E-4343-91BF-2C3B39CF9C4B}"/>
                </a:ext>
              </a:extLst>
            </p:cNvPr>
            <p:cNvSpPr txBox="1"/>
            <p:nvPr/>
          </p:nvSpPr>
          <p:spPr>
            <a:xfrm>
              <a:off x="622411" y="2380572"/>
              <a:ext cx="1232069" cy="369332"/>
            </a:xfrm>
            <a:prstGeom prst="rect">
              <a:avLst/>
            </a:prstGeom>
            <a:noFill/>
          </p:spPr>
          <p:txBody>
            <a:bodyPr wrap="none" rtlCol="0">
              <a:spAutoFit/>
            </a:bodyPr>
            <a:lstStyle/>
            <a:p>
              <a:r>
                <a:rPr lang="de-DE" b="1">
                  <a:latin typeface="Arial" panose="020B0604020202020204" pitchFamily="34" charset="0"/>
                  <a:cs typeface="Arial" panose="020B0604020202020204" pitchFamily="34" charset="0"/>
                </a:rPr>
                <a:t>Wolrdpay</a:t>
              </a:r>
              <a:endParaRPr lang="en-US" b="1">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9027BA52-08A5-4B61-9711-1A261EAC3DE2}"/>
                </a:ext>
              </a:extLst>
            </p:cNvPr>
            <p:cNvSpPr/>
            <p:nvPr/>
          </p:nvSpPr>
          <p:spPr>
            <a:xfrm>
              <a:off x="4992039" y="1973974"/>
              <a:ext cx="1342662" cy="6755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a:ln w="0"/>
                  <a:solidFill>
                    <a:srgbClr val="00C7B1"/>
                  </a:solidFill>
                  <a:latin typeface="Arial" panose="020B0604020202020204" pitchFamily="34" charset="0"/>
                  <a:cs typeface="Arial" panose="020B0604020202020204" pitchFamily="34" charset="0"/>
                </a:rPr>
                <a:t>Check with Treasury on Teams Group Chat</a:t>
              </a:r>
              <a:endParaRPr lang="en-US" sz="1000" b="1">
                <a:ln w="0"/>
                <a:solidFill>
                  <a:srgbClr val="00C7B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0762ACC-B43F-4540-A67D-C395E2ED743A}"/>
                </a:ext>
              </a:extLst>
            </p:cNvPr>
            <p:cNvSpPr/>
            <p:nvPr/>
          </p:nvSpPr>
          <p:spPr>
            <a:xfrm>
              <a:off x="2801074" y="3164706"/>
              <a:ext cx="1342662" cy="6755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a:ln w="0"/>
                  <a:solidFill>
                    <a:srgbClr val="00C7B1"/>
                  </a:solidFill>
                  <a:latin typeface="Arial" panose="020B0604020202020204" pitchFamily="34" charset="0"/>
                  <a:cs typeface="Arial" panose="020B0604020202020204" pitchFamily="34" charset="0"/>
                </a:rPr>
                <a:t>Case resolved</a:t>
              </a:r>
              <a:endParaRPr lang="en-US" sz="1000" b="1">
                <a:ln w="0"/>
                <a:solidFill>
                  <a:srgbClr val="00C7B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F7FF759-CC6B-4297-8158-82B79EB06842}"/>
                </a:ext>
              </a:extLst>
            </p:cNvPr>
            <p:cNvSpPr/>
            <p:nvPr/>
          </p:nvSpPr>
          <p:spPr>
            <a:xfrm>
              <a:off x="7138796" y="1973974"/>
              <a:ext cx="1342662" cy="6755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a:ln w="0"/>
                  <a:solidFill>
                    <a:srgbClr val="00C7B1"/>
                  </a:solidFill>
                  <a:latin typeface="Arial" panose="020B0604020202020204" pitchFamily="34" charset="0"/>
                  <a:cs typeface="Arial" panose="020B0604020202020204" pitchFamily="34" charset="0"/>
                </a:rPr>
                <a:t>Treasury contacts PSP for investigation</a:t>
              </a:r>
              <a:endParaRPr lang="en-US" sz="1000" b="1">
                <a:ln w="0"/>
                <a:solidFill>
                  <a:srgbClr val="00C7B1"/>
                </a:solidFill>
                <a:latin typeface="Arial" panose="020B060402020202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6F1DE0B7-AD13-4937-A425-9E2A3F381028}"/>
                </a:ext>
              </a:extLst>
            </p:cNvPr>
            <p:cNvCxnSpPr>
              <a:cxnSpLocks/>
              <a:stCxn id="7" idx="3"/>
              <a:endCxn id="9" idx="1"/>
            </p:cNvCxnSpPr>
            <p:nvPr/>
          </p:nvCxnSpPr>
          <p:spPr>
            <a:xfrm flipV="1">
              <a:off x="4143736" y="2311735"/>
              <a:ext cx="848303" cy="529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1C70776-A822-4635-8011-ECF27F811404}"/>
                </a:ext>
              </a:extLst>
            </p:cNvPr>
            <p:cNvCxnSpPr>
              <a:cxnSpLocks/>
              <a:stCxn id="9" idx="3"/>
              <a:endCxn id="11" idx="1"/>
            </p:cNvCxnSpPr>
            <p:nvPr/>
          </p:nvCxnSpPr>
          <p:spPr>
            <a:xfrm>
              <a:off x="6334701" y="2311735"/>
              <a:ext cx="80409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5DDFB9-2CB8-4CD6-9397-CBEB95B56FF5}"/>
                </a:ext>
              </a:extLst>
            </p:cNvPr>
            <p:cNvSpPr txBox="1"/>
            <p:nvPr/>
          </p:nvSpPr>
          <p:spPr>
            <a:xfrm>
              <a:off x="4196106" y="2057023"/>
              <a:ext cx="848362" cy="215444"/>
            </a:xfrm>
            <a:prstGeom prst="rect">
              <a:avLst/>
            </a:prstGeom>
            <a:noFill/>
          </p:spPr>
          <p:txBody>
            <a:bodyPr wrap="square" rtlCol="0">
              <a:spAutoFit/>
            </a:bodyPr>
            <a:lstStyle/>
            <a:p>
              <a:r>
                <a:rPr lang="de-DE" sz="800">
                  <a:latin typeface="Arial" panose="020B0604020202020204" pitchFamily="34" charset="0"/>
                  <a:cs typeface="Arial" panose="020B0604020202020204" pitchFamily="34" charset="0"/>
                </a:rPr>
                <a:t>No success</a:t>
              </a:r>
              <a:endParaRPr lang="en-US" sz="80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7BCC79AF-9D21-4596-8E16-4706DFED99FA}"/>
                </a:ext>
              </a:extLst>
            </p:cNvPr>
            <p:cNvSpPr txBox="1"/>
            <p:nvPr/>
          </p:nvSpPr>
          <p:spPr>
            <a:xfrm>
              <a:off x="6395293" y="2080286"/>
              <a:ext cx="848362" cy="215444"/>
            </a:xfrm>
            <a:prstGeom prst="rect">
              <a:avLst/>
            </a:prstGeom>
            <a:noFill/>
          </p:spPr>
          <p:txBody>
            <a:bodyPr wrap="square" rtlCol="0">
              <a:spAutoFit/>
            </a:bodyPr>
            <a:lstStyle/>
            <a:p>
              <a:r>
                <a:rPr lang="de-DE" sz="800">
                  <a:latin typeface="Arial" panose="020B0604020202020204" pitchFamily="34" charset="0"/>
                  <a:cs typeface="Arial" panose="020B0604020202020204" pitchFamily="34" charset="0"/>
                </a:rPr>
                <a:t>No success</a:t>
              </a:r>
              <a:endParaRPr lang="en-US" sz="800">
                <a:latin typeface="Arial" panose="020B0604020202020204" pitchFamily="34" charset="0"/>
                <a:cs typeface="Arial" panose="020B0604020202020204" pitchFamily="34" charset="0"/>
              </a:endParaRPr>
            </a:p>
          </p:txBody>
        </p:sp>
        <p:cxnSp>
          <p:nvCxnSpPr>
            <p:cNvPr id="22" name="Straight Arrow Connector 21">
              <a:extLst>
                <a:ext uri="{FF2B5EF4-FFF2-40B4-BE49-F238E27FC236}">
                  <a16:creationId xmlns:a16="http://schemas.microsoft.com/office/drawing/2014/main" id="{CED84BB8-B121-4D41-BCB1-5985A4E5630E}"/>
                </a:ext>
              </a:extLst>
            </p:cNvPr>
            <p:cNvCxnSpPr>
              <a:cxnSpLocks/>
              <a:stCxn id="7" idx="2"/>
              <a:endCxn id="10" idx="0"/>
            </p:cNvCxnSpPr>
            <p:nvPr/>
          </p:nvCxnSpPr>
          <p:spPr>
            <a:xfrm>
              <a:off x="3472405" y="2654793"/>
              <a:ext cx="0" cy="5099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BDD8ADF-8DF8-494B-9024-EFE1D9684706}"/>
                </a:ext>
              </a:extLst>
            </p:cNvPr>
            <p:cNvSpPr txBox="1"/>
            <p:nvPr/>
          </p:nvSpPr>
          <p:spPr>
            <a:xfrm rot="16200000">
              <a:off x="3018188" y="2792065"/>
              <a:ext cx="574196" cy="215444"/>
            </a:xfrm>
            <a:prstGeom prst="rect">
              <a:avLst/>
            </a:prstGeom>
            <a:noFill/>
          </p:spPr>
          <p:txBody>
            <a:bodyPr wrap="none" rtlCol="0">
              <a:spAutoFit/>
            </a:bodyPr>
            <a:lstStyle/>
            <a:p>
              <a:r>
                <a:rPr lang="de-DE" sz="800">
                  <a:latin typeface="Arial" panose="020B0604020202020204" pitchFamily="34" charset="0"/>
                  <a:cs typeface="Arial" panose="020B0604020202020204" pitchFamily="34" charset="0"/>
                </a:rPr>
                <a:t>Success</a:t>
              </a:r>
              <a:endParaRPr lang="en-US" sz="80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884FF418-B22F-4B1D-8941-7B74EC8651A0}"/>
                </a:ext>
              </a:extLst>
            </p:cNvPr>
            <p:cNvSpPr/>
            <p:nvPr/>
          </p:nvSpPr>
          <p:spPr>
            <a:xfrm>
              <a:off x="9254244" y="1979270"/>
              <a:ext cx="1342662" cy="6755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a:ln w="0"/>
                  <a:solidFill>
                    <a:srgbClr val="00C7B1"/>
                  </a:solidFill>
                  <a:latin typeface="Arial" panose="020B0604020202020204" pitchFamily="34" charset="0"/>
                  <a:cs typeface="Arial" panose="020B0604020202020204" pitchFamily="34" charset="0"/>
                </a:rPr>
                <a:t>PSP</a:t>
              </a:r>
              <a:endParaRPr lang="en-US" sz="1000" b="1">
                <a:ln w="0"/>
                <a:solidFill>
                  <a:srgbClr val="00C7B1"/>
                </a:solidFill>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495758E9-B871-4971-97F2-561A08235ED4}"/>
                </a:ext>
              </a:extLst>
            </p:cNvPr>
            <p:cNvCxnSpPr>
              <a:cxnSpLocks/>
              <a:stCxn id="11" idx="3"/>
              <a:endCxn id="24" idx="1"/>
            </p:cNvCxnSpPr>
            <p:nvPr/>
          </p:nvCxnSpPr>
          <p:spPr>
            <a:xfrm>
              <a:off x="8481458" y="2311735"/>
              <a:ext cx="772786" cy="529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F31821DE-57FF-4C90-AE97-5570737F52AF}"/>
                </a:ext>
              </a:extLst>
            </p:cNvPr>
            <p:cNvCxnSpPr>
              <a:cxnSpLocks/>
              <a:stCxn id="9" idx="2"/>
              <a:endCxn id="10" idx="3"/>
            </p:cNvCxnSpPr>
            <p:nvPr/>
          </p:nvCxnSpPr>
          <p:spPr>
            <a:xfrm rot="5400000">
              <a:off x="4477068" y="2316164"/>
              <a:ext cx="852971" cy="1519634"/>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E4175F9-1725-4322-9CEE-574789DC32CF}"/>
                </a:ext>
              </a:extLst>
            </p:cNvPr>
            <p:cNvSpPr txBox="1"/>
            <p:nvPr/>
          </p:nvSpPr>
          <p:spPr>
            <a:xfrm rot="16200000">
              <a:off x="5257597" y="2811065"/>
              <a:ext cx="574196" cy="215444"/>
            </a:xfrm>
            <a:prstGeom prst="rect">
              <a:avLst/>
            </a:prstGeom>
            <a:noFill/>
          </p:spPr>
          <p:txBody>
            <a:bodyPr wrap="none" rtlCol="0">
              <a:spAutoFit/>
            </a:bodyPr>
            <a:lstStyle/>
            <a:p>
              <a:r>
                <a:rPr lang="de-DE" sz="800">
                  <a:latin typeface="Arial" panose="020B0604020202020204" pitchFamily="34" charset="0"/>
                  <a:cs typeface="Arial" panose="020B0604020202020204" pitchFamily="34" charset="0"/>
                </a:rPr>
                <a:t>Success</a:t>
              </a:r>
              <a:endParaRPr lang="en-US" sz="80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D91447A6-E8D7-49F3-9370-E7EFFB892C20}"/>
                </a:ext>
              </a:extLst>
            </p:cNvPr>
            <p:cNvSpPr txBox="1"/>
            <p:nvPr/>
          </p:nvSpPr>
          <p:spPr>
            <a:xfrm rot="16200000">
              <a:off x="9530754" y="2792065"/>
              <a:ext cx="574196" cy="215444"/>
            </a:xfrm>
            <a:prstGeom prst="rect">
              <a:avLst/>
            </a:prstGeom>
            <a:noFill/>
          </p:spPr>
          <p:txBody>
            <a:bodyPr wrap="none" rtlCol="0">
              <a:spAutoFit/>
            </a:bodyPr>
            <a:lstStyle/>
            <a:p>
              <a:r>
                <a:rPr lang="de-DE" sz="800">
                  <a:latin typeface="Arial" panose="020B0604020202020204" pitchFamily="34" charset="0"/>
                  <a:cs typeface="Arial" panose="020B0604020202020204" pitchFamily="34" charset="0"/>
                </a:rPr>
                <a:t>Success</a:t>
              </a:r>
              <a:endParaRPr lang="en-US" sz="80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5ABE9481-A15A-4BB3-BEEA-096098861772}"/>
                </a:ext>
              </a:extLst>
            </p:cNvPr>
            <p:cNvSpPr txBox="1"/>
            <p:nvPr/>
          </p:nvSpPr>
          <p:spPr>
            <a:xfrm>
              <a:off x="406310" y="5081807"/>
              <a:ext cx="1890261" cy="369332"/>
            </a:xfrm>
            <a:prstGeom prst="rect">
              <a:avLst/>
            </a:prstGeom>
            <a:noFill/>
          </p:spPr>
          <p:txBody>
            <a:bodyPr wrap="none" rtlCol="0">
              <a:spAutoFit/>
            </a:bodyPr>
            <a:lstStyle/>
            <a:p>
              <a:r>
                <a:rPr lang="de-DE" b="1">
                  <a:latin typeface="Arial" panose="020B0604020202020204" pitchFamily="34" charset="0"/>
                  <a:cs typeface="Arial" panose="020B0604020202020204" pitchFamily="34" charset="0"/>
                </a:rPr>
                <a:t>SixPay / PayPal</a:t>
              </a:r>
              <a:endParaRPr lang="en-US" b="1">
                <a:latin typeface="Arial" panose="020B0604020202020204" pitchFamily="34" charset="0"/>
                <a:cs typeface="Arial" panose="020B0604020202020204" pitchFamily="34" charset="0"/>
              </a:endParaRPr>
            </a:p>
          </p:txBody>
        </p:sp>
        <p:cxnSp>
          <p:nvCxnSpPr>
            <p:cNvPr id="90" name="Connector: Elbow 89">
              <a:extLst>
                <a:ext uri="{FF2B5EF4-FFF2-40B4-BE49-F238E27FC236}">
                  <a16:creationId xmlns:a16="http://schemas.microsoft.com/office/drawing/2014/main" id="{9EEC14EF-2364-456E-8821-8BBBE4C84B2F}"/>
                </a:ext>
              </a:extLst>
            </p:cNvPr>
            <p:cNvCxnSpPr>
              <a:cxnSpLocks/>
              <a:stCxn id="24" idx="2"/>
            </p:cNvCxnSpPr>
            <p:nvPr/>
          </p:nvCxnSpPr>
          <p:spPr>
            <a:xfrm rot="5400000">
              <a:off x="7370636" y="947527"/>
              <a:ext cx="847675" cy="4262205"/>
            </a:xfrm>
            <a:prstGeom prst="bentConnector2">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2CB8178D-EF8A-4067-9FFA-E23835B959F8}"/>
                </a:ext>
              </a:extLst>
            </p:cNvPr>
            <p:cNvSpPr/>
            <p:nvPr/>
          </p:nvSpPr>
          <p:spPr>
            <a:xfrm>
              <a:off x="2799552" y="4520661"/>
              <a:ext cx="1342662" cy="6755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a:ln w="0"/>
                  <a:solidFill>
                    <a:srgbClr val="00C7B1"/>
                  </a:solidFill>
                  <a:latin typeface="Arial" panose="020B0604020202020204" pitchFamily="34" charset="0"/>
                  <a:cs typeface="Arial" panose="020B0604020202020204" pitchFamily="34" charset="0"/>
                </a:rPr>
                <a:t>Check with Treasury on Teams Group Chat</a:t>
              </a:r>
              <a:endParaRPr lang="en-US" sz="1000" b="1">
                <a:ln w="0"/>
                <a:solidFill>
                  <a:srgbClr val="00C7B1"/>
                </a:solidFill>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98B45B84-2D0D-40B2-A716-DBDC03F5A9E6}"/>
                </a:ext>
              </a:extLst>
            </p:cNvPr>
            <p:cNvSpPr/>
            <p:nvPr/>
          </p:nvSpPr>
          <p:spPr>
            <a:xfrm>
              <a:off x="4946309" y="4520661"/>
              <a:ext cx="1342662" cy="6755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a:ln w="0"/>
                  <a:solidFill>
                    <a:srgbClr val="00C7B1"/>
                  </a:solidFill>
                  <a:latin typeface="Arial" panose="020B0604020202020204" pitchFamily="34" charset="0"/>
                  <a:cs typeface="Arial" panose="020B0604020202020204" pitchFamily="34" charset="0"/>
                </a:rPr>
                <a:t>Treasury contacts PSP for investigation</a:t>
              </a:r>
              <a:endParaRPr lang="en-US" sz="1000" b="1">
                <a:ln w="0"/>
                <a:solidFill>
                  <a:srgbClr val="00C7B1"/>
                </a:solidFill>
                <a:latin typeface="Arial" panose="020B0604020202020204" pitchFamily="34" charset="0"/>
                <a:cs typeface="Arial" panose="020B0604020202020204" pitchFamily="34" charset="0"/>
              </a:endParaRPr>
            </a:p>
          </p:txBody>
        </p:sp>
        <p:cxnSp>
          <p:nvCxnSpPr>
            <p:cNvPr id="94" name="Straight Arrow Connector 93">
              <a:extLst>
                <a:ext uri="{FF2B5EF4-FFF2-40B4-BE49-F238E27FC236}">
                  <a16:creationId xmlns:a16="http://schemas.microsoft.com/office/drawing/2014/main" id="{79AAD74F-3DF1-4C07-B5E4-0F92A7D80A8F}"/>
                </a:ext>
              </a:extLst>
            </p:cNvPr>
            <p:cNvCxnSpPr>
              <a:cxnSpLocks/>
              <a:stCxn id="92" idx="3"/>
              <a:endCxn id="93" idx="1"/>
            </p:cNvCxnSpPr>
            <p:nvPr/>
          </p:nvCxnSpPr>
          <p:spPr>
            <a:xfrm>
              <a:off x="4142214" y="4858422"/>
              <a:ext cx="80409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E0DBA54B-F844-4D76-8878-CA3FE18DB6B0}"/>
                </a:ext>
              </a:extLst>
            </p:cNvPr>
            <p:cNvSpPr txBox="1"/>
            <p:nvPr/>
          </p:nvSpPr>
          <p:spPr>
            <a:xfrm>
              <a:off x="4202806" y="4626973"/>
              <a:ext cx="848362" cy="215444"/>
            </a:xfrm>
            <a:prstGeom prst="rect">
              <a:avLst/>
            </a:prstGeom>
            <a:noFill/>
          </p:spPr>
          <p:txBody>
            <a:bodyPr wrap="square" rtlCol="0">
              <a:spAutoFit/>
            </a:bodyPr>
            <a:lstStyle/>
            <a:p>
              <a:r>
                <a:rPr lang="de-DE" sz="800">
                  <a:latin typeface="Arial" panose="020B0604020202020204" pitchFamily="34" charset="0"/>
                  <a:cs typeface="Arial" panose="020B0604020202020204" pitchFamily="34" charset="0"/>
                </a:rPr>
                <a:t>No success</a:t>
              </a:r>
              <a:endParaRPr lang="en-US" sz="80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08D9917E-0FBD-4A51-9E48-07243D0E2374}"/>
                </a:ext>
              </a:extLst>
            </p:cNvPr>
            <p:cNvSpPr/>
            <p:nvPr/>
          </p:nvSpPr>
          <p:spPr>
            <a:xfrm>
              <a:off x="7032474" y="4520661"/>
              <a:ext cx="1342662" cy="6755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a:ln w="0"/>
                  <a:solidFill>
                    <a:srgbClr val="00C7B1"/>
                  </a:solidFill>
                  <a:latin typeface="Arial" panose="020B0604020202020204" pitchFamily="34" charset="0"/>
                  <a:cs typeface="Arial" panose="020B0604020202020204" pitchFamily="34" charset="0"/>
                </a:rPr>
                <a:t>PSP</a:t>
              </a:r>
              <a:endParaRPr lang="en-US" sz="1000" b="1">
                <a:ln w="0"/>
                <a:solidFill>
                  <a:srgbClr val="00C7B1"/>
                </a:solidFill>
                <a:latin typeface="Arial" panose="020B0604020202020204" pitchFamily="34" charset="0"/>
                <a:cs typeface="Arial" panose="020B0604020202020204" pitchFamily="34" charset="0"/>
              </a:endParaRPr>
            </a:p>
          </p:txBody>
        </p:sp>
        <p:cxnSp>
          <p:nvCxnSpPr>
            <p:cNvPr id="97" name="Straight Arrow Connector 96">
              <a:extLst>
                <a:ext uri="{FF2B5EF4-FFF2-40B4-BE49-F238E27FC236}">
                  <a16:creationId xmlns:a16="http://schemas.microsoft.com/office/drawing/2014/main" id="{20B7CE02-C738-4E26-96B1-DFE4ED47412B}"/>
                </a:ext>
              </a:extLst>
            </p:cNvPr>
            <p:cNvCxnSpPr>
              <a:cxnSpLocks/>
              <a:stCxn id="93" idx="3"/>
              <a:endCxn id="96" idx="1"/>
            </p:cNvCxnSpPr>
            <p:nvPr/>
          </p:nvCxnSpPr>
          <p:spPr>
            <a:xfrm>
              <a:off x="6288971" y="4858422"/>
              <a:ext cx="74350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F10B484A-7CA2-42B3-8BE6-2C8001A362FE}"/>
                </a:ext>
              </a:extLst>
            </p:cNvPr>
            <p:cNvSpPr/>
            <p:nvPr/>
          </p:nvSpPr>
          <p:spPr>
            <a:xfrm>
              <a:off x="2799552" y="5706096"/>
              <a:ext cx="1342662" cy="6755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a:ln w="0"/>
                  <a:solidFill>
                    <a:srgbClr val="00C7B1"/>
                  </a:solidFill>
                  <a:latin typeface="Arial" panose="020B0604020202020204" pitchFamily="34" charset="0"/>
                  <a:cs typeface="Arial" panose="020B0604020202020204" pitchFamily="34" charset="0"/>
                </a:rPr>
                <a:t>Case resolved</a:t>
              </a:r>
              <a:endParaRPr lang="en-US" sz="1000" b="1">
                <a:ln w="0"/>
                <a:solidFill>
                  <a:srgbClr val="00C7B1"/>
                </a:solidFill>
                <a:latin typeface="Arial" panose="020B0604020202020204" pitchFamily="34" charset="0"/>
                <a:cs typeface="Arial" panose="020B0604020202020204" pitchFamily="34" charset="0"/>
              </a:endParaRPr>
            </a:p>
          </p:txBody>
        </p:sp>
        <p:cxnSp>
          <p:nvCxnSpPr>
            <p:cNvPr id="101" name="Straight Arrow Connector 100">
              <a:extLst>
                <a:ext uri="{FF2B5EF4-FFF2-40B4-BE49-F238E27FC236}">
                  <a16:creationId xmlns:a16="http://schemas.microsoft.com/office/drawing/2014/main" id="{4511DC4D-51AA-47DE-B5A2-B69F3A25D548}"/>
                </a:ext>
              </a:extLst>
            </p:cNvPr>
            <p:cNvCxnSpPr>
              <a:cxnSpLocks/>
              <a:endCxn id="100" idx="0"/>
            </p:cNvCxnSpPr>
            <p:nvPr/>
          </p:nvCxnSpPr>
          <p:spPr>
            <a:xfrm flipH="1">
              <a:off x="3470883" y="5196183"/>
              <a:ext cx="1522" cy="5099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A6F7C67E-E2B7-42F3-8A17-50F63A22AF3E}"/>
                </a:ext>
              </a:extLst>
            </p:cNvPr>
            <p:cNvSpPr txBox="1"/>
            <p:nvPr/>
          </p:nvSpPr>
          <p:spPr>
            <a:xfrm rot="16200000">
              <a:off x="3016666" y="5333455"/>
              <a:ext cx="574196" cy="215444"/>
            </a:xfrm>
            <a:prstGeom prst="rect">
              <a:avLst/>
            </a:prstGeom>
            <a:noFill/>
          </p:spPr>
          <p:txBody>
            <a:bodyPr wrap="none" rtlCol="0">
              <a:spAutoFit/>
            </a:bodyPr>
            <a:lstStyle/>
            <a:p>
              <a:r>
                <a:rPr lang="de-DE" sz="800">
                  <a:latin typeface="Arial" panose="020B0604020202020204" pitchFamily="34" charset="0"/>
                  <a:cs typeface="Arial" panose="020B0604020202020204" pitchFamily="34" charset="0"/>
                </a:rPr>
                <a:t>Success</a:t>
              </a:r>
              <a:endParaRPr lang="en-US" sz="800">
                <a:latin typeface="Arial" panose="020B0604020202020204" pitchFamily="34" charset="0"/>
                <a:cs typeface="Arial" panose="020B0604020202020204" pitchFamily="34" charset="0"/>
              </a:endParaRPr>
            </a:p>
          </p:txBody>
        </p:sp>
        <p:cxnSp>
          <p:nvCxnSpPr>
            <p:cNvPr id="105" name="Connector: Elbow 104">
              <a:extLst>
                <a:ext uri="{FF2B5EF4-FFF2-40B4-BE49-F238E27FC236}">
                  <a16:creationId xmlns:a16="http://schemas.microsoft.com/office/drawing/2014/main" id="{018C6E70-2310-46C2-AFC3-66283937E14B}"/>
                </a:ext>
              </a:extLst>
            </p:cNvPr>
            <p:cNvCxnSpPr>
              <a:stCxn id="96" idx="2"/>
              <a:endCxn id="100" idx="3"/>
            </p:cNvCxnSpPr>
            <p:nvPr/>
          </p:nvCxnSpPr>
          <p:spPr>
            <a:xfrm rot="5400000">
              <a:off x="5499173" y="3839225"/>
              <a:ext cx="847674" cy="3561591"/>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0D9B35A8-0334-48C3-BEC8-02D12687E391}"/>
                </a:ext>
              </a:extLst>
            </p:cNvPr>
            <p:cNvSpPr txBox="1"/>
            <p:nvPr/>
          </p:nvSpPr>
          <p:spPr>
            <a:xfrm rot="16200000">
              <a:off x="7283113" y="5318392"/>
              <a:ext cx="574196" cy="215444"/>
            </a:xfrm>
            <a:prstGeom prst="rect">
              <a:avLst/>
            </a:prstGeom>
            <a:noFill/>
          </p:spPr>
          <p:txBody>
            <a:bodyPr wrap="square" rtlCol="0">
              <a:spAutoFit/>
            </a:bodyPr>
            <a:lstStyle/>
            <a:p>
              <a:r>
                <a:rPr lang="de-DE" sz="800">
                  <a:latin typeface="Arial" panose="020B0604020202020204" pitchFamily="34" charset="0"/>
                  <a:cs typeface="Arial" panose="020B0604020202020204" pitchFamily="34" charset="0"/>
                </a:rPr>
                <a:t>Success</a:t>
              </a:r>
              <a:endParaRPr lang="en-US" sz="800">
                <a:latin typeface="Arial" panose="020B0604020202020204" pitchFamily="34" charset="0"/>
                <a:cs typeface="Arial" panose="020B0604020202020204" pitchFamily="34" charset="0"/>
              </a:endParaRPr>
            </a:p>
          </p:txBody>
        </p:sp>
      </p:grpSp>
      <p:graphicFrame>
        <p:nvGraphicFramePr>
          <p:cNvPr id="5" name="Table 4">
            <a:extLst>
              <a:ext uri="{FF2B5EF4-FFF2-40B4-BE49-F238E27FC236}">
                <a16:creationId xmlns:a16="http://schemas.microsoft.com/office/drawing/2014/main" id="{52FA1439-1217-4C37-8A9A-4F34196096D8}"/>
              </a:ext>
            </a:extLst>
          </p:cNvPr>
          <p:cNvGraphicFramePr>
            <a:graphicFrameLocks noGrp="1"/>
          </p:cNvGraphicFramePr>
          <p:nvPr>
            <p:extLst>
              <p:ext uri="{D42A27DB-BD31-4B8C-83A1-F6EECF244321}">
                <p14:modId xmlns:p14="http://schemas.microsoft.com/office/powerpoint/2010/main" val="1382855300"/>
              </p:ext>
            </p:extLst>
          </p:nvPr>
        </p:nvGraphicFramePr>
        <p:xfrm>
          <a:off x="8480047" y="4556257"/>
          <a:ext cx="3371642" cy="1533525"/>
        </p:xfrm>
        <a:graphic>
          <a:graphicData uri="http://schemas.openxmlformats.org/drawingml/2006/table">
            <a:tbl>
              <a:tblPr>
                <a:tableStyleId>{5C22544A-7EE6-4342-B048-85BDC9FD1C3A}</a:tableStyleId>
              </a:tblPr>
              <a:tblGrid>
                <a:gridCol w="1809172">
                  <a:extLst>
                    <a:ext uri="{9D8B030D-6E8A-4147-A177-3AD203B41FA5}">
                      <a16:colId xmlns:a16="http://schemas.microsoft.com/office/drawing/2014/main" val="3485573789"/>
                    </a:ext>
                  </a:extLst>
                </a:gridCol>
                <a:gridCol w="1562470">
                  <a:extLst>
                    <a:ext uri="{9D8B030D-6E8A-4147-A177-3AD203B41FA5}">
                      <a16:colId xmlns:a16="http://schemas.microsoft.com/office/drawing/2014/main" val="2219930066"/>
                    </a:ext>
                  </a:extLst>
                </a:gridCol>
              </a:tblGrid>
              <a:tr h="609600">
                <a:tc>
                  <a:txBody>
                    <a:bodyPr/>
                    <a:lstStyle/>
                    <a:p>
                      <a:pPr marL="91440" algn="l" fontAlgn="ctr"/>
                      <a:r>
                        <a:rPr lang="en-US" sz="1200" b="1" u="none" strike="noStrike" dirty="0">
                          <a:solidFill>
                            <a:schemeClr val="bg1"/>
                          </a:solidFill>
                          <a:effectLst/>
                          <a:latin typeface="Arial" panose="020B0604020202020204" pitchFamily="34" charset="0"/>
                          <a:cs typeface="Arial" panose="020B0604020202020204" pitchFamily="34" charset="0"/>
                        </a:rPr>
                        <a:t>Treasury Team</a:t>
                      </a:r>
                      <a:br>
                        <a:rPr lang="en-US" sz="1200" b="1" u="none" strike="noStrike" dirty="0">
                          <a:solidFill>
                            <a:schemeClr val="bg1"/>
                          </a:solidFill>
                          <a:effectLst/>
                          <a:latin typeface="Arial" panose="020B0604020202020204" pitchFamily="34" charset="0"/>
                          <a:cs typeface="Arial" panose="020B0604020202020204" pitchFamily="34" charset="0"/>
                        </a:rPr>
                      </a:br>
                      <a:r>
                        <a:rPr lang="en-US" sz="1200" b="1" u="none" strike="noStrike" dirty="0">
                          <a:solidFill>
                            <a:schemeClr val="bg1"/>
                          </a:solidFill>
                          <a:effectLst/>
                          <a:latin typeface="Arial" panose="020B0604020202020204" pitchFamily="34" charset="0"/>
                          <a:cs typeface="Arial" panose="020B0604020202020204" pitchFamily="34" charset="0"/>
                        </a:rPr>
                        <a:t>on Teams </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rgbClr val="00C7B1"/>
                    </a:solidFill>
                  </a:tcPr>
                </a:tc>
                <a:tc>
                  <a:txBody>
                    <a:bodyPr/>
                    <a:lstStyle/>
                    <a:p>
                      <a:pPr marL="91440" algn="l" fontAlgn="ctr"/>
                      <a:r>
                        <a:rPr lang="en-US" sz="1200" b="0" u="none" strike="noStrike" dirty="0">
                          <a:solidFill>
                            <a:schemeClr val="tx1"/>
                          </a:solidFill>
                          <a:effectLst/>
                          <a:latin typeface="Arial" panose="020B0604020202020204" pitchFamily="34" charset="0"/>
                          <a:cs typeface="Arial" panose="020B0604020202020204" pitchFamily="34" charset="0"/>
                        </a:rPr>
                        <a:t>Monday - Friday</a:t>
                      </a:r>
                      <a:br>
                        <a:rPr lang="en-US" sz="1200" b="0" u="none" strike="noStrike" dirty="0">
                          <a:solidFill>
                            <a:schemeClr val="tx1"/>
                          </a:solidFill>
                          <a:effectLst/>
                          <a:latin typeface="Arial" panose="020B0604020202020204" pitchFamily="34" charset="0"/>
                          <a:cs typeface="Arial" panose="020B0604020202020204" pitchFamily="34" charset="0"/>
                        </a:rPr>
                      </a:br>
                      <a:r>
                        <a:rPr lang="en-US" sz="1200" b="0" u="none" strike="noStrike" dirty="0">
                          <a:solidFill>
                            <a:schemeClr val="tx1"/>
                          </a:solidFill>
                          <a:effectLst/>
                          <a:latin typeface="Arial" panose="020B0604020202020204" pitchFamily="34" charset="0"/>
                          <a:cs typeface="Arial" panose="020B0604020202020204" pitchFamily="34" charset="0"/>
                        </a:rPr>
                        <a:t>8.30am – 5pm </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rgbClr val="AFFFF5"/>
                    </a:solidFill>
                  </a:tcPr>
                </a:tc>
                <a:extLst>
                  <a:ext uri="{0D108BD9-81ED-4DB2-BD59-A6C34878D82A}">
                    <a16:rowId xmlns:a16="http://schemas.microsoft.com/office/drawing/2014/main" val="2840691974"/>
                  </a:ext>
                </a:extLst>
              </a:tr>
              <a:tr h="847725">
                <a:tc>
                  <a:txBody>
                    <a:bodyPr/>
                    <a:lstStyle/>
                    <a:p>
                      <a:pPr marL="91440" algn="l" rtl="0" fontAlgn="ctr"/>
                      <a:r>
                        <a:rPr lang="en-US" sz="1200" b="1" u="none" strike="noStrike" dirty="0">
                          <a:solidFill>
                            <a:schemeClr val="bg1"/>
                          </a:solidFill>
                          <a:effectLst/>
                          <a:latin typeface="Arial" panose="020B0604020202020204" pitchFamily="34" charset="0"/>
                          <a:cs typeface="Arial" panose="020B0604020202020204" pitchFamily="34" charset="0"/>
                        </a:rPr>
                        <a:t>PSP directly when major incident according to SLA classification</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rgbClr val="00C7B1"/>
                    </a:solidFill>
                  </a:tcPr>
                </a:tc>
                <a:tc>
                  <a:txBody>
                    <a:bodyPr/>
                    <a:lstStyle/>
                    <a:p>
                      <a:pPr marL="91440" algn="l" rtl="0" fontAlgn="ctr"/>
                      <a:r>
                        <a:rPr lang="en-US" sz="1200" b="0" u="none" strike="noStrike" dirty="0">
                          <a:solidFill>
                            <a:schemeClr val="tx1"/>
                          </a:solidFill>
                          <a:effectLst/>
                          <a:latin typeface="Arial" panose="020B0604020202020204" pitchFamily="34" charset="0"/>
                          <a:cs typeface="Arial" panose="020B0604020202020204" pitchFamily="34" charset="0"/>
                        </a:rPr>
                        <a:t>Outside of working hours, on the weekends and when Anzhela &amp; Joanna both are out of office</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rgbClr val="AFFFF5"/>
                    </a:solidFill>
                  </a:tcPr>
                </a:tc>
                <a:extLst>
                  <a:ext uri="{0D108BD9-81ED-4DB2-BD59-A6C34878D82A}">
                    <a16:rowId xmlns:a16="http://schemas.microsoft.com/office/drawing/2014/main" val="150003642"/>
                  </a:ext>
                </a:extLst>
              </a:tr>
            </a:tbl>
          </a:graphicData>
        </a:graphic>
      </p:graphicFrame>
      <p:sp>
        <p:nvSpPr>
          <p:cNvPr id="6" name="TextBox 5">
            <a:extLst>
              <a:ext uri="{FF2B5EF4-FFF2-40B4-BE49-F238E27FC236}">
                <a16:creationId xmlns:a16="http://schemas.microsoft.com/office/drawing/2014/main" id="{8809E44D-1D77-48E2-B6E0-93B2081CED08}"/>
              </a:ext>
            </a:extLst>
          </p:cNvPr>
          <p:cNvSpPr txBox="1"/>
          <p:nvPr/>
        </p:nvSpPr>
        <p:spPr>
          <a:xfrm>
            <a:off x="8480047" y="4002259"/>
            <a:ext cx="1659429" cy="369332"/>
          </a:xfrm>
          <a:prstGeom prst="rect">
            <a:avLst/>
          </a:prstGeom>
          <a:noFill/>
        </p:spPr>
        <p:txBody>
          <a:bodyPr wrap="none" rtlCol="0">
            <a:spAutoFit/>
          </a:bodyPr>
          <a:lstStyle/>
          <a:p>
            <a:r>
              <a:rPr lang="de-DE" b="1" dirty="0">
                <a:latin typeface="Arial" panose="020B0604020202020204" pitchFamily="34" charset="0"/>
                <a:cs typeface="Arial" panose="020B0604020202020204" pitchFamily="34" charset="0"/>
              </a:rPr>
              <a:t>Contact rules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9730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0D0470-7FC4-4A41-870D-72B66A02EAF0}"/>
              </a:ext>
            </a:extLst>
          </p:cNvPr>
          <p:cNvSpPr>
            <a:spLocks noGrp="1"/>
          </p:cNvSpPr>
          <p:nvPr>
            <p:ph type="body" sz="quarter" idx="13"/>
          </p:nvPr>
        </p:nvSpPr>
        <p:spPr>
          <a:xfrm>
            <a:off x="-77000" y="478603"/>
            <a:ext cx="12342920" cy="662152"/>
          </a:xfrm>
        </p:spPr>
        <p:txBody>
          <a:bodyPr/>
          <a:lstStyle/>
          <a:p>
            <a:pPr algn="ctr"/>
            <a:r>
              <a:rPr lang="de-DE" sz="4000"/>
              <a:t>Required information for case resolution for Treasury</a:t>
            </a:r>
            <a:endParaRPr lang="en-US" sz="4000"/>
          </a:p>
        </p:txBody>
      </p:sp>
      <p:sp>
        <p:nvSpPr>
          <p:cNvPr id="11" name="Text Placeholder 2">
            <a:extLst>
              <a:ext uri="{FF2B5EF4-FFF2-40B4-BE49-F238E27FC236}">
                <a16:creationId xmlns:a16="http://schemas.microsoft.com/office/drawing/2014/main" id="{608B64FD-0F05-4A07-8D03-94AFFEE6AED3}"/>
              </a:ext>
            </a:extLst>
          </p:cNvPr>
          <p:cNvSpPr txBox="1">
            <a:spLocks/>
          </p:cNvSpPr>
          <p:nvPr/>
        </p:nvSpPr>
        <p:spPr>
          <a:xfrm>
            <a:off x="6759909" y="2066591"/>
            <a:ext cx="4157942" cy="163896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100" u="sng" dirty="0"/>
              <a:t>Example:</a:t>
            </a:r>
          </a:p>
          <a:p>
            <a:r>
              <a:rPr lang="en-US" sz="1100" i="0" u="none" strike="noStrike" dirty="0">
                <a:solidFill>
                  <a:srgbClr val="000000"/>
                </a:solidFill>
                <a:effectLst/>
              </a:rPr>
              <a:t>7011975238-060000004185550-Pf70ob-H</a:t>
            </a:r>
          </a:p>
          <a:p>
            <a:r>
              <a:rPr lang="en-US" sz="1100" dirty="0">
                <a:solidFill>
                  <a:srgbClr val="000000"/>
                </a:solidFill>
              </a:rPr>
              <a:t>Refund: for Worldpay original order code</a:t>
            </a:r>
          </a:p>
          <a:p>
            <a:r>
              <a:rPr lang="en-US" sz="1100" dirty="0">
                <a:solidFill>
                  <a:srgbClr val="000000"/>
                </a:solidFill>
              </a:rPr>
              <a:t>               for Six Pay such reference 34095699017-96659003</a:t>
            </a:r>
          </a:p>
        </p:txBody>
      </p:sp>
      <p:grpSp>
        <p:nvGrpSpPr>
          <p:cNvPr id="35" name="Group 34">
            <a:extLst>
              <a:ext uri="{FF2B5EF4-FFF2-40B4-BE49-F238E27FC236}">
                <a16:creationId xmlns:a16="http://schemas.microsoft.com/office/drawing/2014/main" id="{071F44AA-7CDC-4488-8872-EF7263E38664}"/>
              </a:ext>
            </a:extLst>
          </p:cNvPr>
          <p:cNvGrpSpPr/>
          <p:nvPr/>
        </p:nvGrpSpPr>
        <p:grpSpPr>
          <a:xfrm>
            <a:off x="848073" y="3424559"/>
            <a:ext cx="3307003" cy="914400"/>
            <a:chOff x="848073" y="3282515"/>
            <a:chExt cx="3307003" cy="914400"/>
          </a:xfrm>
        </p:grpSpPr>
        <p:sp>
          <p:nvSpPr>
            <p:cNvPr id="14" name="Text Placeholder 2">
              <a:extLst>
                <a:ext uri="{FF2B5EF4-FFF2-40B4-BE49-F238E27FC236}">
                  <a16:creationId xmlns:a16="http://schemas.microsoft.com/office/drawing/2014/main" id="{165FC4A7-0039-4E8D-A410-AFEB969F16BD}"/>
                </a:ext>
              </a:extLst>
            </p:cNvPr>
            <p:cNvSpPr txBox="1">
              <a:spLocks/>
            </p:cNvSpPr>
            <p:nvPr/>
          </p:nvSpPr>
          <p:spPr>
            <a:xfrm>
              <a:off x="1621098" y="3408639"/>
              <a:ext cx="2533978" cy="66215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sz="2200">
                  <a:solidFill>
                    <a:srgbClr val="00C7B1"/>
                  </a:solidFill>
                </a:rPr>
                <a:t>Clear problem description</a:t>
              </a:r>
              <a:endParaRPr lang="en-US" sz="2200">
                <a:solidFill>
                  <a:srgbClr val="00C7B1"/>
                </a:solidFill>
              </a:endParaRPr>
            </a:p>
          </p:txBody>
        </p:sp>
        <p:pic>
          <p:nvPicPr>
            <p:cNvPr id="17" name="Graphic 16" descr="Clipboard with solid fill">
              <a:extLst>
                <a:ext uri="{FF2B5EF4-FFF2-40B4-BE49-F238E27FC236}">
                  <a16:creationId xmlns:a16="http://schemas.microsoft.com/office/drawing/2014/main" id="{114C4475-FAE6-425A-B503-F518D86DEB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073" y="3282515"/>
              <a:ext cx="914400" cy="914400"/>
            </a:xfrm>
            <a:prstGeom prst="rect">
              <a:avLst/>
            </a:prstGeom>
          </p:spPr>
        </p:pic>
      </p:grpSp>
      <p:sp>
        <p:nvSpPr>
          <p:cNvPr id="20" name="Text Placeholder 2">
            <a:extLst>
              <a:ext uri="{FF2B5EF4-FFF2-40B4-BE49-F238E27FC236}">
                <a16:creationId xmlns:a16="http://schemas.microsoft.com/office/drawing/2014/main" id="{B2165031-828E-476C-B2B0-73F013BABB4D}"/>
              </a:ext>
            </a:extLst>
          </p:cNvPr>
          <p:cNvSpPr txBox="1">
            <a:spLocks/>
          </p:cNvSpPr>
          <p:nvPr/>
        </p:nvSpPr>
        <p:spPr>
          <a:xfrm>
            <a:off x="733796" y="4390470"/>
            <a:ext cx="3175366" cy="1953628"/>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100" u="sng"/>
              <a:t>Example:</a:t>
            </a:r>
          </a:p>
          <a:p>
            <a:r>
              <a:rPr lang="en-US" sz="1100"/>
              <a:t>Customer is trying to place order, but transaction failed. Please find below details for customer:</a:t>
            </a:r>
            <a:br>
              <a:rPr lang="en-US" sz="1100"/>
            </a:br>
            <a:r>
              <a:rPr lang="en-US" sz="1100"/>
              <a:t>Country - Italy</a:t>
            </a:r>
            <a:br>
              <a:rPr lang="en-US" sz="1100"/>
            </a:br>
            <a:r>
              <a:rPr lang="en-US" sz="1100"/>
              <a:t>date of transaction - 18th Aug</a:t>
            </a:r>
            <a:br>
              <a:rPr lang="en-US" sz="1100"/>
            </a:br>
            <a:r>
              <a:rPr lang="en-US" sz="1100"/>
              <a:t>MOP - Credit card</a:t>
            </a:r>
            <a:br>
              <a:rPr lang="en-US" sz="1100"/>
            </a:br>
            <a:r>
              <a:rPr lang="en-US" sz="1100"/>
              <a:t>payment provider - </a:t>
            </a:r>
            <a:r>
              <a:rPr lang="en-US" sz="1100" err="1"/>
              <a:t>lynxita_worldpay_config</a:t>
            </a:r>
            <a:br>
              <a:rPr lang="en-US" sz="1100"/>
            </a:br>
            <a:r>
              <a:rPr lang="en-US" sz="1100"/>
              <a:t>Transaction id :  2632644-160000009557698-L9k3Uo-H</a:t>
            </a:r>
          </a:p>
          <a:p>
            <a:r>
              <a:rPr lang="en-US" sz="1100"/>
              <a:t>Could you please check why it has failed?</a:t>
            </a:r>
          </a:p>
        </p:txBody>
      </p:sp>
      <p:grpSp>
        <p:nvGrpSpPr>
          <p:cNvPr id="36" name="Group 35">
            <a:extLst>
              <a:ext uri="{FF2B5EF4-FFF2-40B4-BE49-F238E27FC236}">
                <a16:creationId xmlns:a16="http://schemas.microsoft.com/office/drawing/2014/main" id="{6CF4806C-8CE5-459C-83DC-85EFCA4EEC8F}"/>
              </a:ext>
            </a:extLst>
          </p:cNvPr>
          <p:cNvGrpSpPr/>
          <p:nvPr/>
        </p:nvGrpSpPr>
        <p:grpSpPr>
          <a:xfrm>
            <a:off x="4672214" y="3424559"/>
            <a:ext cx="3701776" cy="1106785"/>
            <a:chOff x="4672214" y="3282515"/>
            <a:chExt cx="3701776" cy="1106785"/>
          </a:xfrm>
        </p:grpSpPr>
        <p:pic>
          <p:nvPicPr>
            <p:cNvPr id="5" name="Graphic 4" descr="Philanthropy with solid fill">
              <a:extLst>
                <a:ext uri="{FF2B5EF4-FFF2-40B4-BE49-F238E27FC236}">
                  <a16:creationId xmlns:a16="http://schemas.microsoft.com/office/drawing/2014/main" id="{63637AFA-2C31-4514-8977-0751F7FC68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2214" y="3282515"/>
              <a:ext cx="914400" cy="914400"/>
            </a:xfrm>
            <a:prstGeom prst="rect">
              <a:avLst/>
            </a:prstGeom>
          </p:spPr>
        </p:pic>
        <p:sp>
          <p:nvSpPr>
            <p:cNvPr id="15" name="Text Placeholder 2">
              <a:extLst>
                <a:ext uri="{FF2B5EF4-FFF2-40B4-BE49-F238E27FC236}">
                  <a16:creationId xmlns:a16="http://schemas.microsoft.com/office/drawing/2014/main" id="{DF8657A9-C52D-41F5-BBCB-2CFFFF15577D}"/>
                </a:ext>
              </a:extLst>
            </p:cNvPr>
            <p:cNvSpPr txBox="1">
              <a:spLocks/>
            </p:cNvSpPr>
            <p:nvPr/>
          </p:nvSpPr>
          <p:spPr>
            <a:xfrm>
              <a:off x="5586614" y="3410307"/>
              <a:ext cx="2787376" cy="97899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sz="2200">
                  <a:solidFill>
                    <a:srgbClr val="00C7B1"/>
                  </a:solidFill>
                </a:rPr>
                <a:t>Proof of payment in case of „ghost“ order for APMs</a:t>
              </a:r>
              <a:endParaRPr lang="en-US" sz="2200">
                <a:solidFill>
                  <a:srgbClr val="00C7B1"/>
                </a:solidFill>
              </a:endParaRPr>
            </a:p>
          </p:txBody>
        </p:sp>
      </p:grpSp>
      <p:sp>
        <p:nvSpPr>
          <p:cNvPr id="16" name="Text Placeholder 2">
            <a:extLst>
              <a:ext uri="{FF2B5EF4-FFF2-40B4-BE49-F238E27FC236}">
                <a16:creationId xmlns:a16="http://schemas.microsoft.com/office/drawing/2014/main" id="{0DC67972-A3B3-4F10-A60E-80AD3914BC76}"/>
              </a:ext>
            </a:extLst>
          </p:cNvPr>
          <p:cNvSpPr txBox="1">
            <a:spLocks/>
          </p:cNvSpPr>
          <p:nvPr/>
        </p:nvSpPr>
        <p:spPr>
          <a:xfrm>
            <a:off x="4681309" y="4197648"/>
            <a:ext cx="2936161" cy="147013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i="0" u="sng" strike="noStrike">
                <a:solidFill>
                  <a:srgbClr val="000000"/>
                </a:solidFill>
                <a:effectLst/>
              </a:rPr>
              <a:t>Example:</a:t>
            </a:r>
          </a:p>
          <a:p>
            <a:r>
              <a:rPr lang="en-US" sz="1100" i="0" u="none" strike="noStrike">
                <a:solidFill>
                  <a:srgbClr val="000000"/>
                </a:solidFill>
                <a:effectLst/>
              </a:rPr>
              <a:t>ABO makes a payment via P24 and doesn’t come back to Amway’s website.</a:t>
            </a:r>
          </a:p>
          <a:p>
            <a:r>
              <a:rPr lang="en-US" sz="1100">
                <a:solidFill>
                  <a:srgbClr val="000000"/>
                </a:solidFill>
              </a:rPr>
              <a:t>Order is not created, but payment is taken.</a:t>
            </a:r>
          </a:p>
        </p:txBody>
      </p:sp>
      <p:grpSp>
        <p:nvGrpSpPr>
          <p:cNvPr id="33" name="Group 32">
            <a:extLst>
              <a:ext uri="{FF2B5EF4-FFF2-40B4-BE49-F238E27FC236}">
                <a16:creationId xmlns:a16="http://schemas.microsoft.com/office/drawing/2014/main" id="{8271A848-E3E6-4F09-8FBA-EC9563C796BD}"/>
              </a:ext>
            </a:extLst>
          </p:cNvPr>
          <p:cNvGrpSpPr/>
          <p:nvPr/>
        </p:nvGrpSpPr>
        <p:grpSpPr>
          <a:xfrm>
            <a:off x="3678323" y="1518788"/>
            <a:ext cx="2490907" cy="914400"/>
            <a:chOff x="4743648" y="1518788"/>
            <a:chExt cx="2490907" cy="914400"/>
          </a:xfrm>
        </p:grpSpPr>
        <p:pic>
          <p:nvPicPr>
            <p:cNvPr id="22" name="Graphic 21" descr="Credit card with solid fill">
              <a:extLst>
                <a:ext uri="{FF2B5EF4-FFF2-40B4-BE49-F238E27FC236}">
                  <a16:creationId xmlns:a16="http://schemas.microsoft.com/office/drawing/2014/main" id="{44DD6293-8883-42BB-8A8A-90A2B98256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43648" y="1518788"/>
              <a:ext cx="914400" cy="914400"/>
            </a:xfrm>
            <a:prstGeom prst="rect">
              <a:avLst/>
            </a:prstGeom>
          </p:spPr>
        </p:pic>
        <p:sp>
          <p:nvSpPr>
            <p:cNvPr id="23" name="Text Placeholder 2">
              <a:extLst>
                <a:ext uri="{FF2B5EF4-FFF2-40B4-BE49-F238E27FC236}">
                  <a16:creationId xmlns:a16="http://schemas.microsoft.com/office/drawing/2014/main" id="{865949C6-7062-4986-9A9D-13F4944F30C7}"/>
                </a:ext>
              </a:extLst>
            </p:cNvPr>
            <p:cNvSpPr txBox="1">
              <a:spLocks/>
            </p:cNvSpPr>
            <p:nvPr/>
          </p:nvSpPr>
          <p:spPr>
            <a:xfrm>
              <a:off x="5743609" y="1644912"/>
              <a:ext cx="1490946" cy="66215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sz="2200">
                  <a:solidFill>
                    <a:srgbClr val="00C7B1"/>
                  </a:solidFill>
                </a:rPr>
                <a:t>Payment method</a:t>
              </a:r>
              <a:endParaRPr lang="en-US" sz="2200">
                <a:solidFill>
                  <a:srgbClr val="00C7B1"/>
                </a:solidFill>
              </a:endParaRPr>
            </a:p>
          </p:txBody>
        </p:sp>
      </p:grpSp>
      <p:sp>
        <p:nvSpPr>
          <p:cNvPr id="24" name="Text Placeholder 2">
            <a:extLst>
              <a:ext uri="{FF2B5EF4-FFF2-40B4-BE49-F238E27FC236}">
                <a16:creationId xmlns:a16="http://schemas.microsoft.com/office/drawing/2014/main" id="{FABE2F1B-0828-4E60-9635-A85E5F65046F}"/>
              </a:ext>
            </a:extLst>
          </p:cNvPr>
          <p:cNvSpPr txBox="1">
            <a:spLocks/>
          </p:cNvSpPr>
          <p:nvPr/>
        </p:nvSpPr>
        <p:spPr>
          <a:xfrm>
            <a:off x="3659149" y="2110004"/>
            <a:ext cx="1467771" cy="1194808"/>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100" u="sng" dirty="0"/>
              <a:t>Example:</a:t>
            </a:r>
          </a:p>
          <a:p>
            <a:r>
              <a:rPr lang="en-US" sz="1100" i="0" u="none" strike="noStrike" dirty="0">
                <a:solidFill>
                  <a:srgbClr val="000000"/>
                </a:solidFill>
                <a:effectLst/>
              </a:rPr>
              <a:t>Credit card, </a:t>
            </a:r>
            <a:r>
              <a:rPr lang="en-US" sz="1100" dirty="0">
                <a:solidFill>
                  <a:srgbClr val="000000"/>
                </a:solidFill>
              </a:rPr>
              <a:t>PayPal, etc.</a:t>
            </a:r>
            <a:r>
              <a:rPr lang="en-US" sz="1100" dirty="0"/>
              <a:t> </a:t>
            </a:r>
          </a:p>
        </p:txBody>
      </p:sp>
      <p:sp>
        <p:nvSpPr>
          <p:cNvPr id="25" name="Text Placeholder 2">
            <a:extLst>
              <a:ext uri="{FF2B5EF4-FFF2-40B4-BE49-F238E27FC236}">
                <a16:creationId xmlns:a16="http://schemas.microsoft.com/office/drawing/2014/main" id="{45E62A19-861D-4A85-8776-EB7791CBAEDF}"/>
              </a:ext>
            </a:extLst>
          </p:cNvPr>
          <p:cNvSpPr txBox="1">
            <a:spLocks/>
          </p:cNvSpPr>
          <p:nvPr/>
        </p:nvSpPr>
        <p:spPr>
          <a:xfrm>
            <a:off x="854155" y="2275793"/>
            <a:ext cx="1467771" cy="78494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100" u="sng"/>
              <a:t>Example:</a:t>
            </a:r>
          </a:p>
          <a:p>
            <a:r>
              <a:rPr lang="en-US" sz="1100" i="0" u="none" strike="noStrike">
                <a:solidFill>
                  <a:srgbClr val="000000"/>
                </a:solidFill>
                <a:effectLst/>
              </a:rPr>
              <a:t>Italy, Germany, etc.</a:t>
            </a:r>
            <a:endParaRPr lang="en-US" sz="1100"/>
          </a:p>
        </p:txBody>
      </p:sp>
      <p:grpSp>
        <p:nvGrpSpPr>
          <p:cNvPr id="37" name="Group 36">
            <a:extLst>
              <a:ext uri="{FF2B5EF4-FFF2-40B4-BE49-F238E27FC236}">
                <a16:creationId xmlns:a16="http://schemas.microsoft.com/office/drawing/2014/main" id="{2F4F7620-4BD9-40FF-89B8-2F4BCF69A9FC}"/>
              </a:ext>
            </a:extLst>
          </p:cNvPr>
          <p:cNvGrpSpPr/>
          <p:nvPr/>
        </p:nvGrpSpPr>
        <p:grpSpPr>
          <a:xfrm>
            <a:off x="8827787" y="3426965"/>
            <a:ext cx="2738776" cy="1058479"/>
            <a:chOff x="8827787" y="3284921"/>
            <a:chExt cx="2738776" cy="1058479"/>
          </a:xfrm>
        </p:grpSpPr>
        <p:pic>
          <p:nvPicPr>
            <p:cNvPr id="18" name="Graphic 17" descr="Internet Banking with solid fill">
              <a:extLst>
                <a:ext uri="{FF2B5EF4-FFF2-40B4-BE49-F238E27FC236}">
                  <a16:creationId xmlns:a16="http://schemas.microsoft.com/office/drawing/2014/main" id="{FF940563-BD19-4B51-AD02-6FD6DD7553D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27787" y="3429000"/>
              <a:ext cx="914400" cy="914400"/>
            </a:xfrm>
            <a:prstGeom prst="rect">
              <a:avLst/>
            </a:prstGeom>
          </p:spPr>
        </p:pic>
        <p:sp>
          <p:nvSpPr>
            <p:cNvPr id="26" name="Text Placeholder 2">
              <a:extLst>
                <a:ext uri="{FF2B5EF4-FFF2-40B4-BE49-F238E27FC236}">
                  <a16:creationId xmlns:a16="http://schemas.microsoft.com/office/drawing/2014/main" id="{84B20CC0-4DEB-4873-A4F7-BA41AABB90DA}"/>
                </a:ext>
              </a:extLst>
            </p:cNvPr>
            <p:cNvSpPr txBox="1">
              <a:spLocks/>
            </p:cNvSpPr>
            <p:nvPr/>
          </p:nvSpPr>
          <p:spPr>
            <a:xfrm>
              <a:off x="9575241" y="3284921"/>
              <a:ext cx="1991322" cy="9144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sz="2200">
                  <a:solidFill>
                    <a:srgbClr val="00C7B1"/>
                  </a:solidFill>
                </a:rPr>
                <a:t>Additional information</a:t>
              </a:r>
              <a:endParaRPr lang="en-US" sz="2200">
                <a:solidFill>
                  <a:srgbClr val="00C7B1"/>
                </a:solidFill>
              </a:endParaRPr>
            </a:p>
          </p:txBody>
        </p:sp>
      </p:grpSp>
      <p:sp>
        <p:nvSpPr>
          <p:cNvPr id="27" name="Text Placeholder 2">
            <a:extLst>
              <a:ext uri="{FF2B5EF4-FFF2-40B4-BE49-F238E27FC236}">
                <a16:creationId xmlns:a16="http://schemas.microsoft.com/office/drawing/2014/main" id="{197A5E42-E366-4BF1-98BD-B1222BEE11A5}"/>
              </a:ext>
            </a:extLst>
          </p:cNvPr>
          <p:cNvSpPr txBox="1">
            <a:spLocks/>
          </p:cNvSpPr>
          <p:nvPr/>
        </p:nvSpPr>
        <p:spPr>
          <a:xfrm>
            <a:off x="8827787" y="4338959"/>
            <a:ext cx="2936161" cy="147013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i="0" u="none" strike="noStrike" dirty="0">
                <a:solidFill>
                  <a:srgbClr val="000000"/>
                </a:solidFill>
                <a:effectLst/>
              </a:rPr>
              <a:t>In case you do not have an order code please provide:</a:t>
            </a:r>
          </a:p>
          <a:p>
            <a:pPr marL="171450" indent="-171450">
              <a:buFontTx/>
              <a:buChar char="-"/>
            </a:pPr>
            <a:r>
              <a:rPr lang="en-US" sz="1100" i="0" u="none" strike="noStrike" dirty="0">
                <a:solidFill>
                  <a:srgbClr val="000000"/>
                </a:solidFill>
                <a:effectLst/>
              </a:rPr>
              <a:t>ABO / customer number</a:t>
            </a:r>
          </a:p>
          <a:p>
            <a:pPr marL="171450" indent="-171450">
              <a:buFontTx/>
              <a:buChar char="-"/>
            </a:pPr>
            <a:r>
              <a:rPr lang="en-US" sz="1100" dirty="0">
                <a:solidFill>
                  <a:srgbClr val="000000"/>
                </a:solidFill>
              </a:rPr>
              <a:t>Date of the transaction</a:t>
            </a:r>
          </a:p>
          <a:p>
            <a:pPr marL="171450" indent="-171450">
              <a:buFontTx/>
              <a:buChar char="-"/>
            </a:pPr>
            <a:r>
              <a:rPr lang="en-US" sz="1100" dirty="0">
                <a:solidFill>
                  <a:srgbClr val="000000"/>
                </a:solidFill>
              </a:rPr>
              <a:t>Amount of transaction</a:t>
            </a:r>
          </a:p>
        </p:txBody>
      </p:sp>
      <p:grpSp>
        <p:nvGrpSpPr>
          <p:cNvPr id="32" name="Group 31">
            <a:extLst>
              <a:ext uri="{FF2B5EF4-FFF2-40B4-BE49-F238E27FC236}">
                <a16:creationId xmlns:a16="http://schemas.microsoft.com/office/drawing/2014/main" id="{B8456F47-B13B-42FE-98E3-DE5B0DFB631A}"/>
              </a:ext>
            </a:extLst>
          </p:cNvPr>
          <p:cNvGrpSpPr/>
          <p:nvPr/>
        </p:nvGrpSpPr>
        <p:grpSpPr>
          <a:xfrm>
            <a:off x="854155" y="1558795"/>
            <a:ext cx="2280241" cy="914400"/>
            <a:chOff x="2070399" y="1558795"/>
            <a:chExt cx="2280241" cy="914400"/>
          </a:xfrm>
        </p:grpSpPr>
        <p:pic>
          <p:nvPicPr>
            <p:cNvPr id="12" name="Graphic 11" descr="Earth Globe - Asia with solid fill">
              <a:extLst>
                <a:ext uri="{FF2B5EF4-FFF2-40B4-BE49-F238E27FC236}">
                  <a16:creationId xmlns:a16="http://schemas.microsoft.com/office/drawing/2014/main" id="{1008E515-5ABE-43C2-B0D6-4B874582A0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70399" y="1558795"/>
              <a:ext cx="914400" cy="914400"/>
            </a:xfrm>
            <a:prstGeom prst="rect">
              <a:avLst/>
            </a:prstGeom>
          </p:spPr>
        </p:pic>
        <p:sp>
          <p:nvSpPr>
            <p:cNvPr id="28" name="Text Placeholder 2">
              <a:extLst>
                <a:ext uri="{FF2B5EF4-FFF2-40B4-BE49-F238E27FC236}">
                  <a16:creationId xmlns:a16="http://schemas.microsoft.com/office/drawing/2014/main" id="{159EB9E4-02F4-417A-8D50-D88BE1052F89}"/>
                </a:ext>
              </a:extLst>
            </p:cNvPr>
            <p:cNvSpPr txBox="1">
              <a:spLocks/>
            </p:cNvSpPr>
            <p:nvPr/>
          </p:nvSpPr>
          <p:spPr>
            <a:xfrm>
              <a:off x="2859694" y="1558795"/>
              <a:ext cx="1490946" cy="66215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sz="2200" dirty="0">
                  <a:solidFill>
                    <a:srgbClr val="00C7B1"/>
                  </a:solidFill>
                </a:rPr>
                <a:t>Country</a:t>
              </a:r>
              <a:endParaRPr lang="en-US" sz="2200" dirty="0">
                <a:solidFill>
                  <a:srgbClr val="00C7B1"/>
                </a:solidFill>
              </a:endParaRPr>
            </a:p>
          </p:txBody>
        </p:sp>
      </p:grpSp>
      <p:grpSp>
        <p:nvGrpSpPr>
          <p:cNvPr id="34" name="Group 33">
            <a:extLst>
              <a:ext uri="{FF2B5EF4-FFF2-40B4-BE49-F238E27FC236}">
                <a16:creationId xmlns:a16="http://schemas.microsoft.com/office/drawing/2014/main" id="{336F1CF0-E324-4984-B9FA-D6FC369B8F9C}"/>
              </a:ext>
            </a:extLst>
          </p:cNvPr>
          <p:cNvGrpSpPr/>
          <p:nvPr/>
        </p:nvGrpSpPr>
        <p:grpSpPr>
          <a:xfrm>
            <a:off x="6769196" y="1510556"/>
            <a:ext cx="2842948" cy="914400"/>
            <a:chOff x="7896662" y="1554946"/>
            <a:chExt cx="2842948" cy="914400"/>
          </a:xfrm>
        </p:grpSpPr>
        <p:pic>
          <p:nvPicPr>
            <p:cNvPr id="19" name="Graphic 18" descr="Blackboard with solid fill">
              <a:extLst>
                <a:ext uri="{FF2B5EF4-FFF2-40B4-BE49-F238E27FC236}">
                  <a16:creationId xmlns:a16="http://schemas.microsoft.com/office/drawing/2014/main" id="{2E2D8B5D-7216-4EF7-A783-66B16B0B590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96662" y="1554946"/>
              <a:ext cx="914400" cy="914400"/>
            </a:xfrm>
            <a:prstGeom prst="rect">
              <a:avLst/>
            </a:prstGeom>
          </p:spPr>
        </p:pic>
        <p:sp>
          <p:nvSpPr>
            <p:cNvPr id="31" name="Text Placeholder 2">
              <a:extLst>
                <a:ext uri="{FF2B5EF4-FFF2-40B4-BE49-F238E27FC236}">
                  <a16:creationId xmlns:a16="http://schemas.microsoft.com/office/drawing/2014/main" id="{86F896E2-1A3A-44B3-B2FD-298378734CE6}"/>
                </a:ext>
              </a:extLst>
            </p:cNvPr>
            <p:cNvSpPr txBox="1">
              <a:spLocks/>
            </p:cNvSpPr>
            <p:nvPr/>
          </p:nvSpPr>
          <p:spPr>
            <a:xfrm>
              <a:off x="8744763" y="1558795"/>
              <a:ext cx="1994847" cy="66215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sz="2200">
                  <a:solidFill>
                    <a:srgbClr val="00C7B1"/>
                  </a:solidFill>
                </a:rPr>
                <a:t>Order code</a:t>
              </a:r>
              <a:endParaRPr lang="en-US" sz="2200">
                <a:solidFill>
                  <a:srgbClr val="00C7B1"/>
                </a:solidFill>
              </a:endParaRPr>
            </a:p>
          </p:txBody>
        </p:sp>
      </p:grpSp>
    </p:spTree>
    <p:extLst>
      <p:ext uri="{BB962C8B-B14F-4D97-AF65-F5344CB8AC3E}">
        <p14:creationId xmlns:p14="http://schemas.microsoft.com/office/powerpoint/2010/main" val="384822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4990392-447B-4B65-B451-6E05788B5449}"/>
              </a:ext>
            </a:extLst>
          </p:cNvPr>
          <p:cNvSpPr>
            <a:spLocks noGrp="1"/>
          </p:cNvSpPr>
          <p:nvPr>
            <p:ph type="body" sz="quarter" idx="13"/>
          </p:nvPr>
        </p:nvSpPr>
        <p:spPr>
          <a:xfrm>
            <a:off x="554035" y="2359797"/>
            <a:ext cx="4912268" cy="2138406"/>
          </a:xfrm>
        </p:spPr>
        <p:txBody>
          <a:bodyPr/>
          <a:lstStyle/>
          <a:p>
            <a:r>
              <a:rPr lang="pl-PL" sz="4400"/>
              <a:t>1</a:t>
            </a:r>
            <a:r>
              <a:rPr lang="en-US" sz="4400"/>
              <a:t>. Payment Service Providers</a:t>
            </a:r>
          </a:p>
        </p:txBody>
      </p:sp>
      <p:sp>
        <p:nvSpPr>
          <p:cNvPr id="11" name="Text Placeholder 8">
            <a:extLst>
              <a:ext uri="{FF2B5EF4-FFF2-40B4-BE49-F238E27FC236}">
                <a16:creationId xmlns:a16="http://schemas.microsoft.com/office/drawing/2014/main" id="{CAD91955-2572-4730-9160-DF9643E5AA72}"/>
              </a:ext>
            </a:extLst>
          </p:cNvPr>
          <p:cNvSpPr>
            <a:spLocks noGrp="1"/>
          </p:cNvSpPr>
          <p:nvPr>
            <p:ph type="body" sz="quarter" idx="14"/>
          </p:nvPr>
        </p:nvSpPr>
        <p:spPr>
          <a:xfrm>
            <a:off x="6444564" y="888273"/>
            <a:ext cx="5324030" cy="5068389"/>
          </a:xfrm>
        </p:spPr>
        <p:txBody>
          <a:bodyPr anchor="ctr">
            <a:noAutofit/>
          </a:bodyPr>
          <a:lstStyle/>
          <a:p>
            <a:pPr marL="914400" lvl="1" indent="-457200">
              <a:spcBef>
                <a:spcPts val="1200"/>
              </a:spcBef>
              <a:spcAft>
                <a:spcPts val="1200"/>
              </a:spcAft>
              <a:buFont typeface="Arial" panose="020B0604020202020204" pitchFamily="34" charset="0"/>
              <a:buChar char="•"/>
            </a:pPr>
            <a:r>
              <a:rPr lang="en-US" sz="2800">
                <a:latin typeface="Arial" panose="020B0604020202020204" pitchFamily="34" charset="0"/>
                <a:cs typeface="Arial" panose="020B0604020202020204" pitchFamily="34" charset="0"/>
              </a:rPr>
              <a:t>Amway’s Payment Service Providers (PSPs)</a:t>
            </a:r>
          </a:p>
          <a:p>
            <a:pPr marL="914400" lvl="1" indent="-457200">
              <a:spcBef>
                <a:spcPts val="1200"/>
              </a:spcBef>
              <a:spcAft>
                <a:spcPts val="1200"/>
              </a:spcAft>
              <a:buFont typeface="Arial" panose="020B0604020202020204" pitchFamily="34" charset="0"/>
              <a:buChar char="•"/>
            </a:pPr>
            <a:r>
              <a:rPr lang="de-DE" sz="2800">
                <a:latin typeface="Arial" panose="020B0604020202020204" pitchFamily="34" charset="0"/>
                <a:cs typeface="Arial" panose="020B0604020202020204" pitchFamily="34" charset="0"/>
              </a:rPr>
              <a:t>How to get access to PSP‘s backoffice</a:t>
            </a:r>
          </a:p>
        </p:txBody>
      </p:sp>
    </p:spTree>
    <p:extLst>
      <p:ext uri="{BB962C8B-B14F-4D97-AF65-F5344CB8AC3E}">
        <p14:creationId xmlns:p14="http://schemas.microsoft.com/office/powerpoint/2010/main" val="3420322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0D0470-7FC4-4A41-870D-72B66A02EAF0}"/>
              </a:ext>
            </a:extLst>
          </p:cNvPr>
          <p:cNvSpPr>
            <a:spLocks noGrp="1"/>
          </p:cNvSpPr>
          <p:nvPr>
            <p:ph type="body" sz="quarter" idx="13"/>
          </p:nvPr>
        </p:nvSpPr>
        <p:spPr>
          <a:xfrm>
            <a:off x="-77000" y="478603"/>
            <a:ext cx="12342920" cy="662152"/>
          </a:xfrm>
        </p:spPr>
        <p:txBody>
          <a:bodyPr/>
          <a:lstStyle/>
          <a:p>
            <a:pPr algn="ctr"/>
            <a:r>
              <a:rPr lang="de-DE" sz="4000"/>
              <a:t>Required information for case resolution for PSP</a:t>
            </a:r>
            <a:endParaRPr lang="en-US" sz="4000"/>
          </a:p>
        </p:txBody>
      </p:sp>
      <p:sp>
        <p:nvSpPr>
          <p:cNvPr id="3" name="Text Placeholder 2">
            <a:extLst>
              <a:ext uri="{FF2B5EF4-FFF2-40B4-BE49-F238E27FC236}">
                <a16:creationId xmlns:a16="http://schemas.microsoft.com/office/drawing/2014/main" id="{6BC61048-F818-4C23-8F56-C1F71F146CF7}"/>
              </a:ext>
            </a:extLst>
          </p:cNvPr>
          <p:cNvSpPr>
            <a:spLocks noGrp="1"/>
          </p:cNvSpPr>
          <p:nvPr>
            <p:ph type="body" sz="quarter" idx="21"/>
          </p:nvPr>
        </p:nvSpPr>
        <p:spPr>
          <a:xfrm>
            <a:off x="1993399" y="1595637"/>
            <a:ext cx="3671800" cy="662152"/>
          </a:xfrm>
        </p:spPr>
        <p:txBody>
          <a:bodyPr/>
          <a:lstStyle/>
          <a:p>
            <a:r>
              <a:rPr lang="de-DE">
                <a:solidFill>
                  <a:srgbClr val="00C7B1"/>
                </a:solidFill>
              </a:rPr>
              <a:t>Merchant code or terminal number</a:t>
            </a:r>
            <a:endParaRPr lang="en-US">
              <a:solidFill>
                <a:srgbClr val="00C7B1"/>
              </a:solidFill>
            </a:endParaRPr>
          </a:p>
        </p:txBody>
      </p:sp>
      <p:sp>
        <p:nvSpPr>
          <p:cNvPr id="7" name="Text Placeholder 2">
            <a:extLst>
              <a:ext uri="{FF2B5EF4-FFF2-40B4-BE49-F238E27FC236}">
                <a16:creationId xmlns:a16="http://schemas.microsoft.com/office/drawing/2014/main" id="{0EDD5E74-6518-44C0-AD95-AAA4425D3C97}"/>
              </a:ext>
            </a:extLst>
          </p:cNvPr>
          <p:cNvSpPr txBox="1">
            <a:spLocks/>
          </p:cNvSpPr>
          <p:nvPr/>
        </p:nvSpPr>
        <p:spPr>
          <a:xfrm>
            <a:off x="1993399" y="2373222"/>
            <a:ext cx="4124562" cy="91782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400" u="sng"/>
              <a:t>Example:</a:t>
            </a:r>
          </a:p>
          <a:p>
            <a:r>
              <a:rPr lang="de-DE" sz="1200"/>
              <a:t>Worldpay - AMWAYATEURECOM2</a:t>
            </a:r>
          </a:p>
          <a:p>
            <a:r>
              <a:rPr lang="de-DE" sz="1200"/>
              <a:t>Six Pay - </a:t>
            </a:r>
            <a:r>
              <a:rPr lang="en-US" sz="1200" i="0" u="none" strike="noStrike">
                <a:solidFill>
                  <a:srgbClr val="000000"/>
                </a:solidFill>
                <a:effectLst/>
                <a:latin typeface="Arial" panose="020B0604020202020204" pitchFamily="34" charset="0"/>
              </a:rPr>
              <a:t>17726065</a:t>
            </a:r>
            <a:r>
              <a:rPr lang="en-US" sz="1200"/>
              <a:t> </a:t>
            </a:r>
          </a:p>
        </p:txBody>
      </p:sp>
      <p:pic>
        <p:nvPicPr>
          <p:cNvPr id="9" name="Graphic 8" descr="Ecommerce with solid fill">
            <a:extLst>
              <a:ext uri="{FF2B5EF4-FFF2-40B4-BE49-F238E27FC236}">
                <a16:creationId xmlns:a16="http://schemas.microsoft.com/office/drawing/2014/main" id="{42EBDE6A-E21B-483D-A7E7-4E77C607A8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5701" y="1546199"/>
            <a:ext cx="914400" cy="914400"/>
          </a:xfrm>
          <a:prstGeom prst="rect">
            <a:avLst/>
          </a:prstGeom>
        </p:spPr>
      </p:pic>
      <p:sp>
        <p:nvSpPr>
          <p:cNvPr id="10" name="Text Placeholder 2">
            <a:extLst>
              <a:ext uri="{FF2B5EF4-FFF2-40B4-BE49-F238E27FC236}">
                <a16:creationId xmlns:a16="http://schemas.microsoft.com/office/drawing/2014/main" id="{C04FCCC2-CD53-4466-8A73-55AB069D990E}"/>
              </a:ext>
            </a:extLst>
          </p:cNvPr>
          <p:cNvSpPr txBox="1">
            <a:spLocks/>
          </p:cNvSpPr>
          <p:nvPr/>
        </p:nvSpPr>
        <p:spPr>
          <a:xfrm>
            <a:off x="7890684" y="1459886"/>
            <a:ext cx="3671800" cy="66215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solidFill>
                  <a:srgbClr val="00C7B1"/>
                </a:solidFill>
              </a:rPr>
              <a:t>Order code</a:t>
            </a:r>
            <a:endParaRPr lang="en-US">
              <a:solidFill>
                <a:srgbClr val="00C7B1"/>
              </a:solidFill>
            </a:endParaRPr>
          </a:p>
        </p:txBody>
      </p:sp>
      <p:sp>
        <p:nvSpPr>
          <p:cNvPr id="11" name="Text Placeholder 2">
            <a:extLst>
              <a:ext uri="{FF2B5EF4-FFF2-40B4-BE49-F238E27FC236}">
                <a16:creationId xmlns:a16="http://schemas.microsoft.com/office/drawing/2014/main" id="{608B64FD-0F05-4A07-8D03-94AFFEE6AED3}"/>
              </a:ext>
            </a:extLst>
          </p:cNvPr>
          <p:cNvSpPr txBox="1">
            <a:spLocks/>
          </p:cNvSpPr>
          <p:nvPr/>
        </p:nvSpPr>
        <p:spPr>
          <a:xfrm>
            <a:off x="7819662" y="2324108"/>
            <a:ext cx="4476727" cy="771178"/>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400" u="sng" dirty="0"/>
              <a:t>Example:</a:t>
            </a:r>
          </a:p>
          <a:p>
            <a:r>
              <a:rPr lang="en-US" sz="1200" i="0" u="none" strike="noStrike" dirty="0">
                <a:solidFill>
                  <a:srgbClr val="000000"/>
                </a:solidFill>
                <a:effectLst/>
              </a:rPr>
              <a:t>Regular order: 7011975238-060000004185550-Pf70ob-H</a:t>
            </a:r>
          </a:p>
          <a:p>
            <a:r>
              <a:rPr lang="en-US" sz="1200" dirty="0">
                <a:solidFill>
                  <a:srgbClr val="000000"/>
                </a:solidFill>
              </a:rPr>
              <a:t>Refund:</a:t>
            </a:r>
            <a:r>
              <a:rPr lang="en-US" sz="1100" dirty="0"/>
              <a:t> for Worldpay original order code</a:t>
            </a:r>
          </a:p>
          <a:p>
            <a:r>
              <a:rPr lang="en-US" sz="1100" dirty="0"/>
              <a:t>               for Six Pay such reference 34095699017-96659003</a:t>
            </a:r>
          </a:p>
          <a:p>
            <a:endParaRPr lang="en-US" sz="1400" dirty="0"/>
          </a:p>
        </p:txBody>
      </p:sp>
      <p:sp>
        <p:nvSpPr>
          <p:cNvPr id="14" name="Text Placeholder 2">
            <a:extLst>
              <a:ext uri="{FF2B5EF4-FFF2-40B4-BE49-F238E27FC236}">
                <a16:creationId xmlns:a16="http://schemas.microsoft.com/office/drawing/2014/main" id="{165FC4A7-0039-4E8D-A410-AFEB969F16BD}"/>
              </a:ext>
            </a:extLst>
          </p:cNvPr>
          <p:cNvSpPr txBox="1">
            <a:spLocks/>
          </p:cNvSpPr>
          <p:nvPr/>
        </p:nvSpPr>
        <p:spPr>
          <a:xfrm>
            <a:off x="1938726" y="3774399"/>
            <a:ext cx="2533978" cy="66215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a:solidFill>
                  <a:srgbClr val="00C7B1"/>
                </a:solidFill>
              </a:rPr>
              <a:t>Clear problem description</a:t>
            </a:r>
            <a:endParaRPr lang="en-US">
              <a:solidFill>
                <a:srgbClr val="00C7B1"/>
              </a:solidFill>
            </a:endParaRPr>
          </a:p>
        </p:txBody>
      </p:sp>
      <p:pic>
        <p:nvPicPr>
          <p:cNvPr id="17" name="Graphic 16" descr="Clipboard with solid fill">
            <a:extLst>
              <a:ext uri="{FF2B5EF4-FFF2-40B4-BE49-F238E27FC236}">
                <a16:creationId xmlns:a16="http://schemas.microsoft.com/office/drawing/2014/main" id="{114C4475-FAE6-425A-B503-F518D86DEB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5701" y="3648275"/>
            <a:ext cx="914400" cy="914400"/>
          </a:xfrm>
          <a:prstGeom prst="rect">
            <a:avLst/>
          </a:prstGeom>
        </p:spPr>
      </p:pic>
      <p:pic>
        <p:nvPicPr>
          <p:cNvPr id="19" name="Graphic 18" descr="Blackboard with solid fill">
            <a:extLst>
              <a:ext uri="{FF2B5EF4-FFF2-40B4-BE49-F238E27FC236}">
                <a16:creationId xmlns:a16="http://schemas.microsoft.com/office/drawing/2014/main" id="{2E2D8B5D-7216-4EF7-A783-66B16B0B59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05262" y="1380718"/>
            <a:ext cx="914400" cy="914400"/>
          </a:xfrm>
          <a:prstGeom prst="rect">
            <a:avLst/>
          </a:prstGeom>
        </p:spPr>
      </p:pic>
      <p:sp>
        <p:nvSpPr>
          <p:cNvPr id="20" name="Text Placeholder 2">
            <a:extLst>
              <a:ext uri="{FF2B5EF4-FFF2-40B4-BE49-F238E27FC236}">
                <a16:creationId xmlns:a16="http://schemas.microsoft.com/office/drawing/2014/main" id="{B2165031-828E-476C-B2B0-73F013BABB4D}"/>
              </a:ext>
            </a:extLst>
          </p:cNvPr>
          <p:cNvSpPr txBox="1">
            <a:spLocks/>
          </p:cNvSpPr>
          <p:nvPr/>
        </p:nvSpPr>
        <p:spPr>
          <a:xfrm>
            <a:off x="1324020" y="4640022"/>
            <a:ext cx="4476727" cy="184818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400" u="sng"/>
              <a:t>Example:</a:t>
            </a:r>
          </a:p>
          <a:p>
            <a:r>
              <a:rPr lang="en-US" sz="1200" b="1">
                <a:solidFill>
                  <a:schemeClr val="tx1"/>
                </a:solidFill>
                <a:effectLst/>
                <a:latin typeface="Arial" panose="020B0604020202020204" pitchFamily="34" charset="0"/>
                <a:ea typeface="Calibri" panose="020F0502020204030204" pitchFamily="34" charset="0"/>
                <a:cs typeface="Arial" panose="020B0604020202020204" pitchFamily="34" charset="0"/>
              </a:rPr>
              <a:t>We’ve received information from ABO that she hasn’t receive refund for her return, which was processed via WorldPay on 6</a:t>
            </a:r>
            <a:r>
              <a:rPr lang="en-US" sz="1200" b="1" baseline="30000">
                <a:solidFill>
                  <a:schemeClr val="tx1"/>
                </a:solidFill>
                <a:effectLst/>
                <a:latin typeface="Arial" panose="020B0604020202020204" pitchFamily="34" charset="0"/>
                <a:ea typeface="Calibri" panose="020F0502020204030204" pitchFamily="34" charset="0"/>
                <a:cs typeface="Arial" panose="020B0604020202020204" pitchFamily="34" charset="0"/>
              </a:rPr>
              <a:t>h</a:t>
            </a:r>
            <a:r>
              <a:rPr lang="en-US" sz="1200" b="1">
                <a:solidFill>
                  <a:schemeClr val="tx1"/>
                </a:solidFill>
                <a:effectLst/>
                <a:latin typeface="Arial" panose="020B0604020202020204" pitchFamily="34" charset="0"/>
                <a:ea typeface="Calibri" panose="020F0502020204030204" pitchFamily="34" charset="0"/>
                <a:cs typeface="Arial" panose="020B0604020202020204" pitchFamily="34" charset="0"/>
              </a:rPr>
              <a:t> June 2022.</a:t>
            </a:r>
          </a:p>
          <a:p>
            <a:r>
              <a:rPr lang="en-US" sz="1200" b="1" u="sng">
                <a:solidFill>
                  <a:schemeClr val="tx1"/>
                </a:solidFill>
                <a:effectLst/>
                <a:latin typeface="Arial" panose="020B0604020202020204" pitchFamily="34" charset="0"/>
                <a:ea typeface="Calibri" panose="020F0502020204030204" pitchFamily="34" charset="0"/>
                <a:cs typeface="Arial" panose="020B0604020202020204" pitchFamily="34" charset="0"/>
              </a:rPr>
              <a:t>Merchant code</a:t>
            </a:r>
            <a:r>
              <a:rPr lang="en-US" sz="1200" b="1">
                <a:solidFill>
                  <a:schemeClr val="tx1"/>
                </a:solidFill>
                <a:effectLst/>
                <a:latin typeface="Arial" panose="020B0604020202020204" pitchFamily="34" charset="0"/>
                <a:ea typeface="Calibri" panose="020F0502020204030204" pitchFamily="34" charset="0"/>
                <a:cs typeface="Arial" panose="020B0604020202020204" pitchFamily="34" charset="0"/>
              </a:rPr>
              <a:t>:  AMWAYITEURECOMHYB</a:t>
            </a:r>
          </a:p>
          <a:p>
            <a:r>
              <a:rPr lang="en-US" sz="1200" b="1" u="sng">
                <a:solidFill>
                  <a:schemeClr val="tx1"/>
                </a:solidFill>
                <a:effectLst/>
                <a:latin typeface="Arial" panose="020B0604020202020204" pitchFamily="34" charset="0"/>
                <a:ea typeface="Calibri" panose="020F0502020204030204" pitchFamily="34" charset="0"/>
                <a:cs typeface="Arial" panose="020B0604020202020204" pitchFamily="34" charset="0"/>
              </a:rPr>
              <a:t>Transaction code</a:t>
            </a:r>
            <a:r>
              <a:rPr lang="en-US" sz="1200" b="1">
                <a:solidFill>
                  <a:schemeClr val="tx1"/>
                </a:solidFill>
                <a:effectLst/>
                <a:latin typeface="Arial" panose="020B0604020202020204" pitchFamily="34" charset="0"/>
                <a:ea typeface="Calibri" panose="020F0502020204030204" pitchFamily="34" charset="0"/>
                <a:cs typeface="Arial" panose="020B0604020202020204" pitchFamily="34" charset="0"/>
              </a:rPr>
              <a:t>: 7012449880-160000007289036-il4ax3-H</a:t>
            </a:r>
          </a:p>
          <a:p>
            <a:r>
              <a:rPr lang="en-US" sz="1200" b="1">
                <a:solidFill>
                  <a:schemeClr val="tx1"/>
                </a:solidFill>
                <a:effectLst/>
                <a:latin typeface="Arial" panose="020B0604020202020204" pitchFamily="34" charset="0"/>
                <a:ea typeface="Calibri" panose="020F0502020204030204" pitchFamily="34" charset="0"/>
                <a:cs typeface="Arial" panose="020B0604020202020204" pitchFamily="34" charset="0"/>
              </a:rPr>
              <a:t>Could you please provide ARN number?</a:t>
            </a:r>
          </a:p>
        </p:txBody>
      </p:sp>
      <p:pic>
        <p:nvPicPr>
          <p:cNvPr id="5" name="Graphic 4" descr="Philanthropy with solid fill">
            <a:extLst>
              <a:ext uri="{FF2B5EF4-FFF2-40B4-BE49-F238E27FC236}">
                <a16:creationId xmlns:a16="http://schemas.microsoft.com/office/drawing/2014/main" id="{63637AFA-2C31-4514-8977-0751F7FC68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05262" y="3648275"/>
            <a:ext cx="914400" cy="914400"/>
          </a:xfrm>
          <a:prstGeom prst="rect">
            <a:avLst/>
          </a:prstGeom>
        </p:spPr>
      </p:pic>
      <p:sp>
        <p:nvSpPr>
          <p:cNvPr id="15" name="Text Placeholder 2">
            <a:extLst>
              <a:ext uri="{FF2B5EF4-FFF2-40B4-BE49-F238E27FC236}">
                <a16:creationId xmlns:a16="http://schemas.microsoft.com/office/drawing/2014/main" id="{DF8657A9-C52D-41F5-BBCB-2CFFFF15577D}"/>
              </a:ext>
            </a:extLst>
          </p:cNvPr>
          <p:cNvSpPr txBox="1">
            <a:spLocks/>
          </p:cNvSpPr>
          <p:nvPr/>
        </p:nvSpPr>
        <p:spPr>
          <a:xfrm>
            <a:off x="8094778" y="3648275"/>
            <a:ext cx="3228586" cy="101452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a:solidFill>
                  <a:srgbClr val="00C7B1"/>
                </a:solidFill>
              </a:rPr>
              <a:t>Proof of payment in case of „ghost“ order for APMs</a:t>
            </a:r>
            <a:endParaRPr lang="en-US">
              <a:solidFill>
                <a:srgbClr val="00C7B1"/>
              </a:solidFill>
            </a:endParaRPr>
          </a:p>
        </p:txBody>
      </p:sp>
      <p:sp>
        <p:nvSpPr>
          <p:cNvPr id="16" name="Text Placeholder 2">
            <a:extLst>
              <a:ext uri="{FF2B5EF4-FFF2-40B4-BE49-F238E27FC236}">
                <a16:creationId xmlns:a16="http://schemas.microsoft.com/office/drawing/2014/main" id="{0DC67972-A3B3-4F10-A60E-80AD3914BC76}"/>
              </a:ext>
            </a:extLst>
          </p:cNvPr>
          <p:cNvSpPr txBox="1">
            <a:spLocks/>
          </p:cNvSpPr>
          <p:nvPr/>
        </p:nvSpPr>
        <p:spPr>
          <a:xfrm>
            <a:off x="6905262" y="4640022"/>
            <a:ext cx="4476727" cy="147013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400" u="sng"/>
              <a:t>Example:</a:t>
            </a:r>
          </a:p>
          <a:p>
            <a:r>
              <a:rPr lang="en-US" sz="1200" i="0" u="none" strike="noStrike">
                <a:solidFill>
                  <a:srgbClr val="000000"/>
                </a:solidFill>
                <a:effectLst/>
              </a:rPr>
              <a:t>ABO makes a payment via P24 and doesn’t come back to Amway’s website.</a:t>
            </a:r>
          </a:p>
          <a:p>
            <a:r>
              <a:rPr lang="en-US" sz="1200">
                <a:solidFill>
                  <a:srgbClr val="000000"/>
                </a:solidFill>
              </a:rPr>
              <a:t>Order is not created, but payment is taken.</a:t>
            </a:r>
          </a:p>
          <a:p>
            <a:r>
              <a:rPr lang="en-US" sz="1100"/>
              <a:t> </a:t>
            </a:r>
            <a:endParaRPr lang="en-US" sz="1400"/>
          </a:p>
        </p:txBody>
      </p:sp>
    </p:spTree>
    <p:extLst>
      <p:ext uri="{BB962C8B-B14F-4D97-AF65-F5344CB8AC3E}">
        <p14:creationId xmlns:p14="http://schemas.microsoft.com/office/powerpoint/2010/main" val="1477654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E96EDD1-4BE2-4176-A192-085B2C2EA864}"/>
              </a:ext>
            </a:extLst>
          </p:cNvPr>
          <p:cNvSpPr txBox="1">
            <a:spLocks/>
          </p:cNvSpPr>
          <p:nvPr/>
        </p:nvSpPr>
        <p:spPr>
          <a:xfrm>
            <a:off x="838200" y="332712"/>
            <a:ext cx="10515600" cy="7721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4000" b="1" dirty="0">
                <a:latin typeface="Arial" panose="020B0604020202020204" pitchFamily="34" charset="0"/>
                <a:cs typeface="Arial" panose="020B0604020202020204" pitchFamily="34" charset="0"/>
              </a:rPr>
              <a:t>Contact details Worldpay</a:t>
            </a:r>
            <a:endParaRPr lang="en-US" sz="4000" b="1"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99195DEE-6FFB-4F61-8F16-A8AB060728E1}"/>
              </a:ext>
            </a:extLst>
          </p:cNvPr>
          <p:cNvGraphicFramePr>
            <a:graphicFrameLocks noGrp="1"/>
          </p:cNvGraphicFramePr>
          <p:nvPr>
            <p:extLst>
              <p:ext uri="{D42A27DB-BD31-4B8C-83A1-F6EECF244321}">
                <p14:modId xmlns:p14="http://schemas.microsoft.com/office/powerpoint/2010/main" val="3611549356"/>
              </p:ext>
            </p:extLst>
          </p:nvPr>
        </p:nvGraphicFramePr>
        <p:xfrm>
          <a:off x="553801" y="1365677"/>
          <a:ext cx="11084398" cy="2795983"/>
        </p:xfrm>
        <a:graphic>
          <a:graphicData uri="http://schemas.openxmlformats.org/drawingml/2006/table">
            <a:tbl>
              <a:tblPr firstRow="1" firstCol="1" bandRow="1">
                <a:tableStyleId>{5C22544A-7EE6-4342-B048-85BDC9FD1C3A}</a:tableStyleId>
              </a:tblPr>
              <a:tblGrid>
                <a:gridCol w="1085998">
                  <a:extLst>
                    <a:ext uri="{9D8B030D-6E8A-4147-A177-3AD203B41FA5}">
                      <a16:colId xmlns:a16="http://schemas.microsoft.com/office/drawing/2014/main" val="3993359441"/>
                    </a:ext>
                  </a:extLst>
                </a:gridCol>
                <a:gridCol w="1281338">
                  <a:extLst>
                    <a:ext uri="{9D8B030D-6E8A-4147-A177-3AD203B41FA5}">
                      <a16:colId xmlns:a16="http://schemas.microsoft.com/office/drawing/2014/main" val="2142922905"/>
                    </a:ext>
                  </a:extLst>
                </a:gridCol>
                <a:gridCol w="1634573">
                  <a:extLst>
                    <a:ext uri="{9D8B030D-6E8A-4147-A177-3AD203B41FA5}">
                      <a16:colId xmlns:a16="http://schemas.microsoft.com/office/drawing/2014/main" val="1594245360"/>
                    </a:ext>
                  </a:extLst>
                </a:gridCol>
                <a:gridCol w="1537607">
                  <a:extLst>
                    <a:ext uri="{9D8B030D-6E8A-4147-A177-3AD203B41FA5}">
                      <a16:colId xmlns:a16="http://schemas.microsoft.com/office/drawing/2014/main" val="2259347264"/>
                    </a:ext>
                  </a:extLst>
                </a:gridCol>
                <a:gridCol w="2521951">
                  <a:extLst>
                    <a:ext uri="{9D8B030D-6E8A-4147-A177-3AD203B41FA5}">
                      <a16:colId xmlns:a16="http://schemas.microsoft.com/office/drawing/2014/main" val="569478314"/>
                    </a:ext>
                  </a:extLst>
                </a:gridCol>
                <a:gridCol w="3022931">
                  <a:extLst>
                    <a:ext uri="{9D8B030D-6E8A-4147-A177-3AD203B41FA5}">
                      <a16:colId xmlns:a16="http://schemas.microsoft.com/office/drawing/2014/main" val="2295343674"/>
                    </a:ext>
                  </a:extLst>
                </a:gridCol>
              </a:tblGrid>
              <a:tr h="217363">
                <a:tc>
                  <a:txBody>
                    <a:bodyPr/>
                    <a:lstStyle/>
                    <a:p>
                      <a:pPr algn="l" fontAlgn="ctr"/>
                      <a:endParaRPr lang="en-US" sz="1200" u="none" strike="noStrike" dirty="0">
                        <a:effectLst/>
                        <a:latin typeface="Arial" panose="020B0604020202020204" pitchFamily="34" charset="0"/>
                        <a:cs typeface="Arial" panose="020B0604020202020204" pitchFamily="34" charset="0"/>
                      </a:endParaRPr>
                    </a:p>
                    <a:p>
                      <a:pPr lvl="1" algn="l" fontAlgn="ctr"/>
                      <a:r>
                        <a:rPr lang="en-US" sz="1200" u="none" strike="noStrike" dirty="0">
                          <a:effectLst/>
                          <a:latin typeface="Arial" panose="020B0604020202020204" pitchFamily="34" charset="0"/>
                          <a:cs typeface="Arial" panose="020B0604020202020204" pitchFamily="34" charset="0"/>
                        </a:rPr>
                        <a:t>Time</a:t>
                      </a:r>
                    </a:p>
                    <a:p>
                      <a:pPr algn="l" fontAlgn="ct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solidFill>
                  </a:tcPr>
                </a:tc>
                <a:tc>
                  <a:txBody>
                    <a:bodyPr/>
                    <a:lstStyle/>
                    <a:p>
                      <a:pPr lvl="1" algn="l" fontAlgn="ctr"/>
                      <a:r>
                        <a:rPr lang="en-US" sz="1200" u="none" strike="noStrike">
                          <a:effectLst/>
                          <a:latin typeface="Arial" panose="020B0604020202020204" pitchFamily="34" charset="0"/>
                          <a:cs typeface="Arial" panose="020B0604020202020204" pitchFamily="34" charset="0"/>
                        </a:rPr>
                        <a:t>Name</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solidFill>
                  </a:tcPr>
                </a:tc>
                <a:tc>
                  <a:txBody>
                    <a:bodyPr/>
                    <a:lstStyle/>
                    <a:p>
                      <a:pPr lvl="1" algn="l" fontAlgn="ctr"/>
                      <a:r>
                        <a:rPr lang="en-US" sz="1200" u="none" strike="noStrike">
                          <a:effectLst/>
                          <a:latin typeface="Arial" panose="020B0604020202020204" pitchFamily="34" charset="0"/>
                          <a:cs typeface="Arial" panose="020B0604020202020204" pitchFamily="34" charset="0"/>
                        </a:rPr>
                        <a:t>Role</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solidFill>
                  </a:tcPr>
                </a:tc>
                <a:tc>
                  <a:txBody>
                    <a:bodyPr/>
                    <a:lstStyle/>
                    <a:p>
                      <a:pPr lvl="1" algn="l" fontAlgn="ctr"/>
                      <a:r>
                        <a:rPr lang="en-US" sz="1200" u="none" strike="noStrike">
                          <a:effectLst/>
                          <a:latin typeface="Arial" panose="020B0604020202020204" pitchFamily="34" charset="0"/>
                          <a:cs typeface="Arial" panose="020B0604020202020204" pitchFamily="34" charset="0"/>
                        </a:rPr>
                        <a:t>Phone</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solidFill>
                  </a:tcPr>
                </a:tc>
                <a:tc>
                  <a:txBody>
                    <a:bodyPr/>
                    <a:lstStyle/>
                    <a:p>
                      <a:pPr lvl="1" algn="l" fontAlgn="ctr"/>
                      <a:r>
                        <a:rPr lang="en-US" sz="1200" u="none" strike="noStrike">
                          <a:effectLst/>
                          <a:latin typeface="Arial" panose="020B0604020202020204" pitchFamily="34" charset="0"/>
                          <a:cs typeface="Arial" panose="020B0604020202020204" pitchFamily="34" charset="0"/>
                        </a:rPr>
                        <a:t>Email</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solidFill>
                  </a:tcPr>
                </a:tc>
                <a:tc>
                  <a:txBody>
                    <a:bodyPr/>
                    <a:lstStyle/>
                    <a:p>
                      <a:pPr lvl="1" algn="l" fontAlgn="ctr"/>
                      <a:r>
                        <a:rPr lang="de-DE" sz="1200" b="1" i="0" u="none" strike="noStrike">
                          <a:solidFill>
                            <a:schemeClr val="bg1"/>
                          </a:solidFill>
                          <a:effectLst/>
                          <a:latin typeface="Arial" panose="020B0604020202020204" pitchFamily="34" charset="0"/>
                          <a:cs typeface="Arial" panose="020B0604020202020204" pitchFamily="34" charset="0"/>
                        </a:rPr>
                        <a:t>When to contact</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8619" marR="8619" marT="8619" marB="0" anchor="ctr">
                    <a:solidFill>
                      <a:srgbClr val="00C7B1"/>
                    </a:solidFill>
                  </a:tcPr>
                </a:tc>
                <a:extLst>
                  <a:ext uri="{0D108BD9-81ED-4DB2-BD59-A6C34878D82A}">
                    <a16:rowId xmlns:a16="http://schemas.microsoft.com/office/drawing/2014/main" val="1997991908"/>
                  </a:ext>
                </a:extLst>
              </a:tr>
              <a:tr h="424943">
                <a:tc>
                  <a:txBody>
                    <a:bodyPr/>
                    <a:lstStyle/>
                    <a:p>
                      <a:pPr marL="274320" algn="l" fontAlgn="ctr"/>
                      <a:r>
                        <a:rPr lang="en-US" sz="1000" u="none" strike="noStrike" dirty="0">
                          <a:effectLst/>
                          <a:latin typeface="Arial" panose="020B0604020202020204" pitchFamily="34" charset="0"/>
                          <a:cs typeface="Arial" panose="020B0604020202020204" pitchFamily="34" charset="0"/>
                        </a:rPr>
                        <a:t>09:00-17:00 CET</a:t>
                      </a:r>
                      <a:br>
                        <a:rPr lang="en-US" sz="1000" u="none" strike="noStrike" dirty="0">
                          <a:effectLst/>
                          <a:latin typeface="Arial" panose="020B0604020202020204" pitchFamily="34" charset="0"/>
                          <a:cs typeface="Arial" panose="020B0604020202020204" pitchFamily="34" charset="0"/>
                        </a:rPr>
                      </a:br>
                      <a:r>
                        <a:rPr lang="en-US" sz="1000" u="none" strike="noStrike" dirty="0">
                          <a:effectLst/>
                          <a:latin typeface="Arial" panose="020B0604020202020204" pitchFamily="34" charset="0"/>
                          <a:cs typeface="Arial" panose="020B0604020202020204" pitchFamily="34" charset="0"/>
                        </a:rPr>
                        <a:t>Mon-Fri</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solidFill>
                  </a:tcPr>
                </a:tc>
                <a:tc>
                  <a:txBody>
                    <a:bodyPr/>
                    <a:lstStyle/>
                    <a:p>
                      <a:pPr marL="91440" algn="l" fontAlgn="ctr"/>
                      <a:r>
                        <a:rPr lang="en-US" sz="1000" u="none" strike="noStrike" dirty="0">
                          <a:effectLst/>
                          <a:latin typeface="Arial" panose="020B0604020202020204" pitchFamily="34" charset="0"/>
                          <a:cs typeface="Arial" panose="020B0604020202020204" pitchFamily="34" charset="0"/>
                        </a:rPr>
                        <a:t>Lorenzo Mandara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50000"/>
                      </a:srgbClr>
                    </a:solidFill>
                  </a:tcPr>
                </a:tc>
                <a:tc>
                  <a:txBody>
                    <a:bodyPr/>
                    <a:lstStyle/>
                    <a:p>
                      <a:pPr marL="91440" algn="l" fontAlgn="ctr"/>
                      <a:r>
                        <a:rPr lang="en-US" sz="1000" u="none" strike="noStrike" dirty="0">
                          <a:effectLst/>
                          <a:latin typeface="Arial" panose="020B0604020202020204" pitchFamily="34" charset="0"/>
                          <a:cs typeface="Arial" panose="020B0604020202020204" pitchFamily="34" charset="0"/>
                        </a:rPr>
                        <a:t>Client Success Manager</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50000"/>
                      </a:srgbClr>
                    </a:solidFill>
                  </a:tcPr>
                </a:tc>
                <a:tc>
                  <a:txBody>
                    <a:bodyPr/>
                    <a:lstStyle/>
                    <a:p>
                      <a:pPr marL="91440" algn="l" fontAlgn="ctr"/>
                      <a:r>
                        <a:rPr lang="it-IT" sz="1000" u="none" strike="noStrike" dirty="0">
                          <a:effectLst/>
                          <a:latin typeface="Arial" panose="020B0604020202020204" pitchFamily="34" charset="0"/>
                          <a:cs typeface="Arial" panose="020B0604020202020204" pitchFamily="34" charset="0"/>
                        </a:rPr>
                        <a:t>+31 6 12 71 86 20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50000"/>
                      </a:srgbClr>
                    </a:solidFill>
                  </a:tcPr>
                </a:tc>
                <a:tc>
                  <a:txBody>
                    <a:bodyPr/>
                    <a:lstStyle/>
                    <a:p>
                      <a:pPr marL="91440" algn="l" defTabSz="914400" rtl="0" eaLnBrk="1" fontAlgn="ctr" latinLnBrk="0" hangingPunct="1"/>
                      <a:r>
                        <a:rPr lang="en-US" sz="1000" u="sng" strike="noStrike" kern="1200" dirty="0">
                          <a:solidFill>
                            <a:schemeClr val="dk1"/>
                          </a:solidFill>
                          <a:effectLst/>
                          <a:latin typeface="Arial" panose="020B0604020202020204" pitchFamily="34" charset="0"/>
                          <a:ea typeface="+mn-ea"/>
                          <a:cs typeface="Arial" panose="020B0604020202020204" pitchFamily="34" charset="0"/>
                        </a:rPr>
                        <a:t>support.lorenzo.mandara@worldpay.com</a:t>
                      </a:r>
                    </a:p>
                  </a:txBody>
                  <a:tcPr marL="8619" marR="8619" marT="8619" marB="0" anchor="ctr">
                    <a:solidFill>
                      <a:srgbClr val="00C7B1">
                        <a:alpha val="50000"/>
                      </a:srgbClr>
                    </a:solidFill>
                  </a:tcPr>
                </a:tc>
                <a:tc>
                  <a:txBody>
                    <a:bodyPr/>
                    <a:lstStyle/>
                    <a:p>
                      <a:pPr marL="91440" algn="l" defTabSz="914400" rtl="0" eaLnBrk="1" fontAlgn="ctr" latinLnBrk="0" hangingPunct="1"/>
                      <a:r>
                        <a:rPr lang="de-DE" sz="1000" u="sng" strike="noStrike" kern="1200" dirty="0">
                          <a:solidFill>
                            <a:schemeClr val="dk1"/>
                          </a:solidFill>
                          <a:effectLst/>
                          <a:latin typeface="Arial" panose="020B0604020202020204" pitchFamily="34" charset="0"/>
                          <a:ea typeface="+mn-ea"/>
                          <a:cs typeface="Arial" panose="020B0604020202020204" pitchFamily="34" charset="0"/>
                        </a:rPr>
                        <a:t>All operational issues with payments when Anzhela and Joanna are out of office</a:t>
                      </a:r>
                      <a:endParaRPr lang="en-US" sz="1000" u="sng" strike="noStrike" kern="1200" dirty="0">
                        <a:solidFill>
                          <a:schemeClr val="dk1"/>
                        </a:solidFill>
                        <a:effectLst/>
                        <a:latin typeface="Arial" panose="020B0604020202020204" pitchFamily="34" charset="0"/>
                        <a:ea typeface="+mn-ea"/>
                        <a:cs typeface="Arial" panose="020B0604020202020204" pitchFamily="34" charset="0"/>
                      </a:endParaRPr>
                    </a:p>
                  </a:txBody>
                  <a:tcPr marL="8619" marR="8619" marT="8619" marB="0" anchor="ctr">
                    <a:solidFill>
                      <a:srgbClr val="00C7B1">
                        <a:alpha val="50000"/>
                      </a:srgbClr>
                    </a:solidFill>
                  </a:tcPr>
                </a:tc>
                <a:extLst>
                  <a:ext uri="{0D108BD9-81ED-4DB2-BD59-A6C34878D82A}">
                    <a16:rowId xmlns:a16="http://schemas.microsoft.com/office/drawing/2014/main" val="3874132732"/>
                  </a:ext>
                </a:extLst>
              </a:tr>
              <a:tr h="430473">
                <a:tc>
                  <a:txBody>
                    <a:bodyPr/>
                    <a:lstStyle/>
                    <a:p>
                      <a:pPr marL="274320" algn="l" fontAlgn="ctr"/>
                      <a:r>
                        <a:rPr lang="en-US" sz="1000" u="none" strike="noStrike">
                          <a:effectLst/>
                          <a:latin typeface="Arial" panose="020B0604020202020204" pitchFamily="34" charset="0"/>
                          <a:cs typeface="Arial" panose="020B0604020202020204" pitchFamily="34" charset="0"/>
                        </a:rPr>
                        <a:t>24/7/365 </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solidFill>
                  </a:tcPr>
                </a:tc>
                <a:tc>
                  <a:txBody>
                    <a:bodyPr/>
                    <a:lstStyle/>
                    <a:p>
                      <a:pPr marL="91440" algn="l" fontAlgn="ctr"/>
                      <a:r>
                        <a:rPr lang="en-US" sz="1000" u="none" strike="noStrike">
                          <a:effectLst/>
                          <a:latin typeface="Arial" panose="020B0604020202020204" pitchFamily="34" charset="0"/>
                          <a:cs typeface="Arial" panose="020B0604020202020204" pitchFamily="34" charset="0"/>
                        </a:rPr>
                        <a:t>Emergency Out of Hours Support</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50000"/>
                      </a:srgbClr>
                    </a:solidFill>
                  </a:tcPr>
                </a:tc>
                <a:tc>
                  <a:txBody>
                    <a:bodyPr/>
                    <a:lstStyle/>
                    <a:p>
                      <a:pPr marL="91440" algn="l" fontAlgn="ctr"/>
                      <a:r>
                        <a:rPr lang="en-US" sz="1000" u="none" strike="noStrike">
                          <a:effectLst/>
                          <a:latin typeface="Arial" panose="020B0604020202020204" pitchFamily="34" charset="0"/>
                          <a:cs typeface="Arial" panose="020B0604020202020204" pitchFamily="34" charset="0"/>
                        </a:rPr>
                        <a:t>Dedicated Ecommerce Technical Support </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50000"/>
                      </a:srgbClr>
                    </a:solidFill>
                  </a:tcPr>
                </a:tc>
                <a:tc>
                  <a:txBody>
                    <a:bodyPr/>
                    <a:lstStyle/>
                    <a:p>
                      <a:pPr marL="91440" algn="l" fontAlgn="ctr"/>
                      <a:r>
                        <a:rPr lang="en-US" sz="1000" u="none" strike="noStrike">
                          <a:effectLst/>
                          <a:latin typeface="Arial" panose="020B0604020202020204" pitchFamily="34" charset="0"/>
                          <a:cs typeface="Arial" panose="020B0604020202020204" pitchFamily="34" charset="0"/>
                        </a:rPr>
                        <a:t>Call: +31 20 799 4777</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50000"/>
                      </a:srgbClr>
                    </a:solidFill>
                  </a:tcPr>
                </a:tc>
                <a:tc>
                  <a:txBody>
                    <a:bodyPr/>
                    <a:lstStyle/>
                    <a:p>
                      <a:pPr marL="91440" marR="0" lvl="0" indent="0" algn="l" defTabSz="914400" rtl="0" eaLnBrk="1" fontAlgn="ctr" latinLnBrk="0" hangingPunct="1">
                        <a:lnSpc>
                          <a:spcPct val="100000"/>
                        </a:lnSpc>
                        <a:spcBef>
                          <a:spcPts val="0"/>
                        </a:spcBef>
                        <a:spcAft>
                          <a:spcPts val="0"/>
                        </a:spcAft>
                        <a:buClrTx/>
                        <a:buSzTx/>
                        <a:buFontTx/>
                        <a:buNone/>
                        <a:tabLst/>
                        <a:defRPr/>
                      </a:pPr>
                      <a:r>
                        <a:rPr lang="en-US" sz="1000" u="none" strike="noStrike" dirty="0">
                          <a:effectLst/>
                          <a:latin typeface="Arial" panose="020B0604020202020204" pitchFamily="34" charset="0"/>
                          <a:cs typeface="Arial" panose="020B0604020202020204" pitchFamily="34" charset="0"/>
                        </a:rPr>
                        <a:t> </a:t>
                      </a:r>
                      <a:r>
                        <a:rPr lang="en-US" sz="1000" u="sng" strike="noStrike" kern="1200" dirty="0">
                          <a:solidFill>
                            <a:schemeClr val="dk1"/>
                          </a:solidFill>
                          <a:effectLst/>
                          <a:latin typeface="Arial" panose="020B0604020202020204" pitchFamily="34" charset="0"/>
                          <a:ea typeface="+mn-ea"/>
                          <a:cs typeface="Arial" panose="020B0604020202020204" pitchFamily="34" charset="0"/>
                        </a:rPr>
                        <a:t>support.lorenzo.mandara@worldpay.com</a:t>
                      </a:r>
                    </a:p>
                    <a:p>
                      <a:pPr marL="262890" marR="0" lvl="0" indent="-171450" algn="l" defTabSz="914400" rtl="0" eaLnBrk="1" fontAlgn="ctr" latinLnBrk="0" hangingPunct="1">
                        <a:lnSpc>
                          <a:spcPct val="100000"/>
                        </a:lnSpc>
                        <a:spcBef>
                          <a:spcPts val="0"/>
                        </a:spcBef>
                        <a:spcAft>
                          <a:spcPts val="0"/>
                        </a:spcAft>
                        <a:buClrTx/>
                        <a:buSzTx/>
                        <a:buFontTx/>
                        <a:buChar char="-"/>
                        <a:tabLst/>
                        <a:defRPr/>
                      </a:pPr>
                      <a:r>
                        <a:rPr lang="en-US" sz="1000" u="none" strike="noStrike" kern="1200" dirty="0">
                          <a:solidFill>
                            <a:schemeClr val="dk1"/>
                          </a:solidFill>
                          <a:effectLst/>
                          <a:latin typeface="Arial" panose="020B0604020202020204" pitchFamily="34" charset="0"/>
                          <a:ea typeface="+mn-ea"/>
                          <a:cs typeface="Arial" panose="020B0604020202020204" pitchFamily="34" charset="0"/>
                        </a:rPr>
                        <a:t>Send e-mail with the request first</a:t>
                      </a:r>
                    </a:p>
                    <a:p>
                      <a:pPr marL="262890" marR="0" lvl="0" indent="-171450" algn="l" defTabSz="914400" rtl="0" eaLnBrk="1" fontAlgn="ctr" latinLnBrk="0" hangingPunct="1">
                        <a:lnSpc>
                          <a:spcPct val="100000"/>
                        </a:lnSpc>
                        <a:spcBef>
                          <a:spcPts val="0"/>
                        </a:spcBef>
                        <a:spcAft>
                          <a:spcPts val="0"/>
                        </a:spcAft>
                        <a:buClrTx/>
                        <a:buSzTx/>
                        <a:buFontTx/>
                        <a:buChar char="-"/>
                        <a:tabLst/>
                        <a:defRPr/>
                      </a:pPr>
                      <a:r>
                        <a:rPr lang="en-US" sz="1000" u="none" strike="noStrike" kern="1200" dirty="0">
                          <a:solidFill>
                            <a:schemeClr val="dk1"/>
                          </a:solidFill>
                          <a:effectLst/>
                          <a:latin typeface="Arial" panose="020B0604020202020204" pitchFamily="34" charset="0"/>
                          <a:ea typeface="+mn-ea"/>
                          <a:cs typeface="Arial" panose="020B0604020202020204" pitchFamily="34" charset="0"/>
                        </a:rPr>
                        <a:t>Call by phone and quote sales force number case which you get (example below)</a:t>
                      </a:r>
                    </a:p>
                    <a:p>
                      <a:pPr marL="91440"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50000"/>
                      </a:srgbClr>
                    </a:solidFill>
                  </a:tcPr>
                </a:tc>
                <a:tc>
                  <a:txBody>
                    <a:bodyPr/>
                    <a:lstStyle/>
                    <a:p>
                      <a:pPr marL="91440" algn="l" fontAlgn="ctr"/>
                      <a:r>
                        <a:rPr lang="de-DE" sz="1000" b="0" i="0" u="none" strike="noStrike" dirty="0">
                          <a:solidFill>
                            <a:srgbClr val="000000"/>
                          </a:solidFill>
                          <a:effectLst/>
                          <a:latin typeface="Arial" panose="020B0604020202020204" pitchFamily="34" charset="0"/>
                          <a:cs typeface="Arial" panose="020B0604020202020204" pitchFamily="34" charset="0"/>
                        </a:rPr>
                        <a:t>To use on the weekends and out of working hours if any urgent issues.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50000"/>
                      </a:srgbClr>
                    </a:solidFill>
                  </a:tcPr>
                </a:tc>
                <a:extLst>
                  <a:ext uri="{0D108BD9-81ED-4DB2-BD59-A6C34878D82A}">
                    <a16:rowId xmlns:a16="http://schemas.microsoft.com/office/drawing/2014/main" val="3476319728"/>
                  </a:ext>
                </a:extLst>
              </a:tr>
              <a:tr h="424943">
                <a:tc rowSpan="2">
                  <a:txBody>
                    <a:bodyPr/>
                    <a:lstStyle/>
                    <a:p>
                      <a:pPr marL="274320" algn="l" fontAlgn="ctr"/>
                      <a:r>
                        <a:rPr lang="en-US" sz="1000" u="none" strike="noStrike">
                          <a:effectLst/>
                          <a:latin typeface="Arial" panose="020B0604020202020204" pitchFamily="34" charset="0"/>
                          <a:cs typeface="Arial" panose="020B0604020202020204" pitchFamily="34" charset="0"/>
                        </a:rPr>
                        <a:t>(Outside of 9-5 GMT Mon-Fri)</a:t>
                      </a:r>
                      <a:br>
                        <a:rPr lang="en-US" sz="1000" u="none" strike="noStrike">
                          <a:effectLst/>
                          <a:latin typeface="Arial" panose="020B0604020202020204" pitchFamily="34" charset="0"/>
                          <a:cs typeface="Arial" panose="020B0604020202020204" pitchFamily="34" charset="0"/>
                        </a:rPr>
                      </a:br>
                      <a:r>
                        <a:rPr lang="en-US" sz="1000" u="none" strike="noStrike">
                          <a:effectLst/>
                          <a:latin typeface="Arial" panose="020B0604020202020204" pitchFamily="34" charset="0"/>
                          <a:cs typeface="Arial" panose="020B0604020202020204" pitchFamily="34" charset="0"/>
                        </a:rPr>
                        <a:t>24/7/365</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solidFill>
                  </a:tcPr>
                </a:tc>
                <a:tc rowSpan="2">
                  <a:txBody>
                    <a:bodyPr/>
                    <a:lstStyle/>
                    <a:p>
                      <a:pPr marL="91440" algn="l" fontAlgn="ctr"/>
                      <a:r>
                        <a:rPr lang="en-US" sz="1000" u="none" strike="noStrike">
                          <a:effectLst/>
                          <a:latin typeface="Arial" panose="020B0604020202020204" pitchFamily="34" charset="0"/>
                          <a:cs typeface="Arial" panose="020B0604020202020204" pitchFamily="34" charset="0"/>
                        </a:rPr>
                        <a:t>Major Incident </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15000"/>
                      </a:srgbClr>
                    </a:solidFill>
                  </a:tcPr>
                </a:tc>
                <a:tc rowSpan="2">
                  <a:txBody>
                    <a:bodyPr/>
                    <a:lstStyle/>
                    <a:p>
                      <a:pPr marL="91440" algn="l" fontAlgn="ctr"/>
                      <a:r>
                        <a:rPr lang="en-US" sz="1000" u="none" strike="noStrike">
                          <a:effectLst/>
                          <a:latin typeface="Arial" panose="020B0604020202020204" pitchFamily="34" charset="0"/>
                          <a:cs typeface="Arial" panose="020B0604020202020204" pitchFamily="34" charset="0"/>
                        </a:rPr>
                        <a:t>Dedicated ECOM Tech Support (Major Incident only)</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15000"/>
                      </a:srgbClr>
                    </a:solidFill>
                  </a:tcPr>
                </a:tc>
                <a:tc>
                  <a:txBody>
                    <a:bodyPr/>
                    <a:lstStyle/>
                    <a:p>
                      <a:pPr marL="91440" algn="l" fontAlgn="ctr"/>
                      <a:r>
                        <a:rPr lang="en-US" sz="1000" u="none" strike="noStrike">
                          <a:effectLst/>
                          <a:latin typeface="Arial" panose="020B0604020202020204" pitchFamily="34" charset="0"/>
                          <a:cs typeface="Arial" panose="020B0604020202020204" pitchFamily="34" charset="0"/>
                        </a:rPr>
                        <a:t>Global Technology Service Centre</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15000"/>
                      </a:srgbClr>
                    </a:solidFill>
                  </a:tcPr>
                </a:tc>
                <a:tc rowSpan="2">
                  <a:txBody>
                    <a:bodyPr/>
                    <a:lstStyle/>
                    <a:p>
                      <a:pPr marL="91440" marR="0" lvl="0" indent="0" algn="l" defTabSz="914400" rtl="0" eaLnBrk="1" fontAlgn="t" latinLnBrk="0" hangingPunct="1">
                        <a:lnSpc>
                          <a:spcPct val="100000"/>
                        </a:lnSpc>
                        <a:spcBef>
                          <a:spcPts val="0"/>
                        </a:spcBef>
                        <a:spcAft>
                          <a:spcPts val="0"/>
                        </a:spcAft>
                        <a:buClrTx/>
                        <a:buSzTx/>
                        <a:buFontTx/>
                        <a:buNone/>
                        <a:tabLst/>
                        <a:defRPr/>
                      </a:pPr>
                      <a:r>
                        <a:rPr lang="en-US" sz="1000" u="none" strike="noStrike" dirty="0">
                          <a:effectLst/>
                          <a:latin typeface="Arial" panose="020B0604020202020204" pitchFamily="34" charset="0"/>
                          <a:cs typeface="Arial" panose="020B0604020202020204" pitchFamily="34" charset="0"/>
                        </a:rPr>
                        <a:t> </a:t>
                      </a:r>
                      <a:r>
                        <a:rPr lang="en-US" sz="1000" u="sng" strike="noStrike" kern="1200" dirty="0">
                          <a:solidFill>
                            <a:schemeClr val="dk1"/>
                          </a:solidFill>
                          <a:effectLst/>
                          <a:latin typeface="Arial" panose="020B0604020202020204" pitchFamily="34" charset="0"/>
                          <a:ea typeface="+mn-ea"/>
                          <a:cs typeface="Arial" panose="020B0604020202020204" pitchFamily="34" charset="0"/>
                        </a:rPr>
                        <a:t>support.lorenzo.mandara@worldpay.com</a:t>
                      </a:r>
                    </a:p>
                    <a:p>
                      <a:pPr marL="262890" marR="0" lvl="0" indent="-171450" algn="l" defTabSz="914400" rtl="0" eaLnBrk="1" fontAlgn="ctr" latinLnBrk="0" hangingPunct="1">
                        <a:lnSpc>
                          <a:spcPct val="100000"/>
                        </a:lnSpc>
                        <a:spcBef>
                          <a:spcPts val="0"/>
                        </a:spcBef>
                        <a:spcAft>
                          <a:spcPts val="0"/>
                        </a:spcAft>
                        <a:buClrTx/>
                        <a:buSzTx/>
                        <a:buFontTx/>
                        <a:buChar char="-"/>
                        <a:tabLst/>
                        <a:defRPr/>
                      </a:pPr>
                      <a:r>
                        <a:rPr lang="en-US" sz="1000" u="none" strike="noStrike" kern="1200" dirty="0">
                          <a:solidFill>
                            <a:schemeClr val="dk1"/>
                          </a:solidFill>
                          <a:effectLst/>
                          <a:latin typeface="Arial" panose="020B0604020202020204" pitchFamily="34" charset="0"/>
                          <a:ea typeface="+mn-ea"/>
                          <a:cs typeface="Arial" panose="020B0604020202020204" pitchFamily="34" charset="0"/>
                        </a:rPr>
                        <a:t>Send e-mail with the request first</a:t>
                      </a:r>
                    </a:p>
                    <a:p>
                      <a:pPr marL="262890" marR="0" lvl="0" indent="-171450" algn="l" defTabSz="914400" rtl="0" eaLnBrk="1" fontAlgn="ctr" latinLnBrk="0" hangingPunct="1">
                        <a:lnSpc>
                          <a:spcPct val="100000"/>
                        </a:lnSpc>
                        <a:spcBef>
                          <a:spcPts val="0"/>
                        </a:spcBef>
                        <a:spcAft>
                          <a:spcPts val="0"/>
                        </a:spcAft>
                        <a:buClrTx/>
                        <a:buSzTx/>
                        <a:buFontTx/>
                        <a:buChar char="-"/>
                        <a:tabLst/>
                        <a:defRPr/>
                      </a:pPr>
                      <a:r>
                        <a:rPr lang="en-US" sz="1000" u="none" strike="noStrike" kern="1200" dirty="0">
                          <a:solidFill>
                            <a:schemeClr val="dk1"/>
                          </a:solidFill>
                          <a:effectLst/>
                          <a:latin typeface="Arial" panose="020B0604020202020204" pitchFamily="34" charset="0"/>
                          <a:ea typeface="+mn-ea"/>
                          <a:cs typeface="Arial" panose="020B0604020202020204" pitchFamily="34" charset="0"/>
                        </a:rPr>
                        <a:t>Call by phone and quote sales force number case which you get</a:t>
                      </a:r>
                    </a:p>
                    <a:p>
                      <a:pPr marL="91440" algn="l" fontAlgn="t"/>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19" marR="8619" marT="8619" marB="0">
                    <a:solidFill>
                      <a:srgbClr val="00C7B1">
                        <a:alpha val="15000"/>
                      </a:srgbClr>
                    </a:solidFill>
                  </a:tcPr>
                </a:tc>
                <a:tc rowSpan="2">
                  <a:txBody>
                    <a:bodyPr/>
                    <a:lstStyle/>
                    <a:p>
                      <a:pPr marL="91440" marR="0" lvl="0" indent="0" algn="l" defTabSz="914400" rtl="0" eaLnBrk="1" fontAlgn="t" latinLnBrk="0" hangingPunct="1">
                        <a:lnSpc>
                          <a:spcPct val="100000"/>
                        </a:lnSpc>
                        <a:spcBef>
                          <a:spcPts val="0"/>
                        </a:spcBef>
                        <a:spcAft>
                          <a:spcPts val="0"/>
                        </a:spcAft>
                        <a:buClrTx/>
                        <a:buSzTx/>
                        <a:buFontTx/>
                        <a:buNone/>
                        <a:tabLst/>
                        <a:defRPr/>
                      </a:pPr>
                      <a:r>
                        <a:rPr lang="de-DE" sz="1000" b="0" i="0" u="none" strike="noStrike">
                          <a:solidFill>
                            <a:srgbClr val="000000"/>
                          </a:solidFill>
                          <a:effectLst/>
                          <a:latin typeface="Arial" panose="020B0604020202020204" pitchFamily="34" charset="0"/>
                          <a:cs typeface="Arial" panose="020B0604020202020204" pitchFamily="34" charset="0"/>
                        </a:rPr>
                        <a:t>To use on the weekends and out of working hours if any urgent issues</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15000"/>
                      </a:srgbClr>
                    </a:solidFill>
                  </a:tcPr>
                </a:tc>
                <a:extLst>
                  <a:ext uri="{0D108BD9-81ED-4DB2-BD59-A6C34878D82A}">
                    <a16:rowId xmlns:a16="http://schemas.microsoft.com/office/drawing/2014/main" val="2982095277"/>
                  </a:ext>
                </a:extLst>
              </a:tr>
              <a:tr h="42494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91440" algn="l" fontAlgn="ctr"/>
                      <a:r>
                        <a:rPr lang="en-US" sz="1000" u="none" strike="noStrike" dirty="0">
                          <a:effectLst/>
                          <a:latin typeface="Arial" panose="020B0604020202020204" pitchFamily="34" charset="0"/>
                          <a:cs typeface="Arial" panose="020B0604020202020204" pitchFamily="34" charset="0"/>
                        </a:rPr>
                        <a:t>Call: +44 208 712 5708 / option 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19" marR="8619" marT="8619" marB="0" anchor="ctr">
                    <a:solidFill>
                      <a:srgbClr val="00C7B1">
                        <a:alpha val="15000"/>
                      </a:srgb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10540753"/>
                  </a:ext>
                </a:extLst>
              </a:tr>
            </a:tbl>
          </a:graphicData>
        </a:graphic>
      </p:graphicFrame>
      <p:pic>
        <p:nvPicPr>
          <p:cNvPr id="3" name="Picture 2">
            <a:extLst>
              <a:ext uri="{FF2B5EF4-FFF2-40B4-BE49-F238E27FC236}">
                <a16:creationId xmlns:a16="http://schemas.microsoft.com/office/drawing/2014/main" id="{3888C5DA-30CF-4D0F-BD71-D5868923201C}"/>
              </a:ext>
            </a:extLst>
          </p:cNvPr>
          <p:cNvPicPr>
            <a:picLocks noChangeAspect="1"/>
          </p:cNvPicPr>
          <p:nvPr/>
        </p:nvPicPr>
        <p:blipFill>
          <a:blip r:embed="rId2"/>
          <a:stretch>
            <a:fillRect/>
          </a:stretch>
        </p:blipFill>
        <p:spPr>
          <a:xfrm>
            <a:off x="2525549" y="4366390"/>
            <a:ext cx="2113931" cy="2289447"/>
          </a:xfrm>
          <a:prstGeom prst="rect">
            <a:avLst/>
          </a:prstGeom>
        </p:spPr>
      </p:pic>
      <p:sp>
        <p:nvSpPr>
          <p:cNvPr id="5" name="TextBox 4">
            <a:extLst>
              <a:ext uri="{FF2B5EF4-FFF2-40B4-BE49-F238E27FC236}">
                <a16:creationId xmlns:a16="http://schemas.microsoft.com/office/drawing/2014/main" id="{2DB0F3B0-8D04-40DB-84E0-DAE4D4C1C9AA}"/>
              </a:ext>
            </a:extLst>
          </p:cNvPr>
          <p:cNvSpPr txBox="1"/>
          <p:nvPr/>
        </p:nvSpPr>
        <p:spPr>
          <a:xfrm>
            <a:off x="5318449" y="4752119"/>
            <a:ext cx="3632719" cy="461665"/>
          </a:xfrm>
          <a:prstGeom prst="rect">
            <a:avLst/>
          </a:prstGeom>
          <a:noFill/>
        </p:spPr>
        <p:txBody>
          <a:bodyPr wrap="square" rtlCol="0">
            <a:spAutoFit/>
          </a:bodyPr>
          <a:lstStyle/>
          <a:p>
            <a:r>
              <a:rPr lang="de-DE" sz="1200" dirty="0">
                <a:latin typeface="Arial" panose="020B0604020202020204" pitchFamily="34" charset="0"/>
                <a:cs typeface="Arial" panose="020B0604020202020204" pitchFamily="34" charset="0"/>
              </a:rPr>
              <a:t>When you send an e-mail to Worldpay you get an automated response with sales force case number</a:t>
            </a:r>
            <a:endParaRPr lang="en-US" sz="12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CD14FE35-CDB2-4EA6-966B-E44E35FF3D4A}"/>
              </a:ext>
            </a:extLst>
          </p:cNvPr>
          <p:cNvSpPr/>
          <p:nvPr/>
        </p:nvSpPr>
        <p:spPr>
          <a:xfrm>
            <a:off x="3719804" y="4963886"/>
            <a:ext cx="248816" cy="1119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2CA86BD-EF9B-4C2B-9FD8-1B8D7D348C24}"/>
              </a:ext>
            </a:extLst>
          </p:cNvPr>
          <p:cNvCxnSpPr>
            <a:stCxn id="5" idx="1"/>
          </p:cNvCxnSpPr>
          <p:nvPr/>
        </p:nvCxnSpPr>
        <p:spPr>
          <a:xfrm flipH="1">
            <a:off x="3968620" y="4982952"/>
            <a:ext cx="1349829" cy="244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430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791575-1F0E-4535-8C7B-9F9C848146FE}"/>
              </a:ext>
            </a:extLst>
          </p:cNvPr>
          <p:cNvSpPr>
            <a:spLocks noGrp="1"/>
          </p:cNvSpPr>
          <p:nvPr>
            <p:ph type="body" sz="quarter" idx="13"/>
          </p:nvPr>
        </p:nvSpPr>
        <p:spPr>
          <a:xfrm>
            <a:off x="2535576" y="250410"/>
            <a:ext cx="7120848" cy="662152"/>
          </a:xfrm>
        </p:spPr>
        <p:txBody>
          <a:bodyPr/>
          <a:lstStyle/>
          <a:p>
            <a:pPr algn="ctr"/>
            <a:r>
              <a:rPr lang="de-DE" sz="4000" dirty="0"/>
              <a:t>SLAs Worldpay</a:t>
            </a:r>
            <a:endParaRPr lang="en-US" sz="4000" dirty="0"/>
          </a:p>
        </p:txBody>
      </p:sp>
      <p:pic>
        <p:nvPicPr>
          <p:cNvPr id="8" name="Picture 7">
            <a:extLst>
              <a:ext uri="{FF2B5EF4-FFF2-40B4-BE49-F238E27FC236}">
                <a16:creationId xmlns:a16="http://schemas.microsoft.com/office/drawing/2014/main" id="{4FE6826C-5556-4F82-8C9B-E437243CE259}"/>
              </a:ext>
            </a:extLst>
          </p:cNvPr>
          <p:cNvPicPr>
            <a:picLocks noChangeAspect="1"/>
          </p:cNvPicPr>
          <p:nvPr/>
        </p:nvPicPr>
        <p:blipFill>
          <a:blip r:embed="rId2"/>
          <a:stretch>
            <a:fillRect/>
          </a:stretch>
        </p:blipFill>
        <p:spPr>
          <a:xfrm>
            <a:off x="3689162" y="1170668"/>
            <a:ext cx="4813675" cy="5017070"/>
          </a:xfrm>
          <a:prstGeom prst="rect">
            <a:avLst/>
          </a:prstGeom>
        </p:spPr>
      </p:pic>
    </p:spTree>
    <p:extLst>
      <p:ext uri="{BB962C8B-B14F-4D97-AF65-F5344CB8AC3E}">
        <p14:creationId xmlns:p14="http://schemas.microsoft.com/office/powerpoint/2010/main" val="2094150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E96EDD1-4BE2-4176-A192-085B2C2EA864}"/>
              </a:ext>
            </a:extLst>
          </p:cNvPr>
          <p:cNvSpPr txBox="1">
            <a:spLocks/>
          </p:cNvSpPr>
          <p:nvPr/>
        </p:nvSpPr>
        <p:spPr>
          <a:xfrm>
            <a:off x="838200" y="332712"/>
            <a:ext cx="10515600" cy="7721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4000" b="1" dirty="0">
                <a:latin typeface="Arial" panose="020B0604020202020204" pitchFamily="34" charset="0"/>
                <a:cs typeface="Arial" panose="020B0604020202020204" pitchFamily="34" charset="0"/>
              </a:rPr>
              <a:t>Contact details Six Pay</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2397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4A6F7C-402E-424F-B79F-2DFCBF6D7D56}"/>
              </a:ext>
            </a:extLst>
          </p:cNvPr>
          <p:cNvSpPr>
            <a:spLocks noGrp="1"/>
          </p:cNvSpPr>
          <p:nvPr>
            <p:ph type="body" sz="quarter" idx="13"/>
          </p:nvPr>
        </p:nvSpPr>
        <p:spPr>
          <a:xfrm>
            <a:off x="3797221" y="546296"/>
            <a:ext cx="4597558" cy="662152"/>
          </a:xfrm>
        </p:spPr>
        <p:txBody>
          <a:bodyPr/>
          <a:lstStyle/>
          <a:p>
            <a:pPr algn="ctr"/>
            <a:r>
              <a:rPr lang="de-DE" sz="4000" dirty="0"/>
              <a:t>SLAs Six Pay</a:t>
            </a:r>
            <a:endParaRPr lang="en-US" sz="4000" dirty="0"/>
          </a:p>
        </p:txBody>
      </p:sp>
      <p:graphicFrame>
        <p:nvGraphicFramePr>
          <p:cNvPr id="9" name="Table 8">
            <a:extLst>
              <a:ext uri="{FF2B5EF4-FFF2-40B4-BE49-F238E27FC236}">
                <a16:creationId xmlns:a16="http://schemas.microsoft.com/office/drawing/2014/main" id="{2EAAC08F-576A-4901-B5CC-C3252EADA3C6}"/>
              </a:ext>
            </a:extLst>
          </p:cNvPr>
          <p:cNvGraphicFramePr>
            <a:graphicFrameLocks noGrp="1"/>
          </p:cNvGraphicFramePr>
          <p:nvPr>
            <p:extLst>
              <p:ext uri="{D42A27DB-BD31-4B8C-83A1-F6EECF244321}">
                <p14:modId xmlns:p14="http://schemas.microsoft.com/office/powerpoint/2010/main" val="891354053"/>
              </p:ext>
            </p:extLst>
          </p:nvPr>
        </p:nvGraphicFramePr>
        <p:xfrm>
          <a:off x="811423" y="1635394"/>
          <a:ext cx="7666752" cy="1093602"/>
        </p:xfrm>
        <a:graphic>
          <a:graphicData uri="http://schemas.openxmlformats.org/drawingml/2006/table">
            <a:tbl>
              <a:tblPr firstRow="1" firstCol="1" bandRow="1">
                <a:tableStyleId>{5C22544A-7EE6-4342-B048-85BDC9FD1C3A}</a:tableStyleId>
              </a:tblPr>
              <a:tblGrid>
                <a:gridCol w="1283659">
                  <a:extLst>
                    <a:ext uri="{9D8B030D-6E8A-4147-A177-3AD203B41FA5}">
                      <a16:colId xmlns:a16="http://schemas.microsoft.com/office/drawing/2014/main" val="1396413569"/>
                    </a:ext>
                  </a:extLst>
                </a:gridCol>
                <a:gridCol w="3910574">
                  <a:extLst>
                    <a:ext uri="{9D8B030D-6E8A-4147-A177-3AD203B41FA5}">
                      <a16:colId xmlns:a16="http://schemas.microsoft.com/office/drawing/2014/main" val="293488326"/>
                    </a:ext>
                  </a:extLst>
                </a:gridCol>
                <a:gridCol w="2472519">
                  <a:extLst>
                    <a:ext uri="{9D8B030D-6E8A-4147-A177-3AD203B41FA5}">
                      <a16:colId xmlns:a16="http://schemas.microsoft.com/office/drawing/2014/main" val="611235771"/>
                    </a:ext>
                  </a:extLst>
                </a:gridCol>
              </a:tblGrid>
              <a:tr h="69215">
                <a:tc>
                  <a:txBody>
                    <a:bodyPr/>
                    <a:lstStyle/>
                    <a:p>
                      <a:pPr marL="0" marR="0">
                        <a:spcBef>
                          <a:spcPts val="100"/>
                        </a:spcBef>
                        <a:spcAft>
                          <a:spcPts val="100"/>
                        </a:spcAft>
                        <a:tabLst>
                          <a:tab pos="2880360" algn="ctr"/>
                          <a:tab pos="5760720" algn="r"/>
                          <a:tab pos="457200" algn="l"/>
                        </a:tabLst>
                      </a:pPr>
                      <a:r>
                        <a:rPr lang="en-US" sz="1600" dirty="0">
                          <a:effectLst/>
                          <a:latin typeface="Arial" panose="020B0604020202020204" pitchFamily="34" charset="0"/>
                          <a:cs typeface="Arial" panose="020B0604020202020204" pitchFamily="34" charset="0"/>
                        </a:rPr>
                        <a:t>Level</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00C7B1"/>
                    </a:solidFill>
                  </a:tcPr>
                </a:tc>
                <a:tc>
                  <a:txBody>
                    <a:bodyPr/>
                    <a:lstStyle/>
                    <a:p>
                      <a:pPr marL="0" marR="0">
                        <a:spcBef>
                          <a:spcPts val="100"/>
                        </a:spcBef>
                        <a:spcAft>
                          <a:spcPts val="100"/>
                        </a:spcAft>
                        <a:tabLst>
                          <a:tab pos="2880360" algn="ctr"/>
                          <a:tab pos="5760720" algn="r"/>
                          <a:tab pos="457200" algn="l"/>
                        </a:tabLst>
                      </a:pPr>
                      <a:r>
                        <a:rPr lang="en-US" sz="1600" dirty="0">
                          <a:effectLst/>
                          <a:latin typeface="Arial" panose="020B0604020202020204" pitchFamily="34" charset="0"/>
                          <a:cs typeface="Arial" panose="020B0604020202020204" pitchFamily="34" charset="0"/>
                        </a:rPr>
                        <a:t>Impact Criteria*</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00C7B1"/>
                    </a:solidFill>
                  </a:tcPr>
                </a:tc>
                <a:tc>
                  <a:txBody>
                    <a:bodyPr/>
                    <a:lstStyle/>
                    <a:p>
                      <a:pPr marL="0" marR="0">
                        <a:spcBef>
                          <a:spcPts val="100"/>
                        </a:spcBef>
                        <a:spcAft>
                          <a:spcPts val="100"/>
                        </a:spcAft>
                        <a:tabLst>
                          <a:tab pos="2880360" algn="ctr"/>
                          <a:tab pos="5760720" algn="r"/>
                          <a:tab pos="457200" algn="l"/>
                        </a:tabLst>
                      </a:pPr>
                      <a:r>
                        <a:rPr lang="en-US" sz="1600" dirty="0">
                          <a:effectLst/>
                          <a:latin typeface="Arial" panose="020B0604020202020204" pitchFamily="34" charset="0"/>
                          <a:cs typeface="Arial" panose="020B0604020202020204" pitchFamily="34" charset="0"/>
                        </a:rPr>
                        <a:t>Impact</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00C7B1"/>
                    </a:solidFill>
                  </a:tcPr>
                </a:tc>
                <a:extLst>
                  <a:ext uri="{0D108BD9-81ED-4DB2-BD59-A6C34878D82A}">
                    <a16:rowId xmlns:a16="http://schemas.microsoft.com/office/drawing/2014/main" val="3218412353"/>
                  </a:ext>
                </a:extLst>
              </a:tr>
              <a:tr h="273348">
                <a:tc>
                  <a:txBody>
                    <a:bodyPr/>
                    <a:lstStyle/>
                    <a:p>
                      <a:pPr marL="0" marR="0">
                        <a:spcBef>
                          <a:spcPts val="100"/>
                        </a:spcBef>
                        <a:spcAft>
                          <a:spcPts val="100"/>
                        </a:spcAft>
                      </a:pPr>
                      <a:r>
                        <a:rPr lang="en-US" sz="1600" dirty="0">
                          <a:effectLst/>
                          <a:latin typeface="Arial" panose="020B0604020202020204" pitchFamily="34" charset="0"/>
                          <a:cs typeface="Arial" panose="020B0604020202020204" pitchFamily="34" charset="0"/>
                        </a:rPr>
                        <a:t>Level 1</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00C7B1"/>
                    </a:solidFill>
                  </a:tcPr>
                </a:tc>
                <a:tc>
                  <a:txBody>
                    <a:bodyPr/>
                    <a:lstStyle/>
                    <a:p>
                      <a:pPr marL="0" marR="0">
                        <a:spcBef>
                          <a:spcPts val="100"/>
                        </a:spcBef>
                        <a:spcAft>
                          <a:spcPts val="100"/>
                        </a:spcAft>
                      </a:pPr>
                      <a:r>
                        <a:rPr lang="en-US" sz="1600" dirty="0">
                          <a:effectLst/>
                          <a:latin typeface="Arial" panose="020B0604020202020204" pitchFamily="34" charset="0"/>
                          <a:cs typeface="Arial" panose="020B0604020202020204" pitchFamily="34" charset="0"/>
                        </a:rPr>
                        <a:t>50 – 100 % of all Transactions affected</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6DFFEE"/>
                    </a:solidFill>
                  </a:tcPr>
                </a:tc>
                <a:tc>
                  <a:txBody>
                    <a:bodyPr/>
                    <a:lstStyle/>
                    <a:p>
                      <a:pPr marL="0" marR="0">
                        <a:spcBef>
                          <a:spcPts val="100"/>
                        </a:spcBef>
                        <a:spcAft>
                          <a:spcPts val="100"/>
                        </a:spcAft>
                      </a:pPr>
                      <a:r>
                        <a:rPr lang="en-US" sz="1600" dirty="0">
                          <a:effectLst/>
                          <a:latin typeface="Arial" panose="020B0604020202020204" pitchFamily="34" charset="0"/>
                          <a:cs typeface="Arial" panose="020B0604020202020204" pitchFamily="34" charset="0"/>
                        </a:rPr>
                        <a:t>Extensive/High</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6DFFEE"/>
                    </a:solidFill>
                  </a:tcPr>
                </a:tc>
                <a:extLst>
                  <a:ext uri="{0D108BD9-81ED-4DB2-BD59-A6C34878D82A}">
                    <a16:rowId xmlns:a16="http://schemas.microsoft.com/office/drawing/2014/main" val="3226895703"/>
                  </a:ext>
                </a:extLst>
              </a:tr>
              <a:tr h="272045">
                <a:tc>
                  <a:txBody>
                    <a:bodyPr/>
                    <a:lstStyle/>
                    <a:p>
                      <a:pPr marL="0" marR="0">
                        <a:spcBef>
                          <a:spcPts val="100"/>
                        </a:spcBef>
                        <a:spcAft>
                          <a:spcPts val="100"/>
                        </a:spcAft>
                      </a:pPr>
                      <a:r>
                        <a:rPr lang="en-US" sz="1600" dirty="0">
                          <a:effectLst/>
                          <a:latin typeface="Arial" panose="020B0604020202020204" pitchFamily="34" charset="0"/>
                          <a:cs typeface="Arial" panose="020B0604020202020204" pitchFamily="34" charset="0"/>
                        </a:rPr>
                        <a:t>Level 2</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00C7B1"/>
                    </a:solidFill>
                  </a:tcPr>
                </a:tc>
                <a:tc>
                  <a:txBody>
                    <a:bodyPr/>
                    <a:lstStyle/>
                    <a:p>
                      <a:pPr marL="0" marR="0">
                        <a:spcBef>
                          <a:spcPts val="100"/>
                        </a:spcBef>
                        <a:spcAft>
                          <a:spcPts val="100"/>
                        </a:spcAft>
                      </a:pPr>
                      <a:r>
                        <a:rPr lang="en-US" sz="1600" dirty="0">
                          <a:effectLst/>
                          <a:latin typeface="Arial" panose="020B0604020202020204" pitchFamily="34" charset="0"/>
                          <a:cs typeface="Arial" panose="020B0604020202020204" pitchFamily="34" charset="0"/>
                        </a:rPr>
                        <a:t>20 - 50 % of all Transactions affected</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6DFFEE"/>
                    </a:solidFill>
                  </a:tcPr>
                </a:tc>
                <a:tc>
                  <a:txBody>
                    <a:bodyPr/>
                    <a:lstStyle/>
                    <a:p>
                      <a:pPr marL="0" marR="0">
                        <a:spcBef>
                          <a:spcPts val="100"/>
                        </a:spcBef>
                        <a:spcAft>
                          <a:spcPts val="100"/>
                        </a:spcAft>
                      </a:pPr>
                      <a:r>
                        <a:rPr lang="en-US" sz="1600" dirty="0">
                          <a:effectLst/>
                          <a:latin typeface="Arial" panose="020B0604020202020204" pitchFamily="34" charset="0"/>
                          <a:cs typeface="Arial" panose="020B0604020202020204" pitchFamily="34" charset="0"/>
                        </a:rPr>
                        <a:t>Significant/Medium-High</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6DFFEE"/>
                    </a:solidFill>
                  </a:tcPr>
                </a:tc>
                <a:extLst>
                  <a:ext uri="{0D108BD9-81ED-4DB2-BD59-A6C34878D82A}">
                    <a16:rowId xmlns:a16="http://schemas.microsoft.com/office/drawing/2014/main" val="874858050"/>
                  </a:ext>
                </a:extLst>
              </a:tr>
              <a:tr h="304369">
                <a:tc>
                  <a:txBody>
                    <a:bodyPr/>
                    <a:lstStyle/>
                    <a:p>
                      <a:pPr marL="0" marR="0">
                        <a:spcBef>
                          <a:spcPts val="100"/>
                        </a:spcBef>
                        <a:spcAft>
                          <a:spcPts val="100"/>
                        </a:spcAft>
                      </a:pPr>
                      <a:r>
                        <a:rPr lang="en-US" sz="1600" dirty="0">
                          <a:effectLst/>
                          <a:latin typeface="Arial" panose="020B0604020202020204" pitchFamily="34" charset="0"/>
                          <a:cs typeface="Arial" panose="020B0604020202020204" pitchFamily="34" charset="0"/>
                        </a:rPr>
                        <a:t>Level 3</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00C7B1"/>
                    </a:solidFill>
                  </a:tcPr>
                </a:tc>
                <a:tc>
                  <a:txBody>
                    <a:bodyPr/>
                    <a:lstStyle/>
                    <a:p>
                      <a:pPr marL="0" marR="0">
                        <a:spcBef>
                          <a:spcPts val="100"/>
                        </a:spcBef>
                        <a:spcAft>
                          <a:spcPts val="100"/>
                        </a:spcAft>
                      </a:pPr>
                      <a:r>
                        <a:rPr lang="en-US" sz="1600" dirty="0">
                          <a:effectLst/>
                          <a:latin typeface="Arial" panose="020B0604020202020204" pitchFamily="34" charset="0"/>
                          <a:cs typeface="Arial" panose="020B0604020202020204" pitchFamily="34" charset="0"/>
                        </a:rPr>
                        <a:t>5 – 20  % of all Transactions affected</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6DFFEE"/>
                    </a:solidFill>
                  </a:tcPr>
                </a:tc>
                <a:tc>
                  <a:txBody>
                    <a:bodyPr/>
                    <a:lstStyle/>
                    <a:p>
                      <a:pPr marL="0" marR="0">
                        <a:spcBef>
                          <a:spcPts val="100"/>
                        </a:spcBef>
                        <a:spcAft>
                          <a:spcPts val="100"/>
                        </a:spcAft>
                      </a:pPr>
                      <a:r>
                        <a:rPr lang="en-US" sz="1600" dirty="0">
                          <a:effectLst/>
                          <a:latin typeface="Arial" panose="020B0604020202020204" pitchFamily="34" charset="0"/>
                          <a:cs typeface="Arial" panose="020B0604020202020204" pitchFamily="34" charset="0"/>
                        </a:rPr>
                        <a:t>Moderate/Medium</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6DFFEE"/>
                    </a:solidFill>
                  </a:tcPr>
                </a:tc>
                <a:extLst>
                  <a:ext uri="{0D108BD9-81ED-4DB2-BD59-A6C34878D82A}">
                    <a16:rowId xmlns:a16="http://schemas.microsoft.com/office/drawing/2014/main" val="1412145396"/>
                  </a:ext>
                </a:extLst>
              </a:tr>
            </a:tbl>
          </a:graphicData>
        </a:graphic>
      </p:graphicFrame>
      <p:graphicFrame>
        <p:nvGraphicFramePr>
          <p:cNvPr id="10" name="Table 9">
            <a:extLst>
              <a:ext uri="{FF2B5EF4-FFF2-40B4-BE49-F238E27FC236}">
                <a16:creationId xmlns:a16="http://schemas.microsoft.com/office/drawing/2014/main" id="{35207A7D-3933-44CE-990C-BEDA6B307B15}"/>
              </a:ext>
            </a:extLst>
          </p:cNvPr>
          <p:cNvGraphicFramePr>
            <a:graphicFrameLocks noGrp="1"/>
          </p:cNvGraphicFramePr>
          <p:nvPr>
            <p:extLst>
              <p:ext uri="{D42A27DB-BD31-4B8C-83A1-F6EECF244321}">
                <p14:modId xmlns:p14="http://schemas.microsoft.com/office/powerpoint/2010/main" val="4093171873"/>
              </p:ext>
            </p:extLst>
          </p:nvPr>
        </p:nvGraphicFramePr>
        <p:xfrm>
          <a:off x="811423" y="3057206"/>
          <a:ext cx="8847482" cy="2592346"/>
        </p:xfrm>
        <a:graphic>
          <a:graphicData uri="http://schemas.openxmlformats.org/drawingml/2006/table">
            <a:tbl>
              <a:tblPr firstRow="1" firstCol="1" bandRow="1">
                <a:tableStyleId>{5C22544A-7EE6-4342-B048-85BDC9FD1C3A}</a:tableStyleId>
              </a:tblPr>
              <a:tblGrid>
                <a:gridCol w="1273123">
                  <a:extLst>
                    <a:ext uri="{9D8B030D-6E8A-4147-A177-3AD203B41FA5}">
                      <a16:colId xmlns:a16="http://schemas.microsoft.com/office/drawing/2014/main" val="791531863"/>
                    </a:ext>
                  </a:extLst>
                </a:gridCol>
                <a:gridCol w="1393818">
                  <a:extLst>
                    <a:ext uri="{9D8B030D-6E8A-4147-A177-3AD203B41FA5}">
                      <a16:colId xmlns:a16="http://schemas.microsoft.com/office/drawing/2014/main" val="3437343127"/>
                    </a:ext>
                  </a:extLst>
                </a:gridCol>
                <a:gridCol w="1972498">
                  <a:extLst>
                    <a:ext uri="{9D8B030D-6E8A-4147-A177-3AD203B41FA5}">
                      <a16:colId xmlns:a16="http://schemas.microsoft.com/office/drawing/2014/main" val="117977622"/>
                    </a:ext>
                  </a:extLst>
                </a:gridCol>
                <a:gridCol w="1183500">
                  <a:extLst>
                    <a:ext uri="{9D8B030D-6E8A-4147-A177-3AD203B41FA5}">
                      <a16:colId xmlns:a16="http://schemas.microsoft.com/office/drawing/2014/main" val="1416333411"/>
                    </a:ext>
                  </a:extLst>
                </a:gridCol>
                <a:gridCol w="1112691">
                  <a:extLst>
                    <a:ext uri="{9D8B030D-6E8A-4147-A177-3AD203B41FA5}">
                      <a16:colId xmlns:a16="http://schemas.microsoft.com/office/drawing/2014/main" val="2387183372"/>
                    </a:ext>
                  </a:extLst>
                </a:gridCol>
                <a:gridCol w="1911852">
                  <a:extLst>
                    <a:ext uri="{9D8B030D-6E8A-4147-A177-3AD203B41FA5}">
                      <a16:colId xmlns:a16="http://schemas.microsoft.com/office/drawing/2014/main" val="3551977246"/>
                    </a:ext>
                  </a:extLst>
                </a:gridCol>
              </a:tblGrid>
              <a:tr h="955172">
                <a:tc>
                  <a:txBody>
                    <a:bodyPr/>
                    <a:lstStyle/>
                    <a:p>
                      <a:pPr marL="0" marR="0">
                        <a:spcBef>
                          <a:spcPts val="100"/>
                        </a:spcBef>
                        <a:spcAft>
                          <a:spcPts val="100"/>
                        </a:spcAft>
                        <a:tabLst>
                          <a:tab pos="2880360" algn="ctr"/>
                          <a:tab pos="5760720" algn="r"/>
                          <a:tab pos="457200" algn="l"/>
                        </a:tabLst>
                      </a:pPr>
                      <a:r>
                        <a:rPr lang="en-US" sz="1400" dirty="0">
                          <a:effectLst/>
                          <a:latin typeface="Arial" panose="020B0604020202020204" pitchFamily="34" charset="0"/>
                          <a:cs typeface="Arial" panose="020B0604020202020204" pitchFamily="34" charset="0"/>
                        </a:rPr>
                        <a:t>Level</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00C7B1"/>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Reaction Time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00C7B1"/>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Ø Resolution time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00C7B1"/>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Response Time</a:t>
                      </a:r>
                      <a:r>
                        <a:rPr lang="en-US" sz="1400" baseline="30000" dirty="0">
                          <a:effectLst/>
                          <a:latin typeface="Arial" panose="020B0604020202020204" pitchFamily="34" charset="0"/>
                          <a:cs typeface="Arial" panose="020B0604020202020204" pitchFamily="34" charset="0"/>
                        </a:rPr>
                        <a:t> </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00C7B1"/>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Committed Resolution Time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00C7B1"/>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Impact</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00C7B1"/>
                    </a:solidFill>
                  </a:tcPr>
                </a:tc>
                <a:extLst>
                  <a:ext uri="{0D108BD9-81ED-4DB2-BD59-A6C34878D82A}">
                    <a16:rowId xmlns:a16="http://schemas.microsoft.com/office/drawing/2014/main" val="3390329435"/>
                  </a:ext>
                </a:extLst>
              </a:tr>
              <a:tr h="467063">
                <a:tc>
                  <a:txBody>
                    <a:bodyPr/>
                    <a:lstStyle/>
                    <a:p>
                      <a:pPr marL="0" marR="0">
                        <a:spcBef>
                          <a:spcPts val="100"/>
                        </a:spcBef>
                        <a:spcAft>
                          <a:spcPts val="100"/>
                        </a:spcAft>
                      </a:pPr>
                      <a:r>
                        <a:rPr lang="en-US" sz="1400">
                          <a:effectLst/>
                          <a:latin typeface="Arial" panose="020B0604020202020204" pitchFamily="34" charset="0"/>
                          <a:cs typeface="Arial" panose="020B0604020202020204" pitchFamily="34" charset="0"/>
                        </a:rPr>
                        <a:t>Level 1</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00C7B1"/>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20 (40) Min.</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6DFFEE"/>
                    </a:solidFill>
                  </a:tcPr>
                </a:tc>
                <a:tc>
                  <a:txBody>
                    <a:bodyPr/>
                    <a:lstStyle/>
                    <a:p>
                      <a:pPr marL="0" marR="0">
                        <a:spcBef>
                          <a:spcPts val="100"/>
                        </a:spcBef>
                        <a:spcAft>
                          <a:spcPts val="100"/>
                        </a:spcAft>
                      </a:pPr>
                      <a:r>
                        <a:rPr lang="en-US" sz="1400">
                          <a:effectLst/>
                          <a:latin typeface="Arial" panose="020B0604020202020204" pitchFamily="34" charset="0"/>
                          <a:cs typeface="Arial" panose="020B0604020202020204" pitchFamily="34" charset="0"/>
                        </a:rPr>
                        <a:t>less than 2 hours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6DFFEE"/>
                    </a:solidFill>
                  </a:tcPr>
                </a:tc>
                <a:tc>
                  <a:txBody>
                    <a:bodyPr/>
                    <a:lstStyle/>
                    <a:p>
                      <a:pPr marL="0" marR="0">
                        <a:spcBef>
                          <a:spcPts val="100"/>
                        </a:spcBef>
                        <a:spcAft>
                          <a:spcPts val="100"/>
                        </a:spcAft>
                      </a:pPr>
                      <a:r>
                        <a:rPr lang="en-US" sz="1400">
                          <a:effectLst/>
                          <a:latin typeface="Arial" panose="020B0604020202020204" pitchFamily="34" charset="0"/>
                          <a:cs typeface="Arial" panose="020B0604020202020204" pitchFamily="34" charset="0"/>
                        </a:rPr>
                        <a:t>30 Min.</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6DFFEE"/>
                    </a:solidFill>
                  </a:tcPr>
                </a:tc>
                <a:tc>
                  <a:txBody>
                    <a:bodyPr/>
                    <a:lstStyle/>
                    <a:p>
                      <a:pPr marL="0" marR="0">
                        <a:spcBef>
                          <a:spcPts val="100"/>
                        </a:spcBef>
                        <a:spcAft>
                          <a:spcPts val="100"/>
                        </a:spcAft>
                      </a:pPr>
                      <a:r>
                        <a:rPr lang="en-US" sz="1400">
                          <a:effectLst/>
                          <a:latin typeface="Arial" panose="020B0604020202020204" pitchFamily="34" charset="0"/>
                          <a:cs typeface="Arial" panose="020B0604020202020204" pitchFamily="34" charset="0"/>
                        </a:rPr>
                        <a:t>Within 4 hours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nchor="ctr">
                    <a:solidFill>
                      <a:srgbClr val="6DFFEE"/>
                    </a:solidFill>
                  </a:tcPr>
                </a:tc>
                <a:tc>
                  <a:txBody>
                    <a:bodyPr/>
                    <a:lstStyle/>
                    <a:p>
                      <a:pPr marL="0" marR="0">
                        <a:spcBef>
                          <a:spcPts val="100"/>
                        </a:spcBef>
                        <a:spcAft>
                          <a:spcPts val="100"/>
                        </a:spcAft>
                      </a:pPr>
                      <a:r>
                        <a:rPr lang="en-US" sz="1400">
                          <a:effectLst/>
                          <a:latin typeface="Arial" panose="020B0604020202020204" pitchFamily="34" charset="0"/>
                          <a:cs typeface="Arial" panose="020B0604020202020204" pitchFamily="34" charset="0"/>
                        </a:rPr>
                        <a:t>Extensive/High</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6DFFEE"/>
                    </a:solidFill>
                  </a:tcPr>
                </a:tc>
                <a:extLst>
                  <a:ext uri="{0D108BD9-81ED-4DB2-BD59-A6C34878D82A}">
                    <a16:rowId xmlns:a16="http://schemas.microsoft.com/office/drawing/2014/main" val="3954503916"/>
                  </a:ext>
                </a:extLst>
              </a:tr>
              <a:tr h="612559">
                <a:tc>
                  <a:txBody>
                    <a:bodyPr/>
                    <a:lstStyle/>
                    <a:p>
                      <a:pPr marL="0" marR="0">
                        <a:spcBef>
                          <a:spcPts val="100"/>
                        </a:spcBef>
                        <a:spcAft>
                          <a:spcPts val="100"/>
                        </a:spcAft>
                      </a:pPr>
                      <a:r>
                        <a:rPr lang="en-US" sz="1400">
                          <a:effectLst/>
                          <a:latin typeface="Arial" panose="020B0604020202020204" pitchFamily="34" charset="0"/>
                          <a:cs typeface="Arial" panose="020B0604020202020204" pitchFamily="34" charset="0"/>
                        </a:rPr>
                        <a:t>Level 2</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00C7B1"/>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20 (40) Min.</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6DFFEE"/>
                    </a:solidFill>
                  </a:tcPr>
                </a:tc>
                <a:tc>
                  <a:txBody>
                    <a:bodyPr/>
                    <a:lstStyle/>
                    <a:p>
                      <a:pPr marL="0" marR="0">
                        <a:spcBef>
                          <a:spcPts val="100"/>
                        </a:spcBef>
                        <a:spcAft>
                          <a:spcPts val="100"/>
                        </a:spcAft>
                      </a:pPr>
                      <a:r>
                        <a:rPr lang="en-US" sz="1400">
                          <a:effectLst/>
                          <a:latin typeface="Arial" panose="020B0604020202020204" pitchFamily="34" charset="0"/>
                          <a:cs typeface="Arial" panose="020B0604020202020204" pitchFamily="34" charset="0"/>
                        </a:rPr>
                        <a:t>less than 4 hours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6DFFEE"/>
                    </a:solidFill>
                  </a:tcPr>
                </a:tc>
                <a:tc>
                  <a:txBody>
                    <a:bodyPr/>
                    <a:lstStyle/>
                    <a:p>
                      <a:pPr marL="0" marR="0">
                        <a:spcBef>
                          <a:spcPts val="100"/>
                        </a:spcBef>
                        <a:spcAft>
                          <a:spcPts val="100"/>
                        </a:spcAft>
                      </a:pPr>
                      <a:r>
                        <a:rPr lang="en-US" sz="1400">
                          <a:effectLst/>
                          <a:latin typeface="Arial" panose="020B0604020202020204" pitchFamily="34" charset="0"/>
                          <a:cs typeface="Arial" panose="020B0604020202020204" pitchFamily="34" charset="0"/>
                        </a:rPr>
                        <a:t>30 Min.</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6DFFEE"/>
                    </a:solidFill>
                  </a:tcPr>
                </a:tc>
                <a:tc>
                  <a:txBody>
                    <a:bodyPr/>
                    <a:lstStyle/>
                    <a:p>
                      <a:pPr marL="0" marR="0">
                        <a:spcBef>
                          <a:spcPts val="100"/>
                        </a:spcBef>
                        <a:spcAft>
                          <a:spcPts val="100"/>
                        </a:spcAft>
                      </a:pPr>
                      <a:r>
                        <a:rPr lang="en-US" sz="1400">
                          <a:effectLst/>
                          <a:latin typeface="Arial" panose="020B0604020202020204" pitchFamily="34" charset="0"/>
                          <a:cs typeface="Arial" panose="020B0604020202020204" pitchFamily="34" charset="0"/>
                        </a:rPr>
                        <a:t>Within 8 hours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nchor="ctr">
                    <a:solidFill>
                      <a:srgbClr val="6DFFEE"/>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Significant/ Medium-High</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6DFFEE"/>
                    </a:solidFill>
                  </a:tcPr>
                </a:tc>
                <a:extLst>
                  <a:ext uri="{0D108BD9-81ED-4DB2-BD59-A6C34878D82A}">
                    <a16:rowId xmlns:a16="http://schemas.microsoft.com/office/drawing/2014/main" val="2984464527"/>
                  </a:ext>
                </a:extLst>
              </a:tr>
              <a:tr h="557552">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Level 3</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00C7B1"/>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20 (40) Min.</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6DFFEE"/>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Less than 8 hours</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6DFFEE"/>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60 Min.</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6DFFEE"/>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Within 1 week</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nchor="ctr">
                    <a:solidFill>
                      <a:srgbClr val="6DFFEE"/>
                    </a:solidFill>
                  </a:tcPr>
                </a:tc>
                <a:tc>
                  <a:txBody>
                    <a:bodyPr/>
                    <a:lstStyle/>
                    <a:p>
                      <a:pPr marL="0" marR="0">
                        <a:spcBef>
                          <a:spcPts val="100"/>
                        </a:spcBef>
                        <a:spcAft>
                          <a:spcPts val="100"/>
                        </a:spcAft>
                      </a:pPr>
                      <a:r>
                        <a:rPr lang="en-US" sz="1400" dirty="0">
                          <a:effectLst/>
                          <a:latin typeface="Arial" panose="020B0604020202020204" pitchFamily="34" charset="0"/>
                          <a:cs typeface="Arial" panose="020B0604020202020204" pitchFamily="34" charset="0"/>
                        </a:rPr>
                        <a:t>Moderate/ </a:t>
                      </a:r>
                      <a:br>
                        <a:rPr lang="en-US" sz="1400" dirty="0">
                          <a:effectLst/>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Medium</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7759" marR="47759" marT="0" marB="0">
                    <a:solidFill>
                      <a:srgbClr val="6DFFEE"/>
                    </a:solidFill>
                  </a:tcPr>
                </a:tc>
                <a:extLst>
                  <a:ext uri="{0D108BD9-81ED-4DB2-BD59-A6C34878D82A}">
                    <a16:rowId xmlns:a16="http://schemas.microsoft.com/office/drawing/2014/main" val="2258836249"/>
                  </a:ext>
                </a:extLst>
              </a:tr>
            </a:tbl>
          </a:graphicData>
        </a:graphic>
      </p:graphicFrame>
      <p:sp>
        <p:nvSpPr>
          <p:cNvPr id="11" name="Rectangle 1">
            <a:extLst>
              <a:ext uri="{FF2B5EF4-FFF2-40B4-BE49-F238E27FC236}">
                <a16:creationId xmlns:a16="http://schemas.microsoft.com/office/drawing/2014/main" id="{D27CF6B5-7040-4F48-BF77-C0B176AD9185}"/>
              </a:ext>
            </a:extLst>
          </p:cNvPr>
          <p:cNvSpPr>
            <a:spLocks noChangeArrowheads="1"/>
          </p:cNvSpPr>
          <p:nvPr/>
        </p:nvSpPr>
        <p:spPr bwMode="auto">
          <a:xfrm>
            <a:off x="4015833" y="25046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79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67E2B1-1CAF-4B2D-AC55-7E34FB79CA2C}"/>
              </a:ext>
            </a:extLst>
          </p:cNvPr>
          <p:cNvSpPr>
            <a:spLocks noGrp="1"/>
          </p:cNvSpPr>
          <p:nvPr>
            <p:ph type="body" sz="quarter" idx="21"/>
          </p:nvPr>
        </p:nvSpPr>
        <p:spPr>
          <a:xfrm>
            <a:off x="1135273" y="2312166"/>
            <a:ext cx="2507108" cy="420304"/>
          </a:xfrm>
        </p:spPr>
        <p:txBody>
          <a:bodyPr/>
          <a:lstStyle/>
          <a:p>
            <a:r>
              <a:rPr lang="de-DE" dirty="0">
                <a:solidFill>
                  <a:srgbClr val="00C7B1"/>
                </a:solidFill>
              </a:rPr>
              <a:t>Worldpay</a:t>
            </a:r>
            <a:endParaRPr lang="en-US" dirty="0">
              <a:solidFill>
                <a:srgbClr val="00C7B1"/>
              </a:solidFill>
            </a:endParaRPr>
          </a:p>
        </p:txBody>
      </p:sp>
      <p:sp>
        <p:nvSpPr>
          <p:cNvPr id="4" name="Text Placeholder 3">
            <a:extLst>
              <a:ext uri="{FF2B5EF4-FFF2-40B4-BE49-F238E27FC236}">
                <a16:creationId xmlns:a16="http://schemas.microsoft.com/office/drawing/2014/main" id="{E69ED18E-71EC-4EB8-90F8-E3B3E08A4E41}"/>
              </a:ext>
            </a:extLst>
          </p:cNvPr>
          <p:cNvSpPr>
            <a:spLocks noGrp="1"/>
          </p:cNvSpPr>
          <p:nvPr>
            <p:ph type="body" sz="quarter" idx="23"/>
          </p:nvPr>
        </p:nvSpPr>
        <p:spPr>
          <a:xfrm>
            <a:off x="1135274" y="3090093"/>
            <a:ext cx="2614704" cy="2310582"/>
          </a:xfrm>
        </p:spPr>
        <p:txBody>
          <a:bodyPr>
            <a:noAutofit/>
          </a:bodyPr>
          <a:lstStyle/>
          <a:p>
            <a:pPr marL="171450" indent="-171450">
              <a:buFontTx/>
              <a:buChar char="-"/>
            </a:pPr>
            <a:r>
              <a:rPr lang="de-DE"/>
              <a:t>Cooperation since 2018</a:t>
            </a:r>
          </a:p>
          <a:p>
            <a:pPr marL="171450" indent="-171450">
              <a:buFontTx/>
              <a:buChar char="-"/>
            </a:pPr>
            <a:r>
              <a:rPr lang="de-DE"/>
              <a:t>Payment gateway and acquirer</a:t>
            </a:r>
          </a:p>
          <a:p>
            <a:pPr marL="171450" indent="-171450">
              <a:buFontTx/>
              <a:buChar char="-"/>
            </a:pPr>
            <a:r>
              <a:rPr lang="de-DE"/>
              <a:t>Processing card transactions and alternative payment methods such Klarna, Trustly, Sofort, Bancontact, iDeal, P24</a:t>
            </a:r>
          </a:p>
          <a:p>
            <a:pPr marL="171450" indent="-171450">
              <a:buFontTx/>
              <a:buChar char="-"/>
            </a:pPr>
            <a:r>
              <a:rPr lang="de-DE"/>
              <a:t>In Turkey cooperation with payment service provider Iyzico</a:t>
            </a:r>
          </a:p>
          <a:p>
            <a:pPr marL="171450" indent="-171450">
              <a:buFontTx/>
              <a:buChar char="-"/>
            </a:pPr>
            <a:endParaRPr lang="en-US"/>
          </a:p>
        </p:txBody>
      </p:sp>
      <p:sp>
        <p:nvSpPr>
          <p:cNvPr id="5" name="Text Placeholder 4">
            <a:extLst>
              <a:ext uri="{FF2B5EF4-FFF2-40B4-BE49-F238E27FC236}">
                <a16:creationId xmlns:a16="http://schemas.microsoft.com/office/drawing/2014/main" id="{A3CFD53D-2D76-4506-AF85-8BE280EE3CE0}"/>
              </a:ext>
            </a:extLst>
          </p:cNvPr>
          <p:cNvSpPr>
            <a:spLocks noGrp="1"/>
          </p:cNvSpPr>
          <p:nvPr>
            <p:ph type="body" sz="quarter" idx="24"/>
          </p:nvPr>
        </p:nvSpPr>
        <p:spPr>
          <a:xfrm>
            <a:off x="8584913" y="3090093"/>
            <a:ext cx="2821676" cy="2144059"/>
          </a:xfrm>
        </p:spPr>
        <p:txBody>
          <a:bodyPr/>
          <a:lstStyle/>
          <a:p>
            <a:pPr marL="171450" indent="-171450">
              <a:buFontTx/>
              <a:buChar char="-"/>
            </a:pPr>
            <a:r>
              <a:rPr lang="de-DE"/>
              <a:t>Cooperation since 2015</a:t>
            </a:r>
          </a:p>
          <a:p>
            <a:pPr marL="171450" indent="-171450">
              <a:buFontTx/>
              <a:buChar char="-"/>
            </a:pPr>
            <a:r>
              <a:rPr lang="de-DE"/>
              <a:t>Transaction processed through Saferpay and settled through PayPal</a:t>
            </a:r>
            <a:endParaRPr lang="en-US"/>
          </a:p>
        </p:txBody>
      </p:sp>
      <p:sp>
        <p:nvSpPr>
          <p:cNvPr id="7" name="Text Placeholder 1">
            <a:extLst>
              <a:ext uri="{FF2B5EF4-FFF2-40B4-BE49-F238E27FC236}">
                <a16:creationId xmlns:a16="http://schemas.microsoft.com/office/drawing/2014/main" id="{56EE357F-00AC-46DC-A9F6-50C6A0A576BF}"/>
              </a:ext>
            </a:extLst>
          </p:cNvPr>
          <p:cNvSpPr txBox="1">
            <a:spLocks/>
          </p:cNvSpPr>
          <p:nvPr/>
        </p:nvSpPr>
        <p:spPr>
          <a:xfrm>
            <a:off x="677705" y="232189"/>
            <a:ext cx="10875480" cy="1391659"/>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48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ctr"/>
            <a:r>
              <a:rPr lang="en-US" sz="4000" b="1">
                <a:latin typeface="Arial" panose="020B0604020202020204" pitchFamily="34" charset="0"/>
                <a:cs typeface="Arial" panose="020B0604020202020204" pitchFamily="34" charset="0"/>
              </a:rPr>
              <a:t>Amway’s Payment Service Providers (PSPs)</a:t>
            </a:r>
          </a:p>
        </p:txBody>
      </p:sp>
      <p:sp>
        <p:nvSpPr>
          <p:cNvPr id="8" name="Text Placeholder 2">
            <a:extLst>
              <a:ext uri="{FF2B5EF4-FFF2-40B4-BE49-F238E27FC236}">
                <a16:creationId xmlns:a16="http://schemas.microsoft.com/office/drawing/2014/main" id="{4BE19F52-CA5A-4BE2-A368-B5DB7F47DEA0}"/>
              </a:ext>
            </a:extLst>
          </p:cNvPr>
          <p:cNvSpPr txBox="1">
            <a:spLocks/>
          </p:cNvSpPr>
          <p:nvPr/>
        </p:nvSpPr>
        <p:spPr>
          <a:xfrm>
            <a:off x="4931917" y="2312166"/>
            <a:ext cx="2507108" cy="420304"/>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solidFill>
                  <a:srgbClr val="00C7B1"/>
                </a:solidFill>
              </a:rPr>
              <a:t>Six Pay</a:t>
            </a:r>
            <a:endParaRPr lang="en-US">
              <a:solidFill>
                <a:srgbClr val="00C7B1"/>
              </a:solidFill>
            </a:endParaRPr>
          </a:p>
        </p:txBody>
      </p:sp>
      <p:sp>
        <p:nvSpPr>
          <p:cNvPr id="9" name="Text Placeholder 3">
            <a:extLst>
              <a:ext uri="{FF2B5EF4-FFF2-40B4-BE49-F238E27FC236}">
                <a16:creationId xmlns:a16="http://schemas.microsoft.com/office/drawing/2014/main" id="{F37F3A9C-B784-42E4-ACFF-E0B015F7B7E3}"/>
              </a:ext>
            </a:extLst>
          </p:cNvPr>
          <p:cNvSpPr txBox="1">
            <a:spLocks/>
          </p:cNvSpPr>
          <p:nvPr/>
        </p:nvSpPr>
        <p:spPr>
          <a:xfrm>
            <a:off x="4931918" y="3053501"/>
            <a:ext cx="2614704" cy="214405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0"/>
              </a:spcBef>
              <a:buFont typeface="Arial" panose="020B0604020202020204" pitchFamily="34" charset="0"/>
              <a:buNone/>
              <a:defRPr sz="1200" b="0" i="0"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Tx/>
              <a:buChar char="-"/>
            </a:pPr>
            <a:r>
              <a:rPr lang="de-DE"/>
              <a:t>Cooperation since 2010</a:t>
            </a:r>
          </a:p>
          <a:p>
            <a:pPr marL="171450" indent="-171450">
              <a:buFontTx/>
              <a:buChar char="-"/>
            </a:pPr>
            <a:r>
              <a:rPr lang="de-DE"/>
              <a:t>Payment gateway and acquirer</a:t>
            </a:r>
          </a:p>
          <a:p>
            <a:pPr marL="171450" indent="-171450">
              <a:buFontTx/>
              <a:buChar char="-"/>
            </a:pPr>
            <a:r>
              <a:rPr lang="de-DE"/>
              <a:t>Processing card transactions and PayPal</a:t>
            </a:r>
          </a:p>
          <a:p>
            <a:pPr marL="171450" indent="-171450">
              <a:buFontTx/>
              <a:buChar char="-"/>
            </a:pPr>
            <a:r>
              <a:rPr lang="de-DE"/>
              <a:t>In Turkey cooperation with YapiKredi as acquirer</a:t>
            </a:r>
          </a:p>
          <a:p>
            <a:pPr marL="171450" indent="-171450">
              <a:buFontTx/>
              <a:buChar char="-"/>
            </a:pPr>
            <a:endParaRPr lang="en-US"/>
          </a:p>
        </p:txBody>
      </p:sp>
      <p:sp>
        <p:nvSpPr>
          <p:cNvPr id="10" name="Text Placeholder 2">
            <a:extLst>
              <a:ext uri="{FF2B5EF4-FFF2-40B4-BE49-F238E27FC236}">
                <a16:creationId xmlns:a16="http://schemas.microsoft.com/office/drawing/2014/main" id="{033A4535-E12D-4BB7-B754-650E20003657}"/>
              </a:ext>
            </a:extLst>
          </p:cNvPr>
          <p:cNvSpPr txBox="1">
            <a:spLocks/>
          </p:cNvSpPr>
          <p:nvPr/>
        </p:nvSpPr>
        <p:spPr>
          <a:xfrm>
            <a:off x="8584911" y="2312166"/>
            <a:ext cx="2821675" cy="420304"/>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solidFill>
                  <a:srgbClr val="00C7B1"/>
                </a:solidFill>
              </a:rPr>
              <a:t>PayPal</a:t>
            </a:r>
            <a:endParaRPr lang="en-US">
              <a:solidFill>
                <a:srgbClr val="00C7B1"/>
              </a:solidFill>
            </a:endParaRPr>
          </a:p>
        </p:txBody>
      </p:sp>
    </p:spTree>
    <p:extLst>
      <p:ext uri="{BB962C8B-B14F-4D97-AF65-F5344CB8AC3E}">
        <p14:creationId xmlns:p14="http://schemas.microsoft.com/office/powerpoint/2010/main" val="254468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E39AD6D-8562-4C1B-A881-F8265730E0FD}"/>
              </a:ext>
            </a:extLst>
          </p:cNvPr>
          <p:cNvGraphicFramePr>
            <a:graphicFrameLocks noGrp="1"/>
          </p:cNvGraphicFramePr>
          <p:nvPr>
            <p:extLst>
              <p:ext uri="{D42A27DB-BD31-4B8C-83A1-F6EECF244321}">
                <p14:modId xmlns:p14="http://schemas.microsoft.com/office/powerpoint/2010/main" val="722640993"/>
              </p:ext>
            </p:extLst>
          </p:nvPr>
        </p:nvGraphicFramePr>
        <p:xfrm>
          <a:off x="923279" y="1597981"/>
          <a:ext cx="8707950" cy="4680614"/>
        </p:xfrm>
        <a:graphic>
          <a:graphicData uri="http://schemas.openxmlformats.org/drawingml/2006/table">
            <a:tbl>
              <a:tblPr>
                <a:tableStyleId>{5940675A-B579-460E-94D1-54222C63F5DA}</a:tableStyleId>
              </a:tblPr>
              <a:tblGrid>
                <a:gridCol w="1365030">
                  <a:extLst>
                    <a:ext uri="{9D8B030D-6E8A-4147-A177-3AD203B41FA5}">
                      <a16:colId xmlns:a16="http://schemas.microsoft.com/office/drawing/2014/main" val="1573209554"/>
                    </a:ext>
                  </a:extLst>
                </a:gridCol>
                <a:gridCol w="880881">
                  <a:extLst>
                    <a:ext uri="{9D8B030D-6E8A-4147-A177-3AD203B41FA5}">
                      <a16:colId xmlns:a16="http://schemas.microsoft.com/office/drawing/2014/main" val="3776053230"/>
                    </a:ext>
                  </a:extLst>
                </a:gridCol>
                <a:gridCol w="880881">
                  <a:extLst>
                    <a:ext uri="{9D8B030D-6E8A-4147-A177-3AD203B41FA5}">
                      <a16:colId xmlns:a16="http://schemas.microsoft.com/office/drawing/2014/main" val="2921955383"/>
                    </a:ext>
                  </a:extLst>
                </a:gridCol>
                <a:gridCol w="840536">
                  <a:extLst>
                    <a:ext uri="{9D8B030D-6E8A-4147-A177-3AD203B41FA5}">
                      <a16:colId xmlns:a16="http://schemas.microsoft.com/office/drawing/2014/main" val="3560519444"/>
                    </a:ext>
                  </a:extLst>
                </a:gridCol>
                <a:gridCol w="840536">
                  <a:extLst>
                    <a:ext uri="{9D8B030D-6E8A-4147-A177-3AD203B41FA5}">
                      <a16:colId xmlns:a16="http://schemas.microsoft.com/office/drawing/2014/main" val="960619645"/>
                    </a:ext>
                  </a:extLst>
                </a:gridCol>
                <a:gridCol w="645532">
                  <a:extLst>
                    <a:ext uri="{9D8B030D-6E8A-4147-A177-3AD203B41FA5}">
                      <a16:colId xmlns:a16="http://schemas.microsoft.com/office/drawing/2014/main" val="3184270983"/>
                    </a:ext>
                  </a:extLst>
                </a:gridCol>
                <a:gridCol w="430354">
                  <a:extLst>
                    <a:ext uri="{9D8B030D-6E8A-4147-A177-3AD203B41FA5}">
                      <a16:colId xmlns:a16="http://schemas.microsoft.com/office/drawing/2014/main" val="3413391238"/>
                    </a:ext>
                  </a:extLst>
                </a:gridCol>
                <a:gridCol w="430354">
                  <a:extLst>
                    <a:ext uri="{9D8B030D-6E8A-4147-A177-3AD203B41FA5}">
                      <a16:colId xmlns:a16="http://schemas.microsoft.com/office/drawing/2014/main" val="2719091022"/>
                    </a:ext>
                  </a:extLst>
                </a:gridCol>
                <a:gridCol w="430354">
                  <a:extLst>
                    <a:ext uri="{9D8B030D-6E8A-4147-A177-3AD203B41FA5}">
                      <a16:colId xmlns:a16="http://schemas.microsoft.com/office/drawing/2014/main" val="2881274338"/>
                    </a:ext>
                  </a:extLst>
                </a:gridCol>
                <a:gridCol w="732948">
                  <a:extLst>
                    <a:ext uri="{9D8B030D-6E8A-4147-A177-3AD203B41FA5}">
                      <a16:colId xmlns:a16="http://schemas.microsoft.com/office/drawing/2014/main" val="1974152677"/>
                    </a:ext>
                  </a:extLst>
                </a:gridCol>
                <a:gridCol w="430354">
                  <a:extLst>
                    <a:ext uri="{9D8B030D-6E8A-4147-A177-3AD203B41FA5}">
                      <a16:colId xmlns:a16="http://schemas.microsoft.com/office/drawing/2014/main" val="1371049908"/>
                    </a:ext>
                  </a:extLst>
                </a:gridCol>
                <a:gridCol w="800190">
                  <a:extLst>
                    <a:ext uri="{9D8B030D-6E8A-4147-A177-3AD203B41FA5}">
                      <a16:colId xmlns:a16="http://schemas.microsoft.com/office/drawing/2014/main" val="2493832624"/>
                    </a:ext>
                  </a:extLst>
                </a:gridCol>
              </a:tblGrid>
              <a:tr h="143178">
                <a:tc rowSpan="3">
                  <a:txBody>
                    <a:bodyPr/>
                    <a:lstStyle/>
                    <a:p>
                      <a:pPr algn="ctr" fontAlgn="ctr"/>
                      <a:r>
                        <a:rPr lang="en-US" sz="900" b="1" u="none" strike="noStrike">
                          <a:solidFill>
                            <a:schemeClr val="bg1"/>
                          </a:solidFill>
                          <a:effectLst/>
                        </a:rPr>
                        <a:t>Country</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rowSpan="2" gridSpan="2">
                  <a:txBody>
                    <a:bodyPr/>
                    <a:lstStyle/>
                    <a:p>
                      <a:pPr algn="ctr" fontAlgn="ctr"/>
                      <a:r>
                        <a:rPr lang="en-US" sz="900" b="1" u="none" strike="noStrike">
                          <a:solidFill>
                            <a:schemeClr val="bg1"/>
                          </a:solidFill>
                          <a:effectLst/>
                        </a:rPr>
                        <a:t>Credit / debit cards</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rowSpan="2" hMerge="1">
                  <a:txBody>
                    <a:bodyPr/>
                    <a:lstStyle/>
                    <a:p>
                      <a:endParaRPr lang="en-US"/>
                    </a:p>
                  </a:txBody>
                  <a:tcPr/>
                </a:tc>
                <a:tc gridSpan="9">
                  <a:txBody>
                    <a:bodyPr/>
                    <a:lstStyle/>
                    <a:p>
                      <a:pPr algn="ctr" fontAlgn="b"/>
                      <a:r>
                        <a:rPr lang="en-US" sz="900" b="1" u="none" strike="noStrike">
                          <a:solidFill>
                            <a:schemeClr val="bg1"/>
                          </a:solidFill>
                          <a:effectLst/>
                        </a:rPr>
                        <a:t>Alternative Payment Methods</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11171630"/>
                  </a:ext>
                </a:extLst>
              </a:tr>
              <a:tr h="227204">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ctr" fontAlgn="ctr"/>
                      <a:r>
                        <a:rPr lang="en-US" sz="900" b="1" u="none" strike="noStrike">
                          <a:solidFill>
                            <a:schemeClr val="bg1"/>
                          </a:solidFill>
                          <a:effectLst/>
                        </a:rPr>
                        <a:t>Six Pay</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gridSpan="8">
                  <a:txBody>
                    <a:bodyPr/>
                    <a:lstStyle/>
                    <a:p>
                      <a:pPr marL="0" algn="ctr" defTabSz="914400" rtl="0" eaLnBrk="1" fontAlgn="ctr" latinLnBrk="0" hangingPunct="1">
                        <a:spcAft>
                          <a:spcPts val="600"/>
                        </a:spcAft>
                      </a:pPr>
                      <a:r>
                        <a:rPr lang="en-US" sz="900" b="1" u="none" strike="noStrike" kern="1200">
                          <a:solidFill>
                            <a:schemeClr val="bg1"/>
                          </a:solidFill>
                          <a:effectLst/>
                        </a:rPr>
                        <a:t>Worldpay</a:t>
                      </a:r>
                      <a:endParaRPr lang="en-US" sz="900" b="1" u="none" strike="noStrike" kern="1200">
                        <a:solidFill>
                          <a:schemeClr val="bg1"/>
                        </a:solidFill>
                        <a:effectLst/>
                        <a:latin typeface="Arial" panose="020B0604020202020204" pitchFamily="34" charset="0"/>
                        <a:ea typeface="+mn-ea"/>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71410731"/>
                  </a:ext>
                </a:extLst>
              </a:tr>
              <a:tr h="279673">
                <a:tc vMerge="1">
                  <a:txBody>
                    <a:bodyPr/>
                    <a:lstStyle/>
                    <a:p>
                      <a:endParaRPr lang="en-US"/>
                    </a:p>
                  </a:txBody>
                  <a:tcPr/>
                </a:tc>
                <a:tc>
                  <a:txBody>
                    <a:bodyPr/>
                    <a:lstStyle/>
                    <a:p>
                      <a:pPr algn="ctr" fontAlgn="ctr"/>
                      <a:r>
                        <a:rPr lang="en-US" sz="900" b="1" u="none" strike="noStrike">
                          <a:solidFill>
                            <a:schemeClr val="bg1"/>
                          </a:solidFill>
                          <a:effectLst/>
                        </a:rPr>
                        <a:t>Worldpay</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ctr"/>
                      <a:r>
                        <a:rPr lang="en-US" sz="900" b="1" u="none" strike="noStrike">
                          <a:solidFill>
                            <a:schemeClr val="bg1"/>
                          </a:solidFill>
                          <a:effectLst/>
                        </a:rPr>
                        <a:t>Six Pay</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ctr"/>
                      <a:r>
                        <a:rPr lang="en-US" sz="900" b="1" u="none" strike="noStrike">
                          <a:solidFill>
                            <a:schemeClr val="bg1"/>
                          </a:solidFill>
                          <a:effectLst/>
                        </a:rPr>
                        <a:t>PayPal</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ctr"/>
                      <a:r>
                        <a:rPr lang="en-US" sz="900" b="1" u="none" strike="noStrike" err="1">
                          <a:solidFill>
                            <a:schemeClr val="bg1"/>
                          </a:solidFill>
                          <a:effectLst/>
                        </a:rPr>
                        <a:t>GPay</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ctr"/>
                      <a:r>
                        <a:rPr lang="en-US" sz="900" b="1" u="none" strike="noStrike">
                          <a:solidFill>
                            <a:schemeClr val="bg1"/>
                          </a:solidFill>
                          <a:effectLst/>
                        </a:rPr>
                        <a:t>Klarna Pay Now (</a:t>
                      </a:r>
                      <a:r>
                        <a:rPr lang="en-US" sz="900" b="1" u="none" strike="noStrike" err="1">
                          <a:solidFill>
                            <a:schemeClr val="bg1"/>
                          </a:solidFill>
                          <a:effectLst/>
                        </a:rPr>
                        <a:t>Sofort</a:t>
                      </a:r>
                      <a:r>
                        <a:rPr lang="en-US" sz="900" b="1" u="none" strike="noStrike">
                          <a:solidFill>
                            <a:schemeClr val="bg1"/>
                          </a:solidFill>
                          <a:effectLst/>
                        </a:rPr>
                        <a:t>)</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ctr"/>
                      <a:r>
                        <a:rPr lang="en-US" sz="900" b="1" u="none" strike="noStrike">
                          <a:solidFill>
                            <a:schemeClr val="bg1"/>
                          </a:solidFill>
                          <a:effectLst/>
                        </a:rPr>
                        <a:t>Klarna</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ctr"/>
                      <a:r>
                        <a:rPr lang="en-US" sz="900" b="1" u="none" strike="noStrike" err="1">
                          <a:solidFill>
                            <a:schemeClr val="bg1"/>
                          </a:solidFill>
                          <a:effectLst/>
                        </a:rPr>
                        <a:t>Trustly</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ctr"/>
                      <a:r>
                        <a:rPr lang="en-US" sz="900" b="1" u="none" strike="noStrike">
                          <a:solidFill>
                            <a:schemeClr val="bg1"/>
                          </a:solidFill>
                          <a:effectLst/>
                        </a:rPr>
                        <a:t>P24</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ctr"/>
                      <a:r>
                        <a:rPr lang="en-US" sz="900" b="1" u="none" strike="noStrike" err="1">
                          <a:solidFill>
                            <a:schemeClr val="bg1"/>
                          </a:solidFill>
                          <a:effectLst/>
                        </a:rPr>
                        <a:t>Bancontact</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ctr"/>
                      <a:r>
                        <a:rPr lang="en-US" sz="900" b="1" u="none" strike="noStrike" err="1">
                          <a:solidFill>
                            <a:schemeClr val="bg1"/>
                          </a:solidFill>
                          <a:effectLst/>
                        </a:rPr>
                        <a:t>iDeal</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ctr"/>
                      <a:r>
                        <a:rPr lang="en-US" sz="900" b="1" u="none" strike="noStrike">
                          <a:solidFill>
                            <a:schemeClr val="bg1"/>
                          </a:solidFill>
                          <a:effectLst/>
                        </a:rPr>
                        <a:t>Carte </a:t>
                      </a:r>
                      <a:r>
                        <a:rPr lang="en-US" sz="900" b="1" u="none" strike="noStrike" err="1">
                          <a:solidFill>
                            <a:schemeClr val="bg1"/>
                          </a:solidFill>
                          <a:effectLst/>
                        </a:rPr>
                        <a:t>Bancaire</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extLst>
                  <a:ext uri="{0D108BD9-81ED-4DB2-BD59-A6C34878D82A}">
                    <a16:rowId xmlns:a16="http://schemas.microsoft.com/office/drawing/2014/main" val="1385387844"/>
                  </a:ext>
                </a:extLst>
              </a:tr>
              <a:tr h="143178">
                <a:tc>
                  <a:txBody>
                    <a:bodyPr/>
                    <a:lstStyle/>
                    <a:p>
                      <a:pPr marL="91440" algn="l" fontAlgn="b"/>
                      <a:r>
                        <a:rPr lang="en-US" sz="900" b="1" u="none" strike="noStrike">
                          <a:solidFill>
                            <a:schemeClr val="bg1"/>
                          </a:solidFill>
                          <a:effectLst/>
                        </a:rPr>
                        <a:t>Finland</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3334205936"/>
                  </a:ext>
                </a:extLst>
              </a:tr>
              <a:tr h="143178">
                <a:tc>
                  <a:txBody>
                    <a:bodyPr/>
                    <a:lstStyle/>
                    <a:p>
                      <a:pPr marL="91440" algn="l" fontAlgn="b"/>
                      <a:r>
                        <a:rPr lang="en-US" sz="900" b="1" u="none" strike="noStrike">
                          <a:solidFill>
                            <a:schemeClr val="bg1"/>
                          </a:solidFill>
                          <a:effectLst/>
                        </a:rPr>
                        <a:t>Norway</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1038891961"/>
                  </a:ext>
                </a:extLst>
              </a:tr>
              <a:tr h="143178">
                <a:tc>
                  <a:txBody>
                    <a:bodyPr/>
                    <a:lstStyle/>
                    <a:p>
                      <a:pPr marL="91440" algn="l" fontAlgn="b"/>
                      <a:r>
                        <a:rPr lang="en-US" sz="900" b="1" u="none" strike="noStrike">
                          <a:solidFill>
                            <a:schemeClr val="bg1"/>
                          </a:solidFill>
                          <a:effectLst/>
                        </a:rPr>
                        <a:t>Sweden</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1027308228"/>
                  </a:ext>
                </a:extLst>
              </a:tr>
              <a:tr h="143178">
                <a:tc>
                  <a:txBody>
                    <a:bodyPr/>
                    <a:lstStyle/>
                    <a:p>
                      <a:pPr marL="91440" algn="l" fontAlgn="b"/>
                      <a:r>
                        <a:rPr lang="en-US" sz="900" b="1" u="none" strike="noStrike">
                          <a:solidFill>
                            <a:schemeClr val="bg1"/>
                          </a:solidFill>
                          <a:effectLst/>
                        </a:rPr>
                        <a:t>Denmark</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1219857493"/>
                  </a:ext>
                </a:extLst>
              </a:tr>
              <a:tr h="143178">
                <a:tc>
                  <a:txBody>
                    <a:bodyPr/>
                    <a:lstStyle/>
                    <a:p>
                      <a:pPr marL="91440" algn="l" fontAlgn="b"/>
                      <a:r>
                        <a:rPr lang="en-US" sz="900" b="1" u="none" strike="noStrike">
                          <a:solidFill>
                            <a:schemeClr val="bg1"/>
                          </a:solidFill>
                          <a:effectLst/>
                        </a:rPr>
                        <a:t>Spain</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88600937"/>
                  </a:ext>
                </a:extLst>
              </a:tr>
              <a:tr h="143178">
                <a:tc>
                  <a:txBody>
                    <a:bodyPr/>
                    <a:lstStyle/>
                    <a:p>
                      <a:pPr marL="91440" algn="l" fontAlgn="b"/>
                      <a:r>
                        <a:rPr lang="en-US" sz="900" b="1" u="none" strike="noStrike">
                          <a:solidFill>
                            <a:schemeClr val="bg1"/>
                          </a:solidFill>
                          <a:effectLst/>
                        </a:rPr>
                        <a:t>Portugal</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1035796999"/>
                  </a:ext>
                </a:extLst>
              </a:tr>
              <a:tr h="143178">
                <a:tc>
                  <a:txBody>
                    <a:bodyPr/>
                    <a:lstStyle/>
                    <a:p>
                      <a:pPr marL="91440" algn="l" fontAlgn="b"/>
                      <a:r>
                        <a:rPr lang="en-US" sz="900" b="1" u="none" strike="noStrike">
                          <a:solidFill>
                            <a:schemeClr val="bg1"/>
                          </a:solidFill>
                          <a:effectLst/>
                        </a:rPr>
                        <a:t>Netherlands</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2277126357"/>
                  </a:ext>
                </a:extLst>
              </a:tr>
              <a:tr h="143178">
                <a:tc>
                  <a:txBody>
                    <a:bodyPr/>
                    <a:lstStyle/>
                    <a:p>
                      <a:pPr marL="91440" algn="l" fontAlgn="b"/>
                      <a:r>
                        <a:rPr lang="en-US" sz="900" b="1" u="none" strike="noStrike">
                          <a:solidFill>
                            <a:schemeClr val="bg1"/>
                          </a:solidFill>
                          <a:effectLst/>
                        </a:rPr>
                        <a:t>Belgium</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3004536633"/>
                  </a:ext>
                </a:extLst>
              </a:tr>
              <a:tr h="143178">
                <a:tc>
                  <a:txBody>
                    <a:bodyPr/>
                    <a:lstStyle/>
                    <a:p>
                      <a:pPr marL="91440" algn="l" fontAlgn="b"/>
                      <a:r>
                        <a:rPr lang="en-US" sz="900" b="1" u="none" strike="noStrike">
                          <a:solidFill>
                            <a:schemeClr val="bg1"/>
                          </a:solidFill>
                          <a:effectLst/>
                        </a:rPr>
                        <a:t>Italy</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1895995971"/>
                  </a:ext>
                </a:extLst>
              </a:tr>
              <a:tr h="143178">
                <a:tc>
                  <a:txBody>
                    <a:bodyPr/>
                    <a:lstStyle/>
                    <a:p>
                      <a:pPr marL="91440" algn="l" fontAlgn="b"/>
                      <a:r>
                        <a:rPr lang="en-US" sz="900" b="1" u="none" strike="noStrike">
                          <a:solidFill>
                            <a:schemeClr val="bg1"/>
                          </a:solidFill>
                          <a:effectLst/>
                        </a:rPr>
                        <a:t>Germany</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1369110821"/>
                  </a:ext>
                </a:extLst>
              </a:tr>
              <a:tr h="143178">
                <a:tc>
                  <a:txBody>
                    <a:bodyPr/>
                    <a:lstStyle/>
                    <a:p>
                      <a:pPr marL="91440" algn="l" fontAlgn="b"/>
                      <a:r>
                        <a:rPr lang="en-US" sz="900" b="1" u="none" strike="noStrike">
                          <a:solidFill>
                            <a:schemeClr val="bg1"/>
                          </a:solidFill>
                          <a:effectLst/>
                        </a:rPr>
                        <a:t>Austria</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253982635"/>
                  </a:ext>
                </a:extLst>
              </a:tr>
              <a:tr h="143178">
                <a:tc>
                  <a:txBody>
                    <a:bodyPr/>
                    <a:lstStyle/>
                    <a:p>
                      <a:pPr marL="91440" algn="l" fontAlgn="b"/>
                      <a:r>
                        <a:rPr lang="en-US" sz="900" b="1" u="none" strike="noStrike">
                          <a:solidFill>
                            <a:schemeClr val="bg1"/>
                          </a:solidFill>
                          <a:effectLst/>
                        </a:rPr>
                        <a:t>France</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solidFill>
                            <a:srgbClr val="C00000"/>
                          </a:solidFill>
                          <a:effectLst/>
                        </a:rPr>
                        <a:t>x</a:t>
                      </a:r>
                      <a:endParaRPr lang="en-US" sz="900" b="0" i="0" u="none" strike="noStrike">
                        <a:solidFill>
                          <a:srgbClr val="C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35373737"/>
                  </a:ext>
                </a:extLst>
              </a:tr>
              <a:tr h="143178">
                <a:tc>
                  <a:txBody>
                    <a:bodyPr/>
                    <a:lstStyle/>
                    <a:p>
                      <a:pPr marL="91440" algn="l" fontAlgn="b"/>
                      <a:r>
                        <a:rPr lang="en-US" sz="900" b="1" u="none" strike="noStrike">
                          <a:solidFill>
                            <a:schemeClr val="bg1"/>
                          </a:solidFill>
                          <a:effectLst/>
                        </a:rPr>
                        <a:t>Switzerland</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2607531844"/>
                  </a:ext>
                </a:extLst>
              </a:tr>
              <a:tr h="143178">
                <a:tc>
                  <a:txBody>
                    <a:bodyPr/>
                    <a:lstStyle/>
                    <a:p>
                      <a:pPr marL="91440" algn="l" fontAlgn="b"/>
                      <a:r>
                        <a:rPr lang="en-US" sz="900" b="1" u="none" strike="noStrike">
                          <a:solidFill>
                            <a:schemeClr val="bg1"/>
                          </a:solidFill>
                          <a:effectLst/>
                        </a:rPr>
                        <a:t>UK</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3638853551"/>
                  </a:ext>
                </a:extLst>
              </a:tr>
              <a:tr h="143178">
                <a:tc>
                  <a:txBody>
                    <a:bodyPr/>
                    <a:lstStyle/>
                    <a:p>
                      <a:pPr marL="91440" algn="l" fontAlgn="b"/>
                      <a:r>
                        <a:rPr lang="en-US" sz="900" b="1" u="none" strike="noStrike">
                          <a:solidFill>
                            <a:schemeClr val="bg1"/>
                          </a:solidFill>
                          <a:effectLst/>
                        </a:rPr>
                        <a:t>Ireland</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3922099906"/>
                  </a:ext>
                </a:extLst>
              </a:tr>
              <a:tr h="143178">
                <a:tc>
                  <a:txBody>
                    <a:bodyPr/>
                    <a:lstStyle/>
                    <a:p>
                      <a:pPr marL="91440" algn="l" fontAlgn="b"/>
                      <a:r>
                        <a:rPr lang="en-US" sz="900" b="1" u="none" strike="noStrike">
                          <a:solidFill>
                            <a:schemeClr val="bg1"/>
                          </a:solidFill>
                          <a:effectLst/>
                        </a:rPr>
                        <a:t>Romania</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1619228033"/>
                  </a:ext>
                </a:extLst>
              </a:tr>
              <a:tr h="143178">
                <a:tc>
                  <a:txBody>
                    <a:bodyPr/>
                    <a:lstStyle/>
                    <a:p>
                      <a:pPr marL="91440" algn="l" fontAlgn="b"/>
                      <a:r>
                        <a:rPr lang="en-US" sz="900" b="1" u="none" strike="noStrike">
                          <a:solidFill>
                            <a:schemeClr val="bg1"/>
                          </a:solidFill>
                          <a:effectLst/>
                        </a:rPr>
                        <a:t>Bulgaria</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2946042916"/>
                  </a:ext>
                </a:extLst>
              </a:tr>
              <a:tr h="143178">
                <a:tc>
                  <a:txBody>
                    <a:bodyPr/>
                    <a:lstStyle/>
                    <a:p>
                      <a:pPr marL="91440" algn="l" fontAlgn="b"/>
                      <a:r>
                        <a:rPr lang="en-US" sz="900" b="1" u="none" strike="noStrike">
                          <a:solidFill>
                            <a:schemeClr val="bg1"/>
                          </a:solidFill>
                          <a:effectLst/>
                        </a:rPr>
                        <a:t>Hungary</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40283764"/>
                  </a:ext>
                </a:extLst>
              </a:tr>
              <a:tr h="143178">
                <a:tc>
                  <a:txBody>
                    <a:bodyPr/>
                    <a:lstStyle/>
                    <a:p>
                      <a:pPr marL="91440" algn="l" fontAlgn="b"/>
                      <a:r>
                        <a:rPr lang="en-US" sz="900" b="1" u="none" strike="noStrike">
                          <a:solidFill>
                            <a:schemeClr val="bg1"/>
                          </a:solidFill>
                          <a:effectLst/>
                        </a:rPr>
                        <a:t>Slovenia</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918716228"/>
                  </a:ext>
                </a:extLst>
              </a:tr>
              <a:tr h="143178">
                <a:tc>
                  <a:txBody>
                    <a:bodyPr/>
                    <a:lstStyle/>
                    <a:p>
                      <a:pPr marL="91440" algn="l" fontAlgn="b"/>
                      <a:r>
                        <a:rPr lang="en-US" sz="900" b="1" u="none" strike="noStrike">
                          <a:solidFill>
                            <a:schemeClr val="bg1"/>
                          </a:solidFill>
                          <a:effectLst/>
                        </a:rPr>
                        <a:t>Croatia</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4076322937"/>
                  </a:ext>
                </a:extLst>
              </a:tr>
              <a:tr h="143178">
                <a:tc>
                  <a:txBody>
                    <a:bodyPr/>
                    <a:lstStyle/>
                    <a:p>
                      <a:pPr marL="91440" algn="l" fontAlgn="b"/>
                      <a:r>
                        <a:rPr lang="en-US" sz="900" b="1" u="none" strike="noStrike">
                          <a:solidFill>
                            <a:schemeClr val="bg1"/>
                          </a:solidFill>
                          <a:effectLst/>
                        </a:rPr>
                        <a:t>Czech</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4048077256"/>
                  </a:ext>
                </a:extLst>
              </a:tr>
              <a:tr h="143178">
                <a:tc>
                  <a:txBody>
                    <a:bodyPr/>
                    <a:lstStyle/>
                    <a:p>
                      <a:pPr marL="91440" algn="l" fontAlgn="b"/>
                      <a:r>
                        <a:rPr lang="en-US" sz="900" b="1" u="none" strike="noStrike">
                          <a:solidFill>
                            <a:schemeClr val="bg1"/>
                          </a:solidFill>
                          <a:effectLst/>
                        </a:rPr>
                        <a:t>Slovakia</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1378004839"/>
                  </a:ext>
                </a:extLst>
              </a:tr>
              <a:tr h="143178">
                <a:tc>
                  <a:txBody>
                    <a:bodyPr/>
                    <a:lstStyle/>
                    <a:p>
                      <a:pPr marL="91440" algn="l" fontAlgn="b"/>
                      <a:r>
                        <a:rPr lang="en-US" sz="900" b="1" u="none" strike="noStrike">
                          <a:solidFill>
                            <a:schemeClr val="bg1"/>
                          </a:solidFill>
                          <a:effectLst/>
                        </a:rPr>
                        <a:t>Poland</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2286262909"/>
                  </a:ext>
                </a:extLst>
              </a:tr>
              <a:tr h="143178">
                <a:tc>
                  <a:txBody>
                    <a:bodyPr/>
                    <a:lstStyle/>
                    <a:p>
                      <a:pPr marL="91440" algn="l" fontAlgn="b"/>
                      <a:r>
                        <a:rPr lang="en-US" sz="900" b="1" u="none" strike="noStrike">
                          <a:solidFill>
                            <a:schemeClr val="bg1"/>
                          </a:solidFill>
                          <a:effectLst/>
                        </a:rPr>
                        <a:t>Estonia</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4014723281"/>
                  </a:ext>
                </a:extLst>
              </a:tr>
              <a:tr h="143178">
                <a:tc>
                  <a:txBody>
                    <a:bodyPr/>
                    <a:lstStyle/>
                    <a:p>
                      <a:pPr marL="91440" algn="l" fontAlgn="b"/>
                      <a:r>
                        <a:rPr lang="en-US" sz="900" b="1" u="none" strike="noStrike">
                          <a:solidFill>
                            <a:schemeClr val="bg1"/>
                          </a:solidFill>
                          <a:effectLst/>
                        </a:rPr>
                        <a:t>Lithuania</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3452882038"/>
                  </a:ext>
                </a:extLst>
              </a:tr>
              <a:tr h="143178">
                <a:tc>
                  <a:txBody>
                    <a:bodyPr/>
                    <a:lstStyle/>
                    <a:p>
                      <a:pPr marL="91440" algn="l" fontAlgn="b"/>
                      <a:r>
                        <a:rPr lang="en-US" sz="900" b="1" u="none" strike="noStrike">
                          <a:solidFill>
                            <a:schemeClr val="bg1"/>
                          </a:solidFill>
                          <a:effectLst/>
                        </a:rPr>
                        <a:t>Latvia</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FF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3743986565"/>
                  </a:ext>
                </a:extLst>
              </a:tr>
              <a:tr h="143178">
                <a:tc>
                  <a:txBody>
                    <a:bodyPr/>
                    <a:lstStyle/>
                    <a:p>
                      <a:pPr marL="91440" algn="l" fontAlgn="b"/>
                      <a:r>
                        <a:rPr lang="en-US" sz="900" b="1" u="none" strike="noStrike">
                          <a:solidFill>
                            <a:schemeClr val="bg1"/>
                          </a:solidFill>
                          <a:effectLst/>
                        </a:rPr>
                        <a:t>Greece</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1484951024"/>
                  </a:ext>
                </a:extLst>
              </a:tr>
              <a:tr h="143178">
                <a:tc>
                  <a:txBody>
                    <a:bodyPr/>
                    <a:lstStyle/>
                    <a:p>
                      <a:pPr marL="91440" algn="l" fontAlgn="b"/>
                      <a:r>
                        <a:rPr lang="en-US" sz="900" b="1" u="none" strike="noStrike">
                          <a:solidFill>
                            <a:schemeClr val="bg1"/>
                          </a:solidFill>
                          <a:effectLst/>
                        </a:rPr>
                        <a:t>Turkey</a:t>
                      </a:r>
                      <a:endParaRPr lang="en-US" sz="900" b="1" i="0" u="none" strike="noStrike">
                        <a:solidFill>
                          <a:schemeClr val="bg1"/>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x</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a:effectLst/>
                        </a:rPr>
                        <a:t> </a:t>
                      </a: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tc>
                  <a:txBody>
                    <a:bodyPr/>
                    <a:lstStyle/>
                    <a:p>
                      <a:pPr algn="ctr" fontAlgn="b"/>
                      <a:r>
                        <a:rPr lang="en-US" sz="900" u="none" strike="noStrike" dirty="0">
                          <a:effectLst/>
                        </a:rPr>
                        <a:t> </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6715" marR="6715" marT="671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C7B1">
                        <a:alpha val="15000"/>
                      </a:srgbClr>
                    </a:solidFill>
                  </a:tcPr>
                </a:tc>
                <a:extLst>
                  <a:ext uri="{0D108BD9-81ED-4DB2-BD59-A6C34878D82A}">
                    <a16:rowId xmlns:a16="http://schemas.microsoft.com/office/drawing/2014/main" val="1116198177"/>
                  </a:ext>
                </a:extLst>
              </a:tr>
            </a:tbl>
          </a:graphicData>
        </a:graphic>
      </p:graphicFrame>
      <p:sp>
        <p:nvSpPr>
          <p:cNvPr id="9" name="Text Placeholder 1">
            <a:extLst>
              <a:ext uri="{FF2B5EF4-FFF2-40B4-BE49-F238E27FC236}">
                <a16:creationId xmlns:a16="http://schemas.microsoft.com/office/drawing/2014/main" id="{088509BC-1E68-421C-8D6C-2B97D0D9B22C}"/>
              </a:ext>
            </a:extLst>
          </p:cNvPr>
          <p:cNvSpPr txBox="1">
            <a:spLocks/>
          </p:cNvSpPr>
          <p:nvPr/>
        </p:nvSpPr>
        <p:spPr>
          <a:xfrm>
            <a:off x="675629" y="242524"/>
            <a:ext cx="10875480" cy="92905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4800" b="1" kern="1200">
                <a:solidFill>
                  <a:srgbClr val="2C2C2C"/>
                </a:solidFill>
                <a:latin typeface="Arial" panose="020B0604020202020204" pitchFamily="34" charset="0"/>
                <a:ea typeface="+mn-ea"/>
                <a:cs typeface="Arial" panose="020B0604020202020204" pitchFamily="34" charset="0"/>
              </a:defRPr>
            </a:lvl1pPr>
            <a:lvl2pPr marL="45708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ctr"/>
            <a:r>
              <a:rPr lang="en-US" sz="4000" b="1">
                <a:latin typeface="Arial" panose="020B0604020202020204" pitchFamily="34" charset="0"/>
                <a:cs typeface="Arial" panose="020B0604020202020204" pitchFamily="34" charset="0"/>
              </a:rPr>
              <a:t>PSP split by payment method</a:t>
            </a:r>
          </a:p>
        </p:txBody>
      </p:sp>
      <p:sp>
        <p:nvSpPr>
          <p:cNvPr id="10" name="TextBox 9">
            <a:extLst>
              <a:ext uri="{FF2B5EF4-FFF2-40B4-BE49-F238E27FC236}">
                <a16:creationId xmlns:a16="http://schemas.microsoft.com/office/drawing/2014/main" id="{0AC2E465-E1DD-4033-8322-50B8200D7105}"/>
              </a:ext>
            </a:extLst>
          </p:cNvPr>
          <p:cNvSpPr txBox="1"/>
          <p:nvPr/>
        </p:nvSpPr>
        <p:spPr>
          <a:xfrm>
            <a:off x="9961517" y="1420450"/>
            <a:ext cx="1878057" cy="3785652"/>
          </a:xfrm>
          <a:prstGeom prst="rect">
            <a:avLst/>
          </a:prstGeom>
          <a:noFill/>
        </p:spPr>
        <p:txBody>
          <a:bodyPr wrap="square" rtlCol="0">
            <a:spAutoFit/>
          </a:bodyPr>
          <a:lstStyle/>
          <a:p>
            <a:r>
              <a:rPr lang="de-DE" sz="1200" b="1">
                <a:solidFill>
                  <a:srgbClr val="00C7B1"/>
                </a:solidFill>
                <a:latin typeface="Arial" panose="020B0604020202020204" pitchFamily="34" charset="0"/>
                <a:cs typeface="Arial" panose="020B0604020202020204" pitchFamily="34" charset="0"/>
              </a:rPr>
              <a:t>Notes</a:t>
            </a:r>
            <a:r>
              <a:rPr lang="de-DE" sz="1200">
                <a:solidFill>
                  <a:srgbClr val="00C7B1"/>
                </a:solidFill>
                <a:latin typeface="Arial" panose="020B0604020202020204" pitchFamily="34" charset="0"/>
                <a:cs typeface="Arial" panose="020B0604020202020204" pitchFamily="34" charset="0"/>
              </a:rPr>
              <a:t>:</a:t>
            </a:r>
          </a:p>
          <a:p>
            <a:endParaRPr lang="de-DE" sz="1200">
              <a:latin typeface="Arial" panose="020B0604020202020204" pitchFamily="34" charset="0"/>
              <a:cs typeface="Arial" panose="020B0604020202020204" pitchFamily="34" charset="0"/>
            </a:endParaRPr>
          </a:p>
          <a:p>
            <a:pPr marL="171450" indent="-171450">
              <a:buFontTx/>
              <a:buChar char="-"/>
            </a:pPr>
            <a:r>
              <a:rPr lang="de-DE" sz="1200">
                <a:latin typeface="Arial" panose="020B0604020202020204" pitchFamily="34" charset="0"/>
                <a:cs typeface="Arial" panose="020B0604020202020204" pitchFamily="34" charset="0"/>
              </a:rPr>
              <a:t>Sofort in Austria disabled at the moment</a:t>
            </a:r>
          </a:p>
          <a:p>
            <a:pPr marL="171450" indent="-171450">
              <a:buFontTx/>
              <a:buChar char="-"/>
            </a:pPr>
            <a:r>
              <a:rPr lang="de-DE" sz="1200">
                <a:latin typeface="Arial" panose="020B0604020202020204" pitchFamily="34" charset="0"/>
                <a:cs typeface="Arial" panose="020B0604020202020204" pitchFamily="34" charset="0"/>
              </a:rPr>
              <a:t>PayPal in Baltic Countries to come by end of Q2</a:t>
            </a:r>
          </a:p>
          <a:p>
            <a:pPr marL="171450" indent="-171450">
              <a:buFontTx/>
              <a:buChar char="-"/>
            </a:pPr>
            <a:r>
              <a:rPr lang="de-DE" sz="1200">
                <a:latin typeface="Arial" panose="020B0604020202020204" pitchFamily="34" charset="0"/>
                <a:cs typeface="Arial" panose="020B0604020202020204" pitchFamily="34" charset="0"/>
              </a:rPr>
              <a:t>In Turkey Six Pay acts as payment gateway only. YapiKredi is acquiring bank. </a:t>
            </a:r>
          </a:p>
          <a:p>
            <a:pPr marL="171450" indent="-171450">
              <a:buFontTx/>
              <a:buChar char="-"/>
            </a:pPr>
            <a:r>
              <a:rPr lang="de-DE" sz="1200">
                <a:latin typeface="Arial" panose="020B0604020202020204" pitchFamily="34" charset="0"/>
                <a:cs typeface="Arial" panose="020B0604020202020204" pitchFamily="34" charset="0"/>
              </a:rPr>
              <a:t>Turkey will be switched to Worldpay / Iyzico once the problems are solved</a:t>
            </a:r>
          </a:p>
          <a:p>
            <a:pPr marL="171450" indent="-171450">
              <a:buFontTx/>
              <a:buChar char="-"/>
            </a:pPr>
            <a:r>
              <a:rPr lang="de-DE" sz="1200">
                <a:latin typeface="Arial" panose="020B0604020202020204" pitchFamily="34" charset="0"/>
                <a:cs typeface="Arial" panose="020B0604020202020204" pitchFamily="34" charset="0"/>
              </a:rPr>
              <a:t>France is with Six Pay due to problems with 3DS on Worldpay‘s side</a:t>
            </a:r>
            <a:endParaRPr 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359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D675D5-EAB3-4780-8F2D-D3AA84A3CC69}"/>
              </a:ext>
            </a:extLst>
          </p:cNvPr>
          <p:cNvSpPr>
            <a:spLocks noGrp="1"/>
          </p:cNvSpPr>
          <p:nvPr>
            <p:ph type="body" sz="quarter" idx="13"/>
          </p:nvPr>
        </p:nvSpPr>
        <p:spPr>
          <a:xfrm>
            <a:off x="540375" y="393729"/>
            <a:ext cx="11120165" cy="662152"/>
          </a:xfrm>
        </p:spPr>
        <p:txBody>
          <a:bodyPr/>
          <a:lstStyle/>
          <a:p>
            <a:pPr algn="ctr"/>
            <a:r>
              <a:rPr lang="de-DE" sz="4000"/>
              <a:t>How to get access to PSP‘s back office</a:t>
            </a:r>
            <a:endParaRPr lang="en-US" sz="4000"/>
          </a:p>
        </p:txBody>
      </p:sp>
      <p:sp>
        <p:nvSpPr>
          <p:cNvPr id="5" name="Text Placeholder 4">
            <a:extLst>
              <a:ext uri="{FF2B5EF4-FFF2-40B4-BE49-F238E27FC236}">
                <a16:creationId xmlns:a16="http://schemas.microsoft.com/office/drawing/2014/main" id="{54046E6D-6699-4E52-B67E-F72144C55D56}"/>
              </a:ext>
            </a:extLst>
          </p:cNvPr>
          <p:cNvSpPr>
            <a:spLocks noGrp="1"/>
          </p:cNvSpPr>
          <p:nvPr>
            <p:ph type="body" sz="quarter" idx="24"/>
          </p:nvPr>
        </p:nvSpPr>
        <p:spPr>
          <a:xfrm>
            <a:off x="8027790" y="2140808"/>
            <a:ext cx="3405187" cy="3230182"/>
          </a:xfrm>
        </p:spPr>
        <p:txBody>
          <a:bodyPr>
            <a:noAutofit/>
          </a:bodyPr>
          <a:lstStyle/>
          <a:p>
            <a:pPr algn="just"/>
            <a:r>
              <a:rPr lang="de-DE" sz="1400"/>
              <a:t>1. To get access to PSP‘s back office please use the link </a:t>
            </a:r>
            <a:r>
              <a:rPr lang="en-US" sz="1400" b="1">
                <a:solidFill>
                  <a:srgbClr val="00C7B1"/>
                </a:solidFill>
                <a:hlinkClick r:id="rId2">
                  <a:extLst>
                    <a:ext uri="{A12FA001-AC4F-418D-AE19-62706E023703}">
                      <ahyp:hlinkClr xmlns:ahyp="http://schemas.microsoft.com/office/drawing/2018/hyperlinkcolor" val="tx"/>
                    </a:ext>
                  </a:extLst>
                </a:hlinkClick>
              </a:rPr>
              <a:t>Banking / Treasury Application Access &amp; Support</a:t>
            </a:r>
            <a:endParaRPr lang="en-US" sz="1400" b="1">
              <a:solidFill>
                <a:srgbClr val="00C7B1"/>
              </a:solidFill>
            </a:endParaRPr>
          </a:p>
          <a:p>
            <a:pPr algn="just"/>
            <a:r>
              <a:rPr lang="en-US" sz="1400"/>
              <a:t>2. Fill out the form, tick the box “Merchant Acquirer”</a:t>
            </a:r>
          </a:p>
          <a:p>
            <a:pPr algn="just"/>
            <a:r>
              <a:rPr lang="en-US" sz="1400"/>
              <a:t>3. Select payment service provider and submit the request</a:t>
            </a:r>
          </a:p>
          <a:p>
            <a:pPr algn="just"/>
            <a:r>
              <a:rPr lang="en-US" sz="1400"/>
              <a:t>4. You will get the e-mail with the credentials once it’s available.</a:t>
            </a:r>
          </a:p>
        </p:txBody>
      </p:sp>
      <p:pic>
        <p:nvPicPr>
          <p:cNvPr id="8" name="Picture 7">
            <a:extLst>
              <a:ext uri="{FF2B5EF4-FFF2-40B4-BE49-F238E27FC236}">
                <a16:creationId xmlns:a16="http://schemas.microsoft.com/office/drawing/2014/main" id="{AFFA9F39-0E55-449B-81F9-622AA728D203}"/>
              </a:ext>
            </a:extLst>
          </p:cNvPr>
          <p:cNvPicPr>
            <a:picLocks noChangeAspect="1"/>
          </p:cNvPicPr>
          <p:nvPr/>
        </p:nvPicPr>
        <p:blipFill>
          <a:blip r:embed="rId3"/>
          <a:stretch>
            <a:fillRect/>
          </a:stretch>
        </p:blipFill>
        <p:spPr>
          <a:xfrm>
            <a:off x="653991" y="2220707"/>
            <a:ext cx="3187403" cy="3265690"/>
          </a:xfrm>
          <a:prstGeom prst="rect">
            <a:avLst/>
          </a:prstGeom>
        </p:spPr>
      </p:pic>
      <p:pic>
        <p:nvPicPr>
          <p:cNvPr id="10" name="Picture 9">
            <a:extLst>
              <a:ext uri="{FF2B5EF4-FFF2-40B4-BE49-F238E27FC236}">
                <a16:creationId xmlns:a16="http://schemas.microsoft.com/office/drawing/2014/main" id="{A8C4DECB-B406-48B4-8138-3BAD11FE458A}"/>
              </a:ext>
            </a:extLst>
          </p:cNvPr>
          <p:cNvPicPr>
            <a:picLocks noChangeAspect="1"/>
          </p:cNvPicPr>
          <p:nvPr/>
        </p:nvPicPr>
        <p:blipFill>
          <a:blip r:embed="rId4"/>
          <a:stretch>
            <a:fillRect/>
          </a:stretch>
        </p:blipFill>
        <p:spPr>
          <a:xfrm>
            <a:off x="4035290" y="2140808"/>
            <a:ext cx="3601956" cy="3345589"/>
          </a:xfrm>
          <a:prstGeom prst="rect">
            <a:avLst/>
          </a:prstGeom>
        </p:spPr>
      </p:pic>
    </p:spTree>
    <p:extLst>
      <p:ext uri="{BB962C8B-B14F-4D97-AF65-F5344CB8AC3E}">
        <p14:creationId xmlns:p14="http://schemas.microsoft.com/office/powerpoint/2010/main" val="257840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4990392-447B-4B65-B451-6E05788B5449}"/>
              </a:ext>
            </a:extLst>
          </p:cNvPr>
          <p:cNvSpPr>
            <a:spLocks noGrp="1"/>
          </p:cNvSpPr>
          <p:nvPr>
            <p:ph type="body" sz="quarter" idx="13"/>
          </p:nvPr>
        </p:nvSpPr>
        <p:spPr>
          <a:xfrm>
            <a:off x="554035" y="2359797"/>
            <a:ext cx="4479519" cy="2138406"/>
          </a:xfrm>
        </p:spPr>
        <p:txBody>
          <a:bodyPr/>
          <a:lstStyle/>
          <a:p>
            <a:r>
              <a:rPr lang="pl-PL" sz="4400"/>
              <a:t>2.</a:t>
            </a:r>
            <a:r>
              <a:rPr lang="en-US" sz="4400"/>
              <a:t> Worldpay</a:t>
            </a:r>
          </a:p>
        </p:txBody>
      </p:sp>
      <p:sp>
        <p:nvSpPr>
          <p:cNvPr id="11" name="Text Placeholder 8">
            <a:extLst>
              <a:ext uri="{FF2B5EF4-FFF2-40B4-BE49-F238E27FC236}">
                <a16:creationId xmlns:a16="http://schemas.microsoft.com/office/drawing/2014/main" id="{CAD91955-2572-4730-9160-DF9643E5AA72}"/>
              </a:ext>
            </a:extLst>
          </p:cNvPr>
          <p:cNvSpPr>
            <a:spLocks noGrp="1"/>
          </p:cNvSpPr>
          <p:nvPr>
            <p:ph type="body" sz="quarter" idx="14"/>
          </p:nvPr>
        </p:nvSpPr>
        <p:spPr>
          <a:xfrm>
            <a:off x="6444564" y="888273"/>
            <a:ext cx="5324030" cy="5068389"/>
          </a:xfrm>
        </p:spPr>
        <p:txBody>
          <a:bodyPr anchor="ctr">
            <a:noAutofit/>
          </a:bodyPr>
          <a:lstStyle/>
          <a:p>
            <a:pPr marL="914400" lvl="1" indent="-45720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How to find a transaction</a:t>
            </a:r>
          </a:p>
          <a:p>
            <a:pPr marL="914400" lvl="1" indent="-45720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Payment and order details</a:t>
            </a:r>
          </a:p>
          <a:p>
            <a:pPr marL="914400" lvl="1" indent="-45720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Payment statuses</a:t>
            </a:r>
          </a:p>
          <a:p>
            <a:pPr marL="914400" lvl="1" indent="-45720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Where to look if transaction not appearing in transaction section</a:t>
            </a:r>
          </a:p>
          <a:p>
            <a:pPr marL="914400" lvl="1" indent="-45720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Refunds via Worldpay</a:t>
            </a:r>
          </a:p>
          <a:p>
            <a:pPr marL="914400" lvl="1" indent="-45720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Report: refusal reasons</a:t>
            </a:r>
          </a:p>
        </p:txBody>
      </p:sp>
    </p:spTree>
    <p:extLst>
      <p:ext uri="{BB962C8B-B14F-4D97-AF65-F5344CB8AC3E}">
        <p14:creationId xmlns:p14="http://schemas.microsoft.com/office/powerpoint/2010/main" val="378297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5E6131B-3F66-488C-A958-808E606AE483}"/>
              </a:ext>
            </a:extLst>
          </p:cNvPr>
          <p:cNvSpPr>
            <a:spLocks noGrp="1"/>
          </p:cNvSpPr>
          <p:nvPr>
            <p:ph type="body" sz="quarter" idx="23"/>
          </p:nvPr>
        </p:nvSpPr>
        <p:spPr>
          <a:xfrm>
            <a:off x="799650" y="1351032"/>
            <a:ext cx="4619679" cy="678554"/>
          </a:xfrm>
        </p:spPr>
        <p:txBody>
          <a:bodyPr/>
          <a:lstStyle/>
          <a:p>
            <a:pPr>
              <a:lnSpc>
                <a:spcPct val="100000"/>
              </a:lnSpc>
            </a:pPr>
            <a:r>
              <a:rPr lang="de-DE" b="1">
                <a:solidFill>
                  <a:srgbClr val="00C7B1"/>
                </a:solidFill>
              </a:rPr>
              <a:t>Login to Worldpay Merchant Admin Interface </a:t>
            </a:r>
            <a:r>
              <a:rPr lang="de-DE"/>
              <a:t>(MAI) and select a merchant code</a:t>
            </a:r>
            <a:endParaRPr lang="en-US"/>
          </a:p>
        </p:txBody>
      </p:sp>
      <p:sp>
        <p:nvSpPr>
          <p:cNvPr id="7" name="Title 1">
            <a:extLst>
              <a:ext uri="{FF2B5EF4-FFF2-40B4-BE49-F238E27FC236}">
                <a16:creationId xmlns:a16="http://schemas.microsoft.com/office/drawing/2014/main" id="{3968CB91-01BF-40FD-922E-75DD6F64D8EB}"/>
              </a:ext>
            </a:extLst>
          </p:cNvPr>
          <p:cNvSpPr txBox="1">
            <a:spLocks/>
          </p:cNvSpPr>
          <p:nvPr/>
        </p:nvSpPr>
        <p:spPr>
          <a:xfrm>
            <a:off x="838726" y="294612"/>
            <a:ext cx="10515600" cy="80805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4000" b="1">
                <a:latin typeface="Arial" panose="020B0604020202020204" pitchFamily="34" charset="0"/>
                <a:cs typeface="Arial" panose="020B0604020202020204" pitchFamily="34" charset="0"/>
              </a:rPr>
              <a:t>How to find a transaction</a:t>
            </a:r>
            <a:endParaRPr lang="en-US" sz="4000" b="1">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3DB8C92-BD6E-462B-A04E-5EFA3CE28EB0}"/>
              </a:ext>
            </a:extLst>
          </p:cNvPr>
          <p:cNvPicPr>
            <a:picLocks noChangeAspect="1"/>
          </p:cNvPicPr>
          <p:nvPr/>
        </p:nvPicPr>
        <p:blipFill>
          <a:blip r:embed="rId2"/>
          <a:stretch>
            <a:fillRect/>
          </a:stretch>
        </p:blipFill>
        <p:spPr>
          <a:xfrm>
            <a:off x="860556" y="2006634"/>
            <a:ext cx="2279769" cy="1587327"/>
          </a:xfrm>
          <a:prstGeom prst="rect">
            <a:avLst/>
          </a:prstGeom>
        </p:spPr>
      </p:pic>
      <p:sp>
        <p:nvSpPr>
          <p:cNvPr id="10" name="TextBox 9">
            <a:extLst>
              <a:ext uri="{FF2B5EF4-FFF2-40B4-BE49-F238E27FC236}">
                <a16:creationId xmlns:a16="http://schemas.microsoft.com/office/drawing/2014/main" id="{AA7FC771-0D8F-4E79-A4D2-8A7BA3CCF282}"/>
              </a:ext>
            </a:extLst>
          </p:cNvPr>
          <p:cNvSpPr txBox="1"/>
          <p:nvPr/>
        </p:nvSpPr>
        <p:spPr>
          <a:xfrm>
            <a:off x="799650" y="3734792"/>
            <a:ext cx="4903526" cy="461665"/>
          </a:xfrm>
          <a:prstGeom prst="rect">
            <a:avLst/>
          </a:prstGeom>
          <a:noFill/>
        </p:spPr>
        <p:txBody>
          <a:bodyPr wrap="square" rtlCol="0">
            <a:spAutoFit/>
          </a:bodyPr>
          <a:lstStyle/>
          <a:p>
            <a:r>
              <a:rPr lang="de-DE" sz="1200" b="1">
                <a:solidFill>
                  <a:srgbClr val="00C7B1"/>
                </a:solidFill>
                <a:latin typeface="Arial" panose="020B0604020202020204" pitchFamily="34" charset="0"/>
                <a:cs typeface="Arial" panose="020B0604020202020204" pitchFamily="34" charset="0"/>
              </a:rPr>
              <a:t>Put order code </a:t>
            </a:r>
            <a:r>
              <a:rPr lang="de-DE" sz="1200">
                <a:latin typeface="Arial" panose="020B0604020202020204" pitchFamily="34" charset="0"/>
                <a:cs typeface="Arial" panose="020B0604020202020204" pitchFamily="34" charset="0"/>
              </a:rPr>
              <a:t>into left search field. This field is searching all transactions in the selected merchant code. </a:t>
            </a:r>
            <a:endParaRPr lang="en-US" sz="120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06FD836B-2548-4B04-85FB-EA47D406E34F}"/>
              </a:ext>
            </a:extLst>
          </p:cNvPr>
          <p:cNvGrpSpPr/>
          <p:nvPr/>
        </p:nvGrpSpPr>
        <p:grpSpPr>
          <a:xfrm>
            <a:off x="852431" y="4733294"/>
            <a:ext cx="3647145" cy="1663565"/>
            <a:chOff x="852431" y="4733294"/>
            <a:chExt cx="3647145" cy="1663565"/>
          </a:xfrm>
        </p:grpSpPr>
        <p:pic>
          <p:nvPicPr>
            <p:cNvPr id="12" name="Picture 11">
              <a:extLst>
                <a:ext uri="{FF2B5EF4-FFF2-40B4-BE49-F238E27FC236}">
                  <a16:creationId xmlns:a16="http://schemas.microsoft.com/office/drawing/2014/main" id="{71C67794-AB0D-4D06-803A-52F58C1FDEC6}"/>
                </a:ext>
              </a:extLst>
            </p:cNvPr>
            <p:cNvPicPr>
              <a:picLocks noChangeAspect="1"/>
            </p:cNvPicPr>
            <p:nvPr/>
          </p:nvPicPr>
          <p:blipFill>
            <a:blip r:embed="rId3"/>
            <a:stretch>
              <a:fillRect/>
            </a:stretch>
          </p:blipFill>
          <p:spPr>
            <a:xfrm>
              <a:off x="852431" y="4733294"/>
              <a:ext cx="3647145" cy="1663565"/>
            </a:xfrm>
            <a:prstGeom prst="rect">
              <a:avLst/>
            </a:prstGeom>
          </p:spPr>
        </p:pic>
        <p:sp>
          <p:nvSpPr>
            <p:cNvPr id="13" name="Rectangle 12">
              <a:extLst>
                <a:ext uri="{FF2B5EF4-FFF2-40B4-BE49-F238E27FC236}">
                  <a16:creationId xmlns:a16="http://schemas.microsoft.com/office/drawing/2014/main" id="{4AB12384-E5C2-4819-A282-8479D4CF99D0}"/>
                </a:ext>
              </a:extLst>
            </p:cNvPr>
            <p:cNvSpPr/>
            <p:nvPr/>
          </p:nvSpPr>
          <p:spPr>
            <a:xfrm>
              <a:off x="1335914" y="5126440"/>
              <a:ext cx="309592" cy="1501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3B4182-3F1A-4717-8D90-1F28D00A4363}"/>
                </a:ext>
              </a:extLst>
            </p:cNvPr>
            <p:cNvSpPr/>
            <p:nvPr/>
          </p:nvSpPr>
          <p:spPr>
            <a:xfrm>
              <a:off x="3189691" y="5126440"/>
              <a:ext cx="309592" cy="1501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F7FD54EF-2D3A-4F77-A793-5DE59205C068}"/>
              </a:ext>
            </a:extLst>
          </p:cNvPr>
          <p:cNvSpPr txBox="1"/>
          <p:nvPr/>
        </p:nvSpPr>
        <p:spPr>
          <a:xfrm>
            <a:off x="6393963" y="1799829"/>
            <a:ext cx="4318515" cy="1200329"/>
          </a:xfrm>
          <a:prstGeom prst="rect">
            <a:avLst/>
          </a:prstGeom>
          <a:noFill/>
        </p:spPr>
        <p:txBody>
          <a:bodyPr wrap="square">
            <a:spAutoFit/>
          </a:bodyPr>
          <a:lstStyle/>
          <a:p>
            <a:pPr marL="228600" indent="-228600">
              <a:buAutoNum type="arabicPeriod"/>
            </a:pPr>
            <a:r>
              <a:rPr lang="de-DE" sz="1200">
                <a:latin typeface="Arial" panose="020B0604020202020204" pitchFamily="34" charset="0"/>
                <a:cs typeface="Arial" panose="020B0604020202020204" pitchFamily="34" charset="0"/>
              </a:rPr>
              <a:t>Select merchant code</a:t>
            </a:r>
          </a:p>
          <a:p>
            <a:pPr marL="228600" indent="-228600">
              <a:buAutoNum type="arabicPeriod"/>
            </a:pPr>
            <a:r>
              <a:rPr lang="de-DE" sz="1200">
                <a:latin typeface="Arial" panose="020B0604020202020204" pitchFamily="34" charset="0"/>
                <a:cs typeface="Arial" panose="020B0604020202020204" pitchFamily="34" charset="0"/>
              </a:rPr>
              <a:t>Go to transaction tab</a:t>
            </a:r>
          </a:p>
          <a:p>
            <a:pPr marL="228600" indent="-228600">
              <a:buAutoNum type="arabicPeriod"/>
            </a:pPr>
            <a:r>
              <a:rPr lang="de-DE" sz="1200">
                <a:latin typeface="Arial" panose="020B0604020202020204" pitchFamily="34" charset="0"/>
                <a:cs typeface="Arial" panose="020B0604020202020204" pitchFamily="34" charset="0"/>
              </a:rPr>
              <a:t>Go to payments</a:t>
            </a:r>
          </a:p>
          <a:p>
            <a:pPr marL="228600" indent="-228600">
              <a:buAutoNum type="arabicPeriod"/>
            </a:pPr>
            <a:r>
              <a:rPr lang="de-DE" sz="1200">
                <a:latin typeface="Arial" panose="020B0604020202020204" pitchFamily="34" charset="0"/>
                <a:cs typeface="Arial" panose="020B0604020202020204" pitchFamily="34" charset="0"/>
              </a:rPr>
              <a:t>Filter creation date (put the date when the order was created)</a:t>
            </a:r>
          </a:p>
          <a:p>
            <a:pPr marL="228600" indent="-228600">
              <a:buAutoNum type="arabicPeriod"/>
            </a:pPr>
            <a:r>
              <a:rPr lang="de-DE" sz="1200">
                <a:latin typeface="Arial" panose="020B0604020202020204" pitchFamily="34" charset="0"/>
                <a:cs typeface="Arial" panose="020B0604020202020204" pitchFamily="34" charset="0"/>
              </a:rPr>
              <a:t>Filter the amount (put the amount of the order)</a:t>
            </a:r>
          </a:p>
        </p:txBody>
      </p:sp>
      <p:grpSp>
        <p:nvGrpSpPr>
          <p:cNvPr id="5" name="Group 4">
            <a:extLst>
              <a:ext uri="{FF2B5EF4-FFF2-40B4-BE49-F238E27FC236}">
                <a16:creationId xmlns:a16="http://schemas.microsoft.com/office/drawing/2014/main" id="{6DF8010C-24D6-469D-9F78-7EE714CA9C17}"/>
              </a:ext>
            </a:extLst>
          </p:cNvPr>
          <p:cNvGrpSpPr/>
          <p:nvPr/>
        </p:nvGrpSpPr>
        <p:grpSpPr>
          <a:xfrm>
            <a:off x="6288815" y="3271553"/>
            <a:ext cx="5541974" cy="2211484"/>
            <a:chOff x="6288815" y="3271553"/>
            <a:chExt cx="5541974" cy="2211484"/>
          </a:xfrm>
        </p:grpSpPr>
        <p:pic>
          <p:nvPicPr>
            <p:cNvPr id="19" name="Picture 18">
              <a:extLst>
                <a:ext uri="{FF2B5EF4-FFF2-40B4-BE49-F238E27FC236}">
                  <a16:creationId xmlns:a16="http://schemas.microsoft.com/office/drawing/2014/main" id="{B8F89C4E-C869-4B40-9925-58EF0DF048AC}"/>
                </a:ext>
              </a:extLst>
            </p:cNvPr>
            <p:cNvPicPr>
              <a:picLocks noChangeAspect="1"/>
            </p:cNvPicPr>
            <p:nvPr/>
          </p:nvPicPr>
          <p:blipFill>
            <a:blip r:embed="rId4"/>
            <a:stretch>
              <a:fillRect/>
            </a:stretch>
          </p:blipFill>
          <p:spPr>
            <a:xfrm>
              <a:off x="6499113" y="3271553"/>
              <a:ext cx="5331676" cy="2211484"/>
            </a:xfrm>
            <a:prstGeom prst="rect">
              <a:avLst/>
            </a:prstGeom>
          </p:spPr>
        </p:pic>
        <p:sp>
          <p:nvSpPr>
            <p:cNvPr id="20" name="Rectangle 19">
              <a:extLst>
                <a:ext uri="{FF2B5EF4-FFF2-40B4-BE49-F238E27FC236}">
                  <a16:creationId xmlns:a16="http://schemas.microsoft.com/office/drawing/2014/main" id="{17324B22-DF51-4F56-9CE7-3386261553F2}"/>
                </a:ext>
              </a:extLst>
            </p:cNvPr>
            <p:cNvSpPr/>
            <p:nvPr/>
          </p:nvSpPr>
          <p:spPr>
            <a:xfrm>
              <a:off x="6499113" y="3594718"/>
              <a:ext cx="500507" cy="1239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7AC887E-8F91-4212-9900-E37C353DBCEA}"/>
                </a:ext>
              </a:extLst>
            </p:cNvPr>
            <p:cNvSpPr/>
            <p:nvPr/>
          </p:nvSpPr>
          <p:spPr>
            <a:xfrm>
              <a:off x="7064468" y="3551857"/>
              <a:ext cx="407101" cy="1239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29563A-8400-4E5A-B225-499B207EFBF4}"/>
                </a:ext>
              </a:extLst>
            </p:cNvPr>
            <p:cNvSpPr/>
            <p:nvPr/>
          </p:nvSpPr>
          <p:spPr>
            <a:xfrm>
              <a:off x="8757850" y="3868419"/>
              <a:ext cx="446654" cy="1452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29F86D-A9FE-430A-91A1-B00CB9169015}"/>
                </a:ext>
              </a:extLst>
            </p:cNvPr>
            <p:cNvSpPr/>
            <p:nvPr/>
          </p:nvSpPr>
          <p:spPr>
            <a:xfrm>
              <a:off x="9762554" y="3868419"/>
              <a:ext cx="446654" cy="1452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Badge with solid fill">
              <a:extLst>
                <a:ext uri="{FF2B5EF4-FFF2-40B4-BE49-F238E27FC236}">
                  <a16:creationId xmlns:a16="http://schemas.microsoft.com/office/drawing/2014/main" id="{18AB7FF8-2F6C-4562-B234-266AFEF189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8399" y="3561142"/>
              <a:ext cx="191128" cy="191128"/>
            </a:xfrm>
            <a:prstGeom prst="rect">
              <a:avLst/>
            </a:prstGeom>
          </p:spPr>
        </p:pic>
        <p:pic>
          <p:nvPicPr>
            <p:cNvPr id="27" name="Graphic 26" descr="Badge 3 with solid fill">
              <a:extLst>
                <a:ext uri="{FF2B5EF4-FFF2-40B4-BE49-F238E27FC236}">
                  <a16:creationId xmlns:a16="http://schemas.microsoft.com/office/drawing/2014/main" id="{72E1C073-CE91-4510-B03C-6E9F9A8975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08034" y="3369737"/>
              <a:ext cx="210297" cy="210297"/>
            </a:xfrm>
            <a:prstGeom prst="rect">
              <a:avLst/>
            </a:prstGeom>
          </p:spPr>
        </p:pic>
        <p:pic>
          <p:nvPicPr>
            <p:cNvPr id="29" name="Graphic 28" descr="Badge 1 with solid fill">
              <a:extLst>
                <a:ext uri="{FF2B5EF4-FFF2-40B4-BE49-F238E27FC236}">
                  <a16:creationId xmlns:a16="http://schemas.microsoft.com/office/drawing/2014/main" id="{ED790ECA-7524-44DD-8093-2D90FB8669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88815" y="4528958"/>
              <a:ext cx="210296" cy="210296"/>
            </a:xfrm>
            <a:prstGeom prst="rect">
              <a:avLst/>
            </a:prstGeom>
          </p:spPr>
        </p:pic>
        <p:pic>
          <p:nvPicPr>
            <p:cNvPr id="31" name="Graphic 30" descr="Badge 4 with solid fill">
              <a:extLst>
                <a:ext uri="{FF2B5EF4-FFF2-40B4-BE49-F238E27FC236}">
                  <a16:creationId xmlns:a16="http://schemas.microsoft.com/office/drawing/2014/main" id="{BE1DF25E-C06D-498B-89BA-50CA4D84AAC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26330" y="3672334"/>
              <a:ext cx="210297" cy="210297"/>
            </a:xfrm>
            <a:prstGeom prst="rect">
              <a:avLst/>
            </a:prstGeom>
          </p:spPr>
        </p:pic>
        <p:sp>
          <p:nvSpPr>
            <p:cNvPr id="35" name="Rectangle 34">
              <a:extLst>
                <a:ext uri="{FF2B5EF4-FFF2-40B4-BE49-F238E27FC236}">
                  <a16:creationId xmlns:a16="http://schemas.microsoft.com/office/drawing/2014/main" id="{9B8FEAED-01D7-4FF0-9526-E86C3E7111EC}"/>
                </a:ext>
              </a:extLst>
            </p:cNvPr>
            <p:cNvSpPr/>
            <p:nvPr/>
          </p:nvSpPr>
          <p:spPr>
            <a:xfrm>
              <a:off x="6499112" y="4562055"/>
              <a:ext cx="565356" cy="1239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Badge 5 with solid fill">
              <a:extLst>
                <a:ext uri="{FF2B5EF4-FFF2-40B4-BE49-F238E27FC236}">
                  <a16:creationId xmlns:a16="http://schemas.microsoft.com/office/drawing/2014/main" id="{54AB47A5-B567-4611-8048-E4EBDAF1BE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89214" y="3656706"/>
              <a:ext cx="213852" cy="213852"/>
            </a:xfrm>
            <a:prstGeom prst="rect">
              <a:avLst/>
            </a:prstGeom>
          </p:spPr>
        </p:pic>
      </p:grpSp>
      <p:sp>
        <p:nvSpPr>
          <p:cNvPr id="2" name="TextBox 1">
            <a:extLst>
              <a:ext uri="{FF2B5EF4-FFF2-40B4-BE49-F238E27FC236}">
                <a16:creationId xmlns:a16="http://schemas.microsoft.com/office/drawing/2014/main" id="{F2A9D2A5-1EE8-4152-9F7C-CCE0AF0CB41D}"/>
              </a:ext>
            </a:extLst>
          </p:cNvPr>
          <p:cNvSpPr txBox="1"/>
          <p:nvPr/>
        </p:nvSpPr>
        <p:spPr>
          <a:xfrm>
            <a:off x="802218" y="4204270"/>
            <a:ext cx="4206942" cy="461665"/>
          </a:xfrm>
          <a:prstGeom prst="rect">
            <a:avLst/>
          </a:prstGeom>
          <a:noFill/>
        </p:spPr>
        <p:txBody>
          <a:bodyPr wrap="square" rtlCol="0">
            <a:spAutoFit/>
          </a:bodyPr>
          <a:lstStyle/>
          <a:p>
            <a:r>
              <a:rPr lang="de-DE" sz="1200" b="1">
                <a:solidFill>
                  <a:srgbClr val="00C7B1"/>
                </a:solidFill>
                <a:latin typeface="Arial" panose="020B0604020202020204" pitchFamily="34" charset="0"/>
                <a:cs typeface="Arial" panose="020B0604020202020204" pitchFamily="34" charset="0"/>
              </a:rPr>
              <a:t>Put order code </a:t>
            </a:r>
            <a:r>
              <a:rPr lang="de-DE" sz="1200">
                <a:latin typeface="Arial" panose="020B0604020202020204" pitchFamily="34" charset="0"/>
                <a:cs typeface="Arial" panose="020B0604020202020204" pitchFamily="34" charset="0"/>
              </a:rPr>
              <a:t>into right search field if you need to search across all merchant codes.</a:t>
            </a:r>
            <a:endParaRPr lang="en-US" sz="1200"/>
          </a:p>
        </p:txBody>
      </p:sp>
      <p:sp>
        <p:nvSpPr>
          <p:cNvPr id="3" name="TextBox 2">
            <a:extLst>
              <a:ext uri="{FF2B5EF4-FFF2-40B4-BE49-F238E27FC236}">
                <a16:creationId xmlns:a16="http://schemas.microsoft.com/office/drawing/2014/main" id="{124C6992-E8A4-4595-B4FC-61EAFF6BF570}"/>
              </a:ext>
            </a:extLst>
          </p:cNvPr>
          <p:cNvSpPr txBox="1"/>
          <p:nvPr/>
        </p:nvSpPr>
        <p:spPr>
          <a:xfrm>
            <a:off x="6341256" y="1313376"/>
            <a:ext cx="5084164" cy="276999"/>
          </a:xfrm>
          <a:prstGeom prst="rect">
            <a:avLst/>
          </a:prstGeom>
          <a:noFill/>
        </p:spPr>
        <p:txBody>
          <a:bodyPr wrap="square" rtlCol="0">
            <a:spAutoFit/>
          </a:bodyPr>
          <a:lstStyle/>
          <a:p>
            <a:r>
              <a:rPr lang="pl-PL" sz="1200" b="1">
                <a:solidFill>
                  <a:srgbClr val="00C7B1"/>
                </a:solidFill>
                <a:latin typeface="Arial" panose="020B0604020202020204" pitchFamily="34" charset="0"/>
                <a:cs typeface="Arial" panose="020B0604020202020204" pitchFamily="34" charset="0"/>
              </a:rPr>
              <a:t>How to </a:t>
            </a:r>
            <a:r>
              <a:rPr lang="de-DE" sz="1200" b="1">
                <a:solidFill>
                  <a:srgbClr val="00C7B1"/>
                </a:solidFill>
                <a:latin typeface="Arial" panose="020B0604020202020204" pitchFamily="34" charset="0"/>
                <a:cs typeface="Arial" panose="020B0604020202020204" pitchFamily="34" charset="0"/>
              </a:rPr>
              <a:t>find a transaction</a:t>
            </a:r>
            <a:r>
              <a:rPr lang="pl-PL" sz="1200" b="1">
                <a:solidFill>
                  <a:srgbClr val="00C7B1"/>
                </a:solidFill>
                <a:latin typeface="Arial" panose="020B0604020202020204" pitchFamily="34" charset="0"/>
                <a:cs typeface="Arial" panose="020B0604020202020204" pitchFamily="34" charset="0"/>
              </a:rPr>
              <a:t> </a:t>
            </a:r>
            <a:r>
              <a:rPr lang="de-DE" sz="1200" b="1">
                <a:solidFill>
                  <a:srgbClr val="00C7B1"/>
                </a:solidFill>
                <a:latin typeface="Arial" panose="020B0604020202020204" pitchFamily="34" charset="0"/>
                <a:cs typeface="Arial" panose="020B0604020202020204" pitchFamily="34" charset="0"/>
              </a:rPr>
              <a:t>without </a:t>
            </a:r>
            <a:r>
              <a:rPr lang="pl-PL" sz="1200" b="1">
                <a:solidFill>
                  <a:srgbClr val="00C7B1"/>
                </a:solidFill>
                <a:latin typeface="Arial" panose="020B0604020202020204" pitchFamily="34" charset="0"/>
                <a:cs typeface="Arial" panose="020B0604020202020204" pitchFamily="34" charset="0"/>
              </a:rPr>
              <a:t>having </a:t>
            </a:r>
            <a:r>
              <a:rPr lang="de-DE" sz="1200" b="1">
                <a:solidFill>
                  <a:srgbClr val="00C7B1"/>
                </a:solidFill>
                <a:latin typeface="Arial" panose="020B0604020202020204" pitchFamily="34" charset="0"/>
                <a:cs typeface="Arial" panose="020B0604020202020204" pitchFamily="34" charset="0"/>
              </a:rPr>
              <a:t>an o</a:t>
            </a:r>
            <a:r>
              <a:rPr lang="pl-PL" sz="1200" b="1">
                <a:solidFill>
                  <a:srgbClr val="00C7B1"/>
                </a:solidFill>
                <a:latin typeface="Arial" panose="020B0604020202020204" pitchFamily="34" charset="0"/>
                <a:cs typeface="Arial" panose="020B0604020202020204" pitchFamily="34" charset="0"/>
              </a:rPr>
              <a:t>rder code</a:t>
            </a:r>
            <a:r>
              <a:rPr lang="de-DE" sz="1200" b="1">
                <a:solidFill>
                  <a:srgbClr val="00C7B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32028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136298A-AA70-4A3B-97A3-C5FE37A26667}"/>
              </a:ext>
            </a:extLst>
          </p:cNvPr>
          <p:cNvSpPr>
            <a:spLocks noGrp="1"/>
          </p:cNvSpPr>
          <p:nvPr>
            <p:ph type="body" sz="quarter" idx="24"/>
          </p:nvPr>
        </p:nvSpPr>
        <p:spPr>
          <a:xfrm>
            <a:off x="724426" y="3095768"/>
            <a:ext cx="5710926" cy="3298053"/>
          </a:xfrm>
        </p:spPr>
        <p:txBody>
          <a:bodyPr>
            <a:noAutofit/>
          </a:bodyPr>
          <a:lstStyle/>
          <a:p>
            <a:pPr marL="228600" indent="-228600">
              <a:spcAft>
                <a:spcPts val="600"/>
              </a:spcAft>
              <a:buFont typeface="+mj-lt"/>
              <a:buAutoNum type="arabicPeriod"/>
            </a:pPr>
            <a:r>
              <a:rPr lang="de-DE" b="1">
                <a:solidFill>
                  <a:srgbClr val="00C7B1"/>
                </a:solidFill>
              </a:rPr>
              <a:t>Order code </a:t>
            </a:r>
            <a:r>
              <a:rPr lang="de-DE"/>
              <a:t>- </a:t>
            </a:r>
            <a:r>
              <a:rPr lang="pl-PL">
                <a:solidFill>
                  <a:schemeClr val="tx1"/>
                </a:solidFill>
              </a:rPr>
              <a:t>this is unique reference number that is </a:t>
            </a:r>
            <a:r>
              <a:rPr lang="de-DE">
                <a:solidFill>
                  <a:schemeClr val="tx1"/>
                </a:solidFill>
              </a:rPr>
              <a:t>generated by Hybris</a:t>
            </a:r>
            <a:r>
              <a:rPr lang="pl-PL">
                <a:solidFill>
                  <a:schemeClr val="tx1"/>
                </a:solidFill>
              </a:rPr>
              <a:t> </a:t>
            </a:r>
            <a:r>
              <a:rPr lang="de-DE">
                <a:solidFill>
                  <a:schemeClr val="tx1"/>
                </a:solidFill>
              </a:rPr>
              <a:t>for each payment attempt. Each Amway order can have several order codes. It depends on how many payment attempts the shopper needs in order to complete the payment.</a:t>
            </a:r>
          </a:p>
          <a:p>
            <a:pPr marL="228600" indent="-228600">
              <a:spcAft>
                <a:spcPts val="600"/>
              </a:spcAft>
              <a:buFont typeface="+mj-lt"/>
              <a:buAutoNum type="arabicPeriod"/>
            </a:pPr>
            <a:r>
              <a:rPr lang="de-DE" b="1">
                <a:solidFill>
                  <a:srgbClr val="00C7B1"/>
                </a:solidFill>
              </a:rPr>
              <a:t>Creation date </a:t>
            </a:r>
            <a:r>
              <a:rPr lang="de-DE">
                <a:solidFill>
                  <a:schemeClr val="tx1"/>
                </a:solidFill>
              </a:rPr>
              <a:t>– this is the date when payment transaction was processed.</a:t>
            </a:r>
          </a:p>
          <a:p>
            <a:pPr marL="228600" indent="-228600">
              <a:spcAft>
                <a:spcPts val="600"/>
              </a:spcAft>
              <a:buFont typeface="+mj-lt"/>
              <a:buAutoNum type="arabicPeriod"/>
            </a:pPr>
            <a:r>
              <a:rPr lang="de-DE" b="1">
                <a:solidFill>
                  <a:srgbClr val="00C7B1"/>
                </a:solidFill>
              </a:rPr>
              <a:t>Amount</a:t>
            </a:r>
            <a:r>
              <a:rPr lang="de-DE">
                <a:solidFill>
                  <a:schemeClr val="tx1"/>
                </a:solidFill>
              </a:rPr>
              <a:t> – this is the amount of the order that the shopper paid to Amway.</a:t>
            </a:r>
          </a:p>
          <a:p>
            <a:pPr marL="228600" indent="-228600">
              <a:spcAft>
                <a:spcPts val="600"/>
              </a:spcAft>
              <a:buFont typeface="+mj-lt"/>
              <a:buAutoNum type="arabicPeriod"/>
            </a:pPr>
            <a:r>
              <a:rPr lang="en-US" b="1">
                <a:solidFill>
                  <a:srgbClr val="00C7B1"/>
                </a:solidFill>
              </a:rPr>
              <a:t>Last event </a:t>
            </a:r>
            <a:r>
              <a:rPr lang="en-US"/>
              <a:t>– this shows the latest payment status of the transaction.</a:t>
            </a:r>
          </a:p>
          <a:p>
            <a:pPr marL="228600" indent="-228600">
              <a:buFont typeface="+mj-lt"/>
              <a:buAutoNum type="arabicPeriod"/>
            </a:pPr>
            <a:r>
              <a:rPr lang="en-US" b="1">
                <a:solidFill>
                  <a:srgbClr val="00C7B1"/>
                </a:solidFill>
              </a:rPr>
              <a:t>Risk</a:t>
            </a:r>
            <a:r>
              <a:rPr lang="en-US">
                <a:solidFill>
                  <a:srgbClr val="00C7B1"/>
                </a:solidFill>
              </a:rPr>
              <a:t> </a:t>
            </a:r>
            <a:r>
              <a:rPr lang="en-US"/>
              <a:t>– this shows the score that a transaction got after going through risk management tool. If the score is 100 and more the transaction is declined by risk management as fraud suspicious.</a:t>
            </a:r>
          </a:p>
        </p:txBody>
      </p:sp>
      <p:sp>
        <p:nvSpPr>
          <p:cNvPr id="8" name="Title 1">
            <a:extLst>
              <a:ext uri="{FF2B5EF4-FFF2-40B4-BE49-F238E27FC236}">
                <a16:creationId xmlns:a16="http://schemas.microsoft.com/office/drawing/2014/main" id="{E8CD988C-4B7D-486A-A1EA-2415979C5F96}"/>
              </a:ext>
            </a:extLst>
          </p:cNvPr>
          <p:cNvSpPr txBox="1">
            <a:spLocks/>
          </p:cNvSpPr>
          <p:nvPr/>
        </p:nvSpPr>
        <p:spPr>
          <a:xfrm>
            <a:off x="848251" y="323187"/>
            <a:ext cx="10515600" cy="748111"/>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4000" b="1">
                <a:latin typeface="Arial" panose="020B0604020202020204" pitchFamily="34" charset="0"/>
                <a:cs typeface="Arial" panose="020B0604020202020204" pitchFamily="34" charset="0"/>
              </a:rPr>
              <a:t>Payment &amp; order details</a:t>
            </a:r>
            <a:endParaRPr lang="en-US" sz="4000" b="1">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EBECE18-04AE-4CB0-92FF-502AA80F09B5}"/>
              </a:ext>
            </a:extLst>
          </p:cNvPr>
          <p:cNvSpPr txBox="1"/>
          <p:nvPr/>
        </p:nvSpPr>
        <p:spPr>
          <a:xfrm>
            <a:off x="7402567" y="3095768"/>
            <a:ext cx="3936274" cy="461665"/>
          </a:xfrm>
          <a:prstGeom prst="rect">
            <a:avLst/>
          </a:prstGeom>
          <a:noFill/>
        </p:spPr>
        <p:txBody>
          <a:bodyPr wrap="square" rtlCol="0">
            <a:spAutoFit/>
          </a:bodyPr>
          <a:lstStyle/>
          <a:p>
            <a:r>
              <a:rPr lang="de-DE" sz="1200">
                <a:latin typeface="Arial" panose="020B0604020202020204" pitchFamily="34" charset="0"/>
                <a:cs typeface="Arial" panose="020B0604020202020204" pitchFamily="34" charset="0"/>
              </a:rPr>
              <a:t>Click on the amount and you will get payment and order details for the transaction. Please refer to next slide.</a:t>
            </a:r>
            <a:endParaRPr lang="en-US" sz="120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AA7E12B6-AF43-444E-AC6F-10E69D9235D1}"/>
              </a:ext>
            </a:extLst>
          </p:cNvPr>
          <p:cNvGrpSpPr/>
          <p:nvPr/>
        </p:nvGrpSpPr>
        <p:grpSpPr>
          <a:xfrm>
            <a:off x="724425" y="1572396"/>
            <a:ext cx="9203346" cy="1523372"/>
            <a:chOff x="724425" y="1572396"/>
            <a:chExt cx="9203346" cy="1523372"/>
          </a:xfrm>
        </p:grpSpPr>
        <p:pic>
          <p:nvPicPr>
            <p:cNvPr id="7" name="Picture 6">
              <a:extLst>
                <a:ext uri="{FF2B5EF4-FFF2-40B4-BE49-F238E27FC236}">
                  <a16:creationId xmlns:a16="http://schemas.microsoft.com/office/drawing/2014/main" id="{CC40F5DC-EF08-4B4D-A344-6B70D95913A6}"/>
                </a:ext>
              </a:extLst>
            </p:cNvPr>
            <p:cNvPicPr>
              <a:picLocks noChangeAspect="1"/>
            </p:cNvPicPr>
            <p:nvPr/>
          </p:nvPicPr>
          <p:blipFill>
            <a:blip r:embed="rId2"/>
            <a:stretch>
              <a:fillRect/>
            </a:stretch>
          </p:blipFill>
          <p:spPr>
            <a:xfrm>
              <a:off x="724425" y="1572396"/>
              <a:ext cx="9203346" cy="1523372"/>
            </a:xfrm>
            <a:prstGeom prst="rect">
              <a:avLst/>
            </a:prstGeom>
          </p:spPr>
        </p:pic>
        <p:sp>
          <p:nvSpPr>
            <p:cNvPr id="11" name="Rectangle 10">
              <a:extLst>
                <a:ext uri="{FF2B5EF4-FFF2-40B4-BE49-F238E27FC236}">
                  <a16:creationId xmlns:a16="http://schemas.microsoft.com/office/drawing/2014/main" id="{48281416-F92C-4497-9DDD-B22F878EFC8D}"/>
                </a:ext>
              </a:extLst>
            </p:cNvPr>
            <p:cNvSpPr/>
            <p:nvPr/>
          </p:nvSpPr>
          <p:spPr>
            <a:xfrm>
              <a:off x="5982225" y="2534194"/>
              <a:ext cx="906254" cy="2509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EC0676C-6625-4D5F-A601-3DB6EEF21F2A}"/>
                </a:ext>
              </a:extLst>
            </p:cNvPr>
            <p:cNvSpPr/>
            <p:nvPr/>
          </p:nvSpPr>
          <p:spPr>
            <a:xfrm>
              <a:off x="848251" y="2208594"/>
              <a:ext cx="906254" cy="2509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C4393E-7CF6-4775-B52A-0D04EBABAE08}"/>
                </a:ext>
              </a:extLst>
            </p:cNvPr>
            <p:cNvSpPr/>
            <p:nvPr/>
          </p:nvSpPr>
          <p:spPr>
            <a:xfrm>
              <a:off x="3817553" y="2217242"/>
              <a:ext cx="906254" cy="2509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A4C642-66CA-448D-9815-A10F1A14A7BB}"/>
                </a:ext>
              </a:extLst>
            </p:cNvPr>
            <p:cNvSpPr/>
            <p:nvPr/>
          </p:nvSpPr>
          <p:spPr>
            <a:xfrm>
              <a:off x="5966408" y="2208594"/>
              <a:ext cx="906254" cy="2509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558D41E-FF41-4E54-AA93-9E1029DDA3F1}"/>
                </a:ext>
              </a:extLst>
            </p:cNvPr>
            <p:cNvSpPr/>
            <p:nvPr/>
          </p:nvSpPr>
          <p:spPr>
            <a:xfrm>
              <a:off x="7835715" y="2230753"/>
              <a:ext cx="906254" cy="2509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AEB0C57-2DB2-45DD-B90C-9CDF6AC5693F}"/>
                </a:ext>
              </a:extLst>
            </p:cNvPr>
            <p:cNvSpPr/>
            <p:nvPr/>
          </p:nvSpPr>
          <p:spPr>
            <a:xfrm>
              <a:off x="9013985" y="2217242"/>
              <a:ext cx="906254" cy="2509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F20EA839-F5E8-4636-ADAF-8FB2BC5AE395}"/>
              </a:ext>
            </a:extLst>
          </p:cNvPr>
          <p:cNvCxnSpPr>
            <a:cxnSpLocks/>
            <a:stCxn id="10" idx="1"/>
          </p:cNvCxnSpPr>
          <p:nvPr/>
        </p:nvCxnSpPr>
        <p:spPr>
          <a:xfrm flipH="1" flipV="1">
            <a:off x="6435352" y="2785170"/>
            <a:ext cx="967215" cy="54143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498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adcb94f-7103-4d1a-9506-7c0e449154e6" xsi:nil="true"/>
    <lcf76f155ced4ddcb4097134ff3c332f xmlns="676119b8-fdfe-4e74-819f-c2db465a91a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30E5580562B440ADFC7A0E88C3FF0E" ma:contentTypeVersion="16" ma:contentTypeDescription="Create a new document." ma:contentTypeScope="" ma:versionID="90b90a4cd19b9ecc9a6cd26030745fe0">
  <xsd:schema xmlns:xsd="http://www.w3.org/2001/XMLSchema" xmlns:xs="http://www.w3.org/2001/XMLSchema" xmlns:p="http://schemas.microsoft.com/office/2006/metadata/properties" xmlns:ns2="676119b8-fdfe-4e74-819f-c2db465a91a0" xmlns:ns3="aadcb94f-7103-4d1a-9506-7c0e449154e6" targetNamespace="http://schemas.microsoft.com/office/2006/metadata/properties" ma:root="true" ma:fieldsID="659ef13778a0d1991b37f972cb1cda32" ns2:_="" ns3:_="">
    <xsd:import namespace="676119b8-fdfe-4e74-819f-c2db465a91a0"/>
    <xsd:import namespace="aadcb94f-7103-4d1a-9506-7c0e449154e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6119b8-fdfe-4e74-819f-c2db465a9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9ae801a-9127-4cf1-9f7d-b7d71eaf826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adcb94f-7103-4d1a-9506-7c0e449154e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d6f09ff-eb2c-411e-acf1-2a0e60632e00}" ma:internalName="TaxCatchAll" ma:showField="CatchAllData" ma:web="aadcb94f-7103-4d1a-9506-7c0e449154e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A69E35-004E-4B21-BDC3-E928270CFC38}">
  <ds:schemaRefs>
    <ds:schemaRef ds:uri="http://schemas.microsoft.com/office/2006/metadata/properties"/>
    <ds:schemaRef ds:uri="http://purl.org/dc/terms/"/>
    <ds:schemaRef ds:uri="676119b8-fdfe-4e74-819f-c2db465a91a0"/>
    <ds:schemaRef ds:uri="aadcb94f-7103-4d1a-9506-7c0e449154e6"/>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F716550-D1DB-4376-9C95-71EF57C552EF}">
  <ds:schemaRefs>
    <ds:schemaRef ds:uri="676119b8-fdfe-4e74-819f-c2db465a91a0"/>
    <ds:schemaRef ds:uri="aadcb94f-7103-4d1a-9506-7c0e449154e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50EEE83-081B-4627-86C3-F1542EDC18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224</TotalTime>
  <Words>3118</Words>
  <Application>Microsoft Office PowerPoint</Application>
  <PresentationFormat>Widescreen</PresentationFormat>
  <Paragraphs>800</Paragraphs>
  <Slides>34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Refunds </vt:lpstr>
      <vt:lpstr>PowerPoint Presentation</vt:lpstr>
      <vt:lpstr>PowerPoint Presentation</vt:lpstr>
      <vt:lpstr>PowerPoint Presentation</vt:lpstr>
      <vt:lpstr>PowerPoint Presentation</vt:lpstr>
      <vt:lpstr>PowerPoint Presentation</vt:lpstr>
      <vt:lpstr>Refunds </vt:lpstr>
      <vt:lpstr>PowerPoint Presentation</vt:lpstr>
      <vt:lpstr>PowerPoint Presentation</vt:lpstr>
      <vt:lpstr>Refunds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Anzhela Mukusheva</dc:creator>
  <cp:lastModifiedBy>Anzhela Mukusheva</cp:lastModifiedBy>
  <cp:revision>2</cp:revision>
  <dcterms:created xsi:type="dcterms:W3CDTF">2022-04-07T08:48:10Z</dcterms:created>
  <dcterms:modified xsi:type="dcterms:W3CDTF">2022-09-19T11:53:59Z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0x0101008130E5580562B440ADFC7A0E88C3FF0E</vt:lpwstr>
  </property>
  <property fmtid="{D5CDD505-2E9C-101B-9397-08002B2CF9AE}" pid="3" name="MediaServiceImageTags">
    <vt:lpwstr/>
  </property>
</Properties>
</file>