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4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5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6.xml" ContentType="application/vnd.openxmlformats-officedocument.presentationml.tag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7.xml" ContentType="application/vnd.openxmlformats-officedocument.presentationml.tag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0A784F-C4FB-40B9-B5F3-00C597506C03}" type="doc">
      <dgm:prSet loTypeId="urn:microsoft.com/office/officeart/2005/8/layout/vList2" loCatId="list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IN"/>
        </a:p>
      </dgm:t>
    </dgm:pt>
    <dgm:pt modelId="{6EF79CF7-ADB8-4688-A50A-A09B32B9939C}">
      <dgm:prSet/>
      <dgm:spPr/>
      <dgm:t>
        <a:bodyPr/>
        <a:lstStyle/>
        <a:p>
          <a:pPr rtl="0"/>
          <a:r>
            <a:rPr lang="en-US" dirty="0" smtClean="0"/>
            <a:t>Understand the need to purchase the new phone</a:t>
          </a:r>
          <a:endParaRPr lang="en-IN" dirty="0"/>
        </a:p>
      </dgm:t>
    </dgm:pt>
    <dgm:pt modelId="{F4B4997B-3254-4463-8C88-4EEFEA243BB8}" type="parTrans" cxnId="{17B551A1-7D12-432D-BA22-C9FAC8B9DA4B}">
      <dgm:prSet/>
      <dgm:spPr/>
      <dgm:t>
        <a:bodyPr/>
        <a:lstStyle/>
        <a:p>
          <a:endParaRPr lang="en-IN"/>
        </a:p>
      </dgm:t>
    </dgm:pt>
    <dgm:pt modelId="{78E8AE74-461A-433C-A4AD-A36B87E543D1}" type="sibTrans" cxnId="{17B551A1-7D12-432D-BA22-C9FAC8B9DA4B}">
      <dgm:prSet/>
      <dgm:spPr/>
      <dgm:t>
        <a:bodyPr/>
        <a:lstStyle/>
        <a:p>
          <a:endParaRPr lang="en-IN"/>
        </a:p>
      </dgm:t>
    </dgm:pt>
    <dgm:pt modelId="{52D112A7-49C0-4D06-A0BC-19CB2C3C9710}">
      <dgm:prSet/>
      <dgm:spPr/>
      <dgm:t>
        <a:bodyPr/>
        <a:lstStyle/>
        <a:p>
          <a:pPr rtl="0"/>
          <a:r>
            <a:rPr lang="en-US" dirty="0" smtClean="0"/>
            <a:t>Understand the features required and flaws that old phone might have.</a:t>
          </a:r>
          <a:endParaRPr lang="en-IN" dirty="0"/>
        </a:p>
      </dgm:t>
    </dgm:pt>
    <dgm:pt modelId="{324913AC-8DAB-454A-ABC6-015C548D9F2E}" type="parTrans" cxnId="{FAA2F216-F20B-493F-9B18-AE05BA4FCED5}">
      <dgm:prSet/>
      <dgm:spPr/>
      <dgm:t>
        <a:bodyPr/>
        <a:lstStyle/>
        <a:p>
          <a:endParaRPr lang="en-IN"/>
        </a:p>
      </dgm:t>
    </dgm:pt>
    <dgm:pt modelId="{38FA31EF-64FC-4BEA-AD00-2F5F9C55E9AF}" type="sibTrans" cxnId="{FAA2F216-F20B-493F-9B18-AE05BA4FCED5}">
      <dgm:prSet/>
      <dgm:spPr/>
      <dgm:t>
        <a:bodyPr/>
        <a:lstStyle/>
        <a:p>
          <a:endParaRPr lang="en-IN"/>
        </a:p>
      </dgm:t>
    </dgm:pt>
    <dgm:pt modelId="{45ADA6FF-1CED-4D22-849A-210766B7CB63}">
      <dgm:prSet/>
      <dgm:spPr/>
      <dgm:t>
        <a:bodyPr/>
        <a:lstStyle/>
        <a:p>
          <a:pPr rtl="0"/>
          <a:r>
            <a:rPr lang="en-US" smtClean="0"/>
            <a:t>Define the budget range.</a:t>
          </a:r>
          <a:endParaRPr lang="en-IN"/>
        </a:p>
      </dgm:t>
    </dgm:pt>
    <dgm:pt modelId="{25907704-8F2B-4BE1-AFCD-C90CD139D523}" type="parTrans" cxnId="{E8E08EDD-C7D4-4876-918E-EF842A033E22}">
      <dgm:prSet/>
      <dgm:spPr/>
      <dgm:t>
        <a:bodyPr/>
        <a:lstStyle/>
        <a:p>
          <a:endParaRPr lang="en-IN"/>
        </a:p>
      </dgm:t>
    </dgm:pt>
    <dgm:pt modelId="{15C580CD-D840-4CE5-8A2A-0362ACE31D81}" type="sibTrans" cxnId="{E8E08EDD-C7D4-4876-918E-EF842A033E22}">
      <dgm:prSet/>
      <dgm:spPr/>
      <dgm:t>
        <a:bodyPr/>
        <a:lstStyle/>
        <a:p>
          <a:endParaRPr lang="en-IN"/>
        </a:p>
      </dgm:t>
    </dgm:pt>
    <dgm:pt modelId="{51789975-6C12-4586-9405-232CB03B8AF9}" type="pres">
      <dgm:prSet presAssocID="{830A784F-C4FB-40B9-B5F3-00C597506C0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3999D50-82D3-4D09-B824-F6EB0ABC2B9F}" type="pres">
      <dgm:prSet presAssocID="{6EF79CF7-ADB8-4688-A50A-A09B32B9939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CCA7202-F108-4F14-BA88-A75E8B2A5EF9}" type="pres">
      <dgm:prSet presAssocID="{78E8AE74-461A-433C-A4AD-A36B87E543D1}" presName="spacer" presStyleCnt="0"/>
      <dgm:spPr/>
    </dgm:pt>
    <dgm:pt modelId="{DAB61FB0-AA7E-4AFE-9D49-2647B8A4AF89}" type="pres">
      <dgm:prSet presAssocID="{52D112A7-49C0-4D06-A0BC-19CB2C3C971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888C117-CA98-4064-B6D3-06DD20AD6C6B}" type="pres">
      <dgm:prSet presAssocID="{38FA31EF-64FC-4BEA-AD00-2F5F9C55E9AF}" presName="spacer" presStyleCnt="0"/>
      <dgm:spPr/>
    </dgm:pt>
    <dgm:pt modelId="{8A0AC82E-6B3E-4F4D-B820-7795CBB4ACC6}" type="pres">
      <dgm:prSet presAssocID="{45ADA6FF-1CED-4D22-849A-210766B7CB6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86F811D-61BA-484A-A449-C6F612FC9796}" type="presOf" srcId="{45ADA6FF-1CED-4D22-849A-210766B7CB63}" destId="{8A0AC82E-6B3E-4F4D-B820-7795CBB4ACC6}" srcOrd="0" destOrd="0" presId="urn:microsoft.com/office/officeart/2005/8/layout/vList2"/>
    <dgm:cxn modelId="{639887CC-0CF1-4DF9-9429-9112D426615E}" type="presOf" srcId="{830A784F-C4FB-40B9-B5F3-00C597506C03}" destId="{51789975-6C12-4586-9405-232CB03B8AF9}" srcOrd="0" destOrd="0" presId="urn:microsoft.com/office/officeart/2005/8/layout/vList2"/>
    <dgm:cxn modelId="{FAA2F216-F20B-493F-9B18-AE05BA4FCED5}" srcId="{830A784F-C4FB-40B9-B5F3-00C597506C03}" destId="{52D112A7-49C0-4D06-A0BC-19CB2C3C9710}" srcOrd="1" destOrd="0" parTransId="{324913AC-8DAB-454A-ABC6-015C548D9F2E}" sibTransId="{38FA31EF-64FC-4BEA-AD00-2F5F9C55E9AF}"/>
    <dgm:cxn modelId="{E8E08EDD-C7D4-4876-918E-EF842A033E22}" srcId="{830A784F-C4FB-40B9-B5F3-00C597506C03}" destId="{45ADA6FF-1CED-4D22-849A-210766B7CB63}" srcOrd="2" destOrd="0" parTransId="{25907704-8F2B-4BE1-AFCD-C90CD139D523}" sibTransId="{15C580CD-D840-4CE5-8A2A-0362ACE31D81}"/>
    <dgm:cxn modelId="{17B551A1-7D12-432D-BA22-C9FAC8B9DA4B}" srcId="{830A784F-C4FB-40B9-B5F3-00C597506C03}" destId="{6EF79CF7-ADB8-4688-A50A-A09B32B9939C}" srcOrd="0" destOrd="0" parTransId="{F4B4997B-3254-4463-8C88-4EEFEA243BB8}" sibTransId="{78E8AE74-461A-433C-A4AD-A36B87E543D1}"/>
    <dgm:cxn modelId="{E42491D7-B9D3-4333-93A5-22D33F5AA964}" type="presOf" srcId="{6EF79CF7-ADB8-4688-A50A-A09B32B9939C}" destId="{73999D50-82D3-4D09-B824-F6EB0ABC2B9F}" srcOrd="0" destOrd="0" presId="urn:microsoft.com/office/officeart/2005/8/layout/vList2"/>
    <dgm:cxn modelId="{E542FA1F-A902-4491-A5D7-BB130CE529C1}" type="presOf" srcId="{52D112A7-49C0-4D06-A0BC-19CB2C3C9710}" destId="{DAB61FB0-AA7E-4AFE-9D49-2647B8A4AF89}" srcOrd="0" destOrd="0" presId="urn:microsoft.com/office/officeart/2005/8/layout/vList2"/>
    <dgm:cxn modelId="{C61C56EB-8D1E-47F1-A6C8-7EB00B9D98E8}" type="presParOf" srcId="{51789975-6C12-4586-9405-232CB03B8AF9}" destId="{73999D50-82D3-4D09-B824-F6EB0ABC2B9F}" srcOrd="0" destOrd="0" presId="urn:microsoft.com/office/officeart/2005/8/layout/vList2"/>
    <dgm:cxn modelId="{3020C4BD-199D-4B75-96EA-99E3691C02B8}" type="presParOf" srcId="{51789975-6C12-4586-9405-232CB03B8AF9}" destId="{7CCA7202-F108-4F14-BA88-A75E8B2A5EF9}" srcOrd="1" destOrd="0" presId="urn:microsoft.com/office/officeart/2005/8/layout/vList2"/>
    <dgm:cxn modelId="{121D6091-C22E-4DA5-853F-2597C96C34C6}" type="presParOf" srcId="{51789975-6C12-4586-9405-232CB03B8AF9}" destId="{DAB61FB0-AA7E-4AFE-9D49-2647B8A4AF89}" srcOrd="2" destOrd="0" presId="urn:microsoft.com/office/officeart/2005/8/layout/vList2"/>
    <dgm:cxn modelId="{36167E8F-1BF4-4F26-9D02-F2FF36545C8F}" type="presParOf" srcId="{51789975-6C12-4586-9405-232CB03B8AF9}" destId="{0888C117-CA98-4064-B6D3-06DD20AD6C6B}" srcOrd="3" destOrd="0" presId="urn:microsoft.com/office/officeart/2005/8/layout/vList2"/>
    <dgm:cxn modelId="{ED0E5AA0-03B8-49CD-A22D-64959EFCBBCD}" type="presParOf" srcId="{51789975-6C12-4586-9405-232CB03B8AF9}" destId="{8A0AC82E-6B3E-4F4D-B820-7795CBB4ACC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9C443F-D7D0-48BA-A032-4E6A0B9DB203}" type="doc">
      <dgm:prSet loTypeId="urn:microsoft.com/office/officeart/2005/8/layout/vList2" loCatId="list" qsTypeId="urn:microsoft.com/office/officeart/2005/8/quickstyle/simple3" qsCatId="simple" csTypeId="urn:microsoft.com/office/officeart/2005/8/colors/accent1_5" csCatId="accent1"/>
      <dgm:spPr/>
      <dgm:t>
        <a:bodyPr/>
        <a:lstStyle/>
        <a:p>
          <a:endParaRPr lang="en-IN"/>
        </a:p>
      </dgm:t>
    </dgm:pt>
    <dgm:pt modelId="{E7061728-1BA0-4268-8D00-FA4EE142B89A}">
      <dgm:prSet/>
      <dgm:spPr/>
      <dgm:t>
        <a:bodyPr/>
        <a:lstStyle/>
        <a:p>
          <a:pPr rtl="0"/>
          <a:r>
            <a:rPr lang="en-US" dirty="0" smtClean="0"/>
            <a:t>Do research on the latest models and brands available.</a:t>
          </a:r>
          <a:endParaRPr lang="en-IN" dirty="0"/>
        </a:p>
      </dgm:t>
    </dgm:pt>
    <dgm:pt modelId="{36F9BE99-EE21-4F16-AFCE-EFCEF8D6EAEE}" type="parTrans" cxnId="{3937D010-38BD-453A-ABF8-D6E79B74583C}">
      <dgm:prSet/>
      <dgm:spPr/>
      <dgm:t>
        <a:bodyPr/>
        <a:lstStyle/>
        <a:p>
          <a:endParaRPr lang="en-IN"/>
        </a:p>
      </dgm:t>
    </dgm:pt>
    <dgm:pt modelId="{101AB7D7-4D87-4669-91CD-551CEA534EB2}" type="sibTrans" cxnId="{3937D010-38BD-453A-ABF8-D6E79B74583C}">
      <dgm:prSet/>
      <dgm:spPr/>
      <dgm:t>
        <a:bodyPr/>
        <a:lstStyle/>
        <a:p>
          <a:endParaRPr lang="en-IN"/>
        </a:p>
      </dgm:t>
    </dgm:pt>
    <dgm:pt modelId="{1B7BD13D-5973-46D0-8B91-97C5379C86DA}">
      <dgm:prSet/>
      <dgm:spPr/>
      <dgm:t>
        <a:bodyPr/>
        <a:lstStyle/>
        <a:p>
          <a:pPr rtl="0"/>
          <a:r>
            <a:rPr lang="en-US" smtClean="0"/>
            <a:t>Compare the discount offered and service/usage reviews through both the market (online/offline)</a:t>
          </a:r>
          <a:endParaRPr lang="en-IN"/>
        </a:p>
      </dgm:t>
    </dgm:pt>
    <dgm:pt modelId="{E8FFA8B0-1FBD-499F-A95F-81ED1FEC2EFE}" type="parTrans" cxnId="{81F0525E-D172-4D07-812D-09B25DF12750}">
      <dgm:prSet/>
      <dgm:spPr/>
      <dgm:t>
        <a:bodyPr/>
        <a:lstStyle/>
        <a:p>
          <a:endParaRPr lang="en-IN"/>
        </a:p>
      </dgm:t>
    </dgm:pt>
    <dgm:pt modelId="{1A8D3F3C-AAC0-4D45-A49D-FFB7FE2EC6F5}" type="sibTrans" cxnId="{81F0525E-D172-4D07-812D-09B25DF12750}">
      <dgm:prSet/>
      <dgm:spPr/>
      <dgm:t>
        <a:bodyPr/>
        <a:lstStyle/>
        <a:p>
          <a:endParaRPr lang="en-IN"/>
        </a:p>
      </dgm:t>
    </dgm:pt>
    <dgm:pt modelId="{A1F2B0BB-AE89-4A0C-9D25-69325B5FC3C3}">
      <dgm:prSet/>
      <dgm:spPr/>
      <dgm:t>
        <a:bodyPr/>
        <a:lstStyle/>
        <a:p>
          <a:pPr rtl="0"/>
          <a:r>
            <a:rPr lang="en-US" smtClean="0"/>
            <a:t>Determine the specific needs and aspects (like: processor size, display, etc.)</a:t>
          </a:r>
          <a:endParaRPr lang="en-IN"/>
        </a:p>
      </dgm:t>
    </dgm:pt>
    <dgm:pt modelId="{7DB50681-B413-4340-A6A6-DFF228E67F41}" type="parTrans" cxnId="{AEE1311B-E201-4B57-B38A-99651B4D6650}">
      <dgm:prSet/>
      <dgm:spPr/>
      <dgm:t>
        <a:bodyPr/>
        <a:lstStyle/>
        <a:p>
          <a:endParaRPr lang="en-IN"/>
        </a:p>
      </dgm:t>
    </dgm:pt>
    <dgm:pt modelId="{B9189604-2C6D-434B-B169-B2F95747CECB}" type="sibTrans" cxnId="{AEE1311B-E201-4B57-B38A-99651B4D6650}">
      <dgm:prSet/>
      <dgm:spPr/>
      <dgm:t>
        <a:bodyPr/>
        <a:lstStyle/>
        <a:p>
          <a:endParaRPr lang="en-IN"/>
        </a:p>
      </dgm:t>
    </dgm:pt>
    <dgm:pt modelId="{B51A28A5-EE0A-4FE4-B1F8-3798709A8989}" type="pres">
      <dgm:prSet presAssocID="{559C443F-D7D0-48BA-A032-4E6A0B9DB20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66862C7-2694-4168-A887-84AA1433E7C2}" type="pres">
      <dgm:prSet presAssocID="{E7061728-1BA0-4268-8D00-FA4EE142B89A}" presName="parentText" presStyleLbl="node1" presStyleIdx="0" presStyleCnt="3" custLinFactNeighborX="0" custLinFactNeighborY="3401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FC7F0A6-3BBB-4C47-9770-AB97B530FCB5}" type="pres">
      <dgm:prSet presAssocID="{101AB7D7-4D87-4669-91CD-551CEA534EB2}" presName="spacer" presStyleCnt="0"/>
      <dgm:spPr/>
    </dgm:pt>
    <dgm:pt modelId="{BEB46877-3043-4564-B53A-B1BB443CB7C7}" type="pres">
      <dgm:prSet presAssocID="{1B7BD13D-5973-46D0-8B91-97C5379C86D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B1AAE00-B5D3-4F7A-BFF5-9826BDB8F173}" type="pres">
      <dgm:prSet presAssocID="{1A8D3F3C-AAC0-4D45-A49D-FFB7FE2EC6F5}" presName="spacer" presStyleCnt="0"/>
      <dgm:spPr/>
    </dgm:pt>
    <dgm:pt modelId="{B5B7415E-F874-49BB-8274-985D500742F6}" type="pres">
      <dgm:prSet presAssocID="{A1F2B0BB-AE89-4A0C-9D25-69325B5FC3C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574AA10-F17B-475B-A5D3-000DED4D5F77}" type="presOf" srcId="{A1F2B0BB-AE89-4A0C-9D25-69325B5FC3C3}" destId="{B5B7415E-F874-49BB-8274-985D500742F6}" srcOrd="0" destOrd="0" presId="urn:microsoft.com/office/officeart/2005/8/layout/vList2"/>
    <dgm:cxn modelId="{1E11D8CC-D165-4B2E-9A7D-8A66FE3B388F}" type="presOf" srcId="{559C443F-D7D0-48BA-A032-4E6A0B9DB203}" destId="{B51A28A5-EE0A-4FE4-B1F8-3798709A8989}" srcOrd="0" destOrd="0" presId="urn:microsoft.com/office/officeart/2005/8/layout/vList2"/>
    <dgm:cxn modelId="{657109FF-C985-4C7C-BD0D-580FA61A085F}" type="presOf" srcId="{E7061728-1BA0-4268-8D00-FA4EE142B89A}" destId="{466862C7-2694-4168-A887-84AA1433E7C2}" srcOrd="0" destOrd="0" presId="urn:microsoft.com/office/officeart/2005/8/layout/vList2"/>
    <dgm:cxn modelId="{3937D010-38BD-453A-ABF8-D6E79B74583C}" srcId="{559C443F-D7D0-48BA-A032-4E6A0B9DB203}" destId="{E7061728-1BA0-4268-8D00-FA4EE142B89A}" srcOrd="0" destOrd="0" parTransId="{36F9BE99-EE21-4F16-AFCE-EFCEF8D6EAEE}" sibTransId="{101AB7D7-4D87-4669-91CD-551CEA534EB2}"/>
    <dgm:cxn modelId="{AEE1311B-E201-4B57-B38A-99651B4D6650}" srcId="{559C443F-D7D0-48BA-A032-4E6A0B9DB203}" destId="{A1F2B0BB-AE89-4A0C-9D25-69325B5FC3C3}" srcOrd="2" destOrd="0" parTransId="{7DB50681-B413-4340-A6A6-DFF228E67F41}" sibTransId="{B9189604-2C6D-434B-B169-B2F95747CECB}"/>
    <dgm:cxn modelId="{73C7D309-EBDC-47CB-9014-DDE1F1F94A4E}" type="presOf" srcId="{1B7BD13D-5973-46D0-8B91-97C5379C86DA}" destId="{BEB46877-3043-4564-B53A-B1BB443CB7C7}" srcOrd="0" destOrd="0" presId="urn:microsoft.com/office/officeart/2005/8/layout/vList2"/>
    <dgm:cxn modelId="{81F0525E-D172-4D07-812D-09B25DF12750}" srcId="{559C443F-D7D0-48BA-A032-4E6A0B9DB203}" destId="{1B7BD13D-5973-46D0-8B91-97C5379C86DA}" srcOrd="1" destOrd="0" parTransId="{E8FFA8B0-1FBD-499F-A95F-81ED1FEC2EFE}" sibTransId="{1A8D3F3C-AAC0-4D45-A49D-FFB7FE2EC6F5}"/>
    <dgm:cxn modelId="{865A30B0-AE4A-445B-87C9-EFEB76206564}" type="presParOf" srcId="{B51A28A5-EE0A-4FE4-B1F8-3798709A8989}" destId="{466862C7-2694-4168-A887-84AA1433E7C2}" srcOrd="0" destOrd="0" presId="urn:microsoft.com/office/officeart/2005/8/layout/vList2"/>
    <dgm:cxn modelId="{D877ACB1-1BBF-4A4E-B5BD-6C2EFC20E2CF}" type="presParOf" srcId="{B51A28A5-EE0A-4FE4-B1F8-3798709A8989}" destId="{4FC7F0A6-3BBB-4C47-9770-AB97B530FCB5}" srcOrd="1" destOrd="0" presId="urn:microsoft.com/office/officeart/2005/8/layout/vList2"/>
    <dgm:cxn modelId="{77D25E1F-7875-42D3-B7B6-080C1BEB0BDE}" type="presParOf" srcId="{B51A28A5-EE0A-4FE4-B1F8-3798709A8989}" destId="{BEB46877-3043-4564-B53A-B1BB443CB7C7}" srcOrd="2" destOrd="0" presId="urn:microsoft.com/office/officeart/2005/8/layout/vList2"/>
    <dgm:cxn modelId="{3E8207F3-721D-45CA-A61A-D7D0721C1736}" type="presParOf" srcId="{B51A28A5-EE0A-4FE4-B1F8-3798709A8989}" destId="{6B1AAE00-B5D3-4F7A-BFF5-9826BDB8F173}" srcOrd="3" destOrd="0" presId="urn:microsoft.com/office/officeart/2005/8/layout/vList2"/>
    <dgm:cxn modelId="{5F091E16-6F3A-4F1D-ADAD-45E94F507293}" type="presParOf" srcId="{B51A28A5-EE0A-4FE4-B1F8-3798709A8989}" destId="{B5B7415E-F874-49BB-8274-985D500742F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9E7826-1FA2-43B9-BC18-3060F8CF10D2}" type="doc">
      <dgm:prSet loTypeId="urn:microsoft.com/office/officeart/2005/8/layout/vList2" loCatId="list" qsTypeId="urn:microsoft.com/office/officeart/2005/8/quickstyle/simple3" qsCatId="simple" csTypeId="urn:microsoft.com/office/officeart/2005/8/colors/accent1_5" csCatId="accent1"/>
      <dgm:spPr/>
      <dgm:t>
        <a:bodyPr/>
        <a:lstStyle/>
        <a:p>
          <a:endParaRPr lang="en-IN"/>
        </a:p>
      </dgm:t>
    </dgm:pt>
    <dgm:pt modelId="{5E5B9B9D-70A4-4FCF-B993-BA619CD59E70}">
      <dgm:prSet/>
      <dgm:spPr/>
      <dgm:t>
        <a:bodyPr/>
        <a:lstStyle/>
        <a:p>
          <a:pPr rtl="0"/>
          <a:r>
            <a:rPr lang="en-US" dirty="0" smtClean="0"/>
            <a:t>Source down the researched data of mobile phones with there specifications, build quality, customer ratings, brand and price.</a:t>
          </a:r>
          <a:endParaRPr lang="en-IN" dirty="0"/>
        </a:p>
      </dgm:t>
    </dgm:pt>
    <dgm:pt modelId="{C41A0DBA-8D30-44C0-B631-D3AC9F29EAA1}" type="parTrans" cxnId="{4B9EBFBD-DAEA-46E8-BB90-C0759680435C}">
      <dgm:prSet/>
      <dgm:spPr/>
      <dgm:t>
        <a:bodyPr/>
        <a:lstStyle/>
        <a:p>
          <a:endParaRPr lang="en-IN"/>
        </a:p>
      </dgm:t>
    </dgm:pt>
    <dgm:pt modelId="{A6B48124-A9D7-4022-8417-7096E7CC22B0}" type="sibTrans" cxnId="{4B9EBFBD-DAEA-46E8-BB90-C0759680435C}">
      <dgm:prSet/>
      <dgm:spPr/>
      <dgm:t>
        <a:bodyPr/>
        <a:lstStyle/>
        <a:p>
          <a:endParaRPr lang="en-IN"/>
        </a:p>
      </dgm:t>
    </dgm:pt>
    <dgm:pt modelId="{DC9D352A-9F50-46D4-91FD-77AF437A89D2}">
      <dgm:prSet/>
      <dgm:spPr/>
      <dgm:t>
        <a:bodyPr/>
        <a:lstStyle/>
        <a:p>
          <a:pPr rtl="0"/>
          <a:r>
            <a:rPr lang="en-US" dirty="0" smtClean="0"/>
            <a:t>Organize the above data in spread sheet to have a clear image.</a:t>
          </a:r>
          <a:endParaRPr lang="en-IN" dirty="0"/>
        </a:p>
      </dgm:t>
    </dgm:pt>
    <dgm:pt modelId="{7016415F-E933-4204-B771-DCF9422EEDAE}" type="parTrans" cxnId="{1F9F557A-608C-4EEB-A0AD-6CE8CF5B2A92}">
      <dgm:prSet/>
      <dgm:spPr/>
      <dgm:t>
        <a:bodyPr/>
        <a:lstStyle/>
        <a:p>
          <a:endParaRPr lang="en-IN"/>
        </a:p>
      </dgm:t>
    </dgm:pt>
    <dgm:pt modelId="{759C44F3-ED4A-4571-B932-45A97587E10C}" type="sibTrans" cxnId="{1F9F557A-608C-4EEB-A0AD-6CE8CF5B2A92}">
      <dgm:prSet/>
      <dgm:spPr/>
      <dgm:t>
        <a:bodyPr/>
        <a:lstStyle/>
        <a:p>
          <a:endParaRPr lang="en-IN"/>
        </a:p>
      </dgm:t>
    </dgm:pt>
    <dgm:pt modelId="{389BAC2D-0F19-4D96-9C3D-CA75AABB1019}">
      <dgm:prSet/>
      <dgm:spPr/>
      <dgm:t>
        <a:bodyPr/>
        <a:lstStyle/>
        <a:p>
          <a:pPr rtl="0"/>
          <a:r>
            <a:rPr lang="en-US" dirty="0" smtClean="0"/>
            <a:t>Rank the available models according to the prior need. </a:t>
          </a:r>
          <a:endParaRPr lang="en-IN" dirty="0"/>
        </a:p>
      </dgm:t>
    </dgm:pt>
    <dgm:pt modelId="{E22D8D04-5CF8-4039-9677-97E83CCB139A}" type="parTrans" cxnId="{D40686F0-316A-42E4-9B1B-5D8964C6452D}">
      <dgm:prSet/>
      <dgm:spPr/>
      <dgm:t>
        <a:bodyPr/>
        <a:lstStyle/>
        <a:p>
          <a:endParaRPr lang="en-IN"/>
        </a:p>
      </dgm:t>
    </dgm:pt>
    <dgm:pt modelId="{492C916B-8C5B-45FD-A582-0E194A3EB0AB}" type="sibTrans" cxnId="{D40686F0-316A-42E4-9B1B-5D8964C6452D}">
      <dgm:prSet/>
      <dgm:spPr/>
      <dgm:t>
        <a:bodyPr/>
        <a:lstStyle/>
        <a:p>
          <a:endParaRPr lang="en-IN"/>
        </a:p>
      </dgm:t>
    </dgm:pt>
    <dgm:pt modelId="{9EB4F0DD-031C-4F19-B497-00DD1EB9F796}" type="pres">
      <dgm:prSet presAssocID="{929E7826-1FA2-43B9-BC18-3060F8CF10D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25277FB-5B91-4004-AF90-39102FE42DC8}" type="pres">
      <dgm:prSet presAssocID="{5E5B9B9D-70A4-4FCF-B993-BA619CD59E7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AC40BC7-6BAC-439F-B218-C4FD02D8F1AC}" type="pres">
      <dgm:prSet presAssocID="{A6B48124-A9D7-4022-8417-7096E7CC22B0}" presName="spacer" presStyleCnt="0"/>
      <dgm:spPr/>
    </dgm:pt>
    <dgm:pt modelId="{4EF57E64-3FC8-4C19-8E7A-F87A0FD08942}" type="pres">
      <dgm:prSet presAssocID="{DC9D352A-9F50-46D4-91FD-77AF437A89D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FF7D1DC-224E-4C0F-93D7-0C2C7A3CBBF8}" type="pres">
      <dgm:prSet presAssocID="{759C44F3-ED4A-4571-B932-45A97587E10C}" presName="spacer" presStyleCnt="0"/>
      <dgm:spPr/>
    </dgm:pt>
    <dgm:pt modelId="{BB63198C-D040-461C-8ACD-39A1417BE64A}" type="pres">
      <dgm:prSet presAssocID="{389BAC2D-0F19-4D96-9C3D-CA75AABB101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F9F557A-608C-4EEB-A0AD-6CE8CF5B2A92}" srcId="{929E7826-1FA2-43B9-BC18-3060F8CF10D2}" destId="{DC9D352A-9F50-46D4-91FD-77AF437A89D2}" srcOrd="1" destOrd="0" parTransId="{7016415F-E933-4204-B771-DCF9422EEDAE}" sibTransId="{759C44F3-ED4A-4571-B932-45A97587E10C}"/>
    <dgm:cxn modelId="{7961BFCA-F427-4C4C-97F9-49BEFD0E46F3}" type="presOf" srcId="{DC9D352A-9F50-46D4-91FD-77AF437A89D2}" destId="{4EF57E64-3FC8-4C19-8E7A-F87A0FD08942}" srcOrd="0" destOrd="0" presId="urn:microsoft.com/office/officeart/2005/8/layout/vList2"/>
    <dgm:cxn modelId="{F9EB291F-2264-4153-BAFA-E091194B7BF3}" type="presOf" srcId="{5E5B9B9D-70A4-4FCF-B993-BA619CD59E70}" destId="{E25277FB-5B91-4004-AF90-39102FE42DC8}" srcOrd="0" destOrd="0" presId="urn:microsoft.com/office/officeart/2005/8/layout/vList2"/>
    <dgm:cxn modelId="{B32CE1C7-51B5-40B0-AA16-785A568E1C50}" type="presOf" srcId="{929E7826-1FA2-43B9-BC18-3060F8CF10D2}" destId="{9EB4F0DD-031C-4F19-B497-00DD1EB9F796}" srcOrd="0" destOrd="0" presId="urn:microsoft.com/office/officeart/2005/8/layout/vList2"/>
    <dgm:cxn modelId="{4B9EBFBD-DAEA-46E8-BB90-C0759680435C}" srcId="{929E7826-1FA2-43B9-BC18-3060F8CF10D2}" destId="{5E5B9B9D-70A4-4FCF-B993-BA619CD59E70}" srcOrd="0" destOrd="0" parTransId="{C41A0DBA-8D30-44C0-B631-D3AC9F29EAA1}" sibTransId="{A6B48124-A9D7-4022-8417-7096E7CC22B0}"/>
    <dgm:cxn modelId="{D40686F0-316A-42E4-9B1B-5D8964C6452D}" srcId="{929E7826-1FA2-43B9-BC18-3060F8CF10D2}" destId="{389BAC2D-0F19-4D96-9C3D-CA75AABB1019}" srcOrd="2" destOrd="0" parTransId="{E22D8D04-5CF8-4039-9677-97E83CCB139A}" sibTransId="{492C916B-8C5B-45FD-A582-0E194A3EB0AB}"/>
    <dgm:cxn modelId="{3ABF7BF6-2861-4A04-AEFC-13FEF4FD73E4}" type="presOf" srcId="{389BAC2D-0F19-4D96-9C3D-CA75AABB1019}" destId="{BB63198C-D040-461C-8ACD-39A1417BE64A}" srcOrd="0" destOrd="0" presId="urn:microsoft.com/office/officeart/2005/8/layout/vList2"/>
    <dgm:cxn modelId="{4FE63323-F422-4E71-96D9-D60A22983C39}" type="presParOf" srcId="{9EB4F0DD-031C-4F19-B497-00DD1EB9F796}" destId="{E25277FB-5B91-4004-AF90-39102FE42DC8}" srcOrd="0" destOrd="0" presId="urn:microsoft.com/office/officeart/2005/8/layout/vList2"/>
    <dgm:cxn modelId="{69F6B0F0-4C77-4013-BD7F-B67C38C8D9C8}" type="presParOf" srcId="{9EB4F0DD-031C-4F19-B497-00DD1EB9F796}" destId="{0AC40BC7-6BAC-439F-B218-C4FD02D8F1AC}" srcOrd="1" destOrd="0" presId="urn:microsoft.com/office/officeart/2005/8/layout/vList2"/>
    <dgm:cxn modelId="{C5273753-1A2D-4BC9-959F-B7C69CD71F57}" type="presParOf" srcId="{9EB4F0DD-031C-4F19-B497-00DD1EB9F796}" destId="{4EF57E64-3FC8-4C19-8E7A-F87A0FD08942}" srcOrd="2" destOrd="0" presId="urn:microsoft.com/office/officeart/2005/8/layout/vList2"/>
    <dgm:cxn modelId="{1C0ED0BC-06ED-4935-9CDE-7614F627B1E7}" type="presParOf" srcId="{9EB4F0DD-031C-4F19-B497-00DD1EB9F796}" destId="{4FF7D1DC-224E-4C0F-93D7-0C2C7A3CBBF8}" srcOrd="3" destOrd="0" presId="urn:microsoft.com/office/officeart/2005/8/layout/vList2"/>
    <dgm:cxn modelId="{B63CEDDC-C2B8-4981-9146-A388CEE03E28}" type="presParOf" srcId="{9EB4F0DD-031C-4F19-B497-00DD1EB9F796}" destId="{BB63198C-D040-461C-8ACD-39A1417BE64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D70518-68E5-456E-9301-39338187050F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0B866F4-D62C-464D-A138-55B42E5EAF6B}">
      <dgm:prSet custT="1"/>
      <dgm:spPr/>
      <dgm:t>
        <a:bodyPr/>
        <a:lstStyle/>
        <a:p>
          <a:pPr rtl="0"/>
          <a:r>
            <a:rPr lang="en-US" sz="2400" dirty="0" smtClean="0"/>
            <a:t>Analyze the data and find out the best mobile phone within the budget with all needs and specification </a:t>
          </a:r>
          <a:endParaRPr lang="en-IN" sz="2400" dirty="0"/>
        </a:p>
      </dgm:t>
    </dgm:pt>
    <dgm:pt modelId="{7A9E9DE1-58BF-4471-A4E6-8CFE8C417BA1}" type="parTrans" cxnId="{CD5F7570-2BAC-4C28-858A-0111EE126E50}">
      <dgm:prSet/>
      <dgm:spPr/>
      <dgm:t>
        <a:bodyPr/>
        <a:lstStyle/>
        <a:p>
          <a:endParaRPr lang="en-IN"/>
        </a:p>
      </dgm:t>
    </dgm:pt>
    <dgm:pt modelId="{D278F074-4F36-406C-A19F-40B91B32B3C2}" type="sibTrans" cxnId="{CD5F7570-2BAC-4C28-858A-0111EE126E50}">
      <dgm:prSet/>
      <dgm:spPr/>
      <dgm:t>
        <a:bodyPr/>
        <a:lstStyle/>
        <a:p>
          <a:endParaRPr lang="en-IN"/>
        </a:p>
      </dgm:t>
    </dgm:pt>
    <dgm:pt modelId="{2812A6D6-EFBE-427E-B9CC-939B1E9656DE}">
      <dgm:prSet custT="1"/>
      <dgm:spPr/>
      <dgm:t>
        <a:bodyPr/>
        <a:lstStyle/>
        <a:p>
          <a:pPr rtl="0"/>
          <a:r>
            <a:rPr lang="en-US" sz="2400" dirty="0" smtClean="0"/>
            <a:t>Analyze the ratings according to the unit sold and top selling/trending mobile phone.</a:t>
          </a:r>
          <a:endParaRPr lang="en-IN" sz="2400" dirty="0"/>
        </a:p>
      </dgm:t>
    </dgm:pt>
    <dgm:pt modelId="{A948AE59-B12E-46B5-8A86-958CDB0346C5}" type="parTrans" cxnId="{E409FCC7-03C3-40E4-BD47-8C4B4109603B}">
      <dgm:prSet/>
      <dgm:spPr/>
      <dgm:t>
        <a:bodyPr/>
        <a:lstStyle/>
        <a:p>
          <a:endParaRPr lang="en-IN"/>
        </a:p>
      </dgm:t>
    </dgm:pt>
    <dgm:pt modelId="{4AF5F470-8621-4472-BF2F-E02278D55724}" type="sibTrans" cxnId="{E409FCC7-03C3-40E4-BD47-8C4B4109603B}">
      <dgm:prSet/>
      <dgm:spPr/>
      <dgm:t>
        <a:bodyPr/>
        <a:lstStyle/>
        <a:p>
          <a:endParaRPr lang="en-IN"/>
        </a:p>
      </dgm:t>
    </dgm:pt>
    <dgm:pt modelId="{34118E00-F982-451F-B7D1-9C03001B98B2}" type="pres">
      <dgm:prSet presAssocID="{98D70518-68E5-456E-9301-39338187050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235CAC3-0FF1-4197-B6E7-35D55E09FC3A}" type="pres">
      <dgm:prSet presAssocID="{E0B866F4-D62C-464D-A138-55B42E5EAF6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8B38E46-B40F-4D18-8E80-2869BB326D57}" type="pres">
      <dgm:prSet presAssocID="{D278F074-4F36-406C-A19F-40B91B32B3C2}" presName="spacer" presStyleCnt="0"/>
      <dgm:spPr/>
    </dgm:pt>
    <dgm:pt modelId="{DB9A4556-BDA6-4938-832C-5F442CE5E031}" type="pres">
      <dgm:prSet presAssocID="{2812A6D6-EFBE-427E-B9CC-939B1E9656D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D5F7570-2BAC-4C28-858A-0111EE126E50}" srcId="{98D70518-68E5-456E-9301-39338187050F}" destId="{E0B866F4-D62C-464D-A138-55B42E5EAF6B}" srcOrd="0" destOrd="0" parTransId="{7A9E9DE1-58BF-4471-A4E6-8CFE8C417BA1}" sibTransId="{D278F074-4F36-406C-A19F-40B91B32B3C2}"/>
    <dgm:cxn modelId="{45337BC8-9BA3-4695-B3C1-CE106CEADF5E}" type="presOf" srcId="{E0B866F4-D62C-464D-A138-55B42E5EAF6B}" destId="{5235CAC3-0FF1-4197-B6E7-35D55E09FC3A}" srcOrd="0" destOrd="0" presId="urn:microsoft.com/office/officeart/2005/8/layout/vList2"/>
    <dgm:cxn modelId="{E409FCC7-03C3-40E4-BD47-8C4B4109603B}" srcId="{98D70518-68E5-456E-9301-39338187050F}" destId="{2812A6D6-EFBE-427E-B9CC-939B1E9656DE}" srcOrd="1" destOrd="0" parTransId="{A948AE59-B12E-46B5-8A86-958CDB0346C5}" sibTransId="{4AF5F470-8621-4472-BF2F-E02278D55724}"/>
    <dgm:cxn modelId="{654C3E78-46EF-4F53-943A-2A1258ED6EC2}" type="presOf" srcId="{98D70518-68E5-456E-9301-39338187050F}" destId="{34118E00-F982-451F-B7D1-9C03001B98B2}" srcOrd="0" destOrd="0" presId="urn:microsoft.com/office/officeart/2005/8/layout/vList2"/>
    <dgm:cxn modelId="{73839B34-34D7-4F3D-8492-CB578D3C7B26}" type="presOf" srcId="{2812A6D6-EFBE-427E-B9CC-939B1E9656DE}" destId="{DB9A4556-BDA6-4938-832C-5F442CE5E031}" srcOrd="0" destOrd="0" presId="urn:microsoft.com/office/officeart/2005/8/layout/vList2"/>
    <dgm:cxn modelId="{0174D7C1-B0A8-4C2D-9329-C09FD75F6F59}" type="presParOf" srcId="{34118E00-F982-451F-B7D1-9C03001B98B2}" destId="{5235CAC3-0FF1-4197-B6E7-35D55E09FC3A}" srcOrd="0" destOrd="0" presId="urn:microsoft.com/office/officeart/2005/8/layout/vList2"/>
    <dgm:cxn modelId="{85F8454B-1E6F-49A6-89F4-7715D3EABC4B}" type="presParOf" srcId="{34118E00-F982-451F-B7D1-9C03001B98B2}" destId="{B8B38E46-B40F-4D18-8E80-2869BB326D57}" srcOrd="1" destOrd="0" presId="urn:microsoft.com/office/officeart/2005/8/layout/vList2"/>
    <dgm:cxn modelId="{7339CDFD-347F-428E-A54A-69E520011836}" type="presParOf" srcId="{34118E00-F982-451F-B7D1-9C03001B98B2}" destId="{DB9A4556-BDA6-4938-832C-5F442CE5E03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7E6E4C-96F0-4496-B016-17A0D0B9527F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58025B2-15FD-4EB2-8FAB-164B8CF3D72C}">
      <dgm:prSet custT="1"/>
      <dgm:spPr/>
      <dgm:t>
        <a:bodyPr/>
        <a:lstStyle/>
        <a:p>
          <a:pPr rtl="0"/>
          <a:r>
            <a:rPr lang="en-US" sz="2400" dirty="0" smtClean="0"/>
            <a:t>Share the details of shortlisted phones with the knowledgeable people, friends or family.</a:t>
          </a:r>
          <a:endParaRPr lang="en-IN" sz="2400" dirty="0"/>
        </a:p>
      </dgm:t>
    </dgm:pt>
    <dgm:pt modelId="{58C6D52A-7D22-448D-A9FA-EAB042D268EE}" type="parTrans" cxnId="{3B43E1EC-1641-4BCB-9D8B-CB90D1CA37FA}">
      <dgm:prSet/>
      <dgm:spPr/>
      <dgm:t>
        <a:bodyPr/>
        <a:lstStyle/>
        <a:p>
          <a:endParaRPr lang="en-IN"/>
        </a:p>
      </dgm:t>
    </dgm:pt>
    <dgm:pt modelId="{61BB1384-2B71-44D3-962B-64FFD77AF364}" type="sibTrans" cxnId="{3B43E1EC-1641-4BCB-9D8B-CB90D1CA37FA}">
      <dgm:prSet/>
      <dgm:spPr/>
      <dgm:t>
        <a:bodyPr/>
        <a:lstStyle/>
        <a:p>
          <a:endParaRPr lang="en-IN"/>
        </a:p>
      </dgm:t>
    </dgm:pt>
    <dgm:pt modelId="{B1ABB26D-B3ED-49D4-B3AA-3406670FCB81}">
      <dgm:prSet custT="1"/>
      <dgm:spPr/>
      <dgm:t>
        <a:bodyPr/>
        <a:lstStyle/>
        <a:p>
          <a:pPr rtl="0"/>
          <a:r>
            <a:rPr lang="en-US" sz="2400" dirty="0" smtClean="0"/>
            <a:t>Take the suggestions and recommendations and update the data if needed.</a:t>
          </a:r>
          <a:endParaRPr lang="en-IN" sz="2400" dirty="0"/>
        </a:p>
      </dgm:t>
    </dgm:pt>
    <dgm:pt modelId="{91F523A8-1ACE-4E16-AAA3-1CB5DD6DE30E}" type="parTrans" cxnId="{AA9F9F97-C72F-4ADA-88BD-93C90BE3370F}">
      <dgm:prSet/>
      <dgm:spPr/>
      <dgm:t>
        <a:bodyPr/>
        <a:lstStyle/>
        <a:p>
          <a:endParaRPr lang="en-IN"/>
        </a:p>
      </dgm:t>
    </dgm:pt>
    <dgm:pt modelId="{C56475DF-59F2-4D0D-9CDE-B8757EA333EA}" type="sibTrans" cxnId="{AA9F9F97-C72F-4ADA-88BD-93C90BE3370F}">
      <dgm:prSet/>
      <dgm:spPr/>
      <dgm:t>
        <a:bodyPr/>
        <a:lstStyle/>
        <a:p>
          <a:endParaRPr lang="en-IN"/>
        </a:p>
      </dgm:t>
    </dgm:pt>
    <dgm:pt modelId="{24B972E5-995E-44B4-BE6C-03B89AC69366}" type="pres">
      <dgm:prSet presAssocID="{317E6E4C-96F0-4496-B016-17A0D0B9527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D8AF29B-7820-4B3D-BC80-005343B74787}" type="pres">
      <dgm:prSet presAssocID="{C58025B2-15FD-4EB2-8FAB-164B8CF3D72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165F17-596B-4644-A157-EEBEDDD7AF0B}" type="pres">
      <dgm:prSet presAssocID="{61BB1384-2B71-44D3-962B-64FFD77AF364}" presName="spacer" presStyleCnt="0"/>
      <dgm:spPr/>
    </dgm:pt>
    <dgm:pt modelId="{DF0DB413-3731-45FD-A156-A3871442118C}" type="pres">
      <dgm:prSet presAssocID="{B1ABB26D-B3ED-49D4-B3AA-3406670FCB8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A9F9F97-C72F-4ADA-88BD-93C90BE3370F}" srcId="{317E6E4C-96F0-4496-B016-17A0D0B9527F}" destId="{B1ABB26D-B3ED-49D4-B3AA-3406670FCB81}" srcOrd="1" destOrd="0" parTransId="{91F523A8-1ACE-4E16-AAA3-1CB5DD6DE30E}" sibTransId="{C56475DF-59F2-4D0D-9CDE-B8757EA333EA}"/>
    <dgm:cxn modelId="{42796941-24AF-43EB-ACF7-59688D74759B}" type="presOf" srcId="{B1ABB26D-B3ED-49D4-B3AA-3406670FCB81}" destId="{DF0DB413-3731-45FD-A156-A3871442118C}" srcOrd="0" destOrd="0" presId="urn:microsoft.com/office/officeart/2005/8/layout/vList2"/>
    <dgm:cxn modelId="{2D695EC0-DAFC-4A71-B729-24A44F65E7F3}" type="presOf" srcId="{C58025B2-15FD-4EB2-8FAB-164B8CF3D72C}" destId="{3D8AF29B-7820-4B3D-BC80-005343B74787}" srcOrd="0" destOrd="0" presId="urn:microsoft.com/office/officeart/2005/8/layout/vList2"/>
    <dgm:cxn modelId="{E5123741-4094-435A-B830-9138FB67ECD6}" type="presOf" srcId="{317E6E4C-96F0-4496-B016-17A0D0B9527F}" destId="{24B972E5-995E-44B4-BE6C-03B89AC69366}" srcOrd="0" destOrd="0" presId="urn:microsoft.com/office/officeart/2005/8/layout/vList2"/>
    <dgm:cxn modelId="{3B43E1EC-1641-4BCB-9D8B-CB90D1CA37FA}" srcId="{317E6E4C-96F0-4496-B016-17A0D0B9527F}" destId="{C58025B2-15FD-4EB2-8FAB-164B8CF3D72C}" srcOrd="0" destOrd="0" parTransId="{58C6D52A-7D22-448D-A9FA-EAB042D268EE}" sibTransId="{61BB1384-2B71-44D3-962B-64FFD77AF364}"/>
    <dgm:cxn modelId="{D35C45AC-2FEC-44F1-A8B0-4BC7CFAE2F67}" type="presParOf" srcId="{24B972E5-995E-44B4-BE6C-03B89AC69366}" destId="{3D8AF29B-7820-4B3D-BC80-005343B74787}" srcOrd="0" destOrd="0" presId="urn:microsoft.com/office/officeart/2005/8/layout/vList2"/>
    <dgm:cxn modelId="{695DA463-A9B0-47DB-81B2-AFC978CE0EF3}" type="presParOf" srcId="{24B972E5-995E-44B4-BE6C-03B89AC69366}" destId="{0B165F17-596B-4644-A157-EEBEDDD7AF0B}" srcOrd="1" destOrd="0" presId="urn:microsoft.com/office/officeart/2005/8/layout/vList2"/>
    <dgm:cxn modelId="{F67E200F-C853-4918-8A36-5927F99F2A05}" type="presParOf" srcId="{24B972E5-995E-44B4-BE6C-03B89AC69366}" destId="{DF0DB413-3731-45FD-A156-A3871442118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EEF082F-D200-4320-B56E-6234015DE4D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5789061C-115C-45D6-9C67-B0B08C39DA82}">
      <dgm:prSet custT="1"/>
      <dgm:spPr/>
      <dgm:t>
        <a:bodyPr/>
        <a:lstStyle/>
        <a:p>
          <a:pPr rtl="0"/>
          <a:r>
            <a:rPr lang="en-US" sz="2400" dirty="0" smtClean="0"/>
            <a:t>Based on the outcome of analysis and suggestions, make the decision and purchase the desired mobile phone.</a:t>
          </a:r>
          <a:endParaRPr lang="en-IN" sz="2400" dirty="0"/>
        </a:p>
      </dgm:t>
    </dgm:pt>
    <dgm:pt modelId="{6CED9D6C-5775-4087-B017-BD08A46BF993}" type="parTrans" cxnId="{6EEF2F3B-1D6F-4890-88BF-530583F5827D}">
      <dgm:prSet/>
      <dgm:spPr/>
      <dgm:t>
        <a:bodyPr/>
        <a:lstStyle/>
        <a:p>
          <a:endParaRPr lang="en-IN"/>
        </a:p>
      </dgm:t>
    </dgm:pt>
    <dgm:pt modelId="{E9144A7B-3E7D-4968-A4BC-B1D2EA2653EA}" type="sibTrans" cxnId="{6EEF2F3B-1D6F-4890-88BF-530583F5827D}">
      <dgm:prSet/>
      <dgm:spPr/>
      <dgm:t>
        <a:bodyPr/>
        <a:lstStyle/>
        <a:p>
          <a:endParaRPr lang="en-IN"/>
        </a:p>
      </dgm:t>
    </dgm:pt>
    <dgm:pt modelId="{6EF502F7-AE03-4C8D-ABBC-E33939320E90}" type="pres">
      <dgm:prSet presAssocID="{FEEF082F-D200-4320-B56E-6234015DE4D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1FD4FB8-C56C-489B-AC42-73B68A9236B5}" type="pres">
      <dgm:prSet presAssocID="{5789061C-115C-45D6-9C67-B0B08C39DA8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E3448C4-D044-4D93-BBD5-4B3E9BDA0859}" type="presOf" srcId="{5789061C-115C-45D6-9C67-B0B08C39DA82}" destId="{B1FD4FB8-C56C-489B-AC42-73B68A9236B5}" srcOrd="0" destOrd="0" presId="urn:microsoft.com/office/officeart/2005/8/layout/vList2"/>
    <dgm:cxn modelId="{D4690538-39D7-44E1-AF78-75B7F04B959A}" type="presOf" srcId="{FEEF082F-D200-4320-B56E-6234015DE4DA}" destId="{6EF502F7-AE03-4C8D-ABBC-E33939320E90}" srcOrd="0" destOrd="0" presId="urn:microsoft.com/office/officeart/2005/8/layout/vList2"/>
    <dgm:cxn modelId="{6EEF2F3B-1D6F-4890-88BF-530583F5827D}" srcId="{FEEF082F-D200-4320-B56E-6234015DE4DA}" destId="{5789061C-115C-45D6-9C67-B0B08C39DA82}" srcOrd="0" destOrd="0" parTransId="{6CED9D6C-5775-4087-B017-BD08A46BF993}" sibTransId="{E9144A7B-3E7D-4968-A4BC-B1D2EA2653EA}"/>
    <dgm:cxn modelId="{3ED32536-8CCC-41D8-81A5-1A9BE480ADBC}" type="presParOf" srcId="{6EF502F7-AE03-4C8D-ABBC-E33939320E90}" destId="{B1FD4FB8-C56C-489B-AC42-73B68A9236B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99D50-82D3-4D09-B824-F6EB0ABC2B9F}">
      <dsp:nvSpPr>
        <dsp:cNvPr id="0" name=""/>
        <dsp:cNvSpPr/>
      </dsp:nvSpPr>
      <dsp:spPr>
        <a:xfrm>
          <a:off x="0" y="551805"/>
          <a:ext cx="10018712" cy="62361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Understand the need to purchase the new phone</a:t>
          </a:r>
          <a:endParaRPr lang="en-IN" sz="2600" kern="1200" dirty="0"/>
        </a:p>
      </dsp:txBody>
      <dsp:txXfrm>
        <a:off x="30442" y="582247"/>
        <a:ext cx="9957828" cy="562726"/>
      </dsp:txXfrm>
    </dsp:sp>
    <dsp:sp modelId="{DAB61FB0-AA7E-4AFE-9D49-2647B8A4AF89}">
      <dsp:nvSpPr>
        <dsp:cNvPr id="0" name=""/>
        <dsp:cNvSpPr/>
      </dsp:nvSpPr>
      <dsp:spPr>
        <a:xfrm>
          <a:off x="0" y="1250295"/>
          <a:ext cx="10018712" cy="62361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tint val="60000"/>
                <a:lumMod val="10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Understand the features required and flaws that old phone might have.</a:t>
          </a:r>
          <a:endParaRPr lang="en-IN" sz="2600" kern="1200" dirty="0"/>
        </a:p>
      </dsp:txBody>
      <dsp:txXfrm>
        <a:off x="30442" y="1280737"/>
        <a:ext cx="9957828" cy="562726"/>
      </dsp:txXfrm>
    </dsp:sp>
    <dsp:sp modelId="{8A0AC82E-6B3E-4F4D-B820-7795CBB4ACC6}">
      <dsp:nvSpPr>
        <dsp:cNvPr id="0" name=""/>
        <dsp:cNvSpPr/>
      </dsp:nvSpPr>
      <dsp:spPr>
        <a:xfrm>
          <a:off x="0" y="1948785"/>
          <a:ext cx="10018712" cy="62361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60000"/>
                <a:lumMod val="10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Define the budget range.</a:t>
          </a:r>
          <a:endParaRPr lang="en-IN" sz="2600" kern="1200"/>
        </a:p>
      </dsp:txBody>
      <dsp:txXfrm>
        <a:off x="30442" y="1979227"/>
        <a:ext cx="9957828" cy="562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862C7-2694-4168-A887-84AA1433E7C2}">
      <dsp:nvSpPr>
        <dsp:cNvPr id="0" name=""/>
        <dsp:cNvSpPr/>
      </dsp:nvSpPr>
      <dsp:spPr>
        <a:xfrm>
          <a:off x="0" y="24900"/>
          <a:ext cx="10018712" cy="993128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Do research on the latest models and brands available.</a:t>
          </a:r>
          <a:endParaRPr lang="en-IN" sz="2500" kern="1200" dirty="0"/>
        </a:p>
      </dsp:txBody>
      <dsp:txXfrm>
        <a:off x="48481" y="73381"/>
        <a:ext cx="9921750" cy="896166"/>
      </dsp:txXfrm>
    </dsp:sp>
    <dsp:sp modelId="{BEB46877-3043-4564-B53A-B1BB443CB7C7}">
      <dsp:nvSpPr>
        <dsp:cNvPr id="0" name=""/>
        <dsp:cNvSpPr/>
      </dsp:nvSpPr>
      <dsp:spPr>
        <a:xfrm>
          <a:off x="0" y="1065536"/>
          <a:ext cx="10018712" cy="993128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tint val="60000"/>
                <a:lumMod val="10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Compare the discount offered and service/usage reviews through both the market (online/offline)</a:t>
          </a:r>
          <a:endParaRPr lang="en-IN" sz="2500" kern="1200"/>
        </a:p>
      </dsp:txBody>
      <dsp:txXfrm>
        <a:off x="48481" y="1114017"/>
        <a:ext cx="9921750" cy="896166"/>
      </dsp:txXfrm>
    </dsp:sp>
    <dsp:sp modelId="{B5B7415E-F874-49BB-8274-985D500742F6}">
      <dsp:nvSpPr>
        <dsp:cNvPr id="0" name=""/>
        <dsp:cNvSpPr/>
      </dsp:nvSpPr>
      <dsp:spPr>
        <a:xfrm>
          <a:off x="0" y="2130664"/>
          <a:ext cx="10018712" cy="993128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60000"/>
                <a:lumMod val="10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Determine the specific needs and aspects (like: processor size, display, etc.)</a:t>
          </a:r>
          <a:endParaRPr lang="en-IN" sz="2500" kern="1200"/>
        </a:p>
      </dsp:txBody>
      <dsp:txXfrm>
        <a:off x="48481" y="2179145"/>
        <a:ext cx="9921750" cy="8961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277FB-5B91-4004-AF90-39102FE42DC8}">
      <dsp:nvSpPr>
        <dsp:cNvPr id="0" name=""/>
        <dsp:cNvSpPr/>
      </dsp:nvSpPr>
      <dsp:spPr>
        <a:xfrm>
          <a:off x="0" y="60900"/>
          <a:ext cx="10018712" cy="954719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Source down the researched data of mobile phones with there specifications, build quality, customer ratings, brand and price.</a:t>
          </a:r>
          <a:endParaRPr lang="en-IN" sz="2400" kern="1200" dirty="0"/>
        </a:p>
      </dsp:txBody>
      <dsp:txXfrm>
        <a:off x="46606" y="107506"/>
        <a:ext cx="9925500" cy="861507"/>
      </dsp:txXfrm>
    </dsp:sp>
    <dsp:sp modelId="{4EF57E64-3FC8-4C19-8E7A-F87A0FD08942}">
      <dsp:nvSpPr>
        <dsp:cNvPr id="0" name=""/>
        <dsp:cNvSpPr/>
      </dsp:nvSpPr>
      <dsp:spPr>
        <a:xfrm>
          <a:off x="0" y="1084740"/>
          <a:ext cx="10018712" cy="954719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tint val="60000"/>
                <a:lumMod val="10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Organize the above data in spread sheet to have a clear image.</a:t>
          </a:r>
          <a:endParaRPr lang="en-IN" sz="2400" kern="1200" dirty="0"/>
        </a:p>
      </dsp:txBody>
      <dsp:txXfrm>
        <a:off x="46606" y="1131346"/>
        <a:ext cx="9925500" cy="861507"/>
      </dsp:txXfrm>
    </dsp:sp>
    <dsp:sp modelId="{BB63198C-D040-461C-8ACD-39A1417BE64A}">
      <dsp:nvSpPr>
        <dsp:cNvPr id="0" name=""/>
        <dsp:cNvSpPr/>
      </dsp:nvSpPr>
      <dsp:spPr>
        <a:xfrm>
          <a:off x="0" y="2108580"/>
          <a:ext cx="10018712" cy="954719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60000"/>
                <a:lumMod val="10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Rank the available models according to the prior need. </a:t>
          </a:r>
          <a:endParaRPr lang="en-IN" sz="2400" kern="1200" dirty="0"/>
        </a:p>
      </dsp:txBody>
      <dsp:txXfrm>
        <a:off x="46606" y="2155186"/>
        <a:ext cx="9925500" cy="8615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5CAC3-0FF1-4197-B6E7-35D55E09FC3A}">
      <dsp:nvSpPr>
        <dsp:cNvPr id="0" name=""/>
        <dsp:cNvSpPr/>
      </dsp:nvSpPr>
      <dsp:spPr>
        <a:xfrm>
          <a:off x="0" y="251700"/>
          <a:ext cx="10018712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Analyze the data and find out the best mobile phone within the budget with all needs and specification </a:t>
          </a:r>
          <a:endParaRPr lang="en-IN" sz="2400" kern="1200" dirty="0"/>
        </a:p>
      </dsp:txBody>
      <dsp:txXfrm>
        <a:off x="59399" y="311099"/>
        <a:ext cx="9899914" cy="1098002"/>
      </dsp:txXfrm>
    </dsp:sp>
    <dsp:sp modelId="{DB9A4556-BDA6-4938-832C-5F442CE5E031}">
      <dsp:nvSpPr>
        <dsp:cNvPr id="0" name=""/>
        <dsp:cNvSpPr/>
      </dsp:nvSpPr>
      <dsp:spPr>
        <a:xfrm>
          <a:off x="0" y="1655700"/>
          <a:ext cx="10018712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Analyze the ratings according to the unit sold and top selling/trending mobile phone.</a:t>
          </a:r>
          <a:endParaRPr lang="en-IN" sz="2400" kern="1200" dirty="0"/>
        </a:p>
      </dsp:txBody>
      <dsp:txXfrm>
        <a:off x="59399" y="1715099"/>
        <a:ext cx="9899914" cy="10980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AF29B-7820-4B3D-BC80-005343B74787}">
      <dsp:nvSpPr>
        <dsp:cNvPr id="0" name=""/>
        <dsp:cNvSpPr/>
      </dsp:nvSpPr>
      <dsp:spPr>
        <a:xfrm>
          <a:off x="0" y="251700"/>
          <a:ext cx="10018712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Share the details of shortlisted phones with the knowledgeable people, friends or family.</a:t>
          </a:r>
          <a:endParaRPr lang="en-IN" sz="2400" kern="1200" dirty="0"/>
        </a:p>
      </dsp:txBody>
      <dsp:txXfrm>
        <a:off x="59399" y="311099"/>
        <a:ext cx="9899914" cy="1098002"/>
      </dsp:txXfrm>
    </dsp:sp>
    <dsp:sp modelId="{DF0DB413-3731-45FD-A156-A3871442118C}">
      <dsp:nvSpPr>
        <dsp:cNvPr id="0" name=""/>
        <dsp:cNvSpPr/>
      </dsp:nvSpPr>
      <dsp:spPr>
        <a:xfrm>
          <a:off x="0" y="1655700"/>
          <a:ext cx="10018712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Take the suggestions and recommendations and update the data if needed.</a:t>
          </a:r>
          <a:endParaRPr lang="en-IN" sz="2400" kern="1200" dirty="0"/>
        </a:p>
      </dsp:txBody>
      <dsp:txXfrm>
        <a:off x="59399" y="1715099"/>
        <a:ext cx="9899914" cy="10980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FD4FB8-C56C-489B-AC42-73B68A9236B5}">
      <dsp:nvSpPr>
        <dsp:cNvPr id="0" name=""/>
        <dsp:cNvSpPr/>
      </dsp:nvSpPr>
      <dsp:spPr>
        <a:xfrm>
          <a:off x="0" y="953700"/>
          <a:ext cx="10018712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Based on the outcome of analysis and suggestions, make the decision and purchase the desired mobile phone.</a:t>
          </a:r>
          <a:endParaRPr lang="en-IN" sz="2400" kern="1200" dirty="0"/>
        </a:p>
      </dsp:txBody>
      <dsp:txXfrm>
        <a:off x="59399" y="1013099"/>
        <a:ext cx="9899914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C2F-9B03-4643-82EA-7FB2F10C3260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F167-D090-4502-9FCF-FAF8993BC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5791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6830">
        <p15:prstTrans prst="pageCurlDouble"/>
      </p:transition>
    </mc:Choice>
    <mc:Fallback>
      <p:transition spd="slow" advTm="683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C2F-9B03-4643-82EA-7FB2F10C3260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F167-D090-4502-9FCF-FAF8993BC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2856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6830">
        <p15:prstTrans prst="pageCurlDouble"/>
      </p:transition>
    </mc:Choice>
    <mc:Fallback>
      <p:transition spd="slow" advTm="683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C2F-9B03-4643-82EA-7FB2F10C3260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F167-D090-4502-9FCF-FAF8993BC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7152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6830">
        <p15:prstTrans prst="pageCurlDouble"/>
      </p:transition>
    </mc:Choice>
    <mc:Fallback>
      <p:transition spd="slow" advTm="683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C2F-9B03-4643-82EA-7FB2F10C3260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F167-D090-4502-9FCF-FAF8993BC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6766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6830">
        <p15:prstTrans prst="pageCurlDouble"/>
      </p:transition>
    </mc:Choice>
    <mc:Fallback>
      <p:transition spd="slow" advTm="683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C2F-9B03-4643-82EA-7FB2F10C3260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F167-D090-4502-9FCF-FAF8993BC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9472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6830">
        <p15:prstTrans prst="pageCurlDouble"/>
      </p:transition>
    </mc:Choice>
    <mc:Fallback>
      <p:transition spd="slow" advTm="683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C2F-9B03-4643-82EA-7FB2F10C3260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F167-D090-4502-9FCF-FAF8993BC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1220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6830">
        <p15:prstTrans prst="pageCurlDouble"/>
      </p:transition>
    </mc:Choice>
    <mc:Fallback>
      <p:transition spd="slow" advTm="683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C2F-9B03-4643-82EA-7FB2F10C3260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F167-D090-4502-9FCF-FAF8993BC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0088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6830">
        <p15:prstTrans prst="pageCurlDouble"/>
      </p:transition>
    </mc:Choice>
    <mc:Fallback>
      <p:transition spd="slow" advTm="683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C2F-9B03-4643-82EA-7FB2F10C3260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F167-D090-4502-9FCF-FAF8993BC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8959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6830">
        <p15:prstTrans prst="pageCurlDouble"/>
      </p:transition>
    </mc:Choice>
    <mc:Fallback>
      <p:transition spd="slow" advTm="683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C2F-9B03-4643-82EA-7FB2F10C3260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F167-D090-4502-9FCF-FAF8993BC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4616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6830">
        <p15:prstTrans prst="pageCurlDouble"/>
      </p:transition>
    </mc:Choice>
    <mc:Fallback>
      <p:transition spd="slow" advTm="683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C2F-9B03-4643-82EA-7FB2F10C3260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FCAF167-D090-4502-9FCF-FAF8993BC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5162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6830">
        <p15:prstTrans prst="pageCurlDouble"/>
      </p:transition>
    </mc:Choice>
    <mc:Fallback>
      <p:transition spd="slow" advTm="683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C2F-9B03-4643-82EA-7FB2F10C3260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F167-D090-4502-9FCF-FAF8993BC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7251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6830">
        <p15:prstTrans prst="pageCurlDouble"/>
      </p:transition>
    </mc:Choice>
    <mc:Fallback>
      <p:transition spd="slow" advTm="683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C2F-9B03-4643-82EA-7FB2F10C3260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F167-D090-4502-9FCF-FAF8993BC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1105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6830">
        <p15:prstTrans prst="pageCurlDouble"/>
      </p:transition>
    </mc:Choice>
    <mc:Fallback>
      <p:transition spd="slow" advTm="683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C2F-9B03-4643-82EA-7FB2F10C3260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F167-D090-4502-9FCF-FAF8993BC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3148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6830">
        <p15:prstTrans prst="pageCurlDouble"/>
      </p:transition>
    </mc:Choice>
    <mc:Fallback>
      <p:transition spd="slow" advTm="683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C2F-9B03-4643-82EA-7FB2F10C3260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F167-D090-4502-9FCF-FAF8993BC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724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6830">
        <p15:prstTrans prst="pageCurlDouble"/>
      </p:transition>
    </mc:Choice>
    <mc:Fallback>
      <p:transition spd="slow" advTm="683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C2F-9B03-4643-82EA-7FB2F10C3260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F167-D090-4502-9FCF-FAF8993BC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9321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6830">
        <p15:prstTrans prst="pageCurlDouble"/>
      </p:transition>
    </mc:Choice>
    <mc:Fallback>
      <p:transition spd="slow" advTm="683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C2F-9B03-4643-82EA-7FB2F10C3260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F167-D090-4502-9FCF-FAF8993BC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9068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6830">
        <p15:prstTrans prst="pageCurlDouble"/>
      </p:transition>
    </mc:Choice>
    <mc:Fallback>
      <p:transition spd="slow" advTm="683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C2F-9B03-4643-82EA-7FB2F10C3260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F167-D090-4502-9FCF-FAF8993BC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4054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6830">
        <p15:prstTrans prst="pageCurlDouble"/>
      </p:transition>
    </mc:Choice>
    <mc:Fallback>
      <p:transition spd="slow" advTm="683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258C2F-9B03-4643-82EA-7FB2F10C3260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CAF167-D090-4502-9FCF-FAF8993BC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96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  <p:sldLayoutId id="2147484024" r:id="rId13"/>
    <p:sldLayoutId id="2147484025" r:id="rId14"/>
    <p:sldLayoutId id="2147484026" r:id="rId15"/>
    <p:sldLayoutId id="2147484027" r:id="rId16"/>
    <p:sldLayoutId id="2147484028" r:id="rId17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6830">
        <p15:prstTrans prst="pageCurlDouble"/>
      </p:transition>
    </mc:Choice>
    <mc:Fallback>
      <p:transition spd="slow" advTm="683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3879" y="1314450"/>
            <a:ext cx="7763780" cy="1236435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ln w="0"/>
                <a:solidFill>
                  <a:schemeClr val="tx2">
                    <a:lumMod val="90000"/>
                    <a:lumOff val="1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based on</a:t>
            </a:r>
            <a:r>
              <a:rPr lang="en-US" dirty="0" smtClean="0">
                <a:ln w="0"/>
                <a:solidFill>
                  <a:schemeClr val="tx2">
                    <a:lumMod val="90000"/>
                    <a:lumOff val="1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IN" dirty="0">
              <a:ln w="0"/>
              <a:solidFill>
                <a:schemeClr val="tx2">
                  <a:lumMod val="90000"/>
                  <a:lumOff val="10000"/>
                </a:schemeClr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902529" y="3498246"/>
            <a:ext cx="5763986" cy="71452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Phone Selection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4246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384">
        <p:split orient="vert"/>
      </p:transition>
    </mc:Choice>
    <mc:Fallback>
      <p:transition spd="slow" advTm="3384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0406" y="976225"/>
            <a:ext cx="1531188" cy="92333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en-IN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0364535"/>
              </p:ext>
            </p:extLst>
          </p:nvPr>
        </p:nvGraphicFramePr>
        <p:xfrm>
          <a:off x="1565953" y="1899555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2788019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9175">
        <p15:prstTrans prst="pageCurlDouble"/>
      </p:transition>
    </mc:Choice>
    <mc:Fallback>
      <p:transition spd="slow" advTm="917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3999D50-82D3-4D09-B824-F6EB0ABC2B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graphicEl>
                                              <a:dgm id="{73999D50-82D3-4D09-B824-F6EB0ABC2B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graphicEl>
                                              <a:dgm id="{73999D50-82D3-4D09-B824-F6EB0ABC2B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graphicEl>
                                              <a:dgm id="{73999D50-82D3-4D09-B824-F6EB0ABC2B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AB61FB0-AA7E-4AFE-9D49-2647B8A4AF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graphicEl>
                                              <a:dgm id="{DAB61FB0-AA7E-4AFE-9D49-2647B8A4AF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graphicEl>
                                              <a:dgm id="{DAB61FB0-AA7E-4AFE-9D49-2647B8A4AF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graphicEl>
                                              <a:dgm id="{DAB61FB0-AA7E-4AFE-9D49-2647B8A4AF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A0AC82E-6B3E-4F4D-B820-7795CBB4AC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graphicEl>
                                              <a:dgm id="{8A0AC82E-6B3E-4F4D-B820-7795CBB4AC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graphicEl>
                                              <a:dgm id="{8A0AC82E-6B3E-4F4D-B820-7795CBB4AC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graphicEl>
                                              <a:dgm id="{8A0AC82E-6B3E-4F4D-B820-7795CBB4AC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8" grpId="0">
        <p:bldSub>
          <a:bldDgm bld="lvl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repare</a:t>
            </a:r>
            <a:endParaRPr lang="en-IN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211192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015484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9693">
        <p15:prstTrans prst="pageCurlDouble"/>
      </p:transition>
    </mc:Choice>
    <mc:Fallback>
      <p:transition spd="slow" advTm="969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66862C7-2694-4168-A887-84AA1433E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466862C7-2694-4168-A887-84AA1433E7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466862C7-2694-4168-A887-84AA1433E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466862C7-2694-4168-A887-84AA1433E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EB46877-3043-4564-B53A-B1BB443CB7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graphicEl>
                                              <a:dgm id="{BEB46877-3043-4564-B53A-B1BB443CB7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graphicEl>
                                              <a:dgm id="{BEB46877-3043-4564-B53A-B1BB443CB7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BEB46877-3043-4564-B53A-B1BB443CB7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5B7415E-F874-49BB-8274-985D500742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graphicEl>
                                              <a:dgm id="{B5B7415E-F874-49BB-8274-985D500742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graphicEl>
                                              <a:dgm id="{B5B7415E-F874-49BB-8274-985D500742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graphicEl>
                                              <a:dgm id="{B5B7415E-F874-49BB-8274-985D500742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326" y="253092"/>
            <a:ext cx="10018713" cy="1752599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en-IN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0503211"/>
              </p:ext>
            </p:extLst>
          </p:nvPr>
        </p:nvGraphicFramePr>
        <p:xfrm>
          <a:off x="1933346" y="1973035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428544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9779">
        <p15:prstTrans prst="pageCurlDouble"/>
      </p:transition>
    </mc:Choice>
    <mc:Fallback>
      <p:transition spd="slow" advTm="977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25277FB-5B91-4004-AF90-39102FE42D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E25277FB-5B91-4004-AF90-39102FE42D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E25277FB-5B91-4004-AF90-39102FE42D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E25277FB-5B91-4004-AF90-39102FE42D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F57E64-3FC8-4C19-8E7A-F87A0FD089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graphicEl>
                                              <a:dgm id="{4EF57E64-3FC8-4C19-8E7A-F87A0FD089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graphicEl>
                                              <a:dgm id="{4EF57E64-3FC8-4C19-8E7A-F87A0FD089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4EF57E64-3FC8-4C19-8E7A-F87A0FD089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63198C-D040-461C-8ACD-39A1417BE6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graphicEl>
                                              <a:dgm id="{BB63198C-D040-461C-8ACD-39A1417BE6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graphicEl>
                                              <a:dgm id="{BB63198C-D040-461C-8ACD-39A1417BE6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graphicEl>
                                              <a:dgm id="{BB63198C-D040-461C-8ACD-39A1417BE6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833" y="514350"/>
            <a:ext cx="10018713" cy="1752599"/>
          </a:xfrm>
        </p:spPr>
        <p:txBody>
          <a:bodyPr anchor="ctr">
            <a:normAutofit/>
          </a:bodyPr>
          <a:lstStyle/>
          <a:p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endParaRPr lang="en-IN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3824669"/>
              </p:ext>
            </p:extLst>
          </p:nvPr>
        </p:nvGraphicFramePr>
        <p:xfrm>
          <a:off x="1574118" y="24383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427679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7720">
        <p15:prstTrans prst="pageCurlDouble"/>
      </p:transition>
    </mc:Choice>
    <mc:Fallback>
      <p:transition spd="slow" advTm="772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235CAC3-0FF1-4197-B6E7-35D55E09FC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5235CAC3-0FF1-4197-B6E7-35D55E09FC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5235CAC3-0FF1-4197-B6E7-35D55E09FC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5235CAC3-0FF1-4197-B6E7-35D55E09FC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9A4556-BDA6-4938-832C-5F442CE5E0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graphicEl>
                                              <a:dgm id="{DB9A4556-BDA6-4938-832C-5F442CE5E0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graphicEl>
                                              <a:dgm id="{DB9A4556-BDA6-4938-832C-5F442CE5E0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DB9A4556-BDA6-4938-832C-5F442CE5E0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hare</a:t>
            </a:r>
            <a:endParaRPr lang="en-IN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93235"/>
              </p:ext>
            </p:extLst>
          </p:nvPr>
        </p:nvGraphicFramePr>
        <p:xfrm>
          <a:off x="1761896" y="2356757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078595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7770">
        <p15:prstTrans prst="pageCurlDouble"/>
      </p:transition>
    </mc:Choice>
    <mc:Fallback>
      <p:transition spd="slow" advTm="777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D8AF29B-7820-4B3D-BC80-005343B747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3D8AF29B-7820-4B3D-BC80-005343B747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3D8AF29B-7820-4B3D-BC80-005343B747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3D8AF29B-7820-4B3D-BC80-005343B747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0DB413-3731-45FD-A156-A387144211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graphicEl>
                                              <a:dgm id="{DF0DB413-3731-45FD-A156-A387144211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graphicEl>
                                              <a:dgm id="{DF0DB413-3731-45FD-A156-A387144211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DF0DB413-3731-45FD-A156-A387144211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endParaRPr lang="en-IN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385766"/>
              </p:ext>
            </p:extLst>
          </p:nvPr>
        </p:nvGraphicFramePr>
        <p:xfrm>
          <a:off x="1729239" y="1850570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024758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5051">
        <p15:prstTrans prst="pageCurlDouble"/>
      </p:transition>
    </mc:Choice>
    <mc:Fallback>
      <p:transition spd="slow" advTm="505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1847" y="2228850"/>
            <a:ext cx="10018713" cy="175259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 prst="convex"/>
            </a:sp3d>
          </a:bodyPr>
          <a:lstStyle/>
          <a:p>
            <a:r>
              <a:rPr lang="en-US" b="1" dirty="0" smtClean="0">
                <a:ln/>
                <a:solidFill>
                  <a:schemeClr val="accent4"/>
                </a:solidFill>
              </a:rPr>
              <a:t>Thank you </a:t>
            </a:r>
            <a:endParaRPr lang="en-IN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248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6830">
        <p14:pan dir="u"/>
      </p:transition>
    </mc:Choice>
    <mc:Fallback>
      <p:transition spd="slow" advTm="68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.4|2.5|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1|2.1|2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2|3|2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8|2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9|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116</TotalTime>
  <Words>205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Times New Roman</vt:lpstr>
      <vt:lpstr>Parallax</vt:lpstr>
      <vt:lpstr>Data Analysis based on:</vt:lpstr>
      <vt:lpstr>PowerPoint Presentation</vt:lpstr>
      <vt:lpstr>Prepare</vt:lpstr>
      <vt:lpstr>Process</vt:lpstr>
      <vt:lpstr>Analyze</vt:lpstr>
      <vt:lpstr>Share</vt:lpstr>
      <vt:lpstr>Act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based on:</dc:title>
  <dc:creator>Dell</dc:creator>
  <cp:lastModifiedBy>Dell</cp:lastModifiedBy>
  <cp:revision>13</cp:revision>
  <dcterms:created xsi:type="dcterms:W3CDTF">2023-07-24T18:18:22Z</dcterms:created>
  <dcterms:modified xsi:type="dcterms:W3CDTF">2023-07-26T09:53:49Z</dcterms:modified>
</cp:coreProperties>
</file>