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104" d="100"/>
          <a:sy n="104" d="100"/>
        </p:scale>
        <p:origin x="87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4/14/2024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4/14/2024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{50DABF42-010D-4A8E-9F8F-849ACD24EF73}tf10001108_win32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Anuj Gupta</dc:creator>
  <cp:keywords/>
  <cp:lastModifiedBy>Anuj Gupta</cp:lastModifiedBy>
  <cp:revision>1</cp:revision>
  <dcterms:created xsi:type="dcterms:W3CDTF">2024-04-14T03:59:42Z</dcterms:created>
  <dcterms:modified xsi:type="dcterms:W3CDTF">2024-04-14T04:00:36Z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