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79" autoAdjust="0"/>
  </p:normalViewPr>
  <p:slideViewPr>
    <p:cSldViewPr>
      <p:cViewPr varScale="1">
        <p:scale>
          <a:sx n="28" d="100"/>
          <a:sy n="28" d="100"/>
        </p:scale>
        <p:origin x="398" y="77"/>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AC7825-495F-4E3B-BC8D-FDBB339CB2D5}"/>
              </a:ext>
            </a:extLst>
          </p:cNvPr>
          <p:cNvSpPr>
            <a:spLocks noGrp="1"/>
          </p:cNvSpPr>
          <p:nvPr>
            <p:ph type="ctrTitle"/>
          </p:nvPr>
        </p:nvSpPr>
        <p:spPr>
          <a:xfrm>
            <a:off x="5486400" y="3590925"/>
            <a:ext cx="32918400" cy="7640638"/>
          </a:xfrm>
          <a:prstGeom prst="rect">
            <a:avLst/>
          </a:prstGeo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F26956E9-6609-40A5-8F3B-82C0B3190B5B}"/>
              </a:ext>
            </a:extLst>
          </p:cNvPr>
          <p:cNvSpPr>
            <a:spLocks noGrp="1"/>
          </p:cNvSpPr>
          <p:nvPr>
            <p:ph type="subTitle" idx="1"/>
          </p:nvPr>
        </p:nvSpPr>
        <p:spPr>
          <a:xfrm>
            <a:off x="5486400" y="11526838"/>
            <a:ext cx="32918400" cy="5297487"/>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Tree>
    <p:extLst>
      <p:ext uri="{BB962C8B-B14F-4D97-AF65-F5344CB8AC3E}">
        <p14:creationId xmlns:p14="http://schemas.microsoft.com/office/powerpoint/2010/main" val="143334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E50494-D1B0-4EBE-AA68-B2E12EE2E399}"/>
              </a:ext>
            </a:extLst>
          </p:cNvPr>
          <p:cNvSpPr>
            <a:spLocks noGrp="1"/>
          </p:cNvSpPr>
          <p:nvPr>
            <p:ph type="title"/>
          </p:nvPr>
        </p:nvSpPr>
        <p:spPr>
          <a:xfrm>
            <a:off x="3017838" y="1168400"/>
            <a:ext cx="37855525" cy="4241800"/>
          </a:xfrm>
          <a:prstGeom prst="rect">
            <a:avLst/>
          </a:prstGeom>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730FDDC-B893-482F-9986-6994D81F812D}"/>
              </a:ext>
            </a:extLst>
          </p:cNvPr>
          <p:cNvSpPr>
            <a:spLocks noGrp="1"/>
          </p:cNvSpPr>
          <p:nvPr>
            <p:ph type="body" orient="vert" idx="1"/>
          </p:nvPr>
        </p:nvSpPr>
        <p:spPr>
          <a:xfrm>
            <a:off x="3017838" y="5842000"/>
            <a:ext cx="37855525" cy="13923963"/>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17961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F7F739B-B6A2-4051-974E-B8D7E97A9DD1}"/>
              </a:ext>
            </a:extLst>
          </p:cNvPr>
          <p:cNvSpPr>
            <a:spLocks noGrp="1"/>
          </p:cNvSpPr>
          <p:nvPr>
            <p:ph type="title" orient="vert"/>
          </p:nvPr>
        </p:nvSpPr>
        <p:spPr>
          <a:xfrm>
            <a:off x="31410275" y="1168400"/>
            <a:ext cx="9463088" cy="18597563"/>
          </a:xfrm>
          <a:prstGeom prst="rect">
            <a:avLst/>
          </a:prstGeo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1CF763B-E0B7-49D8-80C6-B8D689061A61}"/>
              </a:ext>
            </a:extLst>
          </p:cNvPr>
          <p:cNvSpPr>
            <a:spLocks noGrp="1"/>
          </p:cNvSpPr>
          <p:nvPr>
            <p:ph type="body" orient="vert" idx="1"/>
          </p:nvPr>
        </p:nvSpPr>
        <p:spPr>
          <a:xfrm>
            <a:off x="3017838" y="1168400"/>
            <a:ext cx="28240037" cy="18597563"/>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571225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E60CD5-B558-4DC3-A29E-3C766D9AF039}"/>
              </a:ext>
            </a:extLst>
          </p:cNvPr>
          <p:cNvSpPr>
            <a:spLocks noGrp="1"/>
          </p:cNvSpPr>
          <p:nvPr>
            <p:ph type="title"/>
          </p:nvPr>
        </p:nvSpPr>
        <p:spPr>
          <a:xfrm>
            <a:off x="3017838" y="1168400"/>
            <a:ext cx="37855525" cy="4241800"/>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4C9F88D-28F0-4D82-B686-0B3075F6C3C3}"/>
              </a:ext>
            </a:extLst>
          </p:cNvPr>
          <p:cNvSpPr>
            <a:spLocks noGrp="1"/>
          </p:cNvSpPr>
          <p:nvPr>
            <p:ph idx="1"/>
          </p:nvPr>
        </p:nvSpPr>
        <p:spPr>
          <a:xfrm>
            <a:off x="3017838" y="5842000"/>
            <a:ext cx="37855525" cy="13923963"/>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29056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018FF5-B5C1-4E14-8C5C-6CC81C56818B}"/>
              </a:ext>
            </a:extLst>
          </p:cNvPr>
          <p:cNvSpPr>
            <a:spLocks noGrp="1"/>
          </p:cNvSpPr>
          <p:nvPr>
            <p:ph type="title"/>
          </p:nvPr>
        </p:nvSpPr>
        <p:spPr>
          <a:xfrm>
            <a:off x="2994025" y="5470525"/>
            <a:ext cx="37857113" cy="9129713"/>
          </a:xfrm>
          <a:prstGeom prst="rect">
            <a:avLst/>
          </a:prstGeo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580B944-4092-4441-922E-BB9F0E1E804E}"/>
              </a:ext>
            </a:extLst>
          </p:cNvPr>
          <p:cNvSpPr>
            <a:spLocks noGrp="1"/>
          </p:cNvSpPr>
          <p:nvPr>
            <p:ph type="body" idx="1"/>
          </p:nvPr>
        </p:nvSpPr>
        <p:spPr>
          <a:xfrm>
            <a:off x="2994025" y="14685963"/>
            <a:ext cx="37857113" cy="48006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 편집</a:t>
            </a:r>
          </a:p>
        </p:txBody>
      </p:sp>
    </p:spTree>
    <p:extLst>
      <p:ext uri="{BB962C8B-B14F-4D97-AF65-F5344CB8AC3E}">
        <p14:creationId xmlns:p14="http://schemas.microsoft.com/office/powerpoint/2010/main" val="96571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DA3B7D-59C8-4F66-B0C2-0D50E31E07D6}"/>
              </a:ext>
            </a:extLst>
          </p:cNvPr>
          <p:cNvSpPr>
            <a:spLocks noGrp="1"/>
          </p:cNvSpPr>
          <p:nvPr>
            <p:ph type="title"/>
          </p:nvPr>
        </p:nvSpPr>
        <p:spPr>
          <a:xfrm>
            <a:off x="3017838" y="1168400"/>
            <a:ext cx="37855525" cy="4241800"/>
          </a:xfrm>
          <a:prstGeom prst="rect">
            <a:avLst/>
          </a:prstGeom>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6F3C9C6D-8560-4FD3-8559-F3886F5B78E9}"/>
              </a:ext>
            </a:extLst>
          </p:cNvPr>
          <p:cNvSpPr>
            <a:spLocks noGrp="1"/>
          </p:cNvSpPr>
          <p:nvPr>
            <p:ph sz="half" idx="1"/>
          </p:nvPr>
        </p:nvSpPr>
        <p:spPr>
          <a:xfrm>
            <a:off x="3017838" y="5842000"/>
            <a:ext cx="18851562" cy="13923963"/>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6998676-5C81-4245-83E8-B06467A410AB}"/>
              </a:ext>
            </a:extLst>
          </p:cNvPr>
          <p:cNvSpPr>
            <a:spLocks noGrp="1"/>
          </p:cNvSpPr>
          <p:nvPr>
            <p:ph sz="half" idx="2"/>
          </p:nvPr>
        </p:nvSpPr>
        <p:spPr>
          <a:xfrm>
            <a:off x="22021800" y="5842000"/>
            <a:ext cx="18851563" cy="13923963"/>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68392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1E7A45-9ACE-47F3-9BC2-9D2310873E2D}"/>
              </a:ext>
            </a:extLst>
          </p:cNvPr>
          <p:cNvSpPr>
            <a:spLocks noGrp="1"/>
          </p:cNvSpPr>
          <p:nvPr>
            <p:ph type="title"/>
          </p:nvPr>
        </p:nvSpPr>
        <p:spPr>
          <a:xfrm>
            <a:off x="3022600" y="1168400"/>
            <a:ext cx="37857113" cy="4241800"/>
          </a:xfrm>
          <a:prstGeom prst="rect">
            <a:avLst/>
          </a:prstGeo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BAE5126-661E-421F-8157-9C30DAF5A0CF}"/>
              </a:ext>
            </a:extLst>
          </p:cNvPr>
          <p:cNvSpPr>
            <a:spLocks noGrp="1"/>
          </p:cNvSpPr>
          <p:nvPr>
            <p:ph type="body" idx="1"/>
          </p:nvPr>
        </p:nvSpPr>
        <p:spPr>
          <a:xfrm>
            <a:off x="3022600" y="5380038"/>
            <a:ext cx="18568988" cy="26368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9D1E7F88-8AAD-4C84-A3D7-3177D19AF38A}"/>
              </a:ext>
            </a:extLst>
          </p:cNvPr>
          <p:cNvSpPr>
            <a:spLocks noGrp="1"/>
          </p:cNvSpPr>
          <p:nvPr>
            <p:ph sz="half" idx="2"/>
          </p:nvPr>
        </p:nvSpPr>
        <p:spPr>
          <a:xfrm>
            <a:off x="3022600" y="8016875"/>
            <a:ext cx="18568988" cy="11790363"/>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A4AE40AD-A245-4592-A317-E53345C8A58A}"/>
              </a:ext>
            </a:extLst>
          </p:cNvPr>
          <p:cNvSpPr>
            <a:spLocks noGrp="1"/>
          </p:cNvSpPr>
          <p:nvPr>
            <p:ph type="body" sz="quarter" idx="3"/>
          </p:nvPr>
        </p:nvSpPr>
        <p:spPr>
          <a:xfrm>
            <a:off x="22220238" y="5380038"/>
            <a:ext cx="18659475" cy="26368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1BEB6764-48C1-47F3-AB2D-8D39449A0DE4}"/>
              </a:ext>
            </a:extLst>
          </p:cNvPr>
          <p:cNvSpPr>
            <a:spLocks noGrp="1"/>
          </p:cNvSpPr>
          <p:nvPr>
            <p:ph sz="quarter" idx="4"/>
          </p:nvPr>
        </p:nvSpPr>
        <p:spPr>
          <a:xfrm>
            <a:off x="22220238" y="8016875"/>
            <a:ext cx="18659475" cy="11790363"/>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858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C98465-BC0A-4DFC-8B04-2AA0A2573418}"/>
              </a:ext>
            </a:extLst>
          </p:cNvPr>
          <p:cNvSpPr>
            <a:spLocks noGrp="1"/>
          </p:cNvSpPr>
          <p:nvPr>
            <p:ph type="title"/>
          </p:nvPr>
        </p:nvSpPr>
        <p:spPr>
          <a:xfrm>
            <a:off x="3017838" y="1168400"/>
            <a:ext cx="37855525" cy="4241800"/>
          </a:xfrm>
          <a:prstGeom prst="rect">
            <a:avLst/>
          </a:prstGeom>
        </p:spPr>
        <p:txBody>
          <a:bodyPr/>
          <a:lstStyle/>
          <a:p>
            <a:r>
              <a:rPr lang="ko-KR" altLang="en-US"/>
              <a:t>마스터 제목 스타일 편집</a:t>
            </a:r>
          </a:p>
        </p:txBody>
      </p:sp>
    </p:spTree>
    <p:extLst>
      <p:ext uri="{BB962C8B-B14F-4D97-AF65-F5344CB8AC3E}">
        <p14:creationId xmlns:p14="http://schemas.microsoft.com/office/powerpoint/2010/main" val="200611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361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520BC7-A2F5-48BC-8C3D-1CEC75345641}"/>
              </a:ext>
            </a:extLst>
          </p:cNvPr>
          <p:cNvSpPr>
            <a:spLocks noGrp="1"/>
          </p:cNvSpPr>
          <p:nvPr>
            <p:ph type="title"/>
          </p:nvPr>
        </p:nvSpPr>
        <p:spPr>
          <a:xfrm>
            <a:off x="3022600" y="1463675"/>
            <a:ext cx="14157325" cy="5119688"/>
          </a:xfrm>
          <a:prstGeom prst="rect">
            <a:avLst/>
          </a:prstGeo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E8DE4C2-D944-4BA4-82A0-9709E892B3C2}"/>
              </a:ext>
            </a:extLst>
          </p:cNvPr>
          <p:cNvSpPr>
            <a:spLocks noGrp="1"/>
          </p:cNvSpPr>
          <p:nvPr>
            <p:ph idx="1"/>
          </p:nvPr>
        </p:nvSpPr>
        <p:spPr>
          <a:xfrm>
            <a:off x="18659475" y="3159125"/>
            <a:ext cx="22220238" cy="155956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03C13C52-3834-44BA-816F-717542FD698A}"/>
              </a:ext>
            </a:extLst>
          </p:cNvPr>
          <p:cNvSpPr>
            <a:spLocks noGrp="1"/>
          </p:cNvSpPr>
          <p:nvPr>
            <p:ph type="body" sz="half" idx="2"/>
          </p:nvPr>
        </p:nvSpPr>
        <p:spPr>
          <a:xfrm>
            <a:off x="3022600" y="6583363"/>
            <a:ext cx="14157325" cy="1219676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Tree>
    <p:extLst>
      <p:ext uri="{BB962C8B-B14F-4D97-AF65-F5344CB8AC3E}">
        <p14:creationId xmlns:p14="http://schemas.microsoft.com/office/powerpoint/2010/main" val="122979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8AEF61E-7942-4629-9D41-9D383E36B01E}"/>
              </a:ext>
            </a:extLst>
          </p:cNvPr>
          <p:cNvSpPr>
            <a:spLocks noGrp="1"/>
          </p:cNvSpPr>
          <p:nvPr>
            <p:ph type="title"/>
          </p:nvPr>
        </p:nvSpPr>
        <p:spPr>
          <a:xfrm>
            <a:off x="3022600" y="1463675"/>
            <a:ext cx="14157325" cy="5119688"/>
          </a:xfrm>
          <a:prstGeom prst="rect">
            <a:avLst/>
          </a:prstGeo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BDCF018-B466-49F0-8E1C-EAAD695266E5}"/>
              </a:ext>
            </a:extLst>
          </p:cNvPr>
          <p:cNvSpPr>
            <a:spLocks noGrp="1"/>
          </p:cNvSpPr>
          <p:nvPr>
            <p:ph type="pic" idx="1"/>
          </p:nvPr>
        </p:nvSpPr>
        <p:spPr>
          <a:xfrm>
            <a:off x="18659475" y="3159125"/>
            <a:ext cx="22220238" cy="155956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a:extLst>
              <a:ext uri="{FF2B5EF4-FFF2-40B4-BE49-F238E27FC236}">
                <a16:creationId xmlns:a16="http://schemas.microsoft.com/office/drawing/2014/main" id="{80FDB276-4DD1-469D-84FA-88B44477063C}"/>
              </a:ext>
            </a:extLst>
          </p:cNvPr>
          <p:cNvSpPr>
            <a:spLocks noGrp="1"/>
          </p:cNvSpPr>
          <p:nvPr>
            <p:ph type="body" sz="half" idx="2"/>
          </p:nvPr>
        </p:nvSpPr>
        <p:spPr>
          <a:xfrm>
            <a:off x="3022600" y="6583363"/>
            <a:ext cx="14157325" cy="1219676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Tree>
    <p:extLst>
      <p:ext uri="{BB962C8B-B14F-4D97-AF65-F5344CB8AC3E}">
        <p14:creationId xmlns:p14="http://schemas.microsoft.com/office/powerpoint/2010/main" val="8543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25C7F9F1-7D07-4147-8BA6-0A4615F1488F}"/>
              </a:ext>
            </a:extLst>
          </p:cNvPr>
          <p:cNvSpPr>
            <a:spLocks noChangeArrowheads="1"/>
          </p:cNvSpPr>
          <p:nvPr userDrawn="1"/>
        </p:nvSpPr>
        <p:spPr bwMode="auto">
          <a:xfrm>
            <a:off x="0" y="3656013"/>
            <a:ext cx="7313613" cy="18281650"/>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228600" rIns="457200" bIns="457200"/>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lang="ko-KR" altLang="ko-KR" sz="4800">
              <a:latin typeface="Impact" panose="020B0806030902050204" pitchFamily="34" charset="0"/>
              <a:ea typeface="굴림" panose="020B0600000101010101" pitchFamily="50" charset="-127"/>
            </a:endParaRPr>
          </a:p>
        </p:txBody>
      </p:sp>
      <p:sp>
        <p:nvSpPr>
          <p:cNvPr id="1027" name="Rectangle 8">
            <a:extLst>
              <a:ext uri="{FF2B5EF4-FFF2-40B4-BE49-F238E27FC236}">
                <a16:creationId xmlns:a16="http://schemas.microsoft.com/office/drawing/2014/main" id="{38F121D3-2F8D-4742-B58C-A4BCC509F925}"/>
              </a:ext>
            </a:extLst>
          </p:cNvPr>
          <p:cNvSpPr>
            <a:spLocks noChangeArrowheads="1"/>
          </p:cNvSpPr>
          <p:nvPr userDrawn="1"/>
        </p:nvSpPr>
        <p:spPr bwMode="auto">
          <a:xfrm>
            <a:off x="7312025" y="0"/>
            <a:ext cx="36564888" cy="3656013"/>
          </a:xfrm>
          <a:prstGeom prst="rect">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ko-KR" altLang="en-US">
              <a:ea typeface="굴림" panose="020B0600000101010101" pitchFamily="50" charset="-127"/>
            </a:endParaRPr>
          </a:p>
        </p:txBody>
      </p:sp>
      <p:sp>
        <p:nvSpPr>
          <p:cNvPr id="1028" name="Rectangle 9">
            <a:extLst>
              <a:ext uri="{FF2B5EF4-FFF2-40B4-BE49-F238E27FC236}">
                <a16:creationId xmlns:a16="http://schemas.microsoft.com/office/drawing/2014/main" id="{6FD9AEBD-38AF-44A2-9D25-186862722515}"/>
              </a:ext>
            </a:extLst>
          </p:cNvPr>
          <p:cNvSpPr>
            <a:spLocks noChangeArrowheads="1"/>
          </p:cNvSpPr>
          <p:nvPr userDrawn="1"/>
        </p:nvSpPr>
        <p:spPr bwMode="auto">
          <a:xfrm>
            <a:off x="7312025" y="3656013"/>
            <a:ext cx="36564888" cy="18281650"/>
          </a:xfrm>
          <a:prstGeom prst="rect">
            <a:avLst/>
          </a:prstGeom>
          <a:solidFill>
            <a:srgbClr val="33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0" tIns="457200" rIns="457200" bIns="4572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ko-KR" altLang="en-US">
              <a:ea typeface="굴림" panose="020B0600000101010101" pitchFamily="50" charset="-127"/>
            </a:endParaRPr>
          </a:p>
        </p:txBody>
      </p:sp>
      <p:sp>
        <p:nvSpPr>
          <p:cNvPr id="1029" name="Line 11">
            <a:extLst>
              <a:ext uri="{FF2B5EF4-FFF2-40B4-BE49-F238E27FC236}">
                <a16:creationId xmlns:a16="http://schemas.microsoft.com/office/drawing/2014/main" id="{B83D5A96-C571-C271-DAB3-4C3263531B90}"/>
              </a:ext>
            </a:extLst>
          </p:cNvPr>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LK"/>
          </a:p>
        </p:txBody>
      </p:sp>
      <p:sp>
        <p:nvSpPr>
          <p:cNvPr id="1030" name="Line 12">
            <a:extLst>
              <a:ext uri="{FF2B5EF4-FFF2-40B4-BE49-F238E27FC236}">
                <a16:creationId xmlns:a16="http://schemas.microsoft.com/office/drawing/2014/main" id="{0012FC92-B30E-2550-525D-DA89C6D54CAD}"/>
              </a:ext>
            </a:extLst>
          </p:cNvPr>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LK"/>
          </a:p>
        </p:txBody>
      </p:sp>
      <p:pic>
        <p:nvPicPr>
          <p:cNvPr id="2" name="Picture 15" descr="PosterTemplateCopyright">
            <a:extLst>
              <a:ext uri="{FF2B5EF4-FFF2-40B4-BE49-F238E27FC236}">
                <a16:creationId xmlns:a16="http://schemas.microsoft.com/office/drawing/2014/main" id="{F9FF49CF-D453-B234-B67C-3AEC972ED58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905000" y="21488400"/>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kern="12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defRPr>
      </a:lvl2pPr>
      <a:lvl3pPr algn="ctr" defTabSz="4389438" rtl="0" eaLnBrk="0" fontAlgn="base" hangingPunct="0">
        <a:spcBef>
          <a:spcPct val="0"/>
        </a:spcBef>
        <a:spcAft>
          <a:spcPct val="0"/>
        </a:spcAft>
        <a:defRPr sz="21100">
          <a:solidFill>
            <a:schemeClr val="tx2"/>
          </a:solidFill>
          <a:latin typeface="Arial" panose="020B0604020202020204" pitchFamily="34" charset="0"/>
        </a:defRPr>
      </a:lvl3pPr>
      <a:lvl4pPr algn="ctr" defTabSz="4389438" rtl="0" eaLnBrk="0" fontAlgn="base" hangingPunct="0">
        <a:spcBef>
          <a:spcPct val="0"/>
        </a:spcBef>
        <a:spcAft>
          <a:spcPct val="0"/>
        </a:spcAft>
        <a:defRPr sz="21100">
          <a:solidFill>
            <a:schemeClr val="tx2"/>
          </a:solidFill>
          <a:latin typeface="Arial" panose="020B0604020202020204" pitchFamily="34" charset="0"/>
        </a:defRPr>
      </a:lvl4pPr>
      <a:lvl5pPr algn="ctr" defTabSz="4389438" rtl="0" eaLnBrk="0" fontAlgn="base" hangingPunct="0">
        <a:spcBef>
          <a:spcPct val="0"/>
        </a:spcBef>
        <a:spcAft>
          <a:spcPct val="0"/>
        </a:spcAft>
        <a:defRPr sz="21100">
          <a:solidFill>
            <a:schemeClr val="tx2"/>
          </a:solidFill>
          <a:latin typeface="Arial" panose="020B0604020202020204" pitchFamily="34" charset="0"/>
        </a:defRPr>
      </a:lvl5pPr>
      <a:lvl6pPr marL="457200" algn="ctr" defTabSz="4389438" rtl="0" fontAlgn="base">
        <a:spcBef>
          <a:spcPct val="0"/>
        </a:spcBef>
        <a:spcAft>
          <a:spcPct val="0"/>
        </a:spcAft>
        <a:defRPr sz="21100">
          <a:solidFill>
            <a:schemeClr val="tx2"/>
          </a:solidFill>
          <a:latin typeface="Arial" panose="020B0604020202020204" pitchFamily="34" charset="0"/>
        </a:defRPr>
      </a:lvl6pPr>
      <a:lvl7pPr marL="914400" algn="ctr" defTabSz="4389438" rtl="0" fontAlgn="base">
        <a:spcBef>
          <a:spcPct val="0"/>
        </a:spcBef>
        <a:spcAft>
          <a:spcPct val="0"/>
        </a:spcAft>
        <a:defRPr sz="21100">
          <a:solidFill>
            <a:schemeClr val="tx2"/>
          </a:solidFill>
          <a:latin typeface="Arial" panose="020B0604020202020204" pitchFamily="34" charset="0"/>
        </a:defRPr>
      </a:lvl7pPr>
      <a:lvl8pPr marL="1371600" algn="ctr" defTabSz="4389438" rtl="0" fontAlgn="base">
        <a:spcBef>
          <a:spcPct val="0"/>
        </a:spcBef>
        <a:spcAft>
          <a:spcPct val="0"/>
        </a:spcAft>
        <a:defRPr sz="21100">
          <a:solidFill>
            <a:schemeClr val="tx2"/>
          </a:solidFill>
          <a:latin typeface="Arial" panose="020B0604020202020204" pitchFamily="34" charset="0"/>
        </a:defRPr>
      </a:lvl8pPr>
      <a:lvl9pPr marL="1828800" algn="ctr" defTabSz="4389438" rtl="0" fontAlgn="base">
        <a:spcBef>
          <a:spcPct val="0"/>
        </a:spcBef>
        <a:spcAft>
          <a:spcPct val="0"/>
        </a:spcAft>
        <a:defRPr sz="21100">
          <a:solidFill>
            <a:schemeClr val="tx2"/>
          </a:solidFill>
          <a:latin typeface="Arial" panose="020B0604020202020204" pitchFamily="34" charset="0"/>
        </a:defRPr>
      </a:lvl9pPr>
    </p:titleStyle>
    <p:bodyStyle>
      <a:lvl1pPr marL="1646238" indent="-1646238" algn="l" defTabSz="4389438" rtl="0" eaLnBrk="0" fontAlgn="base" hangingPunct="0">
        <a:spcBef>
          <a:spcPct val="20000"/>
        </a:spcBef>
        <a:spcAft>
          <a:spcPct val="0"/>
        </a:spcAft>
        <a:buChar char="•"/>
        <a:defRPr sz="15400" kern="12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kern="1200">
          <a:solidFill>
            <a:schemeClr val="tx1"/>
          </a:solidFill>
          <a:latin typeface="+mn-lt"/>
          <a:ea typeface="+mn-ea"/>
          <a:cs typeface="+mn-cs"/>
        </a:defRPr>
      </a:lvl2pPr>
      <a:lvl3pPr marL="5486400" indent="-1096963" algn="l" defTabSz="4389438" rtl="0" eaLnBrk="0" fontAlgn="base" hangingPunct="0">
        <a:spcBef>
          <a:spcPct val="20000"/>
        </a:spcBef>
        <a:spcAft>
          <a:spcPct val="0"/>
        </a:spcAft>
        <a:buChar char="•"/>
        <a:defRPr sz="11500" kern="1200">
          <a:solidFill>
            <a:schemeClr val="tx1"/>
          </a:solidFill>
          <a:latin typeface="+mn-lt"/>
          <a:ea typeface="+mn-ea"/>
          <a:cs typeface="+mn-cs"/>
        </a:defRPr>
      </a:lvl3pPr>
      <a:lvl4pPr marL="7680325"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4pPr>
      <a:lvl5pPr marL="9875838"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122">
            <a:extLst>
              <a:ext uri="{FF2B5EF4-FFF2-40B4-BE49-F238E27FC236}">
                <a16:creationId xmlns:a16="http://schemas.microsoft.com/office/drawing/2014/main" id="{29387832-EA99-0F7A-1FCB-CD184B9F4261}"/>
              </a:ext>
            </a:extLst>
          </p:cNvPr>
          <p:cNvSpPr txBox="1">
            <a:spLocks noGrp="1" noRot="1" noMove="1" noResize="1" noEditPoints="1" noAdjustHandles="1" noChangeArrowheads="1" noChangeShapeType="1"/>
          </p:cNvSpPr>
          <p:nvPr/>
        </p:nvSpPr>
        <p:spPr bwMode="auto">
          <a:xfrm>
            <a:off x="5157839" y="-19049"/>
            <a:ext cx="38733361" cy="3925887"/>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200" tIns="457200" rIns="457200" bIns="4572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AU" altLang="ko-KR" sz="8800" b="1" dirty="0">
                <a:solidFill>
                  <a:schemeClr val="bg1"/>
                </a:solidFill>
                <a:ea typeface="굴림" panose="020B0600000101010101" pitchFamily="34" charset="-127"/>
                <a:cs typeface="Arial" panose="020B0604020202020204" pitchFamily="34" charset="0"/>
              </a:rPr>
              <a:t>Home Automation System With Accumulate Current</a:t>
            </a:r>
            <a:endParaRPr lang="en-AU" altLang="ko-KR" sz="8800" b="1" i="1" dirty="0">
              <a:solidFill>
                <a:schemeClr val="bg1"/>
              </a:solidFill>
              <a:ea typeface="굴림" panose="020B0600000101010101" pitchFamily="34" charset="-127"/>
              <a:cs typeface="Arial" panose="020B0604020202020204" pitchFamily="34" charset="0"/>
            </a:endParaRPr>
          </a:p>
        </p:txBody>
      </p:sp>
      <p:sp>
        <p:nvSpPr>
          <p:cNvPr id="2051" name="Text Box 130">
            <a:extLst>
              <a:ext uri="{FF2B5EF4-FFF2-40B4-BE49-F238E27FC236}">
                <a16:creationId xmlns:a16="http://schemas.microsoft.com/office/drawing/2014/main" id="{1FBC18EC-E91D-DB11-43E3-17544B3BC4A3}"/>
              </a:ext>
            </a:extLst>
          </p:cNvPr>
          <p:cNvSpPr txBox="1">
            <a:spLocks noGrp="1" noRot="1" noMove="1" noResize="1" noEditPoints="1" noAdjustHandles="1" noChangeArrowheads="1" noChangeShapeType="1"/>
          </p:cNvSpPr>
          <p:nvPr/>
        </p:nvSpPr>
        <p:spPr bwMode="auto">
          <a:xfrm>
            <a:off x="7865837" y="3925886"/>
            <a:ext cx="12016013" cy="950912"/>
          </a:xfrm>
          <a:prstGeom prst="rect">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ko-KR" sz="4000" b="1">
                <a:solidFill>
                  <a:schemeClr val="bg1"/>
                </a:solidFill>
                <a:ea typeface="굴림" panose="020B0600000101010101" pitchFamily="34" charset="-127"/>
                <a:cs typeface="Arial" panose="020B0604020202020204" pitchFamily="34" charset="0"/>
              </a:rPr>
              <a:t>Introduction</a:t>
            </a:r>
          </a:p>
        </p:txBody>
      </p:sp>
      <p:sp>
        <p:nvSpPr>
          <p:cNvPr id="2183" name="Text Box 135">
            <a:extLst>
              <a:ext uri="{FF2B5EF4-FFF2-40B4-BE49-F238E27FC236}">
                <a16:creationId xmlns:a16="http://schemas.microsoft.com/office/drawing/2014/main" id="{7EEC0930-16DA-4256-B770-13A6B2C50046}"/>
              </a:ext>
            </a:extLst>
          </p:cNvPr>
          <p:cNvSpPr txBox="1">
            <a:spLocks noGrp="1" noRot="1" noMove="1" noResize="1" noEditPoints="1" noAdjustHandles="1" noChangeArrowheads="1" noChangeShapeType="1"/>
          </p:cNvSpPr>
          <p:nvPr/>
        </p:nvSpPr>
        <p:spPr bwMode="auto">
          <a:xfrm>
            <a:off x="20108863" y="3925888"/>
            <a:ext cx="11658600" cy="931862"/>
          </a:xfrm>
          <a:prstGeom prst="rect">
            <a:avLst/>
          </a:prstGeom>
          <a:solidFill>
            <a:srgbClr val="3399FF"/>
          </a:solidFill>
          <a:ln>
            <a:noFill/>
          </a:ln>
          <a:effec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ko-KR" sz="4000" b="1" dirty="0">
                <a:solidFill>
                  <a:schemeClr val="bg1"/>
                </a:solidFill>
                <a:latin typeface="+mj-lt"/>
                <a:ea typeface="굴림" panose="020B0600000101010101" pitchFamily="50" charset="-127"/>
              </a:rPr>
              <a:t>Results and discussion</a:t>
            </a:r>
          </a:p>
        </p:txBody>
      </p:sp>
      <p:sp>
        <p:nvSpPr>
          <p:cNvPr id="2184" name="Text Box 136">
            <a:extLst>
              <a:ext uri="{FF2B5EF4-FFF2-40B4-BE49-F238E27FC236}">
                <a16:creationId xmlns:a16="http://schemas.microsoft.com/office/drawing/2014/main" id="{85C81D72-A033-47A9-A732-C5378A51D38E}"/>
              </a:ext>
            </a:extLst>
          </p:cNvPr>
          <p:cNvSpPr txBox="1">
            <a:spLocks noGrp="1" noRot="1" noMove="1" noResize="1" noEditPoints="1" noAdjustHandles="1" noChangeArrowheads="1" noChangeShapeType="1"/>
          </p:cNvSpPr>
          <p:nvPr/>
        </p:nvSpPr>
        <p:spPr bwMode="auto">
          <a:xfrm>
            <a:off x="31937325" y="17287875"/>
            <a:ext cx="11658600" cy="914400"/>
          </a:xfrm>
          <a:prstGeom prst="rect">
            <a:avLst/>
          </a:prstGeom>
          <a:solidFill>
            <a:srgbClr val="3399FF"/>
          </a:solidFill>
          <a:ln>
            <a:noFill/>
          </a:ln>
          <a:effec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ko-KR" sz="4000" b="1" dirty="0">
                <a:solidFill>
                  <a:schemeClr val="bg1"/>
                </a:solidFill>
                <a:latin typeface="+mj-lt"/>
                <a:ea typeface="굴림" panose="020B0600000101010101" pitchFamily="50" charset="-127"/>
              </a:rPr>
              <a:t>References</a:t>
            </a:r>
          </a:p>
        </p:txBody>
      </p:sp>
      <p:sp>
        <p:nvSpPr>
          <p:cNvPr id="2055" name="Text Box 182">
            <a:extLst>
              <a:ext uri="{FF2B5EF4-FFF2-40B4-BE49-F238E27FC236}">
                <a16:creationId xmlns:a16="http://schemas.microsoft.com/office/drawing/2014/main" id="{F453C75C-8111-FD9C-6248-333F3D0A624B}"/>
              </a:ext>
            </a:extLst>
          </p:cNvPr>
          <p:cNvSpPr txBox="1">
            <a:spLocks noGrp="1" noRot="1" noMove="1" noResize="1" noEditPoints="1" noAdjustHandles="1" noChangeArrowheads="1" noChangeShapeType="1"/>
          </p:cNvSpPr>
          <p:nvPr/>
        </p:nvSpPr>
        <p:spPr bwMode="auto">
          <a:xfrm>
            <a:off x="-20845" y="3925888"/>
            <a:ext cx="7368806" cy="950912"/>
          </a:xfrm>
          <a:prstGeom prst="rect">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228600" tIns="228600" rIns="228600" bIns="228600" anchor="ctr" anchorCtr="1"/>
          <a:lstStyle>
            <a:lvl1pPr defTabSz="4389438">
              <a:defRPr sz="2400">
                <a:solidFill>
                  <a:schemeClr val="tx1"/>
                </a:solidFill>
                <a:latin typeface="Arial" panose="020B0604020202020204" pitchFamily="34" charset="0"/>
              </a:defRPr>
            </a:lvl1pPr>
            <a:lvl2pPr marL="742950" indent="-285750" defTabSz="4389438">
              <a:defRPr sz="2400">
                <a:solidFill>
                  <a:schemeClr val="tx1"/>
                </a:solidFill>
                <a:latin typeface="Arial" panose="020B0604020202020204" pitchFamily="34" charset="0"/>
              </a:defRPr>
            </a:lvl2pPr>
            <a:lvl3pPr marL="1143000" indent="-228600" defTabSz="4389438">
              <a:defRPr sz="2400">
                <a:solidFill>
                  <a:schemeClr val="tx1"/>
                </a:solidFill>
                <a:latin typeface="Arial" panose="020B0604020202020204" pitchFamily="34" charset="0"/>
              </a:defRPr>
            </a:lvl3pPr>
            <a:lvl4pPr marL="1600200" indent="-228600" defTabSz="4389438">
              <a:defRPr sz="2400">
                <a:solidFill>
                  <a:schemeClr val="tx1"/>
                </a:solidFill>
                <a:latin typeface="Arial" panose="020B0604020202020204" pitchFamily="34" charset="0"/>
              </a:defRPr>
            </a:lvl4pPr>
            <a:lvl5pPr marL="2057400" indent="-228600" defTabSz="4389438">
              <a:defRPr sz="24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ko-KR" sz="4000">
                <a:solidFill>
                  <a:schemeClr val="bg1"/>
                </a:solidFill>
                <a:latin typeface="Impact" panose="020B0806030902050204" pitchFamily="34" charset="0"/>
                <a:ea typeface="굴림" panose="020B0600000101010101" pitchFamily="34" charset="-127"/>
              </a:rPr>
              <a:t>ABSTRACT</a:t>
            </a:r>
          </a:p>
        </p:txBody>
      </p:sp>
      <p:sp>
        <p:nvSpPr>
          <p:cNvPr id="2056" name="Text Box 194">
            <a:extLst>
              <a:ext uri="{FF2B5EF4-FFF2-40B4-BE49-F238E27FC236}">
                <a16:creationId xmlns:a16="http://schemas.microsoft.com/office/drawing/2014/main" id="{4F71A2B4-DC65-D170-4033-6EBD87E61ACA}"/>
              </a:ext>
            </a:extLst>
          </p:cNvPr>
          <p:cNvSpPr txBox="1">
            <a:spLocks noGrp="1" noRot="1" noMove="1" noResize="1" noEditPoints="1" noAdjustHandles="1" noChangeArrowheads="1" noChangeShapeType="1"/>
          </p:cNvSpPr>
          <p:nvPr/>
        </p:nvSpPr>
        <p:spPr bwMode="auto">
          <a:xfrm>
            <a:off x="-25607" y="4876798"/>
            <a:ext cx="7340808" cy="1645920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228600" tIns="228600" rIns="228600" bIns="2286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r>
              <a:rPr lang="en-US" sz="4000" b="0" i="0" dirty="0">
                <a:solidFill>
                  <a:srgbClr val="333333"/>
                </a:solidFill>
                <a:effectLst/>
                <a:latin typeface="Roboto" panose="02000000000000000000" pitchFamily="2" charset="0"/>
              </a:rPr>
              <a:t>This project demonstrates a  real home automation system that allows the user to control it with a wireless device such as a WI-FI or mobile phone. A desktop PC is used to run the server software. The system allows the user to control each of the lights and sensors individually. It can automatically turn off the main lights and turn on a sensors at a specified time. By measuring the signal strength, it can detect when the user enters main door and automatically turn on the light to give signal, and then automatically turn them off when the user leaves the Main door.</a:t>
            </a:r>
          </a:p>
          <a:p>
            <a:pPr algn="ctr" eaLnBrk="1" hangingPunct="1"/>
            <a:r>
              <a:rPr lang="en-US" altLang="ko-KR" sz="4000" dirty="0">
                <a:solidFill>
                  <a:srgbClr val="333333"/>
                </a:solidFill>
                <a:latin typeface="Roboto" panose="02000000000000000000" pitchFamily="2" charset="0"/>
                <a:ea typeface="굴림" panose="020B0600000101010101" pitchFamily="34" charset="-127"/>
              </a:rPr>
              <a:t>Not only we place another sensor at gate to detect  motion and open gate automatically by giving power to power line</a:t>
            </a:r>
            <a:endParaRPr lang="en-AU" altLang="ko-KR" sz="4800" dirty="0">
              <a:ea typeface="굴림" panose="020B0600000101010101" pitchFamily="34" charset="-127"/>
            </a:endParaRPr>
          </a:p>
        </p:txBody>
      </p:sp>
      <p:sp>
        <p:nvSpPr>
          <p:cNvPr id="2057" name="Text Box 195">
            <a:extLst>
              <a:ext uri="{FF2B5EF4-FFF2-40B4-BE49-F238E27FC236}">
                <a16:creationId xmlns:a16="http://schemas.microsoft.com/office/drawing/2014/main" id="{30B83D47-9C38-E93A-A69A-2EE5493EC2F0}"/>
              </a:ext>
            </a:extLst>
          </p:cNvPr>
          <p:cNvSpPr txBox="1">
            <a:spLocks noGrp="1" noRot="1" noMove="1" noResize="1" noEditPoints="1" noAdjustHandles="1" noChangeArrowheads="1" noChangeShapeType="1"/>
          </p:cNvSpPr>
          <p:nvPr/>
        </p:nvSpPr>
        <p:spPr bwMode="auto">
          <a:xfrm>
            <a:off x="20108863" y="4876798"/>
            <a:ext cx="11658600" cy="16924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sz="4000" b="1" i="0" dirty="0">
                <a:solidFill>
                  <a:schemeClr val="accent6">
                    <a:lumMod val="50000"/>
                  </a:schemeClr>
                </a:solidFill>
                <a:effectLst/>
                <a:latin typeface="Google Sans"/>
              </a:rPr>
              <a:t>Result -</a:t>
            </a:r>
          </a:p>
          <a:p>
            <a:pPr algn="just" eaLnBrk="1" hangingPunct="1"/>
            <a:r>
              <a:rPr lang="en-US" sz="4000" b="1" i="0" dirty="0">
                <a:solidFill>
                  <a:schemeClr val="accent6">
                    <a:lumMod val="50000"/>
                  </a:schemeClr>
                </a:solidFill>
                <a:effectLst/>
                <a:latin typeface="Google Sans"/>
              </a:rPr>
              <a:t> </a:t>
            </a:r>
            <a:r>
              <a:rPr lang="en-US" sz="4000" b="0" i="0" dirty="0">
                <a:solidFill>
                  <a:schemeClr val="accent6">
                    <a:lumMod val="50000"/>
                  </a:schemeClr>
                </a:solidFill>
                <a:effectLst/>
                <a:latin typeface="Google Sans"/>
              </a:rPr>
              <a:t>The benefits of home automation include safety, convenience, control, comfort, and </a:t>
            </a:r>
            <a:r>
              <a:rPr lang="en-US" sz="4000" dirty="0">
                <a:solidFill>
                  <a:schemeClr val="accent6">
                    <a:lumMod val="50000"/>
                  </a:schemeClr>
                </a:solidFill>
                <a:latin typeface="Google Sans"/>
              </a:rPr>
              <a:t>energy saving. Because</a:t>
            </a:r>
            <a:r>
              <a:rPr lang="en-US" sz="4000" b="0" i="0" dirty="0">
                <a:solidFill>
                  <a:schemeClr val="accent6">
                    <a:lumMod val="50000"/>
                  </a:schemeClr>
                </a:solidFill>
                <a:effectLst/>
                <a:latin typeface="Google Sans"/>
              </a:rPr>
              <a:t> we can turn off unwanted power line through the internet. When the residence are not at in home.</a:t>
            </a:r>
          </a:p>
          <a:p>
            <a:pPr algn="just" eaLnBrk="1" hangingPunct="1"/>
            <a:endParaRPr lang="en-US" sz="4000" b="0" i="0" dirty="0">
              <a:solidFill>
                <a:schemeClr val="accent6">
                  <a:lumMod val="50000"/>
                </a:schemeClr>
              </a:solidFill>
              <a:effectLst/>
              <a:latin typeface="Google Sans"/>
            </a:endParaRPr>
          </a:p>
          <a:p>
            <a:pPr algn="just" eaLnBrk="1" hangingPunct="1"/>
            <a:r>
              <a:rPr lang="en-US" altLang="ko-KR" sz="4000" b="1" dirty="0">
                <a:solidFill>
                  <a:schemeClr val="accent6">
                    <a:lumMod val="50000"/>
                  </a:schemeClr>
                </a:solidFill>
                <a:latin typeface="Google Sans"/>
                <a:ea typeface="굴림" panose="020B0600000101010101" pitchFamily="34" charset="-127"/>
              </a:rPr>
              <a:t>Discussion -</a:t>
            </a:r>
          </a:p>
          <a:p>
            <a:pPr algn="just" eaLnBrk="1" hangingPunct="1"/>
            <a:r>
              <a:rPr lang="en-US" altLang="ko-KR" sz="4000" dirty="0">
                <a:solidFill>
                  <a:schemeClr val="accent6">
                    <a:lumMod val="50000"/>
                  </a:schemeClr>
                </a:solidFill>
                <a:latin typeface="Google Sans"/>
                <a:ea typeface="굴림" panose="020B0600000101010101" pitchFamily="34" charset="-127"/>
              </a:rPr>
              <a:t>When we are doing this project, we have decided to use some sensors to get more efficiency, so we have decided to use AC current for doing the control as a  real house.</a:t>
            </a:r>
          </a:p>
          <a:p>
            <a:pPr algn="just" eaLnBrk="1" hangingPunct="1"/>
            <a:endParaRPr lang="en-US" altLang="ko-KR" sz="4000" dirty="0">
              <a:solidFill>
                <a:schemeClr val="accent6">
                  <a:lumMod val="50000"/>
                </a:schemeClr>
              </a:solidFill>
              <a:latin typeface="Google Sans"/>
              <a:ea typeface="굴림" panose="020B0600000101010101" pitchFamily="34" charset="-127"/>
            </a:endParaRPr>
          </a:p>
          <a:p>
            <a:pPr algn="just" eaLnBrk="1" hangingPunct="1"/>
            <a:r>
              <a:rPr lang="en-US" altLang="ko-KR" sz="4000" dirty="0">
                <a:solidFill>
                  <a:schemeClr val="accent6">
                    <a:lumMod val="50000"/>
                  </a:schemeClr>
                </a:solidFill>
                <a:latin typeface="Google Sans"/>
                <a:ea typeface="굴림" panose="020B0600000101010101" pitchFamily="34" charset="-127"/>
              </a:rPr>
              <a:t>When normal automation system ,they use bulbs  to control remotely through the cloud .In our system we use some sensors to  adapt environmental conditions</a:t>
            </a:r>
          </a:p>
          <a:p>
            <a:pPr algn="just" eaLnBrk="1" hangingPunct="1"/>
            <a:r>
              <a:rPr lang="en-US" altLang="ko-KR" sz="4000" dirty="0">
                <a:solidFill>
                  <a:schemeClr val="accent6">
                    <a:lumMod val="50000"/>
                  </a:schemeClr>
                </a:solidFill>
                <a:latin typeface="Google Sans"/>
                <a:ea typeface="굴림" panose="020B0600000101010101" pitchFamily="34" charset="-127"/>
              </a:rPr>
              <a:t>and give signals to control unit to light up the automation system bulbs and power lines </a:t>
            </a:r>
          </a:p>
          <a:p>
            <a:pPr algn="just" eaLnBrk="1" hangingPunct="1"/>
            <a:endParaRPr lang="en-US" altLang="ko-KR" sz="4000" dirty="0">
              <a:solidFill>
                <a:schemeClr val="accent6">
                  <a:lumMod val="50000"/>
                </a:schemeClr>
              </a:solidFill>
              <a:latin typeface="Google Sans"/>
              <a:ea typeface="굴림" panose="020B0600000101010101" pitchFamily="34" charset="-127"/>
            </a:endParaRPr>
          </a:p>
          <a:p>
            <a:pPr algn="just" eaLnBrk="1" hangingPunct="1"/>
            <a:r>
              <a:rPr lang="en-US" altLang="ko-KR" sz="4000" dirty="0">
                <a:solidFill>
                  <a:schemeClr val="accent6">
                    <a:lumMod val="50000"/>
                  </a:schemeClr>
                </a:solidFill>
                <a:latin typeface="Google Sans"/>
                <a:ea typeface="굴림" panose="020B0600000101010101" pitchFamily="34" charset="-127"/>
              </a:rPr>
              <a:t>In this project all sensors and bulbs working on 230V</a:t>
            </a:r>
          </a:p>
          <a:p>
            <a:pPr algn="just" eaLnBrk="1" hangingPunct="1"/>
            <a:r>
              <a:rPr lang="en-US" altLang="ko-KR" sz="4000" dirty="0">
                <a:solidFill>
                  <a:schemeClr val="accent6">
                    <a:lumMod val="50000"/>
                  </a:schemeClr>
                </a:solidFill>
                <a:latin typeface="Google Sans"/>
                <a:ea typeface="굴림" panose="020B0600000101010101" pitchFamily="34" charset="-127"/>
              </a:rPr>
              <a:t>Power with relay module </a:t>
            </a:r>
          </a:p>
          <a:p>
            <a:pPr algn="just" eaLnBrk="1" hangingPunct="1"/>
            <a:endParaRPr lang="en-US" altLang="ko-KR" sz="4000" dirty="0">
              <a:solidFill>
                <a:schemeClr val="accent6">
                  <a:lumMod val="50000"/>
                </a:schemeClr>
              </a:solidFill>
              <a:latin typeface="Google Sans"/>
              <a:ea typeface="굴림" panose="020B0600000101010101" pitchFamily="34" charset="-127"/>
            </a:endParaRPr>
          </a:p>
          <a:p>
            <a:pPr algn="just" eaLnBrk="1" hangingPunct="1"/>
            <a:r>
              <a:rPr lang="en-US" altLang="ko-KR" sz="4000" dirty="0">
                <a:solidFill>
                  <a:schemeClr val="accent6">
                    <a:lumMod val="50000"/>
                  </a:schemeClr>
                </a:solidFill>
                <a:latin typeface="Google Sans"/>
                <a:ea typeface="굴림" panose="020B0600000101010101" pitchFamily="34" charset="-127"/>
              </a:rPr>
              <a:t>We use Blynk app to monitor and control the All-Power lines remotely through the Internet</a:t>
            </a:r>
          </a:p>
          <a:p>
            <a:pPr algn="just" eaLnBrk="1" hangingPunct="1"/>
            <a:endParaRPr lang="en-US" altLang="ko-KR" sz="4000" dirty="0">
              <a:solidFill>
                <a:schemeClr val="accent6">
                  <a:lumMod val="50000"/>
                </a:schemeClr>
              </a:solidFill>
              <a:latin typeface="Google Sans"/>
              <a:ea typeface="굴림" panose="020B0600000101010101" pitchFamily="34" charset="-127"/>
            </a:endParaRPr>
          </a:p>
          <a:p>
            <a:pPr algn="just" eaLnBrk="1" hangingPunct="1"/>
            <a:endParaRPr lang="en-US" altLang="ko-KR" sz="4000" dirty="0">
              <a:solidFill>
                <a:schemeClr val="accent6">
                  <a:lumMod val="50000"/>
                </a:schemeClr>
              </a:solidFill>
              <a:latin typeface="Google Sans"/>
              <a:ea typeface="굴림" panose="020B0600000101010101" pitchFamily="34" charset="-127"/>
            </a:endParaRPr>
          </a:p>
        </p:txBody>
      </p:sp>
      <p:sp>
        <p:nvSpPr>
          <p:cNvPr id="2058" name="Text Box 197">
            <a:extLst>
              <a:ext uri="{FF2B5EF4-FFF2-40B4-BE49-F238E27FC236}">
                <a16:creationId xmlns:a16="http://schemas.microsoft.com/office/drawing/2014/main" id="{FA6E5321-1A2A-AB59-77C5-6B35DC21300D}"/>
              </a:ext>
            </a:extLst>
          </p:cNvPr>
          <p:cNvSpPr txBox="1">
            <a:spLocks noChangeArrowheads="1"/>
          </p:cNvSpPr>
          <p:nvPr/>
        </p:nvSpPr>
        <p:spPr bwMode="auto">
          <a:xfrm>
            <a:off x="7908699" y="8505104"/>
            <a:ext cx="12051948" cy="132369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ko-KR" dirty="0">
              <a:solidFill>
                <a:schemeClr val="bg1"/>
              </a:solidFill>
              <a:ea typeface="굴림" panose="020B0600000101010101" pitchFamily="34" charset="-127"/>
            </a:endParaRPr>
          </a:p>
        </p:txBody>
      </p:sp>
      <p:sp>
        <p:nvSpPr>
          <p:cNvPr id="2059" name="Text Box 199">
            <a:extLst>
              <a:ext uri="{FF2B5EF4-FFF2-40B4-BE49-F238E27FC236}">
                <a16:creationId xmlns:a16="http://schemas.microsoft.com/office/drawing/2014/main" id="{19D0EBE5-0155-F10E-95A1-A5400B10D4D5}"/>
              </a:ext>
            </a:extLst>
          </p:cNvPr>
          <p:cNvSpPr txBox="1">
            <a:spLocks noGrp="1" noRot="1" noMove="1" noResize="1" noEditPoints="1" noAdjustHandles="1" noChangeArrowheads="1" noChangeShapeType="1"/>
          </p:cNvSpPr>
          <p:nvPr/>
        </p:nvSpPr>
        <p:spPr bwMode="auto">
          <a:xfrm>
            <a:off x="7908699" y="4876798"/>
            <a:ext cx="12009086" cy="3649088"/>
          </a:xfrm>
          <a:prstGeom prst="rect">
            <a:avLst/>
          </a:prstGeom>
          <a:solidFill>
            <a:schemeClr val="bg1"/>
          </a:solidFill>
          <a:ln>
            <a:noFill/>
          </a:ln>
          <a:extLst>
            <a:ext uri="{91240B29-F687-4F45-9708-019B960494DF}">
              <a14:hiddenLine xmlns:a14="http://schemas.microsoft.com/office/drawing/2010/main" w="19050">
                <a:solidFill>
                  <a:srgbClr val="000000"/>
                </a:solidFill>
                <a:prstDash val="dash"/>
                <a:miter lim="800000"/>
                <a:headEnd/>
                <a:tailEnd/>
              </a14:hiddenLine>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sz="4000" dirty="0"/>
              <a:t>Home automation is the automatic control of electronic devices in your home. These devices are connected to the Internet, which allows them to be controlled remotely. With home automation, devices can trigger one another so you don’t have to control them manually via an app</a:t>
            </a:r>
            <a:endParaRPr lang="en-US" altLang="ko-KR" sz="4400" b="1" dirty="0">
              <a:solidFill>
                <a:srgbClr val="FFFF66"/>
              </a:solidFill>
              <a:ea typeface="굴림" panose="020B0600000101010101" pitchFamily="34" charset="-127"/>
            </a:endParaRPr>
          </a:p>
        </p:txBody>
      </p:sp>
      <p:sp>
        <p:nvSpPr>
          <p:cNvPr id="2060" name="Text Box 200">
            <a:extLst>
              <a:ext uri="{FF2B5EF4-FFF2-40B4-BE49-F238E27FC236}">
                <a16:creationId xmlns:a16="http://schemas.microsoft.com/office/drawing/2014/main" id="{89AAB2C6-1D26-BAAE-013D-2B249D8947E2}"/>
              </a:ext>
            </a:extLst>
          </p:cNvPr>
          <p:cNvSpPr txBox="1">
            <a:spLocks noGrp="1" noRot="1" noMove="1" noResize="1" noEditPoints="1" noAdjustHandles="1" noChangeArrowheads="1" noChangeShapeType="1"/>
          </p:cNvSpPr>
          <p:nvPr/>
        </p:nvSpPr>
        <p:spPr bwMode="auto">
          <a:xfrm>
            <a:off x="31937325" y="18211800"/>
            <a:ext cx="11658600" cy="3589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lstStyle>
            <a:lvl1pPr marL="457200" indent="-457200">
              <a:defRPr sz="2400">
                <a:solidFill>
                  <a:schemeClr val="tx1"/>
                </a:solidFill>
                <a:latin typeface="Arial" panose="020B0604020202020204" pitchFamily="34" charset="0"/>
              </a:defRPr>
            </a:lvl1pPr>
            <a:lvl2pPr marL="914400" indent="-342900">
              <a:defRPr sz="2400">
                <a:solidFill>
                  <a:schemeClr val="tx1"/>
                </a:solidFill>
                <a:latin typeface="Arial" panose="020B0604020202020204" pitchFamily="34" charset="0"/>
              </a:defRPr>
            </a:lvl2pPr>
            <a:lvl3pPr marL="1371600" indent="-342900">
              <a:defRPr sz="2400">
                <a:solidFill>
                  <a:schemeClr val="tx1"/>
                </a:solidFill>
                <a:latin typeface="Arial" panose="020B0604020202020204" pitchFamily="34" charset="0"/>
              </a:defRPr>
            </a:lvl3pPr>
            <a:lvl4pPr marL="1828800" indent="-342900">
              <a:defRPr sz="2400">
                <a:solidFill>
                  <a:schemeClr val="tx1"/>
                </a:solidFill>
                <a:latin typeface="Arial" panose="020B0604020202020204" pitchFamily="34" charset="0"/>
              </a:defRPr>
            </a:lvl4pPr>
            <a:lvl5pPr marL="2286000" indent="-342900">
              <a:defRPr sz="2400">
                <a:solidFill>
                  <a:schemeClr val="tx1"/>
                </a:solidFill>
                <a:latin typeface="Arial" panose="020B0604020202020204" pitchFamily="34" charset="0"/>
              </a:defRPr>
            </a:lvl5pPr>
            <a:lvl6pPr marL="2743200" indent="-342900" eaLnBrk="0" fontAlgn="base" hangingPunct="0">
              <a:spcBef>
                <a:spcPct val="0"/>
              </a:spcBef>
              <a:spcAft>
                <a:spcPct val="0"/>
              </a:spcAft>
              <a:defRPr sz="2400">
                <a:solidFill>
                  <a:schemeClr val="tx1"/>
                </a:solidFill>
                <a:latin typeface="Arial" panose="020B0604020202020204" pitchFamily="34" charset="0"/>
              </a:defRPr>
            </a:lvl6pPr>
            <a:lvl7pPr marL="3200400" indent="-342900" eaLnBrk="0" fontAlgn="base" hangingPunct="0">
              <a:spcBef>
                <a:spcPct val="0"/>
              </a:spcBef>
              <a:spcAft>
                <a:spcPct val="0"/>
              </a:spcAft>
              <a:defRPr sz="2400">
                <a:solidFill>
                  <a:schemeClr val="tx1"/>
                </a:solidFill>
                <a:latin typeface="Arial" panose="020B0604020202020204" pitchFamily="34" charset="0"/>
              </a:defRPr>
            </a:lvl7pPr>
            <a:lvl8pPr marL="3657600" indent="-342900" eaLnBrk="0" fontAlgn="base" hangingPunct="0">
              <a:spcBef>
                <a:spcPct val="0"/>
              </a:spcBef>
              <a:spcAft>
                <a:spcPct val="0"/>
              </a:spcAft>
              <a:defRPr sz="2400">
                <a:solidFill>
                  <a:schemeClr val="tx1"/>
                </a:solidFill>
                <a:latin typeface="Arial" panose="020B0604020202020204" pitchFamily="34" charset="0"/>
              </a:defRPr>
            </a:lvl8pPr>
            <a:lvl9pPr marL="4114800" indent="-3429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AU" altLang="ko-KR" sz="3200" dirty="0">
                <a:solidFill>
                  <a:srgbClr val="002060"/>
                </a:solidFill>
                <a:ea typeface="굴림" panose="020B0600000101010101" pitchFamily="34" charset="-127"/>
              </a:rPr>
              <a:t>https://youtu.be/JgaKrPK4H-M?si=7XVw9NozMA8IPszn</a:t>
            </a:r>
            <a:endParaRPr lang="ko-KR" altLang="ko-KR" sz="2800" dirty="0">
              <a:solidFill>
                <a:srgbClr val="002060"/>
              </a:solidFill>
              <a:ea typeface="굴림" panose="020B0600000101010101" pitchFamily="34" charset="-127"/>
            </a:endParaRPr>
          </a:p>
        </p:txBody>
      </p:sp>
      <p:sp>
        <p:nvSpPr>
          <p:cNvPr id="6" name="TextBox 5">
            <a:extLst>
              <a:ext uri="{FF2B5EF4-FFF2-40B4-BE49-F238E27FC236}">
                <a16:creationId xmlns:a16="http://schemas.microsoft.com/office/drawing/2014/main" id="{5C698D14-0B34-4B53-8ADA-DC406BE14ED4}"/>
              </a:ext>
            </a:extLst>
          </p:cNvPr>
          <p:cNvSpPr txBox="1"/>
          <p:nvPr/>
        </p:nvSpPr>
        <p:spPr>
          <a:xfrm>
            <a:off x="31984950" y="3925888"/>
            <a:ext cx="11655425" cy="9674225"/>
          </a:xfrm>
          <a:prstGeom prst="rect">
            <a:avLst/>
          </a:prstGeom>
          <a:ln>
            <a:noFill/>
          </a:ln>
        </p:spPr>
        <p:style>
          <a:lnRef idx="2">
            <a:schemeClr val="dk1"/>
          </a:lnRef>
          <a:fillRef idx="1">
            <a:schemeClr val="lt1"/>
          </a:fillRef>
          <a:effectRef idx="0">
            <a:schemeClr val="dk1"/>
          </a:effectRef>
          <a:fontRef idx="minor">
            <a:schemeClr val="dk1"/>
          </a:fontRef>
        </p:style>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ko-KR" altLang="en-US">
              <a:solidFill>
                <a:srgbClr val="000000"/>
              </a:solidFill>
              <a:ea typeface="굴림" panose="020B0600000101010101" pitchFamily="50" charset="-127"/>
            </a:endParaRPr>
          </a:p>
        </p:txBody>
      </p:sp>
      <p:sp>
        <p:nvSpPr>
          <p:cNvPr id="2181" name="Text Box 133">
            <a:extLst>
              <a:ext uri="{FF2B5EF4-FFF2-40B4-BE49-F238E27FC236}">
                <a16:creationId xmlns:a16="http://schemas.microsoft.com/office/drawing/2014/main" id="{71320CA9-525E-464F-97ED-3B5417B4FE0F}"/>
              </a:ext>
            </a:extLst>
          </p:cNvPr>
          <p:cNvSpPr txBox="1">
            <a:spLocks noGrp="1" noRot="1" noMove="1" noResize="1" noEditPoints="1" noAdjustHandles="1" noChangeArrowheads="1" noChangeShapeType="1"/>
          </p:cNvSpPr>
          <p:nvPr/>
        </p:nvSpPr>
        <p:spPr bwMode="auto">
          <a:xfrm>
            <a:off x="31937325" y="11101388"/>
            <a:ext cx="11658600" cy="914400"/>
          </a:xfrm>
          <a:prstGeom prst="rect">
            <a:avLst/>
          </a:prstGeom>
          <a:solidFill>
            <a:srgbClr val="3399FF"/>
          </a:solidFill>
          <a:ln>
            <a:noFill/>
          </a:ln>
          <a:effec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ko-KR" sz="4000" b="1" dirty="0">
                <a:solidFill>
                  <a:schemeClr val="bg1"/>
                </a:solidFill>
                <a:latin typeface="+mj-lt"/>
                <a:ea typeface="굴림" panose="020B0600000101010101" pitchFamily="50" charset="-127"/>
              </a:rPr>
              <a:t>Conclusion</a:t>
            </a:r>
          </a:p>
        </p:txBody>
      </p:sp>
      <p:sp>
        <p:nvSpPr>
          <p:cNvPr id="2115" name="Text Box 198">
            <a:extLst>
              <a:ext uri="{FF2B5EF4-FFF2-40B4-BE49-F238E27FC236}">
                <a16:creationId xmlns:a16="http://schemas.microsoft.com/office/drawing/2014/main" id="{F3E1352E-8C95-51BC-37DF-AF17282CA0B4}"/>
              </a:ext>
            </a:extLst>
          </p:cNvPr>
          <p:cNvSpPr txBox="1">
            <a:spLocks noGrp="1" noRot="1" noMove="1" noResize="1" noEditPoints="1" noAdjustHandles="1" noChangeArrowheads="1" noChangeShapeType="1"/>
          </p:cNvSpPr>
          <p:nvPr/>
        </p:nvSpPr>
        <p:spPr bwMode="auto">
          <a:xfrm>
            <a:off x="31942088" y="12330113"/>
            <a:ext cx="11658600" cy="5037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just" eaLnBrk="1" hangingPunct="1"/>
            <a:r>
              <a:rPr lang="en-US" sz="4400" b="0" i="0" dirty="0">
                <a:solidFill>
                  <a:srgbClr val="FF0000"/>
                </a:solidFill>
                <a:effectLst/>
                <a:latin typeface="Google Sans"/>
              </a:rPr>
              <a:t>Main purpose of home automation system is to provide ease to people to control different home appliances with the help of the android/ </a:t>
            </a:r>
            <a:r>
              <a:rPr lang="en-US" sz="4400" b="0" i="0" dirty="0" err="1">
                <a:solidFill>
                  <a:srgbClr val="FF0000"/>
                </a:solidFill>
                <a:effectLst/>
                <a:latin typeface="Google Sans"/>
              </a:rPr>
              <a:t>ios</a:t>
            </a:r>
            <a:r>
              <a:rPr lang="en-US" sz="4400" b="0" i="0" dirty="0">
                <a:solidFill>
                  <a:srgbClr val="FF0000"/>
                </a:solidFill>
                <a:effectLst/>
                <a:latin typeface="Google Sans"/>
              </a:rPr>
              <a:t> application present in their cell phones and to save electricity, time and money. According to  environmental Conditions. </a:t>
            </a:r>
            <a:endParaRPr lang="en-US" altLang="ko-KR" sz="5400" dirty="0">
              <a:solidFill>
                <a:srgbClr val="FF0000"/>
              </a:solidFill>
              <a:ea typeface="굴림" panose="020B0600000101010101" pitchFamily="34" charset="-127"/>
            </a:endParaRPr>
          </a:p>
        </p:txBody>
      </p:sp>
      <p:pic>
        <p:nvPicPr>
          <p:cNvPr id="2116" name="Picture 2">
            <a:extLst>
              <a:ext uri="{FF2B5EF4-FFF2-40B4-BE49-F238E27FC236}">
                <a16:creationId xmlns:a16="http://schemas.microsoft.com/office/drawing/2014/main" id="{C79BF575-4276-61D7-C2D4-A313CCF7311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157839" cy="3925887"/>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pic>
      <p:sp>
        <p:nvSpPr>
          <p:cNvPr id="2125" name="TextBox 12">
            <a:extLst>
              <a:ext uri="{FF2B5EF4-FFF2-40B4-BE49-F238E27FC236}">
                <a16:creationId xmlns:a16="http://schemas.microsoft.com/office/drawing/2014/main" id="{20126DBB-B8E8-B550-439A-8F332B2C6C7C}"/>
              </a:ext>
            </a:extLst>
          </p:cNvPr>
          <p:cNvSpPr txBox="1">
            <a:spLocks noChangeArrowheads="1"/>
          </p:cNvSpPr>
          <p:nvPr/>
        </p:nvSpPr>
        <p:spPr bwMode="auto">
          <a:xfrm>
            <a:off x="10591800" y="16470313"/>
            <a:ext cx="2667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ko-KR" altLang="en-US">
              <a:ea typeface="굴림" panose="020B0600000101010101" pitchFamily="34" charset="-127"/>
            </a:endParaRPr>
          </a:p>
        </p:txBody>
      </p:sp>
      <p:pic>
        <p:nvPicPr>
          <p:cNvPr id="2" name="Picture 1" descr="A diagram of a circuit board&#10;&#10;Description automatically generated">
            <a:extLst>
              <a:ext uri="{FF2B5EF4-FFF2-40B4-BE49-F238E27FC236}">
                <a16:creationId xmlns:a16="http://schemas.microsoft.com/office/drawing/2014/main" id="{DD2CCF10-A1F1-7709-8101-9C5699FDC6EA}"/>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3200" t="2618" b="16743"/>
          <a:stretch/>
        </p:blipFill>
        <p:spPr>
          <a:xfrm>
            <a:off x="8167303" y="10310383"/>
            <a:ext cx="11491877" cy="6831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 Box 131">
            <a:extLst>
              <a:ext uri="{FF2B5EF4-FFF2-40B4-BE49-F238E27FC236}">
                <a16:creationId xmlns:a16="http://schemas.microsoft.com/office/drawing/2014/main" id="{99F0A16B-887D-1848-5061-214383763B2D}"/>
              </a:ext>
            </a:extLst>
          </p:cNvPr>
          <p:cNvSpPr txBox="1">
            <a:spLocks noGrp="1" noRot="1" noMove="1" noResize="1" noEditPoints="1" noAdjustHandles="1" noChangeArrowheads="1" noChangeShapeType="1"/>
          </p:cNvSpPr>
          <p:nvPr/>
        </p:nvSpPr>
        <p:spPr bwMode="auto">
          <a:xfrm>
            <a:off x="7887267" y="9078226"/>
            <a:ext cx="12051948" cy="836613"/>
          </a:xfrm>
          <a:prstGeom prst="rect">
            <a:avLst/>
          </a:prstGeom>
          <a:solidFill>
            <a:srgbClr val="3399FF"/>
          </a:solidFill>
          <a:ln>
            <a:noFill/>
          </a:ln>
          <a:effec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ko-KR" sz="4000" b="1" dirty="0">
                <a:solidFill>
                  <a:schemeClr val="bg1"/>
                </a:solidFill>
                <a:latin typeface="+mj-lt"/>
                <a:ea typeface="굴림" panose="020B0600000101010101" pitchFamily="50" charset="-127"/>
              </a:rPr>
              <a:t>System Overview</a:t>
            </a:r>
          </a:p>
        </p:txBody>
      </p:sp>
      <p:pic>
        <p:nvPicPr>
          <p:cNvPr id="9" name="Picture 8" descr="A screen shot of a cell phone&#10;&#10;Description automatically generated">
            <a:extLst>
              <a:ext uri="{FF2B5EF4-FFF2-40B4-BE49-F238E27FC236}">
                <a16:creationId xmlns:a16="http://schemas.microsoft.com/office/drawing/2014/main" id="{5977B0BA-8B05-EC0C-647B-C2143DA71763}"/>
              </a:ext>
            </a:extLst>
          </p:cNvPr>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l="4246" t="6500" r="71131" b="81235"/>
          <a:stretch/>
        </p:blipFill>
        <p:spPr>
          <a:xfrm>
            <a:off x="37814250" y="4351618"/>
            <a:ext cx="5432777" cy="6464005"/>
          </a:xfrm>
          <a:prstGeom prst="rect">
            <a:avLst/>
          </a:prstGeom>
          <a:ln w="228600" cap="sq" cmpd="thickThin">
            <a:solidFill>
              <a:srgbClr val="000000"/>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55565B99-0631-FE81-2677-3FCE96917D01}"/>
              </a:ext>
            </a:extLst>
          </p:cNvPr>
          <p:cNvSpPr txBox="1">
            <a:spLocks noGrp="1" noRot="1" noMove="1" noResize="1" noEditPoints="1" noAdjustHandles="1" noChangeArrowheads="1" noChangeShapeType="1"/>
          </p:cNvSpPr>
          <p:nvPr/>
        </p:nvSpPr>
        <p:spPr>
          <a:xfrm>
            <a:off x="10058400" y="17445671"/>
            <a:ext cx="8528050" cy="4401205"/>
          </a:xfrm>
          <a:prstGeom prst="rect">
            <a:avLst/>
          </a:prstGeom>
          <a:noFill/>
        </p:spPr>
        <p:txBody>
          <a:bodyPr wrap="square" rtlCol="0">
            <a:spAutoFit/>
          </a:bodyPr>
          <a:lstStyle/>
          <a:p>
            <a:pPr marL="342900" indent="-342900">
              <a:buFont typeface="Wingdings" panose="05000000000000000000" pitchFamily="2" charset="2"/>
              <a:buChar char="v"/>
            </a:pPr>
            <a:r>
              <a:rPr lang="en-US" sz="3200" spc="300" dirty="0">
                <a:latin typeface="Roboto" panose="02000000000000000000" pitchFamily="2" charset="0"/>
                <a:ea typeface="Roboto" panose="02000000000000000000" pitchFamily="2" charset="0"/>
                <a:cs typeface="Roboto" panose="02000000000000000000" pitchFamily="2" charset="0"/>
              </a:rPr>
              <a:t>Holders</a:t>
            </a:r>
          </a:p>
          <a:p>
            <a:pPr marL="342900" indent="-342900">
              <a:buFont typeface="Wingdings" panose="05000000000000000000" pitchFamily="2" charset="2"/>
              <a:buChar char="v"/>
            </a:pPr>
            <a:r>
              <a:rPr lang="en-US" sz="3200" spc="300" dirty="0">
                <a:latin typeface="Roboto" panose="02000000000000000000" pitchFamily="2" charset="0"/>
                <a:ea typeface="Roboto" panose="02000000000000000000" pitchFamily="2" charset="0"/>
                <a:cs typeface="Roboto" panose="02000000000000000000" pitchFamily="2" charset="0"/>
              </a:rPr>
              <a:t>Bulb</a:t>
            </a:r>
          </a:p>
          <a:p>
            <a:pPr marL="342900" indent="-342900">
              <a:buFont typeface="Wingdings" panose="05000000000000000000" pitchFamily="2" charset="2"/>
              <a:buChar char="v"/>
            </a:pPr>
            <a:r>
              <a:rPr lang="en-US" sz="3200" spc="300" dirty="0">
                <a:latin typeface="Roboto" panose="02000000000000000000" pitchFamily="2" charset="0"/>
                <a:ea typeface="Roboto" panose="02000000000000000000" pitchFamily="2" charset="0"/>
                <a:cs typeface="Roboto" panose="02000000000000000000" pitchFamily="2" charset="0"/>
              </a:rPr>
              <a:t>Node MCU</a:t>
            </a:r>
          </a:p>
          <a:p>
            <a:pPr marL="342900" indent="-342900">
              <a:buFont typeface="Wingdings" panose="05000000000000000000" pitchFamily="2" charset="2"/>
              <a:buChar char="v"/>
            </a:pPr>
            <a:r>
              <a:rPr lang="en-US" sz="3200" spc="300" dirty="0">
                <a:latin typeface="Roboto" panose="02000000000000000000" pitchFamily="2" charset="0"/>
                <a:ea typeface="Roboto" panose="02000000000000000000" pitchFamily="2" charset="0"/>
                <a:cs typeface="Roboto" panose="02000000000000000000" pitchFamily="2" charset="0"/>
              </a:rPr>
              <a:t>Eight channel Relay</a:t>
            </a:r>
          </a:p>
          <a:p>
            <a:pPr marL="342900" indent="-342900">
              <a:buFont typeface="Wingdings" panose="05000000000000000000" pitchFamily="2" charset="2"/>
              <a:buChar char="v"/>
            </a:pPr>
            <a:r>
              <a:rPr lang="en-US" sz="3200" spc="300" dirty="0">
                <a:latin typeface="Roboto" panose="02000000000000000000" pitchFamily="2" charset="0"/>
                <a:ea typeface="Roboto" panose="02000000000000000000" pitchFamily="2" charset="0"/>
                <a:cs typeface="Roboto" panose="02000000000000000000" pitchFamily="2" charset="0"/>
              </a:rPr>
              <a:t>Cell Phone </a:t>
            </a:r>
          </a:p>
          <a:p>
            <a:pPr marL="342900" indent="-342900">
              <a:buFont typeface="Wingdings" panose="05000000000000000000" pitchFamily="2" charset="2"/>
              <a:buChar char="v"/>
            </a:pPr>
            <a:r>
              <a:rPr lang="en-US" sz="3200" spc="300" dirty="0">
                <a:latin typeface="Roboto" panose="02000000000000000000" pitchFamily="2" charset="0"/>
                <a:ea typeface="Roboto" panose="02000000000000000000" pitchFamily="2" charset="0"/>
                <a:cs typeface="Roboto" panose="02000000000000000000" pitchFamily="2" charset="0"/>
              </a:rPr>
              <a:t>Blynk Code/App</a:t>
            </a:r>
          </a:p>
          <a:p>
            <a:pPr marL="342900" indent="-342900">
              <a:buFont typeface="Wingdings" panose="05000000000000000000" pitchFamily="2" charset="2"/>
              <a:buChar char="v"/>
            </a:pPr>
            <a:r>
              <a:rPr lang="en-US" sz="3200" spc="300" dirty="0">
                <a:latin typeface="Roboto" panose="02000000000000000000" pitchFamily="2" charset="0"/>
                <a:ea typeface="Roboto" panose="02000000000000000000" pitchFamily="2" charset="0"/>
                <a:cs typeface="Roboto" panose="02000000000000000000" pitchFamily="2" charset="0"/>
              </a:rPr>
              <a:t>AC/DC Wires</a:t>
            </a:r>
          </a:p>
          <a:p>
            <a:pPr marL="342900" indent="-342900">
              <a:buFont typeface="Wingdings" panose="05000000000000000000" pitchFamily="2" charset="2"/>
              <a:buChar char="v"/>
            </a:pPr>
            <a:r>
              <a:rPr lang="en-US" sz="3200" spc="300" dirty="0">
                <a:latin typeface="Roboto" panose="02000000000000000000" pitchFamily="2" charset="0"/>
                <a:ea typeface="Roboto" panose="02000000000000000000" pitchFamily="2" charset="0"/>
                <a:cs typeface="Roboto" panose="02000000000000000000" pitchFamily="2" charset="0"/>
              </a:rPr>
              <a:t>Wi-Fi</a:t>
            </a:r>
          </a:p>
          <a:p>
            <a:endParaRPr lang="en-US" spc="300" dirty="0"/>
          </a:p>
        </p:txBody>
      </p:sp>
      <p:pic>
        <p:nvPicPr>
          <p:cNvPr id="5" name="Picture 4">
            <a:extLst>
              <a:ext uri="{FF2B5EF4-FFF2-40B4-BE49-F238E27FC236}">
                <a16:creationId xmlns:a16="http://schemas.microsoft.com/office/drawing/2014/main" id="{FE787A8D-D6C5-E866-816C-26D4FF254F11}"/>
              </a:ext>
            </a:extLst>
          </p:cNvPr>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t="19000" b="18500"/>
          <a:stretch/>
        </p:blipFill>
        <p:spPr>
          <a:xfrm>
            <a:off x="32537400" y="4351618"/>
            <a:ext cx="4724400" cy="639296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ko-KR"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ko-KR"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TotalTime>
  <Words>420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Google Sans</vt:lpstr>
      <vt:lpstr>Impact</vt:lpstr>
      <vt:lpstr>Roboto</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24 x 48 - D</dc:title>
  <dc:creator>Genigraphics 800.790.4001</dc:creator>
  <dc:description>To order poster prints visit us at www.genigraphics.com</dc:description>
  <cp:lastModifiedBy>anuja mg</cp:lastModifiedBy>
  <cp:revision>95</cp:revision>
  <dcterms:created xsi:type="dcterms:W3CDTF">2008-05-03T03:01:56Z</dcterms:created>
  <dcterms:modified xsi:type="dcterms:W3CDTF">2023-10-10T05:08:59Z</dcterms:modified>
  <cp:contentStatus/>
</cp:coreProperties>
</file>