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810" r:id="rId2"/>
    <p:sldMasterId id="2147483918" r:id="rId3"/>
    <p:sldMasterId id="2147483870" r:id="rId4"/>
    <p:sldMasterId id="2147483822" r:id="rId5"/>
    <p:sldMasterId id="2147483894" r:id="rId6"/>
    <p:sldMasterId id="2147483834" r:id="rId7"/>
    <p:sldMasterId id="2147483882" r:id="rId8"/>
    <p:sldMasterId id="2147483930" r:id="rId9"/>
    <p:sldMasterId id="2147483978" r:id="rId10"/>
    <p:sldMasterId id="2147483942" r:id="rId11"/>
    <p:sldMasterId id="2147483858" r:id="rId12"/>
    <p:sldMasterId id="2147483846" r:id="rId13"/>
  </p:sldMasterIdLst>
  <p:notesMasterIdLst>
    <p:notesMasterId r:id="rId20"/>
  </p:notesMasterIdLst>
  <p:handoutMasterIdLst>
    <p:handoutMasterId r:id="rId21"/>
  </p:handoutMasterIdLst>
  <p:sldIdLst>
    <p:sldId id="265" r:id="rId14"/>
    <p:sldId id="266" r:id="rId15"/>
    <p:sldId id="267" r:id="rId16"/>
    <p:sldId id="268" r:id="rId17"/>
    <p:sldId id="269" r:id="rId18"/>
    <p:sldId id="261" r:id="rId19"/>
  </p:sldIdLst>
  <p:sldSz cx="9144000" cy="5143500" type="screen16x9"/>
  <p:notesSz cx="6805613" cy="9944100"/>
  <p:defaultTextStyle>
    <a:defPPr>
      <a:defRPr lang="en-US"/>
    </a:defPPr>
    <a:lvl1pPr marL="0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6"/>
    <a:srgbClr val="5B7F95"/>
    <a:srgbClr val="003300"/>
    <a:srgbClr val="F37021"/>
    <a:srgbClr val="EFD921"/>
    <a:srgbClr val="2C87CB"/>
    <a:srgbClr val="3BACFF"/>
    <a:srgbClr val="1FE4C6"/>
    <a:srgbClr val="43C6E4"/>
    <a:srgbClr val="95E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516" autoAdjust="0"/>
  </p:normalViewPr>
  <p:slideViewPr>
    <p:cSldViewPr snapToGrid="0">
      <p:cViewPr varScale="1">
        <p:scale>
          <a:sx n="101" d="100"/>
          <a:sy n="101" d="100"/>
        </p:scale>
        <p:origin x="126" y="792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2262F3B-5CC7-4D5E-B602-F5E0CB55D9B3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84C1FC2-848D-C542-A00D-A36CB3C272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</p:spTree>
    <p:extLst>
      <p:ext uri="{BB962C8B-B14F-4D97-AF65-F5344CB8AC3E}">
        <p14:creationId xmlns:p14="http://schemas.microsoft.com/office/powerpoint/2010/main" val="122788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C36F95-A804-1841-90E1-30C3F06B1D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647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7DABA4D-CA15-6948-AE00-4E22574815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2207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7744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4965018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44854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196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7229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0523534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080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1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9749F-2517-8043-BD7B-EFFF043DB564}"/>
              </a:ext>
            </a:extLst>
          </p:cNvPr>
          <p:cNvSpPr/>
          <p:nvPr userDrawn="1"/>
        </p:nvSpPr>
        <p:spPr>
          <a:xfrm>
            <a:off x="6998400" y="4636800"/>
            <a:ext cx="17424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0683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9994BD-F745-8D46-AA0E-EC80CC481180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29036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2ECD21-5E7E-4848-8310-92E021AE21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58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6EDE10E-82E7-5E49-847D-FF960B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973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6338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932379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90664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646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7584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4596451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6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07D26DF-ABBE-634D-BF20-3C40665F8F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459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77707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5B11B4-CE99-3745-8002-EA3C16BB7F06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634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B6907A7-C80A-9B40-B23A-38F295A344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0950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84BCF5B-4AF9-D949-AE20-B561E57D60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3840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0042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4484083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38840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408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8275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6536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AF28A7-E75C-0044-BD95-C9F242478F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0560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9126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5624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F9B6A6-6F85-D54B-9ADA-D7597564D8E5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40466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0D2F680-6888-254B-B1EA-E03A478262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4553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4C82189-E670-064B-B5EA-0BA1D9C642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5412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3740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3785417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765361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0565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33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1907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934107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9222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6881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DE7EFD-0292-3B4E-8116-3996808602EB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166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753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4925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4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3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4058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ADA7B8-9B00-FB48-A222-1CBB95324D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20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9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913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3BC353-253C-4D45-9AAE-9A9A25F850AE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956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3C98825-FFD9-7B41-8B89-9E7BDB4C13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59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D1CD94-9709-F84D-93E4-3CE70E429B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44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758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25101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55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45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7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rgbClr val="005386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746465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4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495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C93EDF-DF75-6A45-86FB-6993B6DDD292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742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32B9EB8-61CE-5C47-B65E-656AD07B78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50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000BBB5-C698-7945-9C69-222E3267CC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97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54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763307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98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8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765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792455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19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7451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AF048-18D0-494B-B95D-95522BA9EB3F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852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53A46C4-F802-1E4F-9B6A-14CC991083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87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49C6C0B-346E-5141-A58F-EC688447A5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447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8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078757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452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66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649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553073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323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3118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AAAE52-46AE-E747-944E-25DB2EFE7B7B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9178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C6168F6-9E78-6A4A-BAC3-AE411C55B2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074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45EC20-5A9E-BE43-898D-C011BF0406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736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9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3704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2810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522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889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910644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325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5631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F63F6B-4F3F-1B42-B530-776A984CA50F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1920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52F4DA-4998-944E-8C65-941EB08EA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999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440B5A2-9055-7A4F-9E28-456183F4E0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50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3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083816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5119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52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4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610522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506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25703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9D87FF-BA41-6E45-9B6A-D9AB5ECDA4D4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6946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E8EAEF-F8AE-C84F-B896-8410B96AC5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72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C8788E7-D26D-3648-A6E9-3115D79F97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5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355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4707532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28299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4129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60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8954193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518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1564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A155D9-EF84-BD49-9AC3-E5FB690B73E9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1422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074618D-9D02-3849-82B7-547E2C8BFE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9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88E383-CC5F-2A47-9FB2-20444800E0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631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8615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44404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s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3822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184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89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7653979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510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3827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FB036E-C141-3548-A7C5-153CECBDD1FC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66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8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Main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765A2C-D32C-3747-A310-22105D21BE9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F2348A-92C6-FB47-9431-C4C90377C57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959" r:id="rId2"/>
    <p:sldLayoutId id="2147483774" r:id="rId3"/>
    <p:sldLayoutId id="2147483663" r:id="rId4"/>
    <p:sldLayoutId id="2147483662" r:id="rId5"/>
    <p:sldLayoutId id="2147483699" r:id="rId6"/>
    <p:sldLayoutId id="2147483664" r:id="rId7"/>
    <p:sldLayoutId id="2147483666" r:id="rId8"/>
    <p:sldLayoutId id="2147483765" r:id="rId9"/>
    <p:sldLayoutId id="2147483667" r:id="rId10"/>
    <p:sldLayoutId id="2147483696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5451" userDrawn="1">
          <p15:clr>
            <a:srgbClr val="F26B43"/>
          </p15:clr>
        </p15:guide>
        <p15:guide id="5" orient="horz" pos="226" userDrawn="1">
          <p15:clr>
            <a:srgbClr val="F26B43"/>
          </p15:clr>
        </p15:guide>
        <p15:guide id="6" orient="horz" pos="2875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8" y="4644462"/>
            <a:ext cx="1721653" cy="348983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Main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431E80-B172-4242-8C79-300A212A29B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F50273E-0D94-7B4A-AC26-C634FC058825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17908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Main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2" name="Picture 11" descr="3DS_2014_3DExcite_black_RGB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0" y="4708181"/>
            <a:ext cx="1088547" cy="2307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B431E80-B172-4242-8C79-300A212A29B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433C667-5434-F843-8310-12827D1F69A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681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IMULIA_Logotype_RGB_Teal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1" y="4713514"/>
            <a:ext cx="1160106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Main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baseline="0" dirty="0">
                <a:ln>
                  <a:noFill/>
                </a:ln>
                <a:solidFill>
                  <a:srgbClr val="00B2A9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2FFBFB-5A44-BD4C-87E7-124C064871F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A545BE-4027-894B-B1FE-D9C4DCA0A809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12018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Main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Picture 9" descr="DELMIA_Logotype_RGB_Yellow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4713514"/>
            <a:ext cx="1026367" cy="228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AA96E8D-51E5-E046-9A1E-590A68ECB52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1B387CB-053E-9C49-BEFB-599ECD3FAFCA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168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Main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1" y="4714677"/>
            <a:ext cx="885510" cy="2316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E2072F-9850-1043-8653-F58D4491B1C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92D0F85-84C6-0A4B-8CA8-9F95E7FC336B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20611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932" y="4713591"/>
            <a:ext cx="854733" cy="228446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Main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77C8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8F492E-F07C-AA4E-9A1D-B76AC35A712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440BE60-77E1-024A-BE26-9F0CEC6A0A98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9211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Main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baseline="0" dirty="0">
                <a:ln>
                  <a:noFill/>
                </a:ln>
                <a:solidFill>
                  <a:srgbClr val="C7931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1" name="Picture 10" descr="GEOVIA_Logotype_RGB_Copper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4" y="4713514"/>
            <a:ext cx="992155" cy="228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D2EF3C-259D-5D4A-BE09-AA83A730C86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73B6227-DAAA-7E46-AF30-7E47A7D69A01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81841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Main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baseline="0" dirty="0">
                <a:ln>
                  <a:noFill/>
                </a:ln>
                <a:solidFill>
                  <a:srgbClr val="DA291C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Picture 9" descr="SolidWorks_Logotype_RGB_Red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9" y="4713514"/>
            <a:ext cx="1228531" cy="228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B3F6671-EDFF-DB42-8FBC-B6D4E50190C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5E626D-7E50-BD45-BB33-485F335FB08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06421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Main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baseline="0" dirty="0">
                <a:ln>
                  <a:noFill/>
                </a:ln>
                <a:solidFill>
                  <a:srgbClr val="84BD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1" name="Picture 10" descr="3DVIA_Logotype_RGB_Green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2" y="4705350"/>
            <a:ext cx="772382" cy="2380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1431BD7-7DEE-484D-8007-4E5A1647807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EC4432-0BC0-E64A-80B9-C49B62254708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78304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Main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3DS_Document_20109</a:t>
            </a:r>
          </a:p>
        </p:txBody>
      </p:sp>
      <p:pic>
        <p:nvPicPr>
          <p:cNvPr id="12" name="Picture 11" descr="ENOVIA_Logotype_RGB_Orang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6" y="4713514"/>
            <a:ext cx="1066800" cy="228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9E4140-339B-874C-8071-DFB75335465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45CCAF-B0B6-4F4B-9AC2-164AE0B21E4B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82366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ALEAD_Logotype_RGB_Blu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6" y="4713514"/>
            <a:ext cx="1166327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Main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77C8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960B19E-D3D0-CE49-ADF1-DCB37D64423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034096-DFD9-E84B-8F07-575FC18CB4AE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1954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TVIBES_Logotype_RGB_Green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6" y="4713514"/>
            <a:ext cx="1021702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Main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B78B2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7/22/2019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E3322D-8FEA-B842-80C5-94A0B856D8D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FC045E-20D3-A64B-A488-0B9DD831DE80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6727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jlrint.com/users/sign_in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ngepassword.jlrint.com/hip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JLR Issue Troubleshooting and 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86EB5-D50C-5F47-949E-53D0D687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72" y="361746"/>
            <a:ext cx="7920880" cy="609803"/>
          </a:xfrm>
        </p:spPr>
        <p:txBody>
          <a:bodyPr/>
          <a:lstStyle/>
          <a:p>
            <a:r>
              <a:rPr lang="en-US" dirty="0"/>
              <a:t>VPN Connectivity issue: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B4F11-455E-1F42-A549-E1C1F829CA8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case user is unable to connect to VPN then kindly follow the below steps</a:t>
            </a:r>
            <a:r>
              <a:rPr lang="en-US" dirty="0" smtClean="0"/>
              <a:t>:</a:t>
            </a:r>
          </a:p>
          <a:p>
            <a:pPr lvl="0"/>
            <a:r>
              <a:rPr lang="en-US" dirty="0"/>
              <a:t>Call the customer care helpline at 000448000280837</a:t>
            </a:r>
          </a:p>
          <a:p>
            <a:pPr lvl="0"/>
            <a:r>
              <a:rPr lang="en-US" dirty="0"/>
              <a:t>Press 6</a:t>
            </a:r>
          </a:p>
          <a:p>
            <a:pPr lvl="0"/>
            <a:r>
              <a:rPr lang="en-US" dirty="0"/>
              <a:t>Select “other connectivity issues”</a:t>
            </a:r>
          </a:p>
          <a:p>
            <a:pPr lvl="0"/>
            <a:r>
              <a:rPr lang="en-US" dirty="0"/>
              <a:t>Inform the agent about the issue</a:t>
            </a:r>
          </a:p>
          <a:p>
            <a:pPr lvl="0"/>
            <a:r>
              <a:rPr lang="en-US" dirty="0"/>
              <a:t>Agent will unlock the account</a:t>
            </a:r>
          </a:p>
          <a:p>
            <a:pPr lvl="0"/>
            <a:r>
              <a:rPr lang="en-US" dirty="0"/>
              <a:t>Re-try and confirm if VPN connectivity is successful.</a:t>
            </a:r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86EB5-D50C-5F47-949E-53D0D687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90575"/>
            <a:ext cx="7600950" cy="88986"/>
          </a:xfrm>
        </p:spPr>
        <p:txBody>
          <a:bodyPr/>
          <a:lstStyle/>
          <a:p>
            <a:r>
              <a:rPr lang="en-US" dirty="0"/>
              <a:t>Navigation to GIT </a:t>
            </a:r>
            <a:r>
              <a:rPr lang="en-US" dirty="0" smtClean="0"/>
              <a:t>lab: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B4F11-455E-1F42-A549-E1C1F829CA8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Navigate to </a:t>
            </a:r>
            <a:r>
              <a:rPr lang="en-US" u="sng" dirty="0">
                <a:hlinkClick r:id="rId2"/>
              </a:rPr>
              <a:t>https://gitlab.jlrint.com/users/sign_in</a:t>
            </a:r>
            <a:endParaRPr lang="en-US" dirty="0"/>
          </a:p>
          <a:p>
            <a:r>
              <a:rPr lang="en-US" dirty="0"/>
              <a:t>Select Sign in with “Company Login” </a:t>
            </a:r>
            <a:r>
              <a:rPr lang="en-US" dirty="0" smtClean="0"/>
              <a:t>option</a:t>
            </a:r>
          </a:p>
          <a:p>
            <a:r>
              <a:rPr lang="en-US" dirty="0"/>
              <a:t>E</a:t>
            </a:r>
            <a:r>
              <a:rPr lang="en-US" dirty="0" smtClean="0"/>
              <a:t>nter </a:t>
            </a:r>
            <a:r>
              <a:rPr lang="en-US" dirty="0"/>
              <a:t>the sign in information (Domain\username</a:t>
            </a:r>
            <a:r>
              <a:rPr lang="en-US" dirty="0" smtClean="0"/>
              <a:t>) and password</a:t>
            </a:r>
          </a:p>
          <a:p>
            <a:r>
              <a:rPr lang="en-US" dirty="0" smtClean="0"/>
              <a:t>Select the option “Internal User (Live)”</a:t>
            </a:r>
            <a:endParaRPr lang="en-US" dirty="0"/>
          </a:p>
          <a:p>
            <a:r>
              <a:rPr lang="en-US" dirty="0"/>
              <a:t>Select the project i.e. </a:t>
            </a:r>
            <a:r>
              <a:rPr lang="en-US" dirty="0" smtClean="0"/>
              <a:t>“</a:t>
            </a:r>
            <a:r>
              <a:rPr lang="en-US" dirty="0" err="1" smtClean="0"/>
              <a:t>plmx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 smtClean="0"/>
              <a:t>plm_web_gui_tests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Project “</a:t>
            </a:r>
            <a:r>
              <a:rPr lang="en-US" dirty="0" err="1" smtClean="0"/>
              <a:t>plm_web_gui_tests</a:t>
            </a:r>
            <a:r>
              <a:rPr lang="en-US" dirty="0" smtClean="0"/>
              <a:t>” is successfully accessed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4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466928"/>
          </a:xfrm>
        </p:spPr>
        <p:txBody>
          <a:bodyPr/>
          <a:lstStyle/>
          <a:p>
            <a:r>
              <a:rPr lang="en-US" dirty="0" smtClean="0"/>
              <a:t>Login to JLR Laptop and connect to VPN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9138" y="1047750"/>
            <a:ext cx="7921625" cy="3516312"/>
          </a:xfrm>
        </p:spPr>
        <p:txBody>
          <a:bodyPr/>
          <a:lstStyle/>
          <a:p>
            <a:r>
              <a:rPr lang="en-US" dirty="0" smtClean="0"/>
              <a:t>Use the sign in credentials to login to the laptop</a:t>
            </a:r>
          </a:p>
          <a:p>
            <a:r>
              <a:rPr lang="en-US" dirty="0" smtClean="0"/>
              <a:t>Select RSA token from the menu</a:t>
            </a:r>
          </a:p>
          <a:p>
            <a:r>
              <a:rPr lang="en-US" dirty="0" smtClean="0"/>
              <a:t>Enter the individual PIN allocated from JLR to generate the RSA number</a:t>
            </a:r>
          </a:p>
          <a:p>
            <a:r>
              <a:rPr lang="en-US" dirty="0" smtClean="0"/>
              <a:t>Select Pulse secure and click on Connect</a:t>
            </a:r>
          </a:p>
          <a:p>
            <a:r>
              <a:rPr lang="en-US" dirty="0" smtClean="0"/>
              <a:t>Enter the login ID and RSA number to connect to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JLR Laptop 1</a:t>
            </a:r>
            <a:r>
              <a:rPr lang="en-US" baseline="30000" dirty="0" smtClean="0"/>
              <a:t>st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Login to JLR Laptop using existing user</a:t>
            </a:r>
          </a:p>
          <a:p>
            <a:r>
              <a:rPr lang="en-US" dirty="0"/>
              <a:t>Enter the login ID and RSA number to connect to </a:t>
            </a:r>
            <a:r>
              <a:rPr lang="en-US" dirty="0" smtClean="0"/>
              <a:t>VPN</a:t>
            </a:r>
          </a:p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https://www.changepassword.jlrint.com/hipm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to change the password in the JLR domain</a:t>
            </a:r>
          </a:p>
          <a:p>
            <a:r>
              <a:rPr lang="en-US" dirty="0" smtClean="0"/>
              <a:t>Enter the CDS ID</a:t>
            </a:r>
          </a:p>
          <a:p>
            <a:r>
              <a:rPr lang="en-GB" dirty="0"/>
              <a:t>The initial password is the same as the CDS ID, in lower case characters</a:t>
            </a:r>
            <a:endParaRPr lang="en-US" dirty="0"/>
          </a:p>
          <a:p>
            <a:r>
              <a:rPr lang="en-GB" dirty="0"/>
              <a:t>Use Option 1 to set up a personal 'question and answer' profile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Click on Reset password link to change the password</a:t>
            </a:r>
          </a:p>
          <a:p>
            <a:r>
              <a:rPr lang="en-GB" dirty="0"/>
              <a:t>Set up a 90-day personal password to replace the temporary password</a:t>
            </a:r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9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62836F6B-A082-684D-81E7-17006512DA17}" vid="{5C811B45-3FE1-564F-B24C-0CA813700884}"/>
    </a:ext>
  </a:extLst>
</a:theme>
</file>

<file path=ppt/theme/theme10.xml><?xml version="1.0" encoding="utf-8"?>
<a:theme xmlns:a="http://schemas.openxmlformats.org/drawingml/2006/main" name="CENTRICPLM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62836F6B-A082-684D-81E7-17006512DA17}" vid="{BEB6CB0B-C917-D649-B1BC-98B03DEBF92E}"/>
    </a:ext>
  </a:extLst>
</a:theme>
</file>

<file path=ppt/theme/theme11.xml><?xml version="1.0" encoding="utf-8"?>
<a:theme xmlns:a="http://schemas.openxmlformats.org/drawingml/2006/main" name="3DEXCI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62836F6B-A082-684D-81E7-17006512DA17}" vid="{6212F135-8FB7-AE4D-98C1-ADC45C5DA95E}"/>
    </a:ext>
  </a:extLst>
</a:theme>
</file>

<file path=ppt/theme/theme12.xml><?xml version="1.0" encoding="utf-8"?>
<a:theme xmlns:a="http://schemas.openxmlformats.org/drawingml/2006/main" name="SIMUL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62836F6B-A082-684D-81E7-17006512DA17}" vid="{6F4F1DE3-8522-2B4B-9A16-91897D105A21}"/>
    </a:ext>
  </a:extLst>
</a:theme>
</file>

<file path=ppt/theme/theme13.xml><?xml version="1.0" encoding="utf-8"?>
<a:theme xmlns:a="http://schemas.openxmlformats.org/drawingml/2006/main" name="DELM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62836F6B-A082-684D-81E7-17006512DA17}" vid="{E07A75CC-8A45-A541-A58B-1163CFFC89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T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62836F6B-A082-684D-81E7-17006512DA17}" vid="{23BA934D-0DE4-9849-843B-E1D654A11D8D}"/>
    </a:ext>
  </a:extLst>
</a:theme>
</file>

<file path=ppt/theme/theme3.xml><?xml version="1.0" encoding="utf-8"?>
<a:theme xmlns:a="http://schemas.openxmlformats.org/drawingml/2006/main" name="BIO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62836F6B-A082-684D-81E7-17006512DA17}" vid="{28408197-4641-3F4F-9DF2-36D1CE89547F}"/>
    </a:ext>
  </a:extLst>
</a:theme>
</file>

<file path=ppt/theme/theme4.xml><?xml version="1.0" encoding="utf-8"?>
<a:theme xmlns:a="http://schemas.openxmlformats.org/drawingml/2006/main" name="GEO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62836F6B-A082-684D-81E7-17006512DA17}" vid="{50346085-C263-4A46-A806-3C366FF11549}"/>
    </a:ext>
  </a:extLst>
</a:theme>
</file>

<file path=ppt/theme/theme5.xml><?xml version="1.0" encoding="utf-8"?>
<a:theme xmlns:a="http://schemas.openxmlformats.org/drawingml/2006/main" name="SOLIDWORKS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62836F6B-A082-684D-81E7-17006512DA17}" vid="{DE59F974-240C-ED40-8463-9329AAC3A182}"/>
    </a:ext>
  </a:extLst>
</a:theme>
</file>

<file path=ppt/theme/theme6.xml><?xml version="1.0" encoding="utf-8"?>
<a:theme xmlns:a="http://schemas.openxmlformats.org/drawingml/2006/main" name="3D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62836F6B-A082-684D-81E7-17006512DA17}" vid="{712B11B9-3226-BA44-B3E8-02D1FEBA42B8}"/>
    </a:ext>
  </a:extLst>
</a:theme>
</file>

<file path=ppt/theme/theme7.xml><?xml version="1.0" encoding="utf-8"?>
<a:theme xmlns:a="http://schemas.openxmlformats.org/drawingml/2006/main" name="ENO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62836F6B-A082-684D-81E7-17006512DA17}" vid="{32BBD456-B7E6-7F49-A8ED-129C870DB55A}"/>
    </a:ext>
  </a:extLst>
</a:theme>
</file>

<file path=ppt/theme/theme8.xml><?xml version="1.0" encoding="utf-8"?>
<a:theme xmlns:a="http://schemas.openxmlformats.org/drawingml/2006/main" name="EXALEAD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62836F6B-A082-684D-81E7-17006512DA17}" vid="{C7621BD0-6D30-F145-AC19-679A7FFB94FC}"/>
    </a:ext>
  </a:extLst>
</a:theme>
</file>

<file path=ppt/theme/theme9.xml><?xml version="1.0" encoding="utf-8"?>
<a:theme xmlns:a="http://schemas.openxmlformats.org/drawingml/2006/main" name="NETVIBES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62836F6B-A082-684D-81E7-17006512DA17}" vid="{5DDB1066-ED23-FB40-B47E-344411209F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990</TotalTime>
  <Words>220</Words>
  <Application>Microsoft Office PowerPoint</Application>
  <PresentationFormat>On-screen Show (16:9)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6</vt:i4>
      </vt:variant>
    </vt:vector>
  </HeadingPairs>
  <TitlesOfParts>
    <vt:vector size="25" baseType="lpstr">
      <vt:lpstr>3ds Condensed</vt:lpstr>
      <vt:lpstr>3ds Light</vt:lpstr>
      <vt:lpstr>Arial</vt:lpstr>
      <vt:lpstr>Arial Narrow</vt:lpstr>
      <vt:lpstr>Calibri</vt:lpstr>
      <vt:lpstr>Wingdings 3</vt:lpstr>
      <vt:lpstr>CORPORATE</vt:lpstr>
      <vt:lpstr>CATIA</vt:lpstr>
      <vt:lpstr>BIOVIA</vt:lpstr>
      <vt:lpstr>GEOVIA</vt:lpstr>
      <vt:lpstr>SOLIDWORKS</vt:lpstr>
      <vt:lpstr>3DVIA</vt:lpstr>
      <vt:lpstr>ENOVIA</vt:lpstr>
      <vt:lpstr>EXALEAD</vt:lpstr>
      <vt:lpstr>NETVIBES</vt:lpstr>
      <vt:lpstr>CENTRICPLM</vt:lpstr>
      <vt:lpstr>3DEXCITE</vt:lpstr>
      <vt:lpstr>SIMULIA</vt:lpstr>
      <vt:lpstr>DELMIA</vt:lpstr>
      <vt:lpstr>JLR Issue Troubleshooting and Navigation</vt:lpstr>
      <vt:lpstr>VPN Connectivity issue: </vt:lpstr>
      <vt:lpstr>Navigation to GIT lab:  </vt:lpstr>
      <vt:lpstr>Login to JLR Laptop and connect to VPN </vt:lpstr>
      <vt:lpstr>Login to JLR Laptop 1st Time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JLR Issue Troubleshooting and Navigation</dc:title>
  <dc:creator>MULAOKAR Atharva</dc:creator>
  <cp:lastModifiedBy>MULAOKAR Atharva</cp:lastModifiedBy>
  <cp:revision>6</cp:revision>
  <cp:lastPrinted>2013-06-27T08:50:33Z</cp:lastPrinted>
  <dcterms:created xsi:type="dcterms:W3CDTF">2019-07-16T14:17:33Z</dcterms:created>
  <dcterms:modified xsi:type="dcterms:W3CDTF">2019-07-22T07:28:54Z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