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8000650" cx="18000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6">
          <p15:clr>
            <a:srgbClr val="A4A3A4"/>
          </p15:clr>
        </p15:guide>
        <p15:guide id="2" orient="horz" pos="6114">
          <p15:clr>
            <a:srgbClr val="A4A3A4"/>
          </p15:clr>
        </p15:guide>
        <p15:guide id="3" orient="horz" pos="6429">
          <p15:clr>
            <a:srgbClr val="A4A3A4"/>
          </p15:clr>
        </p15:guide>
        <p15:guide id="4" orient="horz" pos="10240">
          <p15:clr>
            <a:srgbClr val="A4A3A4"/>
          </p15:clr>
        </p15:guide>
        <p15:guide id="5" orient="horz" pos="10618">
          <p15:clr>
            <a:srgbClr val="A4A3A4"/>
          </p15:clr>
        </p15:guide>
        <p15:guide id="6" pos="5581">
          <p15:clr>
            <a:srgbClr val="A4A3A4"/>
          </p15:clr>
        </p15:guide>
        <p15:guide id="7" pos="5758">
          <p15:clr>
            <a:srgbClr val="A4A3A4"/>
          </p15:clr>
        </p15:guide>
        <p15:guide id="8" pos="278">
          <p15:clr>
            <a:srgbClr val="A4A3A4"/>
          </p15:clr>
        </p15:guide>
        <p15:guide id="9" pos="2837">
          <p15:clr>
            <a:srgbClr val="A4A3A4"/>
          </p15:clr>
        </p15:guide>
        <p15:guide id="10" pos="3010">
          <p15:clr>
            <a:srgbClr val="A4A3A4"/>
          </p15:clr>
        </p15:guide>
        <p15:guide id="11" pos="8321">
          <p15:clr>
            <a:srgbClr val="A4A3A4"/>
          </p15:clr>
        </p15:guide>
        <p15:guide id="12" pos="8498">
          <p15:clr>
            <a:srgbClr val="A4A3A4"/>
          </p15:clr>
        </p15:guide>
        <p15:guide id="13" pos="1106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UbNdBtVmC6v5d5wq2XfctjO03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6" orient="horz"/>
        <p:guide pos="6114" orient="horz"/>
        <p:guide pos="6429" orient="horz"/>
        <p:guide pos="10240" orient="horz"/>
        <p:guide pos="10618" orient="horz"/>
        <p:guide pos="5581"/>
        <p:guide pos="5758"/>
        <p:guide pos="278"/>
        <p:guide pos="2837"/>
        <p:guide pos="3010"/>
        <p:guide pos="8321"/>
        <p:guide pos="8498"/>
        <p:guide pos="110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ulleted Content">
  <p:cSld name="Title and Bullete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40645" y="3655690"/>
            <a:ext cx="17119381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26" name="Google Shape;26;p4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and Text 02">
  <p:cSld name="Graph and Text 0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40642" y="3655690"/>
            <a:ext cx="8409684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3"/>
          <p:cNvSpPr/>
          <p:nvPr>
            <p:ph idx="2" type="chart"/>
          </p:nvPr>
        </p:nvSpPr>
        <p:spPr>
          <a:xfrm>
            <a:off x="9140968" y="3655690"/>
            <a:ext cx="8419060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body"/>
          </p:nvPr>
        </p:nvSpPr>
        <p:spPr>
          <a:xfrm>
            <a:off x="9140968" y="16256163"/>
            <a:ext cx="8419060" cy="99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5" y="16757811"/>
            <a:ext cx="3860668" cy="1242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5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 showMasterSp="0">
  <p:cSld name="Video"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40644" y="3447371"/>
            <a:ext cx="5728333" cy="4486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187728" y="3536540"/>
            <a:ext cx="5407380" cy="4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indent="-304800" lvl="4" marL="22860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2045128" y="3536545"/>
            <a:ext cx="4538464" cy="483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Jaguar Land Rover</a:t>
            </a:r>
            <a:b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W/1/26 Abbey Road, Whitley</a:t>
            </a:r>
            <a:b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Coventry CV3 4LF, UK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jaguarlandrover.com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6187728" y="8266978"/>
            <a:ext cx="5407380" cy="4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indent="-304800" lvl="4" marL="22860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440645" y="12653264"/>
            <a:ext cx="17119381" cy="103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40645" y="13777106"/>
            <a:ext cx="17119381" cy="9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/>
        </p:nvSpPr>
        <p:spPr>
          <a:xfrm>
            <a:off x="14939619" y="17180952"/>
            <a:ext cx="2615722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©2019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>
            <p:ph idx="2" type="pic"/>
          </p:nvPr>
        </p:nvSpPr>
        <p:spPr>
          <a:xfrm>
            <a:off x="0" y="2872330"/>
            <a:ext cx="18000662" cy="92225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>
            <a:off x="5" y="16757811"/>
            <a:ext cx="3860668" cy="1242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440642" y="16164502"/>
            <a:ext cx="4337660" cy="1744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indent="-2984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Divider Layout">
  <p:cSld name="1_Section Divider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440645" y="12653264"/>
            <a:ext cx="17119381" cy="103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440645" y="13777106"/>
            <a:ext cx="17119381" cy="9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741845"/>
            <a:ext cx="3864477" cy="125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40642" y="16164502"/>
            <a:ext cx="4337660" cy="1744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indent="-2984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Bulleted Content">
  <p:cSld name="1_Title and Bullete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40642" y="422243"/>
            <a:ext cx="13050480" cy="2293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40645" y="3655690"/>
            <a:ext cx="17119381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126" name="Google Shape;126;p21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1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1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1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1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40642" y="415529"/>
            <a:ext cx="13050480" cy="2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40645" y="3655690"/>
            <a:ext cx="17119381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5" name="Google Shape;135;p22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136" name="Google Shape;136;p22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2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2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2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2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40645" y="12653264"/>
            <a:ext cx="17119381" cy="1038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40645" y="13777106"/>
            <a:ext cx="17119381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14939619" y="17211731"/>
            <a:ext cx="261572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Confidential ©2019</a:t>
            </a:r>
            <a:endParaRPr/>
          </a:p>
        </p:txBody>
      </p:sp>
      <p:sp>
        <p:nvSpPr>
          <p:cNvPr id="36" name="Google Shape;36;p5"/>
          <p:cNvSpPr/>
          <p:nvPr>
            <p:ph idx="2" type="pic"/>
          </p:nvPr>
        </p:nvSpPr>
        <p:spPr>
          <a:xfrm>
            <a:off x="0" y="2872330"/>
            <a:ext cx="18000662" cy="92225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5" y="16757811"/>
            <a:ext cx="3860668" cy="1242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5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40642" y="16164502"/>
            <a:ext cx="4337660" cy="1744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indent="-2984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ulleted Text and Image 01">
  <p:cSld name="1_Bulleted Text and Image 0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40642" y="414939"/>
            <a:ext cx="13050480" cy="2306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40642" y="3655690"/>
            <a:ext cx="8409684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3"/>
          <p:cNvSpPr/>
          <p:nvPr>
            <p:ph idx="2" type="pic"/>
          </p:nvPr>
        </p:nvSpPr>
        <p:spPr>
          <a:xfrm>
            <a:off x="9140968" y="3655690"/>
            <a:ext cx="8419060" cy="126004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6" name="Google Shape;146;p23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147" name="Google Shape;147;p23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3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3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3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3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ulleted Text and Image 02">
  <p:cSld name="1_Bulleted Text and Image 0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40642" y="414939"/>
            <a:ext cx="13050480" cy="2306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4"/>
          <p:cNvSpPr/>
          <p:nvPr>
            <p:ph idx="2" type="pic"/>
          </p:nvPr>
        </p:nvSpPr>
        <p:spPr>
          <a:xfrm>
            <a:off x="9140968" y="3655690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4"/>
          <p:cNvSpPr/>
          <p:nvPr>
            <p:ph idx="3" type="pic"/>
          </p:nvPr>
        </p:nvSpPr>
        <p:spPr>
          <a:xfrm>
            <a:off x="13491128" y="3655690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4"/>
          <p:cNvSpPr/>
          <p:nvPr>
            <p:ph idx="4" type="pic"/>
          </p:nvPr>
        </p:nvSpPr>
        <p:spPr>
          <a:xfrm>
            <a:off x="9140968" y="10205933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4"/>
          <p:cNvSpPr/>
          <p:nvPr>
            <p:ph idx="5" type="pic"/>
          </p:nvPr>
        </p:nvSpPr>
        <p:spPr>
          <a:xfrm>
            <a:off x="13491128" y="10205933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40642" y="3655690"/>
            <a:ext cx="8409684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0" name="Google Shape;160;p24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161" name="Google Shape;161;p24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4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4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4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ulleted Text and Image 03">
  <p:cSld name="1_Bulleted Text and Image 0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34394" y="3655690"/>
            <a:ext cx="4068898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440642" y="422243"/>
            <a:ext cx="13050480" cy="2293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5"/>
          <p:cNvSpPr/>
          <p:nvPr>
            <p:ph idx="2" type="pic"/>
          </p:nvPr>
        </p:nvSpPr>
        <p:spPr>
          <a:xfrm>
            <a:off x="4778307" y="3655690"/>
            <a:ext cx="12781722" cy="126004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1" name="Google Shape;171;p25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172" name="Google Shape;172;p25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5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5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5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5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uote/Statement" showMasterSp="0">
  <p:cSld name="1_Quote/Statem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>
            <p:ph idx="2" type="pic"/>
          </p:nvPr>
        </p:nvSpPr>
        <p:spPr>
          <a:xfrm>
            <a:off x="0" y="2872338"/>
            <a:ext cx="18000662" cy="151283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440642" y="422241"/>
            <a:ext cx="13050480" cy="2405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40643" y="9514261"/>
            <a:ext cx="8419060" cy="50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440641" y="14583873"/>
            <a:ext cx="8419060" cy="1672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9845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67898" y="735256"/>
            <a:ext cx="3192125" cy="140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Graph and Text 01">
  <p:cSld name="1_Graph and Text 0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5" y="16757811"/>
            <a:ext cx="3860668" cy="1242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440642" y="422243"/>
            <a:ext cx="13050480" cy="2293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3491123" y="3655690"/>
            <a:ext cx="4068898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7"/>
          <p:cNvSpPr/>
          <p:nvPr>
            <p:ph idx="2" type="chart"/>
          </p:nvPr>
        </p:nvSpPr>
        <p:spPr>
          <a:xfrm>
            <a:off x="440642" y="3655690"/>
            <a:ext cx="12769222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3" type="body"/>
          </p:nvPr>
        </p:nvSpPr>
        <p:spPr>
          <a:xfrm>
            <a:off x="440643" y="16256163"/>
            <a:ext cx="12769220" cy="99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Graph and Text 02">
  <p:cSld name="1_Graph and Text 0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40642" y="422239"/>
            <a:ext cx="13050480" cy="2218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40642" y="3655690"/>
            <a:ext cx="8409684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8"/>
          <p:cNvSpPr/>
          <p:nvPr>
            <p:ph idx="2" type="chart"/>
          </p:nvPr>
        </p:nvSpPr>
        <p:spPr>
          <a:xfrm>
            <a:off x="9140968" y="3655690"/>
            <a:ext cx="8419060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3" type="body"/>
          </p:nvPr>
        </p:nvSpPr>
        <p:spPr>
          <a:xfrm>
            <a:off x="9140968" y="16256163"/>
            <a:ext cx="8419060" cy="99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8"/>
          <p:cNvSpPr/>
          <p:nvPr/>
        </p:nvSpPr>
        <p:spPr>
          <a:xfrm>
            <a:off x="5" y="16757811"/>
            <a:ext cx="3860668" cy="1242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hank You">
  <p:cSld name="1_Thank You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40644" y="3447371"/>
            <a:ext cx="5728333" cy="4486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6187728" y="3536540"/>
            <a:ext cx="5407380" cy="4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indent="-304800" lvl="4" marL="22860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12045128" y="3536545"/>
            <a:ext cx="4538464" cy="483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Jaguar Land Rover</a:t>
            </a:r>
            <a:b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W/1/26 Abbey Road, Whitley</a:t>
            </a:r>
            <a:b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Coventry CV3 4LF, UK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jaguarland</a:t>
            </a: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rover.com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6187728" y="8266978"/>
            <a:ext cx="5407380" cy="4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indent="-304800" lvl="4" marL="22860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Layout">
  <p:cSld name="Section Divider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440645" y="12653264"/>
            <a:ext cx="17119381" cy="1038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440645" y="13777106"/>
            <a:ext cx="17119381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741845"/>
            <a:ext cx="3864477" cy="1258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40642" y="16164502"/>
            <a:ext cx="4337660" cy="1744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indent="-2984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40645" y="3655690"/>
            <a:ext cx="17119381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and Image 01">
  <p:cSld name="Bulleted Text and Image 0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40642" y="3655690"/>
            <a:ext cx="8409684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8"/>
          <p:cNvSpPr/>
          <p:nvPr>
            <p:ph idx="2" type="pic"/>
          </p:nvPr>
        </p:nvSpPr>
        <p:spPr>
          <a:xfrm>
            <a:off x="9140968" y="3655690"/>
            <a:ext cx="8419060" cy="126004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and Image 02">
  <p:cSld name="Bulleted Text and Image 0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9140968" y="3655690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/>
          <p:nvPr>
            <p:ph idx="3" type="pic"/>
          </p:nvPr>
        </p:nvSpPr>
        <p:spPr>
          <a:xfrm>
            <a:off x="13491128" y="3655690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/>
          <p:nvPr>
            <p:ph idx="4" type="pic"/>
          </p:nvPr>
        </p:nvSpPr>
        <p:spPr>
          <a:xfrm>
            <a:off x="9140968" y="10205933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/>
          <p:nvPr>
            <p:ph idx="5" type="pic"/>
          </p:nvPr>
        </p:nvSpPr>
        <p:spPr>
          <a:xfrm>
            <a:off x="13491128" y="10205933"/>
            <a:ext cx="4068900" cy="6050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40642" y="3655690"/>
            <a:ext cx="8409684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6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and Image 03">
  <p:cSld name="Bulleted Text and Image 0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34394" y="3655690"/>
            <a:ext cx="4068898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778307" y="3655690"/>
            <a:ext cx="12781722" cy="126004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3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/Statement" showMasterSp="0">
  <p:cSld name="Quote/Statem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>
            <p:ph idx="2" type="pic"/>
          </p:nvPr>
        </p:nvSpPr>
        <p:spPr>
          <a:xfrm>
            <a:off x="0" y="2872338"/>
            <a:ext cx="18000662" cy="151283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40643" y="9514261"/>
            <a:ext cx="8419060" cy="50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40641" y="14583873"/>
            <a:ext cx="8419060" cy="1672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67898" y="735256"/>
            <a:ext cx="3192125" cy="14080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4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and Text 01">
  <p:cSld name="Graph and Text 0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5" y="16757811"/>
            <a:ext cx="3860668" cy="1242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5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3491123" y="3655690"/>
            <a:ext cx="4068898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2"/>
          <p:cNvSpPr/>
          <p:nvPr>
            <p:ph idx="2" type="chart"/>
          </p:nvPr>
        </p:nvSpPr>
        <p:spPr>
          <a:xfrm>
            <a:off x="440642" y="3655690"/>
            <a:ext cx="12769222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40643" y="16256163"/>
            <a:ext cx="12769220" cy="99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4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40642" y="422247"/>
            <a:ext cx="13050480" cy="2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40645" y="3655690"/>
            <a:ext cx="17119381" cy="126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367898" y="735256"/>
            <a:ext cx="3192125" cy="1408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3"/>
          <p:cNvCxnSpPr/>
          <p:nvPr/>
        </p:nvCxnSpPr>
        <p:spPr>
          <a:xfrm>
            <a:off x="440647" y="2872330"/>
            <a:ext cx="17119381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3"/>
          <p:cNvGrpSpPr/>
          <p:nvPr/>
        </p:nvGrpSpPr>
        <p:grpSpPr>
          <a:xfrm>
            <a:off x="237099" y="17002643"/>
            <a:ext cx="2763881" cy="755933"/>
            <a:chOff x="120441" y="4827685"/>
            <a:chExt cx="1468331" cy="231017"/>
          </a:xfrm>
        </p:grpSpPr>
        <p:pic>
          <p:nvPicPr>
            <p:cNvPr id="16" name="Google Shape;16;p3"/>
            <p:cNvPicPr preferRelativeResize="0"/>
            <p:nvPr/>
          </p:nvPicPr>
          <p:blipFill rotWithShape="1">
            <a:blip r:embed="rId2">
              <a:alphaModFix/>
            </a:blip>
            <a:srcRect b="0" l="0" r="84701" t="0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3"/>
            <p:cNvPicPr preferRelativeResize="0"/>
            <p:nvPr/>
          </p:nvPicPr>
          <p:blipFill rotWithShape="1">
            <a:blip r:embed="rId2">
              <a:alphaModFix/>
            </a:blip>
            <a:srcRect b="0" l="21215" r="63485" t="0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/>
            </a:blip>
            <a:srcRect b="0" l="42349" r="42349" t="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b="0" l="63528" r="21171" t="0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b="0" l="84783" r="-83" t="0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Structure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‹#›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11" name="Google Shape;211;p1"/>
          <p:cNvSpPr txBox="1"/>
          <p:nvPr>
            <p:ph idx="2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AS 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3842896" y="8392034"/>
            <a:ext cx="2660444" cy="7845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Former Domains / Floorwalkers / How-to / Business Processes / CAD Migration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11034745" y="9822282"/>
            <a:ext cx="2395762" cy="3998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Environment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7656504" y="9459641"/>
            <a:ext cx="2722966" cy="2487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(prod and non-prod environments, builds, testing, IT Ops, IT Clipboard, non-CAD migration and integration)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11023568" y="10592488"/>
            <a:ext cx="2406939" cy="3998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Environment</a:t>
            </a:r>
            <a:endParaRPr/>
          </a:p>
        </p:txBody>
      </p:sp>
      <p:sp>
        <p:nvSpPr>
          <p:cNvPr id="216" name="Google Shape;216;p1"/>
          <p:cNvSpPr/>
          <p:nvPr/>
        </p:nvSpPr>
        <p:spPr>
          <a:xfrm>
            <a:off x="11031343" y="11307495"/>
            <a:ext cx="2399164" cy="3998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Pre-Prod Environment</a:t>
            </a:r>
            <a:endParaRPr/>
          </a:p>
        </p:txBody>
      </p:sp>
      <p:sp>
        <p:nvSpPr>
          <p:cNvPr id="217" name="Google Shape;217;p1"/>
          <p:cNvSpPr/>
          <p:nvPr/>
        </p:nvSpPr>
        <p:spPr>
          <a:xfrm>
            <a:off x="11027562" y="12010733"/>
            <a:ext cx="2402945" cy="4317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 Environment</a:t>
            </a:r>
            <a:endParaRPr/>
          </a:p>
        </p:txBody>
      </p:sp>
      <p:sp>
        <p:nvSpPr>
          <p:cNvPr id="218" name="Google Shape;218;p1"/>
          <p:cNvSpPr/>
          <p:nvPr/>
        </p:nvSpPr>
        <p:spPr>
          <a:xfrm>
            <a:off x="4665033" y="11745805"/>
            <a:ext cx="2779296" cy="50538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PLM Helpdesk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4665034" y="12517910"/>
            <a:ext cx="9438506" cy="1421613"/>
          </a:xfrm>
          <a:prstGeom prst="cloud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5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0" i="0" sz="45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"/>
          <p:cNvCxnSpPr/>
          <p:nvPr/>
        </p:nvCxnSpPr>
        <p:spPr>
          <a:xfrm flipH="1" rot="10800000">
            <a:off x="6731000" y="12291879"/>
            <a:ext cx="12700" cy="37002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1" name="Google Shape;221;p1"/>
          <p:cNvCxnSpPr/>
          <p:nvPr/>
        </p:nvCxnSpPr>
        <p:spPr>
          <a:xfrm flipH="1" rot="10800000">
            <a:off x="7065176" y="12264163"/>
            <a:ext cx="12700" cy="37002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2" name="Google Shape;222;p1"/>
          <p:cNvCxnSpPr/>
          <p:nvPr/>
        </p:nvCxnSpPr>
        <p:spPr>
          <a:xfrm flipH="1" rot="10800000">
            <a:off x="6299360" y="12281678"/>
            <a:ext cx="12700" cy="37002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3" name="Google Shape;223;p1"/>
          <p:cNvCxnSpPr/>
          <p:nvPr/>
        </p:nvCxnSpPr>
        <p:spPr>
          <a:xfrm flipH="1" rot="10800000">
            <a:off x="5893121" y="12308490"/>
            <a:ext cx="12700" cy="41666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4" name="Google Shape;224;p1"/>
          <p:cNvCxnSpPr/>
          <p:nvPr/>
        </p:nvCxnSpPr>
        <p:spPr>
          <a:xfrm rot="10800000">
            <a:off x="5255745" y="12275602"/>
            <a:ext cx="16983" cy="729198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5" name="Google Shape;225;p1"/>
          <p:cNvSpPr txBox="1"/>
          <p:nvPr/>
        </p:nvSpPr>
        <p:spPr>
          <a:xfrm>
            <a:off x="3592174" y="12417814"/>
            <a:ext cx="1649590" cy="4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Requests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 Reporting</a:t>
            </a:r>
            <a:endParaRPr/>
          </a:p>
        </p:txBody>
      </p:sp>
      <p:sp>
        <p:nvSpPr>
          <p:cNvPr id="226" name="Google Shape;226;p1"/>
          <p:cNvSpPr/>
          <p:nvPr/>
        </p:nvSpPr>
        <p:spPr>
          <a:xfrm>
            <a:off x="5732271" y="7212766"/>
            <a:ext cx="2318905" cy="5020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8E1AE"/>
              </a:gs>
              <a:gs pos="35000">
                <a:srgbClr val="FBE9C4"/>
              </a:gs>
              <a:gs pos="100000">
                <a:srgbClr val="FDF6E8"/>
              </a:gs>
            </a:gsLst>
            <a:lin ang="16200000" scaled="0"/>
          </a:gradFill>
          <a:ln cap="flat" cmpd="sng" w="9525">
            <a:solidFill>
              <a:srgbClr val="B7A16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Incidents, CRs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7615947" y="8485972"/>
            <a:ext cx="1658464" cy="5703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IMS Triage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10832326" y="7821665"/>
            <a:ext cx="2613426" cy="5703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Dassault (SR, PER)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"/>
          <p:cNvCxnSpPr>
            <a:stCxn id="227" idx="1"/>
            <a:endCxn id="212" idx="3"/>
          </p:cNvCxnSpPr>
          <p:nvPr/>
        </p:nvCxnSpPr>
        <p:spPr>
          <a:xfrm flipH="1">
            <a:off x="6503247" y="8771156"/>
            <a:ext cx="1112700" cy="132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1"/>
          <p:cNvCxnSpPr>
            <a:stCxn id="212" idx="0"/>
            <a:endCxn id="226" idx="1"/>
          </p:cNvCxnSpPr>
          <p:nvPr/>
        </p:nvCxnSpPr>
        <p:spPr>
          <a:xfrm rot="-5400000">
            <a:off x="4988618" y="7648334"/>
            <a:ext cx="928200" cy="5592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1" name="Google Shape;231;p1"/>
          <p:cNvSpPr/>
          <p:nvPr/>
        </p:nvSpPr>
        <p:spPr>
          <a:xfrm>
            <a:off x="2541060" y="11328844"/>
            <a:ext cx="1883654" cy="9223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/ FD / Business Support Testing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"/>
          <p:cNvCxnSpPr>
            <a:stCxn id="231" idx="0"/>
            <a:endCxn id="212" idx="1"/>
          </p:cNvCxnSpPr>
          <p:nvPr/>
        </p:nvCxnSpPr>
        <p:spPr>
          <a:xfrm rot="-5400000">
            <a:off x="2390587" y="9876544"/>
            <a:ext cx="2544600" cy="3600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3" name="Google Shape;233;p1"/>
          <p:cNvSpPr/>
          <p:nvPr/>
        </p:nvSpPr>
        <p:spPr>
          <a:xfrm>
            <a:off x="4917383" y="11328844"/>
            <a:ext cx="2235700" cy="4234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Clipboard Triage (Lightweight)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"/>
          <p:cNvCxnSpPr>
            <a:stCxn id="214" idx="3"/>
            <a:endCxn id="213" idx="1"/>
          </p:cNvCxnSpPr>
          <p:nvPr/>
        </p:nvCxnSpPr>
        <p:spPr>
          <a:xfrm flipH="1" rot="10800000">
            <a:off x="10379470" y="10022291"/>
            <a:ext cx="655200" cy="6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1"/>
          <p:cNvCxnSpPr>
            <a:stCxn id="214" idx="3"/>
            <a:endCxn id="215" idx="1"/>
          </p:cNvCxnSpPr>
          <p:nvPr/>
        </p:nvCxnSpPr>
        <p:spPr>
          <a:xfrm>
            <a:off x="10379470" y="10703591"/>
            <a:ext cx="644100" cy="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1"/>
          <p:cNvCxnSpPr>
            <a:stCxn id="214" idx="3"/>
            <a:endCxn id="216" idx="1"/>
          </p:cNvCxnSpPr>
          <p:nvPr/>
        </p:nvCxnSpPr>
        <p:spPr>
          <a:xfrm>
            <a:off x="10379470" y="10703591"/>
            <a:ext cx="651900" cy="80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1"/>
          <p:cNvCxnSpPr>
            <a:stCxn id="214" idx="3"/>
            <a:endCxn id="217" idx="1"/>
          </p:cNvCxnSpPr>
          <p:nvPr/>
        </p:nvCxnSpPr>
        <p:spPr>
          <a:xfrm>
            <a:off x="10379470" y="10703591"/>
            <a:ext cx="648000" cy="15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1"/>
          <p:cNvCxnSpPr>
            <a:stCxn id="228" idx="2"/>
            <a:endCxn id="214" idx="0"/>
          </p:cNvCxnSpPr>
          <p:nvPr/>
        </p:nvCxnSpPr>
        <p:spPr>
          <a:xfrm flipH="1">
            <a:off x="9017839" y="8392034"/>
            <a:ext cx="3121200" cy="10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1"/>
          <p:cNvCxnSpPr>
            <a:stCxn id="226" idx="3"/>
            <a:endCxn id="227" idx="0"/>
          </p:cNvCxnSpPr>
          <p:nvPr/>
        </p:nvCxnSpPr>
        <p:spPr>
          <a:xfrm>
            <a:off x="8051176" y="7463777"/>
            <a:ext cx="393900" cy="10221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0" name="Google Shape;240;p1"/>
          <p:cNvSpPr/>
          <p:nvPr/>
        </p:nvSpPr>
        <p:spPr>
          <a:xfrm>
            <a:off x="6126114" y="10073060"/>
            <a:ext cx="1531221" cy="6519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Clipboard Triage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"/>
          <p:cNvCxnSpPr>
            <a:stCxn id="233" idx="0"/>
            <a:endCxn id="240" idx="2"/>
          </p:cNvCxnSpPr>
          <p:nvPr/>
        </p:nvCxnSpPr>
        <p:spPr>
          <a:xfrm rot="-5400000">
            <a:off x="6161533" y="10598644"/>
            <a:ext cx="603900" cy="856500"/>
          </a:xfrm>
          <a:prstGeom prst="bentConnector3">
            <a:avLst>
              <a:gd fmla="val 49991" name="adj1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1"/>
          <p:cNvCxnSpPr>
            <a:stCxn id="233" idx="0"/>
            <a:endCxn id="212" idx="2"/>
          </p:cNvCxnSpPr>
          <p:nvPr/>
        </p:nvCxnSpPr>
        <p:spPr>
          <a:xfrm flipH="1" rot="5400000">
            <a:off x="4528033" y="9821644"/>
            <a:ext cx="2152200" cy="862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1"/>
          <p:cNvCxnSpPr>
            <a:stCxn id="227" idx="2"/>
            <a:endCxn id="214" idx="0"/>
          </p:cNvCxnSpPr>
          <p:nvPr/>
        </p:nvCxnSpPr>
        <p:spPr>
          <a:xfrm flipH="1" rot="-5400000">
            <a:off x="8529929" y="8971591"/>
            <a:ext cx="403200" cy="5727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Google Shape;244;p1"/>
          <p:cNvCxnSpPr>
            <a:stCxn id="227" idx="3"/>
            <a:endCxn id="228" idx="1"/>
          </p:cNvCxnSpPr>
          <p:nvPr/>
        </p:nvCxnSpPr>
        <p:spPr>
          <a:xfrm flipH="1" rot="10800000">
            <a:off x="9274411" y="8106956"/>
            <a:ext cx="1557900" cy="66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5" name="Google Shape;245;p1"/>
          <p:cNvSpPr/>
          <p:nvPr/>
        </p:nvSpPr>
        <p:spPr>
          <a:xfrm>
            <a:off x="11034745" y="9117799"/>
            <a:ext cx="2395762" cy="3998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Environment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"/>
          <p:cNvCxnSpPr>
            <a:stCxn id="214" idx="3"/>
            <a:endCxn id="245" idx="1"/>
          </p:cNvCxnSpPr>
          <p:nvPr/>
        </p:nvCxnSpPr>
        <p:spPr>
          <a:xfrm flipH="1" rot="10800000">
            <a:off x="10379470" y="9317591"/>
            <a:ext cx="655200" cy="13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>
            <p:ph type="title"/>
          </p:nvPr>
        </p:nvSpPr>
        <p:spPr>
          <a:xfrm>
            <a:off x="440642" y="489845"/>
            <a:ext cx="13050480" cy="108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Structure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>
            <p:ph idx="12" type="sldNum"/>
          </p:nvPr>
        </p:nvSpPr>
        <p:spPr>
          <a:xfrm>
            <a:off x="16137805" y="16367791"/>
            <a:ext cx="1422218" cy="1386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‹#›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54" name="Google Shape;254;p2"/>
          <p:cNvSpPr txBox="1"/>
          <p:nvPr>
            <p:ph idx="2" type="subTitle"/>
          </p:nvPr>
        </p:nvSpPr>
        <p:spPr>
          <a:xfrm>
            <a:off x="440640" y="1644804"/>
            <a:ext cx="13050485" cy="9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TO BE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/>
          <p:nvPr/>
        </p:nvSpPr>
        <p:spPr>
          <a:xfrm>
            <a:off x="7461422" y="7605363"/>
            <a:ext cx="1074000" cy="38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/ Scrum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13760350" y="5488950"/>
            <a:ext cx="1794600" cy="546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Environments Service</a:t>
            </a: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7513930" y="8182073"/>
            <a:ext cx="969000" cy="3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Env 1</a:t>
            </a:r>
            <a:endParaRPr/>
          </a:p>
        </p:txBody>
      </p:sp>
      <p:grpSp>
        <p:nvGrpSpPr>
          <p:cNvPr id="258" name="Google Shape;258;p2"/>
          <p:cNvGrpSpPr/>
          <p:nvPr/>
        </p:nvGrpSpPr>
        <p:grpSpPr>
          <a:xfrm>
            <a:off x="11222740" y="8145558"/>
            <a:ext cx="4186103" cy="452551"/>
            <a:chOff x="1943" y="1344960"/>
            <a:chExt cx="4186103" cy="452551"/>
          </a:xfrm>
        </p:grpSpPr>
        <p:sp>
          <p:nvSpPr>
            <p:cNvPr id="259" name="Google Shape;259;p2"/>
            <p:cNvSpPr/>
            <p:nvPr/>
          </p:nvSpPr>
          <p:spPr>
            <a:xfrm rot="10800000">
              <a:off x="3056667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 txBox="1"/>
            <p:nvPr/>
          </p:nvSpPr>
          <p:spPr>
            <a:xfrm>
              <a:off x="3282942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OOTB DS Code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 rot="10800000">
              <a:off x="2038426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 txBox="1"/>
            <p:nvPr/>
          </p:nvSpPr>
          <p:spPr>
            <a:xfrm>
              <a:off x="2264701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Base Code (master branch)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 rot="10800000">
              <a:off x="1020185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 txBox="1"/>
            <p:nvPr/>
          </p:nvSpPr>
          <p:spPr>
            <a:xfrm>
              <a:off x="1246460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Data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 rot="10800000">
              <a:off x="1943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228218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Scrum Code (team dev branch)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"/>
          <p:cNvSpPr/>
          <p:nvPr/>
        </p:nvSpPr>
        <p:spPr>
          <a:xfrm>
            <a:off x="8810893" y="7604202"/>
            <a:ext cx="1132800" cy="40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/ Scrum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"/>
          <p:cNvSpPr/>
          <p:nvPr/>
        </p:nvSpPr>
        <p:spPr>
          <a:xfrm>
            <a:off x="10107853" y="7584570"/>
            <a:ext cx="1192200" cy="38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 / Scrum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11500493" y="7580009"/>
            <a:ext cx="969000" cy="38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Dassault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8810891" y="8182072"/>
            <a:ext cx="2265900" cy="3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Env 2 (shared)</a:t>
            </a:r>
            <a:endParaRPr/>
          </a:p>
        </p:txBody>
      </p:sp>
      <p:sp>
        <p:nvSpPr>
          <p:cNvPr id="271" name="Google Shape;271;p2"/>
          <p:cNvSpPr txBox="1"/>
          <p:nvPr/>
        </p:nvSpPr>
        <p:spPr>
          <a:xfrm>
            <a:off x="12790547" y="8989223"/>
            <a:ext cx="73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Pipelines</a:t>
            </a:r>
            <a:endParaRPr/>
          </a:p>
        </p:txBody>
      </p:sp>
      <p:cxnSp>
        <p:nvCxnSpPr>
          <p:cNvPr id="272" name="Google Shape;272;p2"/>
          <p:cNvCxnSpPr>
            <a:stCxn id="255" idx="2"/>
            <a:endCxn id="257" idx="0"/>
          </p:cNvCxnSpPr>
          <p:nvPr/>
        </p:nvCxnSpPr>
        <p:spPr>
          <a:xfrm>
            <a:off x="7998422" y="799386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"/>
          <p:cNvCxnSpPr>
            <a:stCxn id="267" idx="2"/>
            <a:endCxn id="270" idx="0"/>
          </p:cNvCxnSpPr>
          <p:nvPr/>
        </p:nvCxnSpPr>
        <p:spPr>
          <a:xfrm>
            <a:off x="9377293" y="8006502"/>
            <a:ext cx="566400" cy="17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2"/>
          <p:cNvCxnSpPr>
            <a:stCxn id="268" idx="2"/>
            <a:endCxn id="270" idx="0"/>
          </p:cNvCxnSpPr>
          <p:nvPr/>
        </p:nvCxnSpPr>
        <p:spPr>
          <a:xfrm flipH="1">
            <a:off x="9943753" y="7973070"/>
            <a:ext cx="760200" cy="2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2"/>
          <p:cNvSpPr/>
          <p:nvPr/>
        </p:nvSpPr>
        <p:spPr>
          <a:xfrm>
            <a:off x="7513931" y="8810197"/>
            <a:ext cx="4859700" cy="58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Integration Team</a:t>
            </a: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7507759" y="9626460"/>
            <a:ext cx="3569100" cy="3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Environment</a:t>
            </a:r>
            <a:endParaRPr/>
          </a:p>
        </p:txBody>
      </p:sp>
      <p:grpSp>
        <p:nvGrpSpPr>
          <p:cNvPr id="277" name="Google Shape;277;p2"/>
          <p:cNvGrpSpPr/>
          <p:nvPr/>
        </p:nvGrpSpPr>
        <p:grpSpPr>
          <a:xfrm>
            <a:off x="11312757" y="9567997"/>
            <a:ext cx="4186103" cy="452551"/>
            <a:chOff x="1943" y="1344960"/>
            <a:chExt cx="4186103" cy="452551"/>
          </a:xfrm>
        </p:grpSpPr>
        <p:sp>
          <p:nvSpPr>
            <p:cNvPr id="278" name="Google Shape;278;p2"/>
            <p:cNvSpPr/>
            <p:nvPr/>
          </p:nvSpPr>
          <p:spPr>
            <a:xfrm rot="10800000">
              <a:off x="3056667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 txBox="1"/>
            <p:nvPr/>
          </p:nvSpPr>
          <p:spPr>
            <a:xfrm>
              <a:off x="3282942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OOTB DS Code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 rot="10800000">
              <a:off x="2038426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 txBox="1"/>
            <p:nvPr/>
          </p:nvSpPr>
          <p:spPr>
            <a:xfrm>
              <a:off x="2264701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Base Code (master branch)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 rot="10800000">
              <a:off x="1020185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 txBox="1"/>
            <p:nvPr/>
          </p:nvSpPr>
          <p:spPr>
            <a:xfrm>
              <a:off x="1246460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Data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 rot="10800000">
              <a:off x="1943" y="1344960"/>
              <a:ext cx="1131379" cy="45255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28218" y="1344960"/>
              <a:ext cx="678828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Integration Code (staging branch)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6" name="Google Shape;286;p2"/>
          <p:cNvCxnSpPr>
            <a:stCxn id="257" idx="2"/>
          </p:cNvCxnSpPr>
          <p:nvPr/>
        </p:nvCxnSpPr>
        <p:spPr>
          <a:xfrm>
            <a:off x="7998430" y="8581973"/>
            <a:ext cx="39450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"/>
          <p:cNvCxnSpPr>
            <a:stCxn id="270" idx="2"/>
            <a:endCxn id="275" idx="0"/>
          </p:cNvCxnSpPr>
          <p:nvPr/>
        </p:nvCxnSpPr>
        <p:spPr>
          <a:xfrm>
            <a:off x="9943841" y="8581972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2"/>
          <p:cNvCxnSpPr>
            <a:stCxn id="275" idx="2"/>
            <a:endCxn id="276" idx="0"/>
          </p:cNvCxnSpPr>
          <p:nvPr/>
        </p:nvCxnSpPr>
        <p:spPr>
          <a:xfrm flipH="1">
            <a:off x="9292181" y="9398197"/>
            <a:ext cx="651600" cy="22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2"/>
          <p:cNvSpPr/>
          <p:nvPr/>
        </p:nvSpPr>
        <p:spPr>
          <a:xfrm>
            <a:off x="7514354" y="10159358"/>
            <a:ext cx="3569100" cy="3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Pre-Prod Environment</a:t>
            </a:r>
            <a:endParaRPr/>
          </a:p>
        </p:txBody>
      </p:sp>
      <p:grpSp>
        <p:nvGrpSpPr>
          <p:cNvPr id="290" name="Google Shape;290;p2"/>
          <p:cNvGrpSpPr/>
          <p:nvPr/>
        </p:nvGrpSpPr>
        <p:grpSpPr>
          <a:xfrm>
            <a:off x="12282969" y="10115941"/>
            <a:ext cx="3167257" cy="452465"/>
            <a:chOff x="928" y="1345003"/>
            <a:chExt cx="3167257" cy="452465"/>
          </a:xfrm>
        </p:grpSpPr>
        <p:sp>
          <p:nvSpPr>
            <p:cNvPr id="291" name="Google Shape;291;p2"/>
            <p:cNvSpPr/>
            <p:nvPr/>
          </p:nvSpPr>
          <p:spPr>
            <a:xfrm rot="10800000">
              <a:off x="2037022" y="1345003"/>
              <a:ext cx="1131163" cy="45246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 txBox="1"/>
            <p:nvPr/>
          </p:nvSpPr>
          <p:spPr>
            <a:xfrm>
              <a:off x="2263254" y="1345003"/>
              <a:ext cx="678698" cy="452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Production Environment Clone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 rot="10800000">
              <a:off x="1018975" y="1345003"/>
              <a:ext cx="1131163" cy="45246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 txBox="1"/>
            <p:nvPr/>
          </p:nvSpPr>
          <p:spPr>
            <a:xfrm>
              <a:off x="1245207" y="1345003"/>
              <a:ext cx="678698" cy="452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Packaged Code Drop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 rot="10800000">
              <a:off x="928" y="1345003"/>
              <a:ext cx="1131163" cy="45246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 txBox="1"/>
            <p:nvPr/>
          </p:nvSpPr>
          <p:spPr>
            <a:xfrm>
              <a:off x="227160" y="1345003"/>
              <a:ext cx="678698" cy="452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50" lIns="10650" spcFirstLastPara="1" rIns="32000" wrap="square" tIns="10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Production Data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2"/>
          <p:cNvSpPr/>
          <p:nvPr/>
        </p:nvSpPr>
        <p:spPr>
          <a:xfrm>
            <a:off x="11455982" y="10185155"/>
            <a:ext cx="720600" cy="3483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34435D"/>
              </a:gs>
              <a:gs pos="80000">
                <a:srgbClr val="44597C"/>
              </a:gs>
              <a:gs pos="100000">
                <a:srgbClr val="435A7D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108000" lIns="3600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Release Package</a:t>
            </a:r>
            <a:endParaRPr/>
          </a:p>
        </p:txBody>
      </p:sp>
      <p:cxnSp>
        <p:nvCxnSpPr>
          <p:cNvPr id="298" name="Google Shape;298;p2"/>
          <p:cNvCxnSpPr>
            <a:stCxn id="275" idx="2"/>
            <a:endCxn id="289" idx="0"/>
          </p:cNvCxnSpPr>
          <p:nvPr/>
        </p:nvCxnSpPr>
        <p:spPr>
          <a:xfrm flipH="1">
            <a:off x="9298781" y="9398197"/>
            <a:ext cx="645000" cy="7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p2"/>
          <p:cNvSpPr/>
          <p:nvPr/>
        </p:nvSpPr>
        <p:spPr>
          <a:xfrm>
            <a:off x="7507759" y="11011230"/>
            <a:ext cx="5047500" cy="50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Support Team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"/>
          <p:cNvSpPr/>
          <p:nvPr/>
        </p:nvSpPr>
        <p:spPr>
          <a:xfrm>
            <a:off x="7615261" y="11802913"/>
            <a:ext cx="4940100" cy="431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 Environment</a:t>
            </a:r>
            <a:endParaRPr/>
          </a:p>
        </p:txBody>
      </p:sp>
      <p:sp>
        <p:nvSpPr>
          <p:cNvPr id="301" name="Google Shape;301;p2"/>
          <p:cNvSpPr txBox="1"/>
          <p:nvPr/>
        </p:nvSpPr>
        <p:spPr>
          <a:xfrm>
            <a:off x="5552976" y="8193110"/>
            <a:ext cx="2062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Testing</a:t>
            </a:r>
            <a:endParaRPr/>
          </a:p>
        </p:txBody>
      </p:sp>
      <p:sp>
        <p:nvSpPr>
          <p:cNvPr id="302" name="Google Shape;302;p2"/>
          <p:cNvSpPr txBox="1"/>
          <p:nvPr/>
        </p:nvSpPr>
        <p:spPr>
          <a:xfrm>
            <a:off x="5896004" y="9617080"/>
            <a:ext cx="1376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endParaRPr/>
          </a:p>
        </p:txBody>
      </p:sp>
      <p:sp>
        <p:nvSpPr>
          <p:cNvPr id="303" name="Google Shape;303;p2"/>
          <p:cNvSpPr txBox="1"/>
          <p:nvPr/>
        </p:nvSpPr>
        <p:spPr>
          <a:xfrm>
            <a:off x="5759325" y="10184128"/>
            <a:ext cx="1649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Rehearsal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Data Testing</a:t>
            </a:r>
            <a:endParaRPr/>
          </a:p>
        </p:txBody>
      </p:sp>
      <p:cxnSp>
        <p:nvCxnSpPr>
          <p:cNvPr id="304" name="Google Shape;304;p2"/>
          <p:cNvCxnSpPr>
            <a:stCxn id="297" idx="3"/>
            <a:endCxn id="299" idx="0"/>
          </p:cNvCxnSpPr>
          <p:nvPr/>
        </p:nvCxnSpPr>
        <p:spPr>
          <a:xfrm flipH="1">
            <a:off x="10031545" y="10533455"/>
            <a:ext cx="174120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2"/>
          <p:cNvCxnSpPr>
            <a:stCxn id="299" idx="2"/>
            <a:endCxn id="300" idx="0"/>
          </p:cNvCxnSpPr>
          <p:nvPr/>
        </p:nvCxnSpPr>
        <p:spPr>
          <a:xfrm>
            <a:off x="10031509" y="11516730"/>
            <a:ext cx="53700" cy="2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2"/>
          <p:cNvSpPr txBox="1"/>
          <p:nvPr/>
        </p:nvSpPr>
        <p:spPr>
          <a:xfrm>
            <a:off x="12660653" y="11842627"/>
            <a:ext cx="1649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Deployment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Maintenance</a:t>
            </a: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3116708" y="11729292"/>
            <a:ext cx="2779200" cy="50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Line Support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"/>
          <p:cNvSpPr/>
          <p:nvPr/>
        </p:nvSpPr>
        <p:spPr>
          <a:xfrm>
            <a:off x="3415195" y="11241745"/>
            <a:ext cx="2182200" cy="473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Triage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"/>
          <p:cNvSpPr/>
          <p:nvPr/>
        </p:nvSpPr>
        <p:spPr>
          <a:xfrm>
            <a:off x="3116709" y="12501398"/>
            <a:ext cx="9438552" cy="1421604"/>
          </a:xfrm>
          <a:prstGeom prst="cloud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45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"/>
          <p:cNvCxnSpPr/>
          <p:nvPr/>
        </p:nvCxnSpPr>
        <p:spPr>
          <a:xfrm flipH="1" rot="10800000">
            <a:off x="5182675" y="12275488"/>
            <a:ext cx="12600" cy="369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1" name="Google Shape;311;p2"/>
          <p:cNvCxnSpPr/>
          <p:nvPr/>
        </p:nvCxnSpPr>
        <p:spPr>
          <a:xfrm flipH="1" rot="10800000">
            <a:off x="5516851" y="12247772"/>
            <a:ext cx="12600" cy="369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"/>
          <p:cNvCxnSpPr/>
          <p:nvPr/>
        </p:nvCxnSpPr>
        <p:spPr>
          <a:xfrm flipH="1" rot="10800000">
            <a:off x="4751035" y="12265287"/>
            <a:ext cx="12600" cy="369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"/>
          <p:cNvCxnSpPr/>
          <p:nvPr/>
        </p:nvCxnSpPr>
        <p:spPr>
          <a:xfrm flipH="1" rot="10800000">
            <a:off x="4344796" y="12291941"/>
            <a:ext cx="12600" cy="416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2"/>
          <p:cNvCxnSpPr/>
          <p:nvPr/>
        </p:nvCxnSpPr>
        <p:spPr>
          <a:xfrm rot="10800000">
            <a:off x="3707303" y="12258988"/>
            <a:ext cx="17100" cy="7293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5" name="Google Shape;315;p2"/>
          <p:cNvSpPr txBox="1"/>
          <p:nvPr/>
        </p:nvSpPr>
        <p:spPr>
          <a:xfrm>
            <a:off x="2043849" y="12401302"/>
            <a:ext cx="1649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Requests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 Reporting</a:t>
            </a: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2017092" y="10034728"/>
            <a:ext cx="1099500" cy="73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00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Services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3956547" y="6905876"/>
            <a:ext cx="1099500" cy="54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8E1AE"/>
              </a:gs>
              <a:gs pos="35000">
                <a:srgbClr val="FBE9C4"/>
              </a:gs>
              <a:gs pos="100000">
                <a:srgbClr val="FDF6E8"/>
              </a:gs>
            </a:gsLst>
            <a:lin ang="16200000" scaled="0"/>
          </a:gradFill>
          <a:ln cap="flat" cmpd="sng" w="9525">
            <a:solidFill>
              <a:srgbClr val="B7A16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"/>
          <p:cNvCxnSpPr>
            <a:stCxn id="308" idx="0"/>
            <a:endCxn id="275" idx="1"/>
          </p:cNvCxnSpPr>
          <p:nvPr/>
        </p:nvCxnSpPr>
        <p:spPr>
          <a:xfrm rot="-5400000">
            <a:off x="4941295" y="8669245"/>
            <a:ext cx="2137500" cy="30075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9" name="Google Shape;319;p2"/>
          <p:cNvCxnSpPr>
            <a:stCxn id="308" idx="0"/>
            <a:endCxn id="317" idx="2"/>
          </p:cNvCxnSpPr>
          <p:nvPr/>
        </p:nvCxnSpPr>
        <p:spPr>
          <a:xfrm rot="10800000">
            <a:off x="4506295" y="7449445"/>
            <a:ext cx="0" cy="37923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0" name="Google Shape;320;p2"/>
          <p:cNvSpPr txBox="1"/>
          <p:nvPr/>
        </p:nvSpPr>
        <p:spPr>
          <a:xfrm>
            <a:off x="5018075" y="8851775"/>
            <a:ext cx="1264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System Issues</a:t>
            </a:r>
            <a:endParaRPr/>
          </a:p>
        </p:txBody>
      </p:sp>
      <p:sp>
        <p:nvSpPr>
          <p:cNvPr id="321" name="Google Shape;321;p2"/>
          <p:cNvSpPr txBox="1"/>
          <p:nvPr/>
        </p:nvSpPr>
        <p:spPr>
          <a:xfrm>
            <a:off x="2901575" y="7582000"/>
            <a:ext cx="126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Bugs </a:t>
            </a:r>
            <a:r>
              <a:rPr lang="en-GB">
                <a:solidFill>
                  <a:schemeClr val="dk1"/>
                </a:solidFill>
              </a:rPr>
              <a:t>and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Enhancements</a:t>
            </a:r>
            <a:endParaRPr/>
          </a:p>
        </p:txBody>
      </p:sp>
      <p:cxnSp>
        <p:nvCxnSpPr>
          <p:cNvPr id="322" name="Google Shape;322;p2"/>
          <p:cNvCxnSpPr>
            <a:stCxn id="307" idx="3"/>
            <a:endCxn id="299" idx="1"/>
          </p:cNvCxnSpPr>
          <p:nvPr/>
        </p:nvCxnSpPr>
        <p:spPr>
          <a:xfrm flipH="1" rot="10800000">
            <a:off x="5895908" y="11263842"/>
            <a:ext cx="1611900" cy="718200"/>
          </a:xfrm>
          <a:prstGeom prst="bentConnector3">
            <a:avLst>
              <a:gd fmla="val 49996" name="adj1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3" name="Google Shape;323;p2"/>
          <p:cNvSpPr txBox="1"/>
          <p:nvPr/>
        </p:nvSpPr>
        <p:spPr>
          <a:xfrm>
            <a:off x="5769492" y="11023374"/>
            <a:ext cx="1747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In-tool Prod Changes</a:t>
            </a:r>
            <a:endParaRPr/>
          </a:p>
        </p:txBody>
      </p:sp>
      <p:cxnSp>
        <p:nvCxnSpPr>
          <p:cNvPr id="324" name="Google Shape;324;p2"/>
          <p:cNvCxnSpPr>
            <a:stCxn id="317" idx="3"/>
            <a:endCxn id="255" idx="0"/>
          </p:cNvCxnSpPr>
          <p:nvPr/>
        </p:nvCxnSpPr>
        <p:spPr>
          <a:xfrm>
            <a:off x="5056047" y="7177676"/>
            <a:ext cx="2942400" cy="427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2"/>
          <p:cNvCxnSpPr>
            <a:stCxn id="317" idx="3"/>
            <a:endCxn id="267" idx="0"/>
          </p:cNvCxnSpPr>
          <p:nvPr/>
        </p:nvCxnSpPr>
        <p:spPr>
          <a:xfrm>
            <a:off x="5056047" y="7177676"/>
            <a:ext cx="4321200" cy="426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2"/>
          <p:cNvCxnSpPr>
            <a:stCxn id="317" idx="3"/>
            <a:endCxn id="268" idx="0"/>
          </p:cNvCxnSpPr>
          <p:nvPr/>
        </p:nvCxnSpPr>
        <p:spPr>
          <a:xfrm>
            <a:off x="5056047" y="7177676"/>
            <a:ext cx="5647800" cy="40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2"/>
          <p:cNvCxnSpPr>
            <a:stCxn id="317" idx="3"/>
            <a:endCxn id="269" idx="0"/>
          </p:cNvCxnSpPr>
          <p:nvPr/>
        </p:nvCxnSpPr>
        <p:spPr>
          <a:xfrm>
            <a:off x="5056047" y="7177676"/>
            <a:ext cx="6928800" cy="40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2"/>
          <p:cNvCxnSpPr>
            <a:stCxn id="307" idx="1"/>
            <a:endCxn id="316" idx="2"/>
          </p:cNvCxnSpPr>
          <p:nvPr/>
        </p:nvCxnSpPr>
        <p:spPr>
          <a:xfrm rot="10800000">
            <a:off x="2566808" y="10766142"/>
            <a:ext cx="549900" cy="12159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9" name="Google Shape;329;p2"/>
          <p:cNvSpPr txBox="1"/>
          <p:nvPr/>
        </p:nvSpPr>
        <p:spPr>
          <a:xfrm>
            <a:off x="1520279" y="11164935"/>
            <a:ext cx="1054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Requests</a:t>
            </a:r>
            <a:endParaRPr/>
          </a:p>
        </p:txBody>
      </p:sp>
      <p:grpSp>
        <p:nvGrpSpPr>
          <p:cNvPr id="330" name="Google Shape;330;p2"/>
          <p:cNvGrpSpPr/>
          <p:nvPr/>
        </p:nvGrpSpPr>
        <p:grpSpPr>
          <a:xfrm>
            <a:off x="12272670" y="6255603"/>
            <a:ext cx="3176374" cy="453767"/>
            <a:chOff x="931" y="1339355"/>
            <a:chExt cx="3176374" cy="453767"/>
          </a:xfrm>
        </p:grpSpPr>
        <p:sp>
          <p:nvSpPr>
            <p:cNvPr id="331" name="Google Shape;331;p2"/>
            <p:cNvSpPr/>
            <p:nvPr/>
          </p:nvSpPr>
          <p:spPr>
            <a:xfrm rot="10800000">
              <a:off x="2042886" y="1339355"/>
              <a:ext cx="1134419" cy="453767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 txBox="1"/>
            <p:nvPr/>
          </p:nvSpPr>
          <p:spPr>
            <a:xfrm>
              <a:off x="2269769" y="1339355"/>
              <a:ext cx="680652" cy="453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14650" spcFirstLastPara="1" rIns="4400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OOTB DS Code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 rot="10800000">
              <a:off x="1021909" y="1339355"/>
              <a:ext cx="1134419" cy="453767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 txBox="1"/>
            <p:nvPr/>
          </p:nvSpPr>
          <p:spPr>
            <a:xfrm>
              <a:off x="1248792" y="1339355"/>
              <a:ext cx="680652" cy="453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14650" spcFirstLastPara="1" rIns="4400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Code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 rot="10800000">
              <a:off x="931" y="1339355"/>
              <a:ext cx="1134419" cy="453767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7B7B7"/>
                </a:gs>
                <a:gs pos="35000">
                  <a:srgbClr val="D8CCCC"/>
                </a:gs>
                <a:gs pos="100000">
                  <a:srgbClr val="F1EAE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 txBox="1"/>
            <p:nvPr/>
          </p:nvSpPr>
          <p:spPr>
            <a:xfrm>
              <a:off x="227814" y="1339355"/>
              <a:ext cx="680652" cy="453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14650" spcFirstLastPara="1" rIns="4400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JLR Data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"/>
          <p:cNvSpPr/>
          <p:nvPr/>
        </p:nvSpPr>
        <p:spPr>
          <a:xfrm>
            <a:off x="7514354" y="6255713"/>
            <a:ext cx="4662300" cy="47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DBDB"/>
              </a:gs>
              <a:gs pos="35000">
                <a:srgbClr val="DAE5E3"/>
              </a:gs>
              <a:gs pos="100000">
                <a:srgbClr val="EFF6F3"/>
              </a:gs>
            </a:gsLst>
            <a:lin ang="16200000" scaled="0"/>
          </a:gradFill>
          <a:ln cap="flat" cmpd="sng" w="9525">
            <a:solidFill>
              <a:srgbClr val="8C9D9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Envs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"/>
          <p:cNvSpPr/>
          <p:nvPr/>
        </p:nvSpPr>
        <p:spPr>
          <a:xfrm>
            <a:off x="13760350" y="4351250"/>
            <a:ext cx="1794600" cy="104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38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Non-Prod Infrastructure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Service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9" name="Google Shape;339;p2"/>
          <p:cNvSpPr/>
          <p:nvPr/>
        </p:nvSpPr>
        <p:spPr>
          <a:xfrm>
            <a:off x="12608850" y="11023375"/>
            <a:ext cx="1376100" cy="50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BFD4"/>
              </a:gs>
              <a:gs pos="35000">
                <a:srgbClr val="CDD3DF"/>
              </a:gs>
              <a:gs pos="100000">
                <a:srgbClr val="EAEDF4"/>
              </a:gs>
            </a:gsLst>
            <a:lin ang="16200038" scaled="0"/>
          </a:gradFill>
          <a:ln cap="flat" cmpd="sng" w="9525">
            <a:solidFill>
              <a:srgbClr val="4A5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BAU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Prod Infrastructure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0" name="Google Shape;340;p2"/>
          <p:cNvSpPr/>
          <p:nvPr/>
        </p:nvSpPr>
        <p:spPr>
          <a:xfrm>
            <a:off x="3871512" y="5842888"/>
            <a:ext cx="1264464" cy="587952"/>
          </a:xfrm>
          <a:prstGeom prst="cloud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APO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2"/>
          <p:cNvCxnSpPr>
            <a:stCxn id="340" idx="1"/>
            <a:endCxn id="317" idx="0"/>
          </p:cNvCxnSpPr>
          <p:nvPr/>
        </p:nvCxnSpPr>
        <p:spPr>
          <a:xfrm>
            <a:off x="4503744" y="6430213"/>
            <a:ext cx="2700" cy="4758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42" name="Google Shape;342;p2"/>
          <p:cNvCxnSpPr>
            <a:stCxn id="316" idx="0"/>
            <a:endCxn id="317" idx="1"/>
          </p:cNvCxnSpPr>
          <p:nvPr/>
        </p:nvCxnSpPr>
        <p:spPr>
          <a:xfrm rot="-5400000">
            <a:off x="1833042" y="7911328"/>
            <a:ext cx="2857200" cy="13896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43" name="Google Shape;343;p2"/>
          <p:cNvSpPr txBox="1"/>
          <p:nvPr/>
        </p:nvSpPr>
        <p:spPr>
          <a:xfrm>
            <a:off x="3116700" y="6548863"/>
            <a:ext cx="1264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Enhancements</a:t>
            </a:r>
            <a:endParaRPr/>
          </a:p>
        </p:txBody>
      </p:sp>
      <p:sp>
        <p:nvSpPr>
          <p:cNvPr id="344" name="Google Shape;344;p2"/>
          <p:cNvSpPr/>
          <p:nvPr/>
        </p:nvSpPr>
        <p:spPr>
          <a:xfrm>
            <a:off x="4619250" y="4814450"/>
            <a:ext cx="2062152" cy="997920"/>
          </a:xfrm>
          <a:prstGeom prst="cloud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Guild Masters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"/>
          <p:cNvSpPr/>
          <p:nvPr/>
        </p:nvSpPr>
        <p:spPr>
          <a:xfrm>
            <a:off x="2636513" y="4891200"/>
            <a:ext cx="1794636" cy="833652"/>
          </a:xfrm>
          <a:prstGeom prst="cloud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Business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2"/>
          <p:cNvCxnSpPr>
            <a:stCxn id="345" idx="1"/>
            <a:endCxn id="340" idx="2"/>
          </p:cNvCxnSpPr>
          <p:nvPr/>
        </p:nvCxnSpPr>
        <p:spPr>
          <a:xfrm flipH="1" rot="-5400000">
            <a:off x="3498281" y="5759514"/>
            <a:ext cx="412800" cy="3417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47" name="Google Shape;347;p2"/>
          <p:cNvCxnSpPr>
            <a:stCxn id="344" idx="1"/>
            <a:endCxn id="340" idx="0"/>
          </p:cNvCxnSpPr>
          <p:nvPr/>
        </p:nvCxnSpPr>
        <p:spPr>
          <a:xfrm rot="5400000">
            <a:off x="5229876" y="5716357"/>
            <a:ext cx="325500" cy="515400"/>
          </a:xfrm>
          <a:prstGeom prst="bentConnector2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JLR">
  <a:themeElements>
    <a:clrScheme name="JLR">
      <a:dk1>
        <a:srgbClr val="131313"/>
      </a:dk1>
      <a:lt1>
        <a:srgbClr val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2019-06-12T08:28:29Z</dcterms:created>
</cp:coreProperties>
</file>