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1" r:id="rId1"/>
  </p:sldMasterIdLst>
  <p:notesMasterIdLst>
    <p:notesMasterId r:id="rId7"/>
  </p:notesMasterIdLst>
  <p:handoutMasterIdLst>
    <p:handoutMasterId r:id="rId8"/>
  </p:handoutMasterIdLst>
  <p:sldIdLst>
    <p:sldId id="276" r:id="rId2"/>
    <p:sldId id="296" r:id="rId3"/>
    <p:sldId id="297" r:id="rId4"/>
    <p:sldId id="298" r:id="rId5"/>
    <p:sldId id="29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">
          <p15:clr>
            <a:srgbClr val="A4A3A4"/>
          </p15:clr>
        </p15:guide>
        <p15:guide id="2" orient="horz" pos="1747">
          <p15:clr>
            <a:srgbClr val="A4A3A4"/>
          </p15:clr>
        </p15:guide>
        <p15:guide id="3" orient="horz" pos="1837">
          <p15:clr>
            <a:srgbClr val="A4A3A4"/>
          </p15:clr>
        </p15:guide>
        <p15:guide id="4" orient="horz" pos="2926">
          <p15:clr>
            <a:srgbClr val="A4A3A4"/>
          </p15:clr>
        </p15:guide>
        <p15:guide id="5" orient="horz" pos="3034">
          <p15:clr>
            <a:srgbClr val="A4A3A4"/>
          </p15:clr>
        </p15:guide>
        <p15:guide id="6" pos="2835">
          <p15:clr>
            <a:srgbClr val="A4A3A4"/>
          </p15:clr>
        </p15:guide>
        <p15:guide id="7" pos="2925">
          <p15:clr>
            <a:srgbClr val="A4A3A4"/>
          </p15:clr>
        </p15:guide>
        <p15:guide id="8" pos="141">
          <p15:clr>
            <a:srgbClr val="A4A3A4"/>
          </p15:clr>
        </p15:guide>
        <p15:guide id="9" pos="1441">
          <p15:clr>
            <a:srgbClr val="A4A3A4"/>
          </p15:clr>
        </p15:guide>
        <p15:guide id="10" pos="1529">
          <p15:clr>
            <a:srgbClr val="A4A3A4"/>
          </p15:clr>
        </p15:guide>
        <p15:guide id="11" pos="4227">
          <p15:clr>
            <a:srgbClr val="A4A3A4"/>
          </p15:clr>
        </p15:guide>
        <p15:guide id="12" pos="4317">
          <p15:clr>
            <a:srgbClr val="A4A3A4"/>
          </p15:clr>
        </p15:guide>
        <p15:guide id="13" pos="5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72079" autoAdjust="0"/>
  </p:normalViewPr>
  <p:slideViewPr>
    <p:cSldViewPr snapToGrid="0" showGuides="1">
      <p:cViewPr varScale="1">
        <p:scale>
          <a:sx n="152" d="100"/>
          <a:sy n="152" d="100"/>
        </p:scale>
        <p:origin x="366" y="-180"/>
      </p:cViewPr>
      <p:guideLst>
        <p:guide orient="horz" pos="76"/>
        <p:guide orient="horz" pos="1747"/>
        <p:guide orient="horz" pos="1837"/>
        <p:guide orient="horz" pos="2926"/>
        <p:guide orient="horz" pos="3034"/>
        <p:guide pos="2835"/>
        <p:guide pos="2925"/>
        <p:guide pos="141"/>
        <p:guide pos="1441"/>
        <p:guide pos="1529"/>
        <p:guide pos="4227"/>
        <p:guide pos="4317"/>
        <p:guide pos="5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8"/>
    </p:cViewPr>
  </p:sorterViewPr>
  <p:notesViewPr>
    <p:cSldViewPr snapToGrid="0">
      <p:cViewPr varScale="1">
        <p:scale>
          <a:sx n="80" d="100"/>
          <a:sy n="80" d="100"/>
        </p:scale>
        <p:origin x="19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0188-8B3B-497C-B5A9-22038B3E5A50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306E-A293-4AA0-84B1-73B4E022A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222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12/07/2019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  <a:r>
              <a:rPr lang="en-GB" baseline="0" dirty="0"/>
              <a:t> one of these pre-defined front pages and delete the rest. This document will be updated regularly to ensure product images are current.</a:t>
            </a:r>
          </a:p>
          <a:p>
            <a:endParaRPr lang="en-GB" baseline="0" dirty="0"/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note that for all internal presentations you must use the dual brand template, even if your content is single brand. Only use the single brand template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external presentations, product launches or brand immersion events.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DA5E9-8E0A-471F-B141-C0F2518D2DB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61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JLR Emeric" panose="02000503040000020004" pitchFamily="2" charset="0"/>
              </a:rPr>
              <a:t>Titles</a:t>
            </a:r>
            <a:r>
              <a:rPr lang="en-GB" baseline="0" dirty="0">
                <a:latin typeface="JLR Emeric" panose="02000503040000020004" pitchFamily="2" charset="0"/>
              </a:rPr>
              <a:t> – JLR EMERIC SEMI BOLD 18pt – ALL CAPS</a:t>
            </a:r>
          </a:p>
          <a:p>
            <a:r>
              <a:rPr lang="en-GB" baseline="0" dirty="0">
                <a:latin typeface="JLR Emeric" panose="02000503040000020004" pitchFamily="2" charset="0"/>
              </a:rPr>
              <a:t>Subtitles – JLR EMERIC 18pt – ALL CAPS</a:t>
            </a:r>
          </a:p>
          <a:p>
            <a:r>
              <a:rPr lang="en-GB" baseline="0" dirty="0">
                <a:latin typeface="JLR Emeric" panose="02000503040000020004" pitchFamily="2" charset="0"/>
              </a:rPr>
              <a:t>Body copy – JLR </a:t>
            </a:r>
            <a:r>
              <a:rPr lang="en-GB" baseline="0" dirty="0" err="1">
                <a:latin typeface="JLR Emeric" panose="02000503040000020004" pitchFamily="2" charset="0"/>
              </a:rPr>
              <a:t>Emeric</a:t>
            </a:r>
            <a:r>
              <a:rPr lang="en-GB" baseline="0" dirty="0">
                <a:latin typeface="JLR Emeric" panose="02000503040000020004" pitchFamily="2" charset="0"/>
              </a:rPr>
              <a:t> </a:t>
            </a:r>
            <a:r>
              <a:rPr lang="en-GB" baseline="0" dirty="0" err="1">
                <a:latin typeface="JLR Emeric" panose="02000503040000020004" pitchFamily="2" charset="0"/>
              </a:rPr>
              <a:t>ExtraLight</a:t>
            </a:r>
            <a:r>
              <a:rPr lang="en-GB" baseline="0" dirty="0">
                <a:latin typeface="JLR Emeric" panose="02000503040000020004" pitchFamily="2" charset="0"/>
              </a:rPr>
              <a:t> 16pt – sentence case</a:t>
            </a:r>
            <a:endParaRPr lang="en-GB" dirty="0">
              <a:latin typeface="JLR Emeric" panose="0200050304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DA5E9-8E0A-471F-B141-C0F2518D2DBB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31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JLR Emeric" panose="02000503040000020004" pitchFamily="2" charset="0"/>
              </a:rPr>
              <a:t>Titles</a:t>
            </a:r>
            <a:r>
              <a:rPr lang="en-GB" baseline="0" dirty="0">
                <a:latin typeface="JLR Emeric" panose="02000503040000020004" pitchFamily="2" charset="0"/>
              </a:rPr>
              <a:t> – JLR EMERIC SEMI BOLD 18pt – ALL CAPS</a:t>
            </a:r>
          </a:p>
          <a:p>
            <a:r>
              <a:rPr lang="en-GB" baseline="0" dirty="0">
                <a:latin typeface="JLR Emeric" panose="02000503040000020004" pitchFamily="2" charset="0"/>
              </a:rPr>
              <a:t>Subtitles – JLR EMERIC 18pt – ALL CAPS</a:t>
            </a:r>
          </a:p>
          <a:p>
            <a:r>
              <a:rPr lang="en-GB" baseline="0" dirty="0">
                <a:latin typeface="JLR Emeric" panose="02000503040000020004" pitchFamily="2" charset="0"/>
              </a:rPr>
              <a:t>Body copy – JLR </a:t>
            </a:r>
            <a:r>
              <a:rPr lang="en-GB" baseline="0" dirty="0" err="1">
                <a:latin typeface="JLR Emeric" panose="02000503040000020004" pitchFamily="2" charset="0"/>
              </a:rPr>
              <a:t>Emeric</a:t>
            </a:r>
            <a:r>
              <a:rPr lang="en-GB" baseline="0" dirty="0">
                <a:latin typeface="JLR Emeric" panose="02000503040000020004" pitchFamily="2" charset="0"/>
              </a:rPr>
              <a:t> </a:t>
            </a:r>
            <a:r>
              <a:rPr lang="en-GB" baseline="0" dirty="0" err="1">
                <a:latin typeface="JLR Emeric" panose="02000503040000020004" pitchFamily="2" charset="0"/>
              </a:rPr>
              <a:t>ExtraLight</a:t>
            </a:r>
            <a:r>
              <a:rPr lang="en-GB" baseline="0" dirty="0">
                <a:latin typeface="JLR Emeric" panose="02000503040000020004" pitchFamily="2" charset="0"/>
              </a:rPr>
              <a:t> 16pt – sentence case</a:t>
            </a:r>
            <a:endParaRPr lang="en-GB" dirty="0">
              <a:latin typeface="JLR Emeric" panose="0200050304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DA5E9-8E0A-471F-B141-C0F2518D2DBB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9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JLR Emeric" panose="02000503040000020004" pitchFamily="2" charset="0"/>
              </a:rPr>
              <a:t>Titles</a:t>
            </a:r>
            <a:r>
              <a:rPr lang="en-GB" baseline="0" dirty="0">
                <a:latin typeface="JLR Emeric" panose="02000503040000020004" pitchFamily="2" charset="0"/>
              </a:rPr>
              <a:t> – JLR EMERIC SEMI BOLD 18pt – ALL CAPS</a:t>
            </a:r>
          </a:p>
          <a:p>
            <a:r>
              <a:rPr lang="en-GB" baseline="0" dirty="0">
                <a:latin typeface="JLR Emeric" panose="02000503040000020004" pitchFamily="2" charset="0"/>
              </a:rPr>
              <a:t>Subtitles – JLR EMERIC 18pt – ALL CAPS</a:t>
            </a:r>
          </a:p>
          <a:p>
            <a:r>
              <a:rPr lang="en-GB" baseline="0" dirty="0">
                <a:latin typeface="JLR Emeric" panose="02000503040000020004" pitchFamily="2" charset="0"/>
              </a:rPr>
              <a:t>Body copy – JLR </a:t>
            </a:r>
            <a:r>
              <a:rPr lang="en-GB" baseline="0" dirty="0" err="1">
                <a:latin typeface="JLR Emeric" panose="02000503040000020004" pitchFamily="2" charset="0"/>
              </a:rPr>
              <a:t>Emeric</a:t>
            </a:r>
            <a:r>
              <a:rPr lang="en-GB" baseline="0" dirty="0">
                <a:latin typeface="JLR Emeric" panose="02000503040000020004" pitchFamily="2" charset="0"/>
              </a:rPr>
              <a:t> </a:t>
            </a:r>
            <a:r>
              <a:rPr lang="en-GB" baseline="0" dirty="0" err="1">
                <a:latin typeface="JLR Emeric" panose="02000503040000020004" pitchFamily="2" charset="0"/>
              </a:rPr>
              <a:t>ExtraLight</a:t>
            </a:r>
            <a:r>
              <a:rPr lang="en-GB" baseline="0" dirty="0">
                <a:latin typeface="JLR Emeric" panose="02000503040000020004" pitchFamily="2" charset="0"/>
              </a:rPr>
              <a:t> 16pt – sentence case</a:t>
            </a:r>
            <a:endParaRPr lang="en-GB" dirty="0">
              <a:latin typeface="JLR Emeric" panose="0200050304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DA5E9-8E0A-471F-B141-C0F2518D2DBB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39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JLR Emeric" panose="02000503040000020004" pitchFamily="2" charset="0"/>
              </a:rPr>
              <a:t>Titles</a:t>
            </a:r>
            <a:r>
              <a:rPr lang="en-GB" baseline="0" dirty="0">
                <a:latin typeface="JLR Emeric" panose="02000503040000020004" pitchFamily="2" charset="0"/>
              </a:rPr>
              <a:t> – JLR EMERIC SEMI BOLD 18pt – ALL CAPS</a:t>
            </a:r>
          </a:p>
          <a:p>
            <a:r>
              <a:rPr lang="en-GB" baseline="0" dirty="0">
                <a:latin typeface="JLR Emeric" panose="02000503040000020004" pitchFamily="2" charset="0"/>
              </a:rPr>
              <a:t>Subtitles – JLR EMERIC 18pt – ALL CAPS</a:t>
            </a:r>
          </a:p>
          <a:p>
            <a:r>
              <a:rPr lang="en-GB" baseline="0" dirty="0">
                <a:latin typeface="JLR Emeric" panose="02000503040000020004" pitchFamily="2" charset="0"/>
              </a:rPr>
              <a:t>Body copy – JLR </a:t>
            </a:r>
            <a:r>
              <a:rPr lang="en-GB" baseline="0" dirty="0" err="1">
                <a:latin typeface="JLR Emeric" panose="02000503040000020004" pitchFamily="2" charset="0"/>
              </a:rPr>
              <a:t>Emeric</a:t>
            </a:r>
            <a:r>
              <a:rPr lang="en-GB" baseline="0" dirty="0">
                <a:latin typeface="JLR Emeric" panose="02000503040000020004" pitchFamily="2" charset="0"/>
              </a:rPr>
              <a:t> </a:t>
            </a:r>
            <a:r>
              <a:rPr lang="en-GB" baseline="0" dirty="0" err="1">
                <a:latin typeface="JLR Emeric" panose="02000503040000020004" pitchFamily="2" charset="0"/>
              </a:rPr>
              <a:t>ExtraLight</a:t>
            </a:r>
            <a:r>
              <a:rPr lang="en-GB" baseline="0" dirty="0">
                <a:latin typeface="JLR Emeric" panose="02000503040000020004" pitchFamily="2" charset="0"/>
              </a:rPr>
              <a:t> 16pt – sentence case</a:t>
            </a:r>
            <a:endParaRPr lang="en-GB" dirty="0">
              <a:latin typeface="JLR Emeric" panose="0200050304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DA5E9-8E0A-471F-B141-C0F2518D2DBB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07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 anchor="ctr"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  <a:latin typeface="JLR Emeric SemiBold" panose="02000503040000020004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819146"/>
            <a:ext cx="1328738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900" dirty="0">
                <a:solidFill>
                  <a:srgbClr val="131313"/>
                </a:solidFill>
                <a:latin typeface="JLR Emeric ExtraLight" panose="02000503040000020004" pitchFamily="2" charset="0"/>
              </a:rPr>
              <a:t>Confidential ©2019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788368"/>
            <a:ext cx="1961147" cy="3551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endParaRPr lang="en-GB" dirty="0">
              <a:solidFill>
                <a:srgbClr val="131313"/>
              </a:solidFill>
              <a:latin typeface="JLR Emeric ExtraLight" panose="02000503040000020004" pitchFamily="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latin typeface="JLR Emeric ExtraLight" panose="02000503040000020004" pitchFamily="2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293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>
                <a:latin typeface="JLR Emeric ExtraLight" panose="02000503040000020004" pitchFamily="2" charset="0"/>
              </a:defRPr>
            </a:lvl1pPr>
            <a:lvl2pPr marL="449263" indent="-180975">
              <a:defRPr lang="en-US" sz="1600" smtClean="0">
                <a:latin typeface="JLR Emeric ExtraLight" panose="02000503040000020004" pitchFamily="2" charset="0"/>
              </a:defRPr>
            </a:lvl2pPr>
            <a:lvl3pPr marL="625475" indent="-171450">
              <a:defRPr lang="en-US" sz="1400" smtClean="0">
                <a:latin typeface="JLR Emeric ExtraLight" panose="02000503040000020004" pitchFamily="2" charset="0"/>
              </a:defRPr>
            </a:lvl3pPr>
            <a:lvl4pPr marL="808038" indent="-180975">
              <a:defRPr lang="en-US" sz="1400" smtClean="0">
                <a:latin typeface="JLR Emeric ExtraLight" panose="02000503040000020004" pitchFamily="2" charset="0"/>
              </a:defRPr>
            </a:lvl4pPr>
            <a:lvl5pPr marL="982663" indent="-180975">
              <a:defRPr lang="en-GB" sz="1400">
                <a:latin typeface="JLR Emeric ExtraLight" panose="02000503040000020004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>
                <a:latin typeface="JLR Emeric ExtraLight" panose="02000503040000020004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88368"/>
            <a:ext cx="1961147" cy="3551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endParaRPr lang="en-GB" dirty="0">
              <a:solidFill>
                <a:srgbClr val="131313"/>
              </a:solidFill>
              <a:latin typeface="JLR Emeric ExtraLight" panose="02000503040000020004" pitchFamily="2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39968"/>
            <a:ext cx="6629400" cy="310792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5"/>
          </p:nvPr>
        </p:nvSpPr>
        <p:spPr>
          <a:xfrm>
            <a:off x="223837" y="469984"/>
            <a:ext cx="6629402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65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39968"/>
            <a:ext cx="6629400" cy="310792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223837" y="469984"/>
            <a:ext cx="6629402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43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047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33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29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>
                <a:latin typeface="JLR Emeric ExtraLight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>
                <a:latin typeface="JLR Emeric SemiBold" panose="02000503040000020004" pitchFamily="2" charset="0"/>
              </a:defRPr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>
                <a:latin typeface="JLR Emeric ExtraLight" panose="02000503040000020004" pitchFamily="2" charset="0"/>
              </a:defRPr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>
                <a:solidFill>
                  <a:srgbClr val="131313"/>
                </a:solidFill>
                <a:latin typeface="JLR Emeric SemiBold" panose="02000503040000020004" pitchFamily="2" charset="0"/>
              </a:rPr>
              <a:t>Jaguar Land Rover</a:t>
            </a:r>
            <a:r>
              <a:rPr lang="en-GB" sz="1200" dirty="0">
                <a:solidFill>
                  <a:srgbClr val="131313"/>
                </a:solidFill>
                <a:latin typeface="JLR Emeric ExtraLight" panose="02000503040000020004" pitchFamily="2" charset="0"/>
              </a:rPr>
              <a:t/>
            </a:r>
            <a:br>
              <a:rPr lang="en-GB" sz="1200" dirty="0">
                <a:solidFill>
                  <a:srgbClr val="131313"/>
                </a:solidFill>
                <a:latin typeface="JLR Emeric ExtraLight" panose="02000503040000020004" pitchFamily="2" charset="0"/>
              </a:rPr>
            </a:br>
            <a:r>
              <a:rPr lang="en-GB" sz="1200" dirty="0">
                <a:solidFill>
                  <a:srgbClr val="131313"/>
                </a:solidFill>
                <a:latin typeface="JLR Emeric ExtraLight" panose="02000503040000020004" pitchFamily="2" charset="0"/>
              </a:rPr>
              <a:t>W/1/26 Abbey Road, Whitley</a:t>
            </a:r>
            <a:br>
              <a:rPr lang="en-GB" sz="1200" dirty="0">
                <a:solidFill>
                  <a:srgbClr val="131313"/>
                </a:solidFill>
                <a:latin typeface="JLR Emeric ExtraLight" panose="02000503040000020004" pitchFamily="2" charset="0"/>
              </a:rPr>
            </a:br>
            <a:r>
              <a:rPr lang="en-GB" sz="1200" dirty="0">
                <a:solidFill>
                  <a:srgbClr val="131313"/>
                </a:solidFill>
                <a:latin typeface="JLR Emeric ExtraLight" panose="02000503040000020004" pitchFamily="2" charset="0"/>
              </a:rPr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>
                <a:solidFill>
                  <a:srgbClr val="131313"/>
                </a:solidFill>
                <a:latin typeface="JLR Emeric ExtraLight" panose="02000503040000020004" pitchFamily="2" charset="0"/>
              </a:rPr>
              <a:t>jaguarlandrover.com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>
                <a:latin typeface="JLR Emeric SemiBold" panose="02000503040000020004" pitchFamily="2" charset="0"/>
              </a:defRPr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>
                <a:latin typeface="JLR Emeric ExtraLight" panose="02000503040000020004" pitchFamily="2" charset="0"/>
              </a:defRPr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6127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  <a:latin typeface="JLR Emeric SemiBold" panose="02000503040000020004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  <a:latin typeface="JLR Emeric ExtraLight" panose="02000503040000020004" pitchFamily="2" charset="0"/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  <a:latin typeface="JLR Emeric ExtraLight" panose="02000503040000020004" pitchFamily="2" charset="0"/>
              </a:rPr>
              <a:t> ©2019</a:t>
            </a:r>
            <a:endParaRPr lang="en-GB" sz="1100" dirty="0">
              <a:solidFill>
                <a:schemeClr val="tx1"/>
              </a:solidFill>
              <a:latin typeface="JLR Emeric ExtraLight" panose="02000503040000020004" pitchFamily="2" charset="0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788368"/>
            <a:ext cx="1961147" cy="3551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latin typeface="JLR Emeric ExtraLight" panose="02000503040000020004" pitchFamily="2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783805"/>
            <a:ext cx="1963082" cy="35969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latin typeface="JLR Emeric ExtraLight" panose="02000503040000020004" pitchFamily="2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20650"/>
            <a:ext cx="6629400" cy="655307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>
                <a:latin typeface="JLR Emeric ExtraLight" panose="02000503040000020004" pitchFamily="2" charset="0"/>
              </a:defRPr>
            </a:lvl1pPr>
            <a:lvl2pPr marL="449263" indent="-179388">
              <a:buFont typeface="Arial" panose="020B0604020202020204" pitchFamily="34" charset="0"/>
              <a:buChar char="−"/>
              <a:defRPr sz="1600">
                <a:latin typeface="JLR Emeric ExtraLight" panose="02000503040000020004" pitchFamily="2" charset="0"/>
              </a:defRPr>
            </a:lvl2pPr>
            <a:lvl3pPr marL="625475" indent="-180975">
              <a:buFont typeface="Arial" pitchFamily="34" charset="0"/>
              <a:buChar char="−"/>
              <a:defRPr sz="1400">
                <a:latin typeface="JLR Emeric ExtraLight" panose="02000503040000020004" pitchFamily="2" charset="0"/>
              </a:defRPr>
            </a:lvl3pPr>
            <a:lvl4pPr marL="808038" indent="-179388">
              <a:buFont typeface="Arial" pitchFamily="34" charset="0"/>
              <a:buChar char="−"/>
              <a:defRPr sz="1400">
                <a:latin typeface="JLR Emeric ExtraLight" panose="02000503040000020004" pitchFamily="2" charset="0"/>
              </a:defRPr>
            </a:lvl4pPr>
            <a:lvl5pPr marL="982663" indent="-179388">
              <a:buFont typeface="Arial" pitchFamily="34" charset="0"/>
              <a:buChar char="−"/>
              <a:tabLst/>
              <a:defRPr sz="1400">
                <a:latin typeface="JLR Emeric ExtraLight" panose="02000503040000020004" pitchFamily="2" charset="0"/>
              </a:defRPr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0442" y="4858326"/>
            <a:ext cx="1404000" cy="216000"/>
            <a:chOff x="120441" y="4827685"/>
            <a:chExt cx="1468331" cy="23101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r="84701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21215" r="63486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42350" r="42350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63529" r="21171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84783" r="-83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>
                <a:latin typeface="JLR Emeric ExtraLight" panose="02000503040000020004" pitchFamily="2" charset="0"/>
              </a:defRPr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0442" y="4858326"/>
            <a:ext cx="1404000" cy="216000"/>
            <a:chOff x="120441" y="4827685"/>
            <a:chExt cx="1468331" cy="23101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r="84701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21215" r="63486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42350" r="42350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63529" r="21171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84783" r="-83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296706"/>
          </a:xfrm>
        </p:spPr>
        <p:txBody>
          <a:bodyPr anchor="ctr"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783805"/>
            <a:ext cx="1963082" cy="35969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latin typeface="JLR Emeric ExtraLight" panose="02000503040000020004" pitchFamily="2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743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562"/>
            <a:ext cx="6629400" cy="658999"/>
          </a:xfrm>
        </p:spPr>
        <p:txBody>
          <a:bodyPr/>
          <a:lstStyle>
            <a:lvl1pPr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>
                <a:latin typeface="JLR Emeric ExtraLight" panose="02000503040000020004" pitchFamily="2" charset="0"/>
              </a:defRPr>
            </a:lvl1pPr>
            <a:lvl2pPr marL="449263" indent="-180975">
              <a:buFont typeface="Arial" pitchFamily="34" charset="0"/>
              <a:buChar char="−"/>
              <a:defRPr lang="en-US" sz="1600" smtClean="0">
                <a:latin typeface="JLR Emeric ExtraLight" panose="02000503040000020004" pitchFamily="2" charset="0"/>
              </a:defRPr>
            </a:lvl2pPr>
            <a:lvl3pPr marL="625475" indent="-180975">
              <a:buFont typeface="Arial" pitchFamily="34" charset="0"/>
              <a:buChar char="−"/>
              <a:tabLst/>
              <a:defRPr lang="en-US" sz="1400" smtClean="0">
                <a:latin typeface="JLR Emeric ExtraLight" panose="02000503040000020004" pitchFamily="2" charset="0"/>
              </a:defRPr>
            </a:lvl3pPr>
            <a:lvl4pPr marL="808038" indent="-180975">
              <a:buFont typeface="Arial" pitchFamily="34" charset="0"/>
              <a:buChar char="−"/>
              <a:defRPr lang="en-US" sz="1400" smtClean="0">
                <a:latin typeface="JLR Emeric ExtraLight" panose="02000503040000020004" pitchFamily="2" charset="0"/>
              </a:defRPr>
            </a:lvl4pPr>
            <a:lvl5pPr marL="982663" indent="-179388">
              <a:buFont typeface="Arial" pitchFamily="34" charset="0"/>
              <a:buChar char="−"/>
              <a:defRPr lang="en-GB" sz="1400">
                <a:latin typeface="JLR Emeric ExtraLight" panose="02000503040000020004" pitchFamily="2" charset="0"/>
              </a:defRPr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0442" y="4858326"/>
            <a:ext cx="1404000" cy="216000"/>
            <a:chOff x="120441" y="4827685"/>
            <a:chExt cx="1468331" cy="23101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r="84701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1215" r="63486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42350" r="42350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63529" r="21171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l="84783" r="-83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562"/>
            <a:ext cx="6629400" cy="658999"/>
          </a:xfrm>
        </p:spPr>
        <p:txBody>
          <a:bodyPr/>
          <a:lstStyle>
            <a:lvl1pPr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>
                <a:latin typeface="JLR Emeric ExtraLight" panose="02000503040000020004" pitchFamily="2" charset="0"/>
              </a:defRPr>
            </a:lvl1pPr>
            <a:lvl2pPr marL="449263" indent="-180975">
              <a:buFont typeface="Arial" pitchFamily="34" charset="0"/>
              <a:buChar char="−"/>
              <a:defRPr lang="en-US" sz="1600" smtClean="0">
                <a:latin typeface="JLR Emeric ExtraLight" panose="02000503040000020004" pitchFamily="2" charset="0"/>
              </a:defRPr>
            </a:lvl2pPr>
            <a:lvl3pPr marL="625475" indent="-180975">
              <a:buFont typeface="Arial" pitchFamily="34" charset="0"/>
              <a:buChar char="−"/>
              <a:defRPr lang="en-US" sz="1400" smtClean="0">
                <a:latin typeface="JLR Emeric ExtraLight" panose="02000503040000020004" pitchFamily="2" charset="0"/>
              </a:defRPr>
            </a:lvl3pPr>
            <a:lvl4pPr marL="808038" indent="-180975">
              <a:buFont typeface="Arial" pitchFamily="34" charset="0"/>
              <a:buChar char="−"/>
              <a:defRPr lang="en-US" sz="1400" smtClean="0">
                <a:latin typeface="JLR Emeric ExtraLight" panose="02000503040000020004" pitchFamily="2" charset="0"/>
              </a:defRPr>
            </a:lvl4pPr>
            <a:lvl5pPr marL="982663" indent="-179388">
              <a:buFont typeface="Arial" pitchFamily="34" charset="0"/>
              <a:buChar char="−"/>
              <a:defRPr lang="en-GB" sz="1400">
                <a:latin typeface="JLR Emeric ExtraLight" panose="02000503040000020004" pitchFamily="2" charset="0"/>
              </a:defRPr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0442" y="4858326"/>
            <a:ext cx="1404000" cy="216000"/>
            <a:chOff x="120441" y="4827685"/>
            <a:chExt cx="1468331" cy="23101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r="84701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l="21215" r="63486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42350" r="42350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63529" r="21171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84783" r="-83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>
                <a:latin typeface="JLR Emeric ExtraLight" panose="02000503040000020004" pitchFamily="2" charset="0"/>
              </a:defRPr>
            </a:lvl1pPr>
            <a:lvl2pPr marL="449263" indent="-179388">
              <a:defRPr sz="1600">
                <a:latin typeface="JLR Emeric ExtraLight" panose="02000503040000020004" pitchFamily="2" charset="0"/>
              </a:defRPr>
            </a:lvl2pPr>
            <a:lvl3pPr marL="625475" indent="-179388">
              <a:defRPr sz="1400">
                <a:latin typeface="JLR Emeric ExtraLight" panose="02000503040000020004" pitchFamily="2" charset="0"/>
              </a:defRPr>
            </a:lvl3pPr>
            <a:lvl4pPr marL="808038" indent="-179388">
              <a:defRPr sz="1400">
                <a:latin typeface="JLR Emeric ExtraLight" panose="02000503040000020004" pitchFamily="2" charset="0"/>
              </a:defRPr>
            </a:lvl4pPr>
            <a:lvl5pPr marL="982663" indent="-180975">
              <a:defRPr sz="1400">
                <a:latin typeface="JLR Emeric ExtraLight" panose="02000503040000020004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20650"/>
            <a:ext cx="6629400" cy="655307"/>
          </a:xfrm>
        </p:spPr>
        <p:txBody>
          <a:bodyPr/>
          <a:lstStyle>
            <a:lvl1pPr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0442" y="4858326"/>
            <a:ext cx="1404000" cy="216000"/>
            <a:chOff x="120441" y="4827685"/>
            <a:chExt cx="1468331" cy="23101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r="84701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21215" r="63486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42350" r="42350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63529" r="21171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84783" r="-83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20651"/>
            <a:ext cx="6629400" cy="68720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788368"/>
            <a:ext cx="1961147" cy="3551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20650"/>
            <a:ext cx="6629400" cy="655307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>
                <a:latin typeface="JLR Emeric ExtraLight" panose="02000503040000020004" pitchFamily="2" charset="0"/>
              </a:defRPr>
            </a:lvl1pPr>
            <a:lvl2pPr marL="449263" indent="-179388">
              <a:defRPr sz="1600">
                <a:latin typeface="JLR Emeric ExtraLight" panose="02000503040000020004" pitchFamily="2" charset="0"/>
              </a:defRPr>
            </a:lvl2pPr>
            <a:lvl3pPr marL="625475" indent="-179388">
              <a:defRPr sz="1400">
                <a:latin typeface="JLR Emeric ExtraLight" panose="02000503040000020004" pitchFamily="2" charset="0"/>
              </a:defRPr>
            </a:lvl3pPr>
            <a:lvl4pPr marL="808038" indent="-179388">
              <a:defRPr sz="1400">
                <a:latin typeface="JLR Emeric ExtraLight" panose="02000503040000020004" pitchFamily="2" charset="0"/>
              </a:defRPr>
            </a:lvl4pPr>
            <a:lvl5pPr marL="982663" indent="-180975">
              <a:defRPr sz="1400">
                <a:latin typeface="JLR Emeric ExtraLight" panose="02000503040000020004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>
                <a:latin typeface="JLR Emeric ExtraLight" panose="02000503040000020004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20650"/>
            <a:ext cx="6629400" cy="634041"/>
          </a:xfrm>
        </p:spPr>
        <p:txBody>
          <a:bodyPr/>
          <a:lstStyle>
            <a:lvl1pPr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>
                <a:latin typeface="JLR Emeric ExtraLight" panose="02000503040000020004" pitchFamily="2" charset="0"/>
              </a:defRPr>
            </a:lvl1pPr>
            <a:lvl2pPr marL="449263" indent="-180975">
              <a:defRPr lang="en-US" sz="1600" smtClean="0">
                <a:latin typeface="JLR Emeric ExtraLight" panose="02000503040000020004" pitchFamily="2" charset="0"/>
              </a:defRPr>
            </a:lvl2pPr>
            <a:lvl3pPr marL="625475" indent="-171450">
              <a:defRPr lang="en-US" sz="1400" smtClean="0">
                <a:latin typeface="JLR Emeric ExtraLight" panose="02000503040000020004" pitchFamily="2" charset="0"/>
              </a:defRPr>
            </a:lvl3pPr>
            <a:lvl4pPr marL="808038" indent="-180975">
              <a:defRPr lang="en-US" sz="1400" smtClean="0">
                <a:latin typeface="JLR Emeric ExtraLight" panose="02000503040000020004" pitchFamily="2" charset="0"/>
              </a:defRPr>
            </a:lvl4pPr>
            <a:lvl5pPr marL="982663" indent="-180975">
              <a:defRPr lang="en-GB" sz="1400">
                <a:latin typeface="JLR Emeric ExtraLight" panose="02000503040000020004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>
                <a:latin typeface="JLR Emeric ExtraLight" panose="02000503040000020004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88368"/>
            <a:ext cx="1961147" cy="3551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>
                <a:latin typeface="JLR Emeric ExtraLight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>
                <a:latin typeface="JLR Emeric ExtraLight" panose="02000503040000020004" pitchFamily="2" charset="0"/>
              </a:defRPr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>
                <a:latin typeface="JLR Emeric ExtraLight" panose="02000503040000020004" pitchFamily="2" charset="0"/>
              </a:defRPr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>
                <a:latin typeface="JLR Emeric ExtraLight" panose="02000503040000020004" pitchFamily="2" charset="0"/>
              </a:rPr>
              <a:t>Jaguar Land Rover</a:t>
            </a:r>
            <a:r>
              <a:rPr lang="en-GB" sz="1200" dirty="0">
                <a:latin typeface="JLR Emeric ExtraLight" panose="02000503040000020004" pitchFamily="2" charset="0"/>
              </a:rPr>
              <a:t/>
            </a:r>
            <a:br>
              <a:rPr lang="en-GB" sz="1200" dirty="0">
                <a:latin typeface="JLR Emeric ExtraLight" panose="02000503040000020004" pitchFamily="2" charset="0"/>
              </a:rPr>
            </a:br>
            <a:r>
              <a:rPr lang="en-GB" sz="1200" dirty="0">
                <a:latin typeface="JLR Emeric ExtraLight" panose="02000503040000020004" pitchFamily="2" charset="0"/>
              </a:rPr>
              <a:t>W/1/26 Abbey Road, Whitley</a:t>
            </a:r>
            <a:br>
              <a:rPr lang="en-GB" sz="1200" dirty="0">
                <a:latin typeface="JLR Emeric ExtraLight" panose="02000503040000020004" pitchFamily="2" charset="0"/>
              </a:rPr>
            </a:br>
            <a:r>
              <a:rPr lang="en-GB" sz="1200" dirty="0">
                <a:latin typeface="JLR Emeric ExtraLight" panose="02000503040000020004" pitchFamily="2" charset="0"/>
              </a:rPr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>
                <a:latin typeface="JLR Emeric ExtraLight" panose="02000503040000020004" pitchFamily="2" charset="0"/>
              </a:rPr>
              <a:t>jaguarland</a:t>
            </a:r>
            <a:r>
              <a:rPr lang="en-GB" sz="1200" baseline="0" dirty="0">
                <a:latin typeface="JLR Emeric ExtraLight" panose="02000503040000020004" pitchFamily="2" charset="0"/>
              </a:rPr>
              <a:t>rover.com</a:t>
            </a:r>
            <a:endParaRPr lang="en-GB" sz="1200" dirty="0">
              <a:latin typeface="JLR Emeric ExtraLight" panose="02000503040000020004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>
                <a:latin typeface="JLR Emeric ExtraLight" panose="02000503040000020004" pitchFamily="2" charset="0"/>
              </a:defRPr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>
                <a:latin typeface="JLR Emeric ExtraLight" panose="02000503040000020004" pitchFamily="2" charset="0"/>
              </a:defRPr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39968"/>
            <a:ext cx="6629400" cy="310792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JLR Emeric ExtraLight" panose="02000503040000020004" pitchFamily="2" charset="0"/>
              </a:defRPr>
            </a:lvl1pPr>
            <a:lvl2pPr marL="449263" indent="-179388">
              <a:buFont typeface="Arial" panose="020B0604020202020204" pitchFamily="34" charset="0"/>
              <a:buChar char="−"/>
              <a:defRPr sz="1600">
                <a:latin typeface="JLR Emeric ExtraLight" panose="02000503040000020004" pitchFamily="2" charset="0"/>
              </a:defRPr>
            </a:lvl2pPr>
            <a:lvl3pPr marL="625475" indent="-180975">
              <a:buFont typeface="Arial" pitchFamily="34" charset="0"/>
              <a:buChar char="−"/>
              <a:defRPr sz="1400">
                <a:latin typeface="JLR Emeric ExtraLight" panose="02000503040000020004" pitchFamily="2" charset="0"/>
              </a:defRPr>
            </a:lvl3pPr>
            <a:lvl4pPr marL="808038" indent="-179388">
              <a:buFont typeface="Arial" pitchFamily="34" charset="0"/>
              <a:buChar char="−"/>
              <a:defRPr sz="1400">
                <a:latin typeface="JLR Emeric ExtraLight" panose="02000503040000020004" pitchFamily="2" charset="0"/>
              </a:defRPr>
            </a:lvl4pPr>
            <a:lvl5pPr marL="982663" indent="-179388">
              <a:buFont typeface="Arial" pitchFamily="34" charset="0"/>
              <a:buChar char="−"/>
              <a:tabLst/>
              <a:defRPr sz="1400">
                <a:latin typeface="JLR Emeric ExtraLight" panose="02000503040000020004" pitchFamily="2" charset="0"/>
              </a:defRPr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0442" y="4858326"/>
            <a:ext cx="1404000" cy="216000"/>
            <a:chOff x="120441" y="4827685"/>
            <a:chExt cx="1468331" cy="23101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r="84701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21215" r="63486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42350" r="42350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63529" r="21171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84783" r="-83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</p:spPr>
        </p:pic>
      </p:grpSp>
      <p:sp>
        <p:nvSpPr>
          <p:cNvPr id="12" name="Subtitle 2"/>
          <p:cNvSpPr>
            <a:spLocks noGrp="1"/>
          </p:cNvSpPr>
          <p:nvPr>
            <p:ph type="subTitle" idx="13"/>
          </p:nvPr>
        </p:nvSpPr>
        <p:spPr>
          <a:xfrm>
            <a:off x="223837" y="469984"/>
            <a:ext cx="6629402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6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>
                <a:latin typeface="JLR Emeric ExtraLight" panose="02000503040000020004" pitchFamily="2" charset="0"/>
              </a:defRPr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39968"/>
            <a:ext cx="6629400" cy="310792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23837" y="469984"/>
            <a:ext cx="6629402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24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smtClean="0">
                <a:latin typeface="JLR Emeric ExtraLight" panose="02000503040000020004" pitchFamily="2" charset="0"/>
              </a:defRPr>
            </a:lvl1pPr>
            <a:lvl2pPr marL="449263" indent="-180975">
              <a:buFont typeface="Arial" pitchFamily="34" charset="0"/>
              <a:buChar char="−"/>
              <a:defRPr lang="en-US" sz="1600" smtClean="0">
                <a:latin typeface="JLR Emeric ExtraLight" panose="02000503040000020004" pitchFamily="2" charset="0"/>
              </a:defRPr>
            </a:lvl2pPr>
            <a:lvl3pPr marL="625475" indent="-180975">
              <a:buFont typeface="Arial" pitchFamily="34" charset="0"/>
              <a:buChar char="−"/>
              <a:tabLst/>
              <a:defRPr lang="en-US" sz="1400" smtClean="0">
                <a:latin typeface="JLR Emeric ExtraLight" panose="02000503040000020004" pitchFamily="2" charset="0"/>
              </a:defRPr>
            </a:lvl3pPr>
            <a:lvl4pPr marL="808038" indent="-180975">
              <a:buFont typeface="Arial" pitchFamily="34" charset="0"/>
              <a:buChar char="−"/>
              <a:defRPr lang="en-US" sz="1400" smtClean="0">
                <a:latin typeface="JLR Emeric ExtraLight" panose="02000503040000020004" pitchFamily="2" charset="0"/>
              </a:defRPr>
            </a:lvl4pPr>
            <a:lvl5pPr marL="982663" indent="-179388">
              <a:buFont typeface="Arial" pitchFamily="34" charset="0"/>
              <a:buChar char="−"/>
              <a:defRPr lang="en-GB" sz="1400">
                <a:latin typeface="JLR Emeric ExtraLight" panose="02000503040000020004" pitchFamily="2" charset="0"/>
              </a:defRPr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39968"/>
            <a:ext cx="6629400" cy="310792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4"/>
          </p:nvPr>
        </p:nvSpPr>
        <p:spPr>
          <a:xfrm>
            <a:off x="223837" y="469984"/>
            <a:ext cx="6629402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49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smtClean="0">
                <a:latin typeface="JLR Emeric ExtraLight" panose="02000503040000020004" pitchFamily="2" charset="0"/>
              </a:defRPr>
            </a:lvl1pPr>
            <a:lvl2pPr marL="449263" indent="-180975">
              <a:buFont typeface="Arial" pitchFamily="34" charset="0"/>
              <a:buChar char="−"/>
              <a:defRPr lang="en-US" sz="1600" smtClean="0">
                <a:latin typeface="JLR Emeric ExtraLight" panose="02000503040000020004" pitchFamily="2" charset="0"/>
              </a:defRPr>
            </a:lvl2pPr>
            <a:lvl3pPr marL="625475" indent="-180975">
              <a:buFont typeface="Arial" pitchFamily="34" charset="0"/>
              <a:buChar char="−"/>
              <a:defRPr lang="en-US" sz="1400" smtClean="0">
                <a:latin typeface="JLR Emeric ExtraLight" panose="02000503040000020004" pitchFamily="2" charset="0"/>
              </a:defRPr>
            </a:lvl3pPr>
            <a:lvl4pPr marL="808038" indent="-180975">
              <a:buFont typeface="Arial" pitchFamily="34" charset="0"/>
              <a:buChar char="−"/>
              <a:defRPr lang="en-US" sz="1400" smtClean="0">
                <a:latin typeface="JLR Emeric ExtraLight" panose="02000503040000020004" pitchFamily="2" charset="0"/>
              </a:defRPr>
            </a:lvl4pPr>
            <a:lvl5pPr marL="982663" indent="-179388">
              <a:buFont typeface="Arial" pitchFamily="34" charset="0"/>
              <a:buChar char="−"/>
              <a:defRPr lang="en-GB" sz="1400">
                <a:latin typeface="JLR Emeric ExtraLight" panose="02000503040000020004" pitchFamily="2" charset="0"/>
              </a:defRPr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39968"/>
            <a:ext cx="6629400" cy="310792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7"/>
          </p:nvPr>
        </p:nvSpPr>
        <p:spPr>
          <a:xfrm>
            <a:off x="223837" y="469984"/>
            <a:ext cx="6629402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99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>
                <a:latin typeface="JLR Emeric ExtraLight" panose="02000503040000020004" pitchFamily="2" charset="0"/>
              </a:defRPr>
            </a:lvl1pPr>
            <a:lvl2pPr marL="449263" indent="-179388">
              <a:defRPr sz="1600">
                <a:latin typeface="JLR Emeric ExtraLight" panose="02000503040000020004" pitchFamily="2" charset="0"/>
              </a:defRPr>
            </a:lvl2pPr>
            <a:lvl3pPr marL="625475" indent="-179388">
              <a:defRPr sz="1400">
                <a:latin typeface="JLR Emeric ExtraLight" panose="02000503040000020004" pitchFamily="2" charset="0"/>
              </a:defRPr>
            </a:lvl3pPr>
            <a:lvl4pPr marL="808038" indent="-179388">
              <a:defRPr sz="1400">
                <a:latin typeface="JLR Emeric ExtraLight" panose="02000503040000020004" pitchFamily="2" charset="0"/>
              </a:defRPr>
            </a:lvl4pPr>
            <a:lvl5pPr marL="982663" indent="-180975">
              <a:defRPr sz="1400">
                <a:latin typeface="JLR Emeric ExtraLight" panose="02000503040000020004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39968"/>
            <a:ext cx="6629400" cy="310792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5"/>
          </p:nvPr>
        </p:nvSpPr>
        <p:spPr>
          <a:xfrm>
            <a:off x="223837" y="469984"/>
            <a:ext cx="6629402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07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  <a:latin typeface="JLR Emeric ExtraLight" panose="02000503040000020004" pitchFamily="2" charset="0"/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39968"/>
            <a:ext cx="6629400" cy="310792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5"/>
          </p:nvPr>
        </p:nvSpPr>
        <p:spPr>
          <a:xfrm>
            <a:off x="223837" y="469984"/>
            <a:ext cx="6629402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75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788368"/>
            <a:ext cx="1961147" cy="3551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endParaRPr lang="en-GB" dirty="0">
              <a:solidFill>
                <a:srgbClr val="131313"/>
              </a:solidFill>
              <a:latin typeface="JLR Emeric ExtraLight" panose="0200050304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>
                <a:latin typeface="JLR Emeric ExtraLight" panose="02000503040000020004" pitchFamily="2" charset="0"/>
              </a:defRPr>
            </a:lvl1pPr>
            <a:lvl2pPr marL="449263" indent="-179388">
              <a:defRPr sz="1600">
                <a:latin typeface="JLR Emeric ExtraLight" panose="02000503040000020004" pitchFamily="2" charset="0"/>
              </a:defRPr>
            </a:lvl2pPr>
            <a:lvl3pPr marL="625475" indent="-179388">
              <a:defRPr sz="1400">
                <a:latin typeface="JLR Emeric ExtraLight" panose="02000503040000020004" pitchFamily="2" charset="0"/>
              </a:defRPr>
            </a:lvl3pPr>
            <a:lvl4pPr marL="808038" indent="-179388">
              <a:defRPr sz="1400">
                <a:latin typeface="JLR Emeric ExtraLight" panose="02000503040000020004" pitchFamily="2" charset="0"/>
              </a:defRPr>
            </a:lvl4pPr>
            <a:lvl5pPr marL="982663" indent="-180975">
              <a:defRPr sz="1400">
                <a:latin typeface="JLR Emeric ExtraLight" panose="02000503040000020004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>
            <a:lvl1pPr>
              <a:defRPr>
                <a:latin typeface="JLR Emeric ExtraLight" panose="02000503040000020004" pitchFamily="2" charset="0"/>
              </a:defRPr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>
                <a:latin typeface="JLR Emeric ExtraLight" panose="02000503040000020004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39968"/>
            <a:ext cx="6629400" cy="310792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>
                <a:latin typeface="JLR Emeric SemiBold" panose="02000503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5"/>
          </p:nvPr>
        </p:nvSpPr>
        <p:spPr>
          <a:xfrm>
            <a:off x="223837" y="469984"/>
            <a:ext cx="6629402" cy="285129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  <a:latin typeface="JLR Emeric" panose="0200050304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52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68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JLR Emeric ExtraLight" panose="02000503040000020004" pitchFamily="2" charset="0"/>
              </a:defRPr>
            </a:lvl1pPr>
          </a:lstStyle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‹#›</a:t>
            </a:fld>
            <a:endParaRPr lang="en-GB" dirty="0">
              <a:solidFill>
                <a:srgbClr val="13131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20442" y="4858326"/>
            <a:ext cx="1404000" cy="216000"/>
            <a:chOff x="120441" y="4827685"/>
            <a:chExt cx="1468331" cy="23101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9"/>
            <a:srcRect r="84701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9"/>
            <a:srcRect l="21215" r="63486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9"/>
            <a:srcRect l="42350" r="42350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9"/>
            <a:srcRect l="63529" r="21171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9"/>
            <a:srcRect l="84783" r="-83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631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69" r:id="rId16"/>
    <p:sldLayoutId id="2147483649" r:id="rId17"/>
    <p:sldLayoutId id="2147483650" r:id="rId18"/>
    <p:sldLayoutId id="2147483665" r:id="rId19"/>
    <p:sldLayoutId id="2147483652" r:id="rId20"/>
    <p:sldLayoutId id="2147483656" r:id="rId21"/>
    <p:sldLayoutId id="2147483659" r:id="rId22"/>
    <p:sldLayoutId id="2147483657" r:id="rId23"/>
    <p:sldLayoutId id="2147483661" r:id="rId24"/>
    <p:sldLayoutId id="2147483662" r:id="rId25"/>
    <p:sldLayoutId id="2147483663" r:id="rId2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JLR Emeric SemiBold" panose="0200050304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JLR Emeric ExtraLight" panose="02000503040000020004" pitchFamily="2" charset="0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JLR Emeric ExtraLight" panose="02000503040000020004" pitchFamily="2" charset="0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JLR Emeric ExtraLight" panose="02000503040000020004" pitchFamily="2" charset="0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JLR Emeric ExtraLight" panose="02000503040000020004" pitchFamily="2" charset="0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JLR Emeric ExtraLight" panose="02000503040000020004" pitchFamily="2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7.jp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Test Automation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Digital Engineering Capability</a:t>
            </a:r>
            <a:endParaRPr lang="en-GB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" r="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Kyrylo </a:t>
            </a:r>
            <a:r>
              <a:rPr lang="en-GB" dirty="0" err="1" smtClean="0"/>
              <a:t>Mytrofanov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28 June 2019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5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18" y="3443497"/>
            <a:ext cx="1415733" cy="141573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25" y="3803236"/>
            <a:ext cx="724926" cy="810211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051562" y="4613447"/>
            <a:ext cx="1749149" cy="2200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1000" dirty="0" smtClean="0"/>
              <a:t>Job Orchestrator / Automated Pipeline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911" y="3366856"/>
            <a:ext cx="651924" cy="65192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27" y="3448078"/>
            <a:ext cx="1415733" cy="141573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Automation Cycle</a:t>
            </a:r>
            <a:endParaRPr lang="en-GB" dirty="0">
              <a:latin typeface="JLR Emeric SemiBold" panose="02000503040000020004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2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>
                <a:latin typeface="JLR Emeric" panose="02000503040000020004" pitchFamily="2" charset="0"/>
              </a:rPr>
              <a:t>Full Story</a:t>
            </a:r>
            <a:endParaRPr lang="en-GB" dirty="0">
              <a:latin typeface="JLR Emeric" panose="0200050304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3" y="3700309"/>
            <a:ext cx="908344" cy="9083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91" y="3878328"/>
            <a:ext cx="1488142" cy="51937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429003" y="1192293"/>
            <a:ext cx="631337" cy="675007"/>
            <a:chOff x="860899" y="2223928"/>
            <a:chExt cx="631337" cy="67500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96" y="2223928"/>
              <a:ext cx="390145" cy="3901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60899" y="2633329"/>
              <a:ext cx="631337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Product</a:t>
              </a:r>
            </a:p>
            <a:p>
              <a:pPr algn="ctr"/>
              <a:r>
                <a:rPr lang="en-GB" sz="1000" dirty="0" smtClean="0"/>
                <a:t>Owner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87722" y="1185522"/>
            <a:ext cx="717565" cy="656969"/>
            <a:chOff x="817785" y="2223928"/>
            <a:chExt cx="717565" cy="65696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96" y="2223928"/>
              <a:ext cx="390145" cy="39014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17785" y="2615291"/>
              <a:ext cx="717565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Application</a:t>
              </a:r>
            </a:p>
            <a:p>
              <a:pPr algn="ctr"/>
              <a:r>
                <a:rPr lang="en-GB" sz="1000" dirty="0" smtClean="0"/>
                <a:t>Engineer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07827" y="2751648"/>
            <a:ext cx="972671" cy="706566"/>
            <a:chOff x="3890591" y="2181605"/>
            <a:chExt cx="972671" cy="706566"/>
          </a:xfrm>
        </p:grpSpPr>
        <p:sp>
          <p:nvSpPr>
            <p:cNvPr id="18" name="TextBox 17"/>
            <p:cNvSpPr txBox="1"/>
            <p:nvPr/>
          </p:nvSpPr>
          <p:spPr>
            <a:xfrm>
              <a:off x="3890591" y="2622565"/>
              <a:ext cx="972671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GB" sz="1000" dirty="0" smtClean="0"/>
                <a:t>Extraction Script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855" y="2181605"/>
              <a:ext cx="390145" cy="39014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3530186" y="2751648"/>
            <a:ext cx="724926" cy="706566"/>
            <a:chOff x="5134485" y="3710050"/>
            <a:chExt cx="724926" cy="70656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876" y="3710050"/>
              <a:ext cx="390145" cy="39014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134485" y="4151010"/>
              <a:ext cx="724926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GB" sz="1000" dirty="0" smtClean="0"/>
                <a:t>Feature File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62077" y="1189205"/>
            <a:ext cx="977857" cy="655751"/>
            <a:chOff x="687639" y="2223928"/>
            <a:chExt cx="977857" cy="65575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96" y="2223928"/>
              <a:ext cx="390145" cy="39014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7639" y="2614073"/>
              <a:ext cx="977857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Test Automation</a:t>
              </a:r>
            </a:p>
            <a:p>
              <a:pPr algn="ctr"/>
              <a:r>
                <a:rPr lang="en-GB" sz="1000" dirty="0" smtClean="0"/>
                <a:t>Engineer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54619" y="2751648"/>
            <a:ext cx="724926" cy="706566"/>
            <a:chOff x="5134485" y="3710050"/>
            <a:chExt cx="724926" cy="7065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876" y="3710050"/>
              <a:ext cx="390145" cy="39014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134485" y="4151010"/>
              <a:ext cx="724926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Runnable Test</a:t>
              </a:r>
            </a:p>
            <a:p>
              <a:pPr algn="ctr"/>
              <a:r>
                <a:rPr lang="en-GB" sz="1000" dirty="0" smtClean="0"/>
                <a:t>Automation</a:t>
              </a:r>
              <a:r>
                <a:rPr lang="en-GB" sz="1000" dirty="0"/>
                <a:t> </a:t>
              </a:r>
              <a:r>
                <a:rPr lang="en-GB" sz="1000" dirty="0" smtClean="0"/>
                <a:t>Stubs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8717" y="1192537"/>
            <a:ext cx="557485" cy="673789"/>
            <a:chOff x="897825" y="2223928"/>
            <a:chExt cx="557485" cy="6737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96" y="2223928"/>
              <a:ext cx="390145" cy="39014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897825" y="2632111"/>
              <a:ext cx="557485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Business</a:t>
              </a:r>
            </a:p>
            <a:p>
              <a:pPr algn="ctr"/>
              <a:r>
                <a:rPr lang="en-GB" sz="1000" dirty="0" smtClean="0"/>
                <a:t>Customer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5186" y="2751648"/>
            <a:ext cx="1362635" cy="1113398"/>
            <a:chOff x="2068364" y="2257965"/>
            <a:chExt cx="1362635" cy="1113398"/>
          </a:xfrm>
        </p:grpSpPr>
        <p:sp>
          <p:nvSpPr>
            <p:cNvPr id="11" name="TextBox 10"/>
            <p:cNvSpPr txBox="1"/>
            <p:nvPr/>
          </p:nvSpPr>
          <p:spPr>
            <a:xfrm>
              <a:off x="2068364" y="2663157"/>
              <a:ext cx="1362635" cy="7082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GB" sz="1200" dirty="0" smtClean="0"/>
                <a:t>User Story</a:t>
              </a:r>
            </a:p>
            <a:p>
              <a:r>
                <a:rPr lang="en-GB" sz="1000" dirty="0" smtClean="0"/>
                <a:t>Acceptance Criteria</a:t>
              </a:r>
            </a:p>
            <a:p>
              <a:r>
                <a:rPr lang="en-GB" sz="800" dirty="0" smtClean="0"/>
                <a:t>Given</a:t>
              </a:r>
            </a:p>
            <a:p>
              <a:r>
                <a:rPr lang="en-GB" sz="800" dirty="0" smtClean="0"/>
                <a:t>When</a:t>
              </a:r>
            </a:p>
            <a:p>
              <a:r>
                <a:rPr lang="en-GB" sz="800" dirty="0" smtClean="0"/>
                <a:t>Then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113" y="2257965"/>
              <a:ext cx="391136" cy="391136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6699934" y="2751648"/>
            <a:ext cx="724926" cy="706566"/>
            <a:chOff x="5134485" y="3710050"/>
            <a:chExt cx="724926" cy="70656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876" y="3710050"/>
              <a:ext cx="390145" cy="39014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134485" y="4151010"/>
              <a:ext cx="724926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Automated</a:t>
              </a:r>
            </a:p>
            <a:p>
              <a:pPr algn="ctr"/>
              <a:r>
                <a:rPr lang="en-GB" sz="1000" dirty="0" smtClean="0"/>
                <a:t>Test</a:t>
              </a: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34" y="3807817"/>
            <a:ext cx="724926" cy="81021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343">
            <a:off x="1032396" y="1323055"/>
            <a:ext cx="240009" cy="24000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8251572" y="2751648"/>
            <a:ext cx="501250" cy="702931"/>
            <a:chOff x="7819467" y="2387526"/>
            <a:chExt cx="501250" cy="702931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726" y="2387526"/>
              <a:ext cx="390733" cy="39073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7819467" y="2824851"/>
              <a:ext cx="501250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Test</a:t>
              </a:r>
            </a:p>
            <a:p>
              <a:pPr algn="ctr"/>
              <a:r>
                <a:rPr lang="en-GB" sz="1000" dirty="0" smtClean="0"/>
                <a:t>Report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36407" y="1036142"/>
            <a:ext cx="631337" cy="2656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800" dirty="0" smtClean="0"/>
              <a:t>Agree Acceptance</a:t>
            </a:r>
          </a:p>
          <a:p>
            <a:pPr algn="ctr"/>
            <a:r>
              <a:rPr lang="en-GB" sz="800" dirty="0" smtClean="0"/>
              <a:t>Criteria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02916">
            <a:off x="3975539" y="2208265"/>
            <a:ext cx="240009" cy="24000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036054" y="2135544"/>
            <a:ext cx="1004967" cy="4020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800" dirty="0" smtClean="0"/>
              <a:t>Add Background</a:t>
            </a:r>
          </a:p>
          <a:p>
            <a:pPr algn="ctr"/>
            <a:r>
              <a:rPr lang="en-GB" sz="800" dirty="0" smtClean="0"/>
              <a:t>Split Into</a:t>
            </a:r>
          </a:p>
          <a:p>
            <a:pPr algn="ctr"/>
            <a:r>
              <a:rPr lang="en-GB" sz="800" dirty="0" smtClean="0"/>
              <a:t>Scenarios etc.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02916">
            <a:off x="5474266" y="2208263"/>
            <a:ext cx="240009" cy="24000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748808" y="2108777"/>
            <a:ext cx="1004967" cy="5035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800" dirty="0" smtClean="0"/>
              <a:t>Put Calls from</a:t>
            </a:r>
          </a:p>
          <a:p>
            <a:pPr algn="ctr"/>
            <a:r>
              <a:rPr lang="en-GB" sz="800" dirty="0" smtClean="0"/>
              <a:t>Test Library,</a:t>
            </a:r>
          </a:p>
          <a:p>
            <a:pPr algn="ctr"/>
            <a:r>
              <a:rPr lang="en-GB" sz="800" dirty="0" smtClean="0"/>
              <a:t>Enrich Test Library</a:t>
            </a:r>
          </a:p>
          <a:p>
            <a:pPr algn="ctr"/>
            <a:r>
              <a:rPr lang="en-GB" sz="800" dirty="0" smtClean="0"/>
              <a:t>Add Test Checks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1467744" y="2862729"/>
            <a:ext cx="701715" cy="155389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2842549" y="2862400"/>
            <a:ext cx="701715" cy="155389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4261545" y="2860418"/>
            <a:ext cx="701715" cy="155389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5877598" y="2855319"/>
            <a:ext cx="701715" cy="155389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7436196" y="2858492"/>
            <a:ext cx="701715" cy="155389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06365">
            <a:off x="1232065" y="2133928"/>
            <a:ext cx="240009" cy="240009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574336" y="2119393"/>
            <a:ext cx="449985" cy="2614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800" dirty="0" smtClean="0"/>
              <a:t>Backlog</a:t>
            </a:r>
          </a:p>
          <a:p>
            <a:pPr algn="ctr"/>
            <a:r>
              <a:rPr lang="en-GB" sz="800" dirty="0" smtClean="0"/>
              <a:t>Refining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79">
            <a:off x="5162488" y="1268261"/>
            <a:ext cx="240009" cy="24000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652974" y="844527"/>
            <a:ext cx="1275926" cy="4014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800" dirty="0" smtClean="0"/>
              <a:t>Iterate on Feature File</a:t>
            </a:r>
          </a:p>
          <a:p>
            <a:pPr algn="ctr"/>
            <a:r>
              <a:rPr lang="en-GB" sz="800" dirty="0" smtClean="0"/>
              <a:t>Explain application context</a:t>
            </a:r>
          </a:p>
          <a:p>
            <a:pPr algn="ctr"/>
            <a:r>
              <a:rPr lang="en-GB" sz="800" dirty="0" smtClean="0"/>
              <a:t>Describe Data and Checks</a:t>
            </a:r>
          </a:p>
          <a:p>
            <a:pPr algn="ctr"/>
            <a:endParaRPr lang="en-GB" sz="800" dirty="0" smtClean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206" y="3878328"/>
            <a:ext cx="1372321" cy="553503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96413" y="4618028"/>
            <a:ext cx="948820" cy="2200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1000" dirty="0" smtClean="0"/>
              <a:t>Work Tracker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80345" y="4607897"/>
            <a:ext cx="1749149" cy="2200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1000" dirty="0" smtClean="0"/>
              <a:t>Language Processor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67171" y="4618028"/>
            <a:ext cx="1749149" cy="2200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1000" dirty="0" smtClean="0"/>
              <a:t>Job Orchestrator / Automated Pipeline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33791" y="4618028"/>
            <a:ext cx="1749149" cy="2200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1000" dirty="0" smtClean="0"/>
              <a:t>Test Management</a:t>
            </a:r>
          </a:p>
        </p:txBody>
      </p:sp>
    </p:spTree>
    <p:extLst>
      <p:ext uri="{BB962C8B-B14F-4D97-AF65-F5344CB8AC3E}">
        <p14:creationId xmlns:p14="http://schemas.microsoft.com/office/powerpoint/2010/main" val="34913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911" y="3354904"/>
            <a:ext cx="651924" cy="65192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27" y="3448078"/>
            <a:ext cx="1415733" cy="14157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41" y="3480384"/>
            <a:ext cx="1415733" cy="141573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Automation Cycle</a:t>
            </a:r>
            <a:endParaRPr lang="en-GB" dirty="0">
              <a:latin typeface="JLR Emeric SemiBold" panose="02000503040000020004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3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>
                <a:latin typeface="JLR Emeric" panose="02000503040000020004" pitchFamily="2" charset="0"/>
              </a:rPr>
              <a:t>POC STAGE or Not Implemented</a:t>
            </a:r>
            <a:endParaRPr lang="en-GB" dirty="0">
              <a:latin typeface="JLR Emeric" panose="0200050304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3" y="3700309"/>
            <a:ext cx="908344" cy="9083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91" y="3878328"/>
            <a:ext cx="1488142" cy="51937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429003" y="1192293"/>
            <a:ext cx="631337" cy="675007"/>
            <a:chOff x="860899" y="2223928"/>
            <a:chExt cx="631337" cy="67500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96" y="2223928"/>
              <a:ext cx="390145" cy="3901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60899" y="2633329"/>
              <a:ext cx="631337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Product</a:t>
              </a:r>
            </a:p>
            <a:p>
              <a:pPr algn="ctr"/>
              <a:r>
                <a:rPr lang="en-GB" sz="1000" dirty="0" smtClean="0"/>
                <a:t>Owner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87722" y="1185522"/>
            <a:ext cx="717565" cy="656969"/>
            <a:chOff x="817785" y="2223928"/>
            <a:chExt cx="717565" cy="65696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96" y="2223928"/>
              <a:ext cx="390145" cy="39014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17785" y="2615291"/>
              <a:ext cx="717565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Application</a:t>
              </a:r>
            </a:p>
            <a:p>
              <a:pPr algn="ctr"/>
              <a:r>
                <a:rPr lang="en-GB" sz="1000" dirty="0" smtClean="0"/>
                <a:t>Engineer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07827" y="2751648"/>
            <a:ext cx="972671" cy="706566"/>
            <a:chOff x="3890591" y="2181605"/>
            <a:chExt cx="972671" cy="706566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8" name="TextBox 17"/>
            <p:cNvSpPr txBox="1"/>
            <p:nvPr/>
          </p:nvSpPr>
          <p:spPr>
            <a:xfrm>
              <a:off x="3890591" y="2622565"/>
              <a:ext cx="972671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GB" sz="1000" dirty="0" smtClean="0"/>
                <a:t>Extraction Script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855" y="2181605"/>
              <a:ext cx="390145" cy="39014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3530186" y="2751648"/>
            <a:ext cx="724926" cy="706566"/>
            <a:chOff x="5134485" y="3710050"/>
            <a:chExt cx="724926" cy="70656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876" y="3710050"/>
              <a:ext cx="390145" cy="39014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134485" y="4151010"/>
              <a:ext cx="724926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GB" sz="1000" dirty="0" smtClean="0"/>
                <a:t>Feature File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62077" y="1189205"/>
            <a:ext cx="977857" cy="655751"/>
            <a:chOff x="687639" y="2223928"/>
            <a:chExt cx="977857" cy="65575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96" y="2223928"/>
              <a:ext cx="390145" cy="39014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7639" y="2614073"/>
              <a:ext cx="977857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Test Automation</a:t>
              </a:r>
            </a:p>
            <a:p>
              <a:pPr algn="ctr"/>
              <a:r>
                <a:rPr lang="en-GB" sz="1000" dirty="0" smtClean="0"/>
                <a:t>Engineer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54619" y="2751648"/>
            <a:ext cx="724926" cy="706566"/>
            <a:chOff x="5134485" y="3710050"/>
            <a:chExt cx="724926" cy="706566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876" y="3710050"/>
              <a:ext cx="390145" cy="39014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134485" y="4151010"/>
              <a:ext cx="724926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Runnable Test</a:t>
              </a:r>
            </a:p>
            <a:p>
              <a:pPr algn="ctr"/>
              <a:r>
                <a:rPr lang="en-GB" sz="1000" dirty="0" smtClean="0"/>
                <a:t>Automation</a:t>
              </a:r>
              <a:r>
                <a:rPr lang="en-GB" sz="1000" dirty="0"/>
                <a:t> </a:t>
              </a:r>
              <a:r>
                <a:rPr lang="en-GB" sz="1000" dirty="0" smtClean="0"/>
                <a:t>Stubs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8717" y="1192537"/>
            <a:ext cx="557485" cy="673789"/>
            <a:chOff x="897825" y="2223928"/>
            <a:chExt cx="557485" cy="6737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96" y="2223928"/>
              <a:ext cx="390145" cy="39014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897825" y="2632111"/>
              <a:ext cx="557485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Business</a:t>
              </a:r>
            </a:p>
            <a:p>
              <a:pPr algn="ctr"/>
              <a:r>
                <a:rPr lang="en-GB" sz="1000" dirty="0" smtClean="0"/>
                <a:t>Customer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5186" y="2751648"/>
            <a:ext cx="1362635" cy="1113398"/>
            <a:chOff x="2068364" y="2257965"/>
            <a:chExt cx="1362635" cy="1113398"/>
          </a:xfrm>
        </p:grpSpPr>
        <p:sp>
          <p:nvSpPr>
            <p:cNvPr id="11" name="TextBox 10"/>
            <p:cNvSpPr txBox="1"/>
            <p:nvPr/>
          </p:nvSpPr>
          <p:spPr>
            <a:xfrm>
              <a:off x="2068364" y="2663157"/>
              <a:ext cx="1362635" cy="7082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GB" sz="1200" dirty="0" smtClean="0"/>
                <a:t>User Story</a:t>
              </a:r>
            </a:p>
            <a:p>
              <a:r>
                <a:rPr lang="en-GB" sz="1000" dirty="0" smtClean="0"/>
                <a:t>Acceptance Criteria</a:t>
              </a:r>
            </a:p>
            <a:p>
              <a:r>
                <a:rPr lang="en-GB" sz="800" dirty="0" smtClean="0"/>
                <a:t>Given</a:t>
              </a:r>
            </a:p>
            <a:p>
              <a:r>
                <a:rPr lang="en-GB" sz="800" dirty="0" smtClean="0"/>
                <a:t>When</a:t>
              </a:r>
            </a:p>
            <a:p>
              <a:r>
                <a:rPr lang="en-GB" sz="800" dirty="0" smtClean="0"/>
                <a:t>Then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113" y="2257965"/>
              <a:ext cx="391136" cy="391136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6699934" y="2751648"/>
            <a:ext cx="724926" cy="706566"/>
            <a:chOff x="5134485" y="3710050"/>
            <a:chExt cx="724926" cy="70656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876" y="3710050"/>
              <a:ext cx="390145" cy="39014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134485" y="4151010"/>
              <a:ext cx="724926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Automated</a:t>
              </a:r>
            </a:p>
            <a:p>
              <a:pPr algn="ctr"/>
              <a:r>
                <a:rPr lang="en-GB" sz="1000" dirty="0" smtClean="0"/>
                <a:t>Test</a:t>
              </a: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34" y="3807817"/>
            <a:ext cx="724926" cy="81021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343">
            <a:off x="1032396" y="1323055"/>
            <a:ext cx="240009" cy="24000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8251572" y="2751648"/>
            <a:ext cx="501250" cy="702931"/>
            <a:chOff x="7819467" y="2387526"/>
            <a:chExt cx="501250" cy="702931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726" y="2387526"/>
              <a:ext cx="390733" cy="39073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7819467" y="2824851"/>
              <a:ext cx="501250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Test</a:t>
              </a:r>
            </a:p>
            <a:p>
              <a:pPr algn="ctr"/>
              <a:r>
                <a:rPr lang="en-GB" sz="1000" dirty="0" smtClean="0"/>
                <a:t>Report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36407" y="1036142"/>
            <a:ext cx="631337" cy="2656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800" dirty="0" smtClean="0"/>
              <a:t>Agree Acceptance</a:t>
            </a:r>
          </a:p>
          <a:p>
            <a:pPr algn="ctr"/>
            <a:r>
              <a:rPr lang="en-GB" sz="800" dirty="0" smtClean="0"/>
              <a:t>Criteria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02916">
            <a:off x="3975539" y="2208265"/>
            <a:ext cx="240009" cy="24000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036054" y="2135544"/>
            <a:ext cx="1004967" cy="4020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800" dirty="0" smtClean="0"/>
              <a:t>Enrich: Add</a:t>
            </a:r>
          </a:p>
          <a:p>
            <a:pPr algn="ctr"/>
            <a:r>
              <a:rPr lang="en-GB" sz="800" dirty="0" smtClean="0"/>
              <a:t>Background, Split</a:t>
            </a:r>
          </a:p>
          <a:p>
            <a:pPr algn="ctr"/>
            <a:r>
              <a:rPr lang="en-GB" sz="800" dirty="0" smtClean="0"/>
              <a:t>Into Scenarios etc.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02916">
            <a:off x="5474266" y="2208263"/>
            <a:ext cx="240009" cy="24000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748808" y="2108777"/>
            <a:ext cx="1004967" cy="5035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800" dirty="0" smtClean="0"/>
              <a:t>Put Calls from</a:t>
            </a:r>
          </a:p>
          <a:p>
            <a:pPr algn="ctr"/>
            <a:r>
              <a:rPr lang="en-GB" sz="800" dirty="0" smtClean="0"/>
              <a:t>Test Library,</a:t>
            </a:r>
          </a:p>
          <a:p>
            <a:pPr algn="ctr"/>
            <a:r>
              <a:rPr lang="en-GB" sz="800" dirty="0" smtClean="0"/>
              <a:t>Enrich Test Library</a:t>
            </a:r>
          </a:p>
          <a:p>
            <a:pPr algn="ctr"/>
            <a:r>
              <a:rPr lang="en-GB" sz="800" dirty="0" smtClean="0"/>
              <a:t>Add Test Checks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1467744" y="2862729"/>
            <a:ext cx="701715" cy="155389"/>
          </a:xfrm>
          <a:prstGeom prst="rightArrow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2842549" y="2862400"/>
            <a:ext cx="701715" cy="155389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4261545" y="2860418"/>
            <a:ext cx="701715" cy="155389"/>
          </a:xfrm>
          <a:prstGeom prst="rightArrow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5877598" y="2855319"/>
            <a:ext cx="701715" cy="155389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7436196" y="2858492"/>
            <a:ext cx="701715" cy="155389"/>
          </a:xfrm>
          <a:prstGeom prst="rightArrow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06365">
            <a:off x="1232065" y="2133928"/>
            <a:ext cx="240009" cy="240009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574336" y="2119393"/>
            <a:ext cx="449985" cy="2614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800" dirty="0" smtClean="0"/>
              <a:t>Backlog</a:t>
            </a:r>
          </a:p>
          <a:p>
            <a:pPr algn="ctr"/>
            <a:r>
              <a:rPr lang="en-GB" sz="800" dirty="0" smtClean="0"/>
              <a:t>Refining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79">
            <a:off x="5162488" y="1268261"/>
            <a:ext cx="240009" cy="24000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652974" y="844527"/>
            <a:ext cx="1275926" cy="4014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800" dirty="0" smtClean="0"/>
              <a:t>Iterate on Feature File</a:t>
            </a:r>
          </a:p>
          <a:p>
            <a:pPr algn="ctr"/>
            <a:r>
              <a:rPr lang="en-GB" sz="800" dirty="0" smtClean="0"/>
              <a:t>Explain application context</a:t>
            </a:r>
          </a:p>
          <a:p>
            <a:pPr algn="ctr"/>
            <a:r>
              <a:rPr lang="en-GB" sz="800" dirty="0" smtClean="0"/>
              <a:t>Describe Data and Checks</a:t>
            </a:r>
          </a:p>
          <a:p>
            <a:pPr algn="ctr"/>
            <a:endParaRPr lang="en-GB" sz="800" dirty="0" smtClean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206" y="3878328"/>
            <a:ext cx="1372321" cy="553503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328717" y="4618028"/>
            <a:ext cx="1749149" cy="2200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1000" dirty="0" smtClean="0"/>
              <a:t>Work / Requirements Tracker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12079" y="4603411"/>
            <a:ext cx="1749149" cy="2200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1000" dirty="0" smtClean="0"/>
              <a:t>Code Storage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80345" y="4607897"/>
            <a:ext cx="1749149" cy="2200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1000" dirty="0" smtClean="0"/>
              <a:t>Language Processor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67171" y="4618028"/>
            <a:ext cx="1749149" cy="2200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1000" dirty="0" smtClean="0"/>
              <a:t>Job Orchestrator / Automated Pipeline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33791" y="4618028"/>
            <a:ext cx="1749149" cy="2200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1000" dirty="0" smtClean="0"/>
              <a:t>Test Management</a:t>
            </a:r>
          </a:p>
        </p:txBody>
      </p:sp>
    </p:spTree>
    <p:extLst>
      <p:ext uri="{BB962C8B-B14F-4D97-AF65-F5344CB8AC3E}">
        <p14:creationId xmlns:p14="http://schemas.microsoft.com/office/powerpoint/2010/main" val="36598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27" y="3448078"/>
            <a:ext cx="1415733" cy="14157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41" y="3480384"/>
            <a:ext cx="1415733" cy="141573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Automation Cycle</a:t>
            </a:r>
            <a:endParaRPr lang="en-GB" dirty="0">
              <a:latin typeface="JLR Emeric SemiBold" panose="02000503040000020004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>
                <a:solidFill>
                  <a:srgbClr val="131313"/>
                </a:solidFill>
              </a:rPr>
              <a:pPr/>
              <a:t>4</a:t>
            </a:fld>
            <a:endParaRPr lang="en-GB" dirty="0">
              <a:solidFill>
                <a:srgbClr val="131313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Current</a:t>
            </a:r>
            <a:endParaRPr lang="en-GB" dirty="0">
              <a:latin typeface="JLR Emeric" panose="0200050304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3" y="3700309"/>
            <a:ext cx="908344" cy="9083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91" y="3878328"/>
            <a:ext cx="1488142" cy="51937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429003" y="1192293"/>
            <a:ext cx="631337" cy="675007"/>
            <a:chOff x="860899" y="2223928"/>
            <a:chExt cx="631337" cy="67500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96" y="2223928"/>
              <a:ext cx="390145" cy="3901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60899" y="2633329"/>
              <a:ext cx="631337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Product</a:t>
              </a:r>
            </a:p>
            <a:p>
              <a:pPr algn="ctr"/>
              <a:r>
                <a:rPr lang="en-GB" sz="1000" dirty="0" smtClean="0"/>
                <a:t>Owner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87722" y="1185522"/>
            <a:ext cx="717565" cy="656969"/>
            <a:chOff x="817785" y="2223928"/>
            <a:chExt cx="717565" cy="65696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96" y="2223928"/>
              <a:ext cx="390145" cy="39014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17785" y="2615291"/>
              <a:ext cx="717565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Application</a:t>
              </a:r>
            </a:p>
            <a:p>
              <a:pPr algn="ctr"/>
              <a:r>
                <a:rPr lang="en-GB" sz="1000" dirty="0" smtClean="0"/>
                <a:t>Engineer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30186" y="2751648"/>
            <a:ext cx="724926" cy="706566"/>
            <a:chOff x="5134485" y="3710050"/>
            <a:chExt cx="724926" cy="70656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876" y="3710050"/>
              <a:ext cx="390145" cy="39014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134485" y="4151010"/>
              <a:ext cx="724926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GB" sz="1000" dirty="0" smtClean="0"/>
                <a:t>Feature File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62077" y="1189205"/>
            <a:ext cx="977857" cy="655751"/>
            <a:chOff x="687639" y="2223928"/>
            <a:chExt cx="977857" cy="65575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96" y="2223928"/>
              <a:ext cx="390145" cy="39014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7639" y="2614073"/>
              <a:ext cx="977857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Test Automation</a:t>
              </a:r>
            </a:p>
            <a:p>
              <a:pPr algn="ctr"/>
              <a:r>
                <a:rPr lang="en-GB" sz="1000" dirty="0" smtClean="0"/>
                <a:t>Engineer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54619" y="2751648"/>
            <a:ext cx="724926" cy="706566"/>
            <a:chOff x="5134485" y="3710050"/>
            <a:chExt cx="724926" cy="7065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876" y="3710050"/>
              <a:ext cx="390145" cy="39014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134485" y="4151010"/>
              <a:ext cx="724926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Runnable Test</a:t>
              </a:r>
            </a:p>
            <a:p>
              <a:pPr algn="ctr"/>
              <a:r>
                <a:rPr lang="en-GB" sz="1000" dirty="0" smtClean="0"/>
                <a:t>Automation</a:t>
              </a:r>
              <a:r>
                <a:rPr lang="en-GB" sz="1000" dirty="0"/>
                <a:t> </a:t>
              </a:r>
              <a:r>
                <a:rPr lang="en-GB" sz="1000" dirty="0" smtClean="0"/>
                <a:t>Stubs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8717" y="1192537"/>
            <a:ext cx="557485" cy="673789"/>
            <a:chOff x="897825" y="2223928"/>
            <a:chExt cx="557485" cy="6737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96" y="2223928"/>
              <a:ext cx="390145" cy="39014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897825" y="2632111"/>
              <a:ext cx="557485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Business</a:t>
              </a:r>
            </a:p>
            <a:p>
              <a:pPr algn="ctr"/>
              <a:r>
                <a:rPr lang="en-GB" sz="1000" dirty="0" smtClean="0"/>
                <a:t>Customer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5186" y="2751648"/>
            <a:ext cx="1362635" cy="1113398"/>
            <a:chOff x="2068364" y="2257965"/>
            <a:chExt cx="1362635" cy="1113398"/>
          </a:xfrm>
        </p:grpSpPr>
        <p:sp>
          <p:nvSpPr>
            <p:cNvPr id="11" name="TextBox 10"/>
            <p:cNvSpPr txBox="1"/>
            <p:nvPr/>
          </p:nvSpPr>
          <p:spPr>
            <a:xfrm>
              <a:off x="2068364" y="2663157"/>
              <a:ext cx="1362635" cy="7082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GB" sz="1200" dirty="0" smtClean="0"/>
                <a:t>User Story</a:t>
              </a:r>
            </a:p>
            <a:p>
              <a:r>
                <a:rPr lang="en-GB" sz="1000" dirty="0" smtClean="0"/>
                <a:t>Acceptance Criteria</a:t>
              </a:r>
            </a:p>
            <a:p>
              <a:r>
                <a:rPr lang="en-GB" sz="800" dirty="0" smtClean="0"/>
                <a:t>Given</a:t>
              </a:r>
            </a:p>
            <a:p>
              <a:r>
                <a:rPr lang="en-GB" sz="800" dirty="0" smtClean="0"/>
                <a:t>When</a:t>
              </a:r>
            </a:p>
            <a:p>
              <a:r>
                <a:rPr lang="en-GB" sz="800" dirty="0" smtClean="0"/>
                <a:t>Then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113" y="2257965"/>
              <a:ext cx="391136" cy="391136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6699934" y="2751648"/>
            <a:ext cx="724926" cy="706566"/>
            <a:chOff x="5134485" y="3710050"/>
            <a:chExt cx="724926" cy="70656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876" y="3710050"/>
              <a:ext cx="390145" cy="39014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134485" y="4151010"/>
              <a:ext cx="724926" cy="2656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GB" sz="1000" dirty="0" smtClean="0"/>
                <a:t>Automated</a:t>
              </a:r>
            </a:p>
            <a:p>
              <a:pPr algn="ctr"/>
              <a:r>
                <a:rPr lang="en-GB" sz="1000" dirty="0" smtClean="0"/>
                <a:t>Test</a:t>
              </a: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34" y="3807817"/>
            <a:ext cx="724926" cy="81021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343">
            <a:off x="1032396" y="1323055"/>
            <a:ext cx="240009" cy="24000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36407" y="1036142"/>
            <a:ext cx="631337" cy="2656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800" dirty="0" smtClean="0"/>
              <a:t>Agree Acceptance</a:t>
            </a:r>
          </a:p>
          <a:p>
            <a:pPr algn="ctr"/>
            <a:r>
              <a:rPr lang="en-GB" sz="800" dirty="0" smtClean="0"/>
              <a:t>Criteria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02916">
            <a:off x="3975539" y="2208265"/>
            <a:ext cx="240009" cy="24000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036054" y="2135544"/>
            <a:ext cx="1004967" cy="4020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800" dirty="0" smtClean="0"/>
              <a:t>Enrich: Add</a:t>
            </a:r>
          </a:p>
          <a:p>
            <a:pPr algn="ctr"/>
            <a:r>
              <a:rPr lang="en-GB" sz="800" dirty="0" smtClean="0"/>
              <a:t>Background, Split</a:t>
            </a:r>
          </a:p>
          <a:p>
            <a:pPr algn="ctr"/>
            <a:r>
              <a:rPr lang="en-GB" sz="800" dirty="0" smtClean="0"/>
              <a:t>Into Scenarios etc.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02916">
            <a:off x="5474266" y="2208263"/>
            <a:ext cx="240009" cy="24000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748808" y="2108777"/>
            <a:ext cx="1004967" cy="5035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800" dirty="0" smtClean="0"/>
              <a:t>Put Calls from</a:t>
            </a:r>
          </a:p>
          <a:p>
            <a:pPr algn="ctr"/>
            <a:r>
              <a:rPr lang="en-GB" sz="800" dirty="0" smtClean="0"/>
              <a:t>Test Library,</a:t>
            </a:r>
          </a:p>
          <a:p>
            <a:pPr algn="ctr"/>
            <a:r>
              <a:rPr lang="en-GB" sz="800" dirty="0" smtClean="0"/>
              <a:t>Enrich Test Library</a:t>
            </a:r>
          </a:p>
          <a:p>
            <a:pPr algn="ctr"/>
            <a:r>
              <a:rPr lang="en-GB" sz="800" dirty="0" smtClean="0"/>
              <a:t>Add Test Checks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1467745" y="2862401"/>
            <a:ext cx="2076520" cy="148308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4261545" y="2860418"/>
            <a:ext cx="701715" cy="155389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5877598" y="2855319"/>
            <a:ext cx="701715" cy="155389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06365">
            <a:off x="1232065" y="2133928"/>
            <a:ext cx="240009" cy="240009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574336" y="2119393"/>
            <a:ext cx="449985" cy="2614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800" dirty="0" smtClean="0"/>
              <a:t>Backlog</a:t>
            </a:r>
          </a:p>
          <a:p>
            <a:pPr algn="ctr"/>
            <a:r>
              <a:rPr lang="en-GB" sz="800" dirty="0" smtClean="0"/>
              <a:t>Refining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79">
            <a:off x="5162488" y="1268261"/>
            <a:ext cx="240009" cy="24000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652974" y="844527"/>
            <a:ext cx="1275926" cy="4014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800" dirty="0" smtClean="0"/>
              <a:t>Iterate on Feature File</a:t>
            </a:r>
          </a:p>
          <a:p>
            <a:pPr algn="ctr"/>
            <a:r>
              <a:rPr lang="en-GB" sz="800" dirty="0" smtClean="0"/>
              <a:t>Explain application context</a:t>
            </a:r>
          </a:p>
          <a:p>
            <a:pPr algn="ctr"/>
            <a:r>
              <a:rPr lang="en-GB" sz="800" dirty="0" smtClean="0"/>
              <a:t>Describe Data and Checks</a:t>
            </a:r>
          </a:p>
          <a:p>
            <a:pPr algn="ctr"/>
            <a:endParaRPr lang="en-GB" sz="8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28717" y="4618028"/>
            <a:ext cx="1749149" cy="2200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1000" dirty="0" smtClean="0"/>
              <a:t>Work / Requirements Tracker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12079" y="4603411"/>
            <a:ext cx="1749149" cy="2200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1000" dirty="0" smtClean="0"/>
              <a:t>Code Storage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80345" y="4607897"/>
            <a:ext cx="1749149" cy="2200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1000" dirty="0" smtClean="0"/>
              <a:t>Language Processor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67171" y="4618028"/>
            <a:ext cx="1749149" cy="2200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1000" dirty="0" smtClean="0"/>
              <a:t>Job Orchestrator / Automated Pipeline</a:t>
            </a:r>
          </a:p>
        </p:txBody>
      </p:sp>
    </p:spTree>
    <p:extLst>
      <p:ext uri="{BB962C8B-B14F-4D97-AF65-F5344CB8AC3E}">
        <p14:creationId xmlns:p14="http://schemas.microsoft.com/office/powerpoint/2010/main" val="10768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Automation Cycle</a:t>
            </a:r>
            <a:endParaRPr lang="en-GB" dirty="0">
              <a:latin typeface="JLR Emeric SemiBold" panose="02000503040000020004" pitchFamily="2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Cucumber Syntax</a:t>
            </a:r>
            <a:endParaRPr lang="en-GB" dirty="0">
              <a:latin typeface="JLR Emeric" panose="0200050304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36" y="914400"/>
            <a:ext cx="3028649" cy="3912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" y="612548"/>
            <a:ext cx="5364331" cy="484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1" id="{CA62B9B2-76C2-4C75-AFFB-51F5A0DFBAE7}" vid="{A97A11CE-FBA4-4030-AEFE-54FE6A2E64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449</Words>
  <Application>Microsoft Office PowerPoint</Application>
  <PresentationFormat>On-screen Show (16:9)</PresentationFormat>
  <Paragraphs>152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Georgia</vt:lpstr>
      <vt:lpstr>JLR Emeric</vt:lpstr>
      <vt:lpstr>JLR Emeric ExtraLight</vt:lpstr>
      <vt:lpstr>JLR Emeric SemiBold</vt:lpstr>
      <vt:lpstr>1_JLR</vt:lpstr>
      <vt:lpstr>Test Automation</vt:lpstr>
      <vt:lpstr>Test Automation Cycle</vt:lpstr>
      <vt:lpstr>Test Automation Cycle</vt:lpstr>
      <vt:lpstr>Test Automation Cycle</vt:lpstr>
      <vt:lpstr>Test Automation Cycle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2019-06-28T08:04:24Z</dcterms:created>
  <dcterms:modified xsi:type="dcterms:W3CDTF">2019-07-12T13:13:32Z</dcterms:modified>
</cp:coreProperties>
</file>