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56" r:id="rId11"/>
    <p:sldId id="257" r:id="rId12"/>
    <p:sldId id="2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0B1636-3829-465F-9F97-7178C4FA545F}"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348499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B1636-3829-465F-9F97-7178C4FA545F}"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413583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B1636-3829-465F-9F97-7178C4FA545F}"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273424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B1636-3829-465F-9F97-7178C4FA545F}"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352579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0B1636-3829-465F-9F97-7178C4FA545F}"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205852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0B1636-3829-465F-9F97-7178C4FA545F}"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355029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0B1636-3829-465F-9F97-7178C4FA545F}" type="datetimeFigureOut">
              <a:rPr lang="en-US" smtClean="0"/>
              <a:t>7/28/2019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120644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0B1636-3829-465F-9F97-7178C4FA545F}" type="datetimeFigureOut">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243238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B1636-3829-465F-9F97-7178C4FA545F}" type="datetimeFigureOut">
              <a:rPr lang="en-US" smtClean="0"/>
              <a:t>7/28/2019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4022594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0B1636-3829-465F-9F97-7178C4FA545F}"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328470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0B1636-3829-465F-9F97-7178C4FA545F}"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49F62-F9C4-48CF-9916-500D03B19185}" type="slidenum">
              <a:rPr lang="en-US" smtClean="0"/>
              <a:t>‹#›</a:t>
            </a:fld>
            <a:endParaRPr lang="en-US"/>
          </a:p>
        </p:txBody>
      </p:sp>
    </p:spTree>
    <p:extLst>
      <p:ext uri="{BB962C8B-B14F-4D97-AF65-F5344CB8AC3E}">
        <p14:creationId xmlns:p14="http://schemas.microsoft.com/office/powerpoint/2010/main" val="138904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B1636-3829-465F-9F97-7178C4FA545F}" type="datetimeFigureOut">
              <a:rPr lang="en-US" smtClean="0"/>
              <a:t>7/28/2019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49F62-F9C4-48CF-9916-500D03B19185}" type="slidenum">
              <a:rPr lang="en-US" smtClean="0"/>
              <a:t>‹#›</a:t>
            </a:fld>
            <a:endParaRPr lang="en-US"/>
          </a:p>
        </p:txBody>
      </p:sp>
    </p:spTree>
    <p:extLst>
      <p:ext uri="{BB962C8B-B14F-4D97-AF65-F5344CB8AC3E}">
        <p14:creationId xmlns:p14="http://schemas.microsoft.com/office/powerpoint/2010/main" val="389735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828800"/>
          </a:xfrm>
        </p:spPr>
        <p:txBody>
          <a:bodyPr/>
          <a:lstStyle/>
          <a:p>
            <a:r>
              <a:rPr lang="en-US" sz="5400" dirty="0" err="1" smtClean="0">
                <a:solidFill>
                  <a:schemeClr val="bg1"/>
                </a:solidFill>
              </a:rPr>
              <a:t>PyAutoGUI</a:t>
            </a:r>
            <a:endParaRPr lang="en-US" sz="5400" dirty="0">
              <a:solidFill>
                <a:schemeClr val="bg1"/>
              </a:solidFill>
            </a:endParaRPr>
          </a:p>
        </p:txBody>
      </p:sp>
    </p:spTree>
    <p:extLst>
      <p:ext uri="{BB962C8B-B14F-4D97-AF65-F5344CB8AC3E}">
        <p14:creationId xmlns:p14="http://schemas.microsoft.com/office/powerpoint/2010/main" val="3145864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err="1" smtClean="0">
                <a:solidFill>
                  <a:schemeClr val="bg1"/>
                </a:solidFill>
              </a:rPr>
              <a:t>PyWinAuto</a:t>
            </a:r>
            <a:endParaRPr lang="en-US" sz="5400" dirty="0">
              <a:solidFill>
                <a:schemeClr val="bg1"/>
              </a:solidFill>
            </a:endParaRPr>
          </a:p>
        </p:txBody>
      </p:sp>
    </p:spTree>
    <p:extLst>
      <p:ext uri="{BB962C8B-B14F-4D97-AF65-F5344CB8AC3E}">
        <p14:creationId xmlns:p14="http://schemas.microsoft.com/office/powerpoint/2010/main" val="1835772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Python </a:t>
            </a:r>
            <a:r>
              <a:rPr lang="en-US" dirty="0" err="1" smtClean="0">
                <a:solidFill>
                  <a:schemeClr val="bg1"/>
                </a:solidFill>
              </a:rPr>
              <a:t>Pywinauto</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b="1" dirty="0" err="1">
                <a:solidFill>
                  <a:schemeClr val="bg1"/>
                </a:solidFill>
              </a:rPr>
              <a:t>pywinauto</a:t>
            </a:r>
            <a:r>
              <a:rPr lang="en-US" dirty="0">
                <a:solidFill>
                  <a:schemeClr val="bg1"/>
                </a:solidFill>
              </a:rPr>
              <a:t> is a GUI automation library written in pure </a:t>
            </a:r>
            <a:r>
              <a:rPr lang="en-US" dirty="0" smtClean="0">
                <a:solidFill>
                  <a:schemeClr val="bg1"/>
                </a:solidFill>
              </a:rPr>
              <a:t>Python</a:t>
            </a:r>
          </a:p>
          <a:p>
            <a:pPr>
              <a:buFont typeface="Wingdings" pitchFamily="2" charset="2"/>
              <a:buChar char="Ø"/>
            </a:pPr>
            <a:endParaRPr lang="en-US" dirty="0" smtClean="0">
              <a:solidFill>
                <a:schemeClr val="bg1"/>
              </a:solidFill>
            </a:endParaRPr>
          </a:p>
          <a:p>
            <a:pPr>
              <a:buFont typeface="Wingdings" pitchFamily="2" charset="2"/>
              <a:buChar char="Ø"/>
            </a:pPr>
            <a:r>
              <a:rPr lang="en-US" dirty="0" err="1" smtClean="0">
                <a:solidFill>
                  <a:schemeClr val="bg1"/>
                </a:solidFill>
              </a:rPr>
              <a:t>pywinauto</a:t>
            </a:r>
            <a:r>
              <a:rPr lang="en-US" dirty="0" smtClean="0">
                <a:solidFill>
                  <a:schemeClr val="bg1"/>
                </a:solidFill>
              </a:rPr>
              <a:t> </a:t>
            </a:r>
            <a:r>
              <a:rPr lang="en-US" dirty="0">
                <a:solidFill>
                  <a:schemeClr val="bg1"/>
                </a:solidFill>
              </a:rPr>
              <a:t>is a set of python modules to automate the Microsoft Windows GUI. </a:t>
            </a:r>
            <a:endParaRPr lang="en-US" dirty="0" smtClean="0">
              <a:solidFill>
                <a:schemeClr val="bg1"/>
              </a:solidFill>
            </a:endParaRPr>
          </a:p>
          <a:p>
            <a:pPr>
              <a:buFont typeface="Wingdings" pitchFamily="2" charset="2"/>
              <a:buChar char="Ø"/>
            </a:pPr>
            <a:endParaRPr lang="en-US" dirty="0" smtClean="0">
              <a:solidFill>
                <a:schemeClr val="bg1"/>
              </a:solidFill>
            </a:endParaRPr>
          </a:p>
          <a:p>
            <a:pPr>
              <a:buFont typeface="Wingdings" pitchFamily="2" charset="2"/>
              <a:buChar char="Ø"/>
            </a:pPr>
            <a:r>
              <a:rPr lang="en-US" dirty="0" smtClean="0">
                <a:solidFill>
                  <a:schemeClr val="bg1"/>
                </a:solidFill>
              </a:rPr>
              <a:t>At </a:t>
            </a:r>
            <a:r>
              <a:rPr lang="en-US" dirty="0">
                <a:solidFill>
                  <a:schemeClr val="bg1"/>
                </a:solidFill>
              </a:rPr>
              <a:t>its simplest it allows you to send mouse and keyboard actions to windows dialogs and </a:t>
            </a:r>
            <a:r>
              <a:rPr lang="en-US" dirty="0" smtClean="0">
                <a:solidFill>
                  <a:schemeClr val="bg1"/>
                </a:solidFill>
              </a:rPr>
              <a:t>controls</a:t>
            </a:r>
          </a:p>
          <a:p>
            <a:pPr>
              <a:buFont typeface="Wingdings" pitchFamily="2" charset="2"/>
              <a:buChar char="Ø"/>
            </a:pPr>
            <a:endParaRPr lang="en-US" dirty="0" smtClean="0">
              <a:solidFill>
                <a:schemeClr val="bg1"/>
              </a:solidFill>
            </a:endParaRPr>
          </a:p>
          <a:p>
            <a:pPr>
              <a:buFont typeface="Wingdings" pitchFamily="2" charset="2"/>
              <a:buChar char="Ø"/>
            </a:pPr>
            <a:r>
              <a:rPr lang="en-US" dirty="0" smtClean="0">
                <a:solidFill>
                  <a:schemeClr val="bg1"/>
                </a:solidFill>
              </a:rPr>
              <a:t>Its support for more complex actions </a:t>
            </a:r>
            <a:r>
              <a:rPr lang="en-US" dirty="0">
                <a:solidFill>
                  <a:schemeClr val="bg1"/>
                </a:solidFill>
              </a:rPr>
              <a:t>like getting text data.</a:t>
            </a:r>
          </a:p>
        </p:txBody>
      </p:sp>
    </p:spTree>
    <p:extLst>
      <p:ext uri="{BB962C8B-B14F-4D97-AF65-F5344CB8AC3E}">
        <p14:creationId xmlns:p14="http://schemas.microsoft.com/office/powerpoint/2010/main" val="1809732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Sample Code</a:t>
            </a:r>
            <a:endParaRPr lang="en-US" dirty="0">
              <a:solidFill>
                <a:schemeClr val="bg1"/>
              </a:solidFill>
            </a:endParaRPr>
          </a:p>
        </p:txBody>
      </p:sp>
      <p:sp>
        <p:nvSpPr>
          <p:cNvPr id="3" name="Content Placeholder 2"/>
          <p:cNvSpPr>
            <a:spLocks noGrp="1"/>
          </p:cNvSpPr>
          <p:nvPr>
            <p:ph idx="1"/>
          </p:nvPr>
        </p:nvSpPr>
        <p:spPr>
          <a:xfrm>
            <a:off x="152400" y="1600200"/>
            <a:ext cx="8839200" cy="4525963"/>
          </a:xfrm>
        </p:spPr>
        <p:txBody>
          <a:bodyPr/>
          <a:lstStyle/>
          <a:p>
            <a:pPr marL="0" indent="0">
              <a:buNone/>
            </a:pPr>
            <a:r>
              <a:rPr lang="en-US" dirty="0">
                <a:solidFill>
                  <a:schemeClr val="bg1"/>
                </a:solidFill>
              </a:rPr>
              <a:t>from </a:t>
            </a:r>
            <a:r>
              <a:rPr lang="en-US" dirty="0" err="1">
                <a:solidFill>
                  <a:schemeClr val="bg1"/>
                </a:solidFill>
              </a:rPr>
              <a:t>pywinauto.application</a:t>
            </a:r>
            <a:r>
              <a:rPr lang="en-US" dirty="0">
                <a:solidFill>
                  <a:schemeClr val="bg1"/>
                </a:solidFill>
              </a:rPr>
              <a:t> import Application </a:t>
            </a:r>
            <a:endParaRPr lang="en-US" dirty="0" smtClean="0">
              <a:solidFill>
                <a:schemeClr val="bg1"/>
              </a:solidFill>
            </a:endParaRPr>
          </a:p>
          <a:p>
            <a:pPr marL="0" indent="0">
              <a:buNone/>
            </a:pPr>
            <a:r>
              <a:rPr lang="en-US" dirty="0" smtClean="0">
                <a:solidFill>
                  <a:schemeClr val="bg1"/>
                </a:solidFill>
              </a:rPr>
              <a:t>app </a:t>
            </a:r>
            <a:r>
              <a:rPr lang="en-US" dirty="0">
                <a:solidFill>
                  <a:schemeClr val="bg1"/>
                </a:solidFill>
              </a:rPr>
              <a:t>= Application().start("notepad.exe") </a:t>
            </a:r>
            <a:r>
              <a:rPr lang="en-US" dirty="0" err="1">
                <a:solidFill>
                  <a:schemeClr val="bg1"/>
                </a:solidFill>
              </a:rPr>
              <a:t>app.UntitledNotepad.menu_select</a:t>
            </a:r>
            <a:r>
              <a:rPr lang="en-US" dirty="0">
                <a:solidFill>
                  <a:schemeClr val="bg1"/>
                </a:solidFill>
              </a:rPr>
              <a:t>("Help-&gt;About Notepad") </a:t>
            </a:r>
            <a:endParaRPr lang="en-US" dirty="0" smtClean="0">
              <a:solidFill>
                <a:schemeClr val="bg1"/>
              </a:solidFill>
            </a:endParaRPr>
          </a:p>
          <a:p>
            <a:pPr marL="0" indent="0">
              <a:buNone/>
            </a:pPr>
            <a:r>
              <a:rPr lang="en-US" dirty="0" err="1" smtClean="0">
                <a:solidFill>
                  <a:schemeClr val="bg1"/>
                </a:solidFill>
              </a:rPr>
              <a:t>app.AboutNotepad.OK.click</a:t>
            </a:r>
            <a:r>
              <a:rPr lang="en-US" dirty="0">
                <a:solidFill>
                  <a:schemeClr val="bg1"/>
                </a:solidFill>
              </a:rPr>
              <a:t>() </a:t>
            </a:r>
            <a:r>
              <a:rPr lang="en-US" dirty="0" err="1">
                <a:solidFill>
                  <a:schemeClr val="bg1"/>
                </a:solidFill>
              </a:rPr>
              <a:t>app.UntitledNotepad.Edit.type_keys</a:t>
            </a:r>
            <a:r>
              <a:rPr lang="en-US" dirty="0">
                <a:solidFill>
                  <a:schemeClr val="bg1"/>
                </a:solidFill>
              </a:rPr>
              <a:t>("</a:t>
            </a:r>
            <a:r>
              <a:rPr lang="en-US" dirty="0" err="1">
                <a:solidFill>
                  <a:schemeClr val="bg1"/>
                </a:solidFill>
              </a:rPr>
              <a:t>pywinauto</a:t>
            </a:r>
            <a:r>
              <a:rPr lang="en-US" dirty="0">
                <a:solidFill>
                  <a:schemeClr val="bg1"/>
                </a:solidFill>
              </a:rPr>
              <a:t> Works!", </a:t>
            </a:r>
            <a:r>
              <a:rPr lang="en-US" dirty="0" err="1">
                <a:solidFill>
                  <a:schemeClr val="bg1"/>
                </a:solidFill>
              </a:rPr>
              <a:t>with_spaces</a:t>
            </a:r>
            <a:r>
              <a:rPr lang="en-US" dirty="0">
                <a:solidFill>
                  <a:schemeClr val="bg1"/>
                </a:solidFill>
              </a:rPr>
              <a:t> = True)</a:t>
            </a:r>
          </a:p>
        </p:txBody>
      </p:sp>
    </p:spTree>
    <p:extLst>
      <p:ext uri="{BB962C8B-B14F-4D97-AF65-F5344CB8AC3E}">
        <p14:creationId xmlns:p14="http://schemas.microsoft.com/office/powerpoint/2010/main" val="282601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is </a:t>
            </a:r>
            <a:r>
              <a:rPr lang="en-US" dirty="0" err="1" smtClean="0">
                <a:solidFill>
                  <a:schemeClr val="bg1"/>
                </a:solidFill>
              </a:rPr>
              <a:t>PyAutoGUI</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r>
              <a:rPr lang="en-US" dirty="0" err="1">
                <a:solidFill>
                  <a:schemeClr val="bg1"/>
                </a:solidFill>
              </a:rPr>
              <a:t>PyAutoGUI</a:t>
            </a:r>
            <a:r>
              <a:rPr lang="en-US" dirty="0">
                <a:solidFill>
                  <a:schemeClr val="bg1"/>
                </a:solidFill>
              </a:rPr>
              <a:t> is a cross-platform GUI automation Python module for human beings</a:t>
            </a:r>
            <a:r>
              <a:rPr lang="en-US" dirty="0" smtClean="0">
                <a:solidFill>
                  <a:schemeClr val="bg1"/>
                </a:solidFill>
              </a:rPr>
              <a:t>.</a:t>
            </a:r>
          </a:p>
          <a:p>
            <a:r>
              <a:rPr lang="en-US" dirty="0" smtClean="0">
                <a:solidFill>
                  <a:schemeClr val="bg1"/>
                </a:solidFill>
              </a:rPr>
              <a:t>The </a:t>
            </a:r>
            <a:r>
              <a:rPr lang="en-US" dirty="0">
                <a:solidFill>
                  <a:schemeClr val="bg1"/>
                </a:solidFill>
              </a:rPr>
              <a:t>x, y coordinates used by </a:t>
            </a:r>
            <a:r>
              <a:rPr lang="en-US" dirty="0" err="1">
                <a:solidFill>
                  <a:schemeClr val="bg1"/>
                </a:solidFill>
              </a:rPr>
              <a:t>PyAutoGUI</a:t>
            </a:r>
            <a:r>
              <a:rPr lang="en-US" dirty="0">
                <a:solidFill>
                  <a:schemeClr val="bg1"/>
                </a:solidFill>
              </a:rPr>
              <a:t> has the 0, 0 origin coordinates in the top left corner of the screen</a:t>
            </a:r>
            <a:r>
              <a:rPr lang="en-US" dirty="0" smtClean="0">
                <a:solidFill>
                  <a:schemeClr val="bg1"/>
                </a:solidFill>
              </a:rPr>
              <a:t>.</a:t>
            </a:r>
          </a:p>
          <a:p>
            <a:r>
              <a:rPr lang="en-US" dirty="0">
                <a:solidFill>
                  <a:schemeClr val="bg1"/>
                </a:solidFill>
              </a:rPr>
              <a:t>The x coordinates increase going to the right (just as in mathematics) but the y coordinates increase going down (the opposite of mathematics</a:t>
            </a:r>
            <a:r>
              <a:rPr lang="en-US" dirty="0" smtClean="0">
                <a:solidFill>
                  <a:schemeClr val="bg1"/>
                </a:solidFill>
              </a:rPr>
              <a:t>).</a:t>
            </a:r>
          </a:p>
          <a:p>
            <a:r>
              <a:rPr lang="en-US" dirty="0">
                <a:solidFill>
                  <a:schemeClr val="bg1"/>
                </a:solidFill>
              </a:rPr>
              <a:t>All keyboard presses done by </a:t>
            </a:r>
            <a:r>
              <a:rPr lang="en-US" dirty="0" err="1">
                <a:solidFill>
                  <a:schemeClr val="bg1"/>
                </a:solidFill>
              </a:rPr>
              <a:t>PyAutoGUI</a:t>
            </a:r>
            <a:r>
              <a:rPr lang="en-US" dirty="0">
                <a:solidFill>
                  <a:schemeClr val="bg1"/>
                </a:solidFill>
              </a:rPr>
              <a:t> are sent to the window that currently has focus, as if you had pressed the physical keyboard key.</a:t>
            </a:r>
            <a:endParaRPr lang="en-US" dirty="0" smtClean="0">
              <a:solidFill>
                <a:schemeClr val="bg1"/>
              </a:solidFill>
            </a:endParaRPr>
          </a:p>
          <a:p>
            <a:pPr marL="0" indent="0">
              <a:buNone/>
            </a:pPr>
            <a:endParaRPr lang="en-US" dirty="0" smtClean="0">
              <a:solidFill>
                <a:schemeClr val="bg1"/>
              </a:solidFill>
            </a:endParaRPr>
          </a:p>
          <a:p>
            <a:endParaRPr lang="en-US" dirty="0"/>
          </a:p>
        </p:txBody>
      </p:sp>
    </p:spTree>
    <p:extLst>
      <p:ext uri="{BB962C8B-B14F-4D97-AF65-F5344CB8AC3E}">
        <p14:creationId xmlns:p14="http://schemas.microsoft.com/office/powerpoint/2010/main" val="4248657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Purpose</a:t>
            </a:r>
            <a:endParaRPr 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solidFill>
                  <a:schemeClr val="bg1"/>
                </a:solidFill>
              </a:rPr>
              <a:t>The purpose of </a:t>
            </a:r>
            <a:r>
              <a:rPr lang="en-US" dirty="0" err="1">
                <a:solidFill>
                  <a:schemeClr val="bg1"/>
                </a:solidFill>
              </a:rPr>
              <a:t>PyAutoGUI</a:t>
            </a:r>
            <a:r>
              <a:rPr lang="en-US" dirty="0">
                <a:solidFill>
                  <a:schemeClr val="bg1"/>
                </a:solidFill>
              </a:rPr>
              <a:t> is to provide a cross-platform Python module for GUI </a:t>
            </a:r>
            <a:r>
              <a:rPr lang="en-US" dirty="0" smtClean="0">
                <a:solidFill>
                  <a:schemeClr val="bg1"/>
                </a:solidFill>
              </a:rPr>
              <a:t>automation </a:t>
            </a:r>
            <a:r>
              <a:rPr lang="en-US" i="1" dirty="0">
                <a:solidFill>
                  <a:schemeClr val="bg1"/>
                </a:solidFill>
              </a:rPr>
              <a:t>for human beings</a:t>
            </a:r>
            <a:r>
              <a:rPr lang="en-US" dirty="0">
                <a:solidFill>
                  <a:schemeClr val="bg1"/>
                </a:solidFill>
              </a:rPr>
              <a:t>. </a:t>
            </a:r>
            <a:endParaRPr lang="en-US" dirty="0" smtClean="0">
              <a:solidFill>
                <a:schemeClr val="bg1"/>
              </a:solidFill>
            </a:endParaRPr>
          </a:p>
          <a:p>
            <a:endParaRPr lang="en-US" dirty="0">
              <a:solidFill>
                <a:schemeClr val="bg1"/>
              </a:solidFill>
            </a:endParaRPr>
          </a:p>
          <a:p>
            <a:pPr marL="0" indent="0">
              <a:buNone/>
            </a:pPr>
            <a:r>
              <a:rPr lang="en-US" dirty="0" smtClean="0">
                <a:solidFill>
                  <a:schemeClr val="bg1"/>
                </a:solidFill>
              </a:rPr>
              <a:t>Example: </a:t>
            </a:r>
          </a:p>
          <a:p>
            <a:pPr marL="0" indent="0">
              <a:buNone/>
            </a:pPr>
            <a:r>
              <a:rPr lang="en-US" dirty="0" smtClean="0">
                <a:solidFill>
                  <a:schemeClr val="bg1"/>
                </a:solidFill>
              </a:rPr>
              <a:t>import </a:t>
            </a:r>
            <a:r>
              <a:rPr lang="en-US" dirty="0" err="1">
                <a:solidFill>
                  <a:schemeClr val="bg1"/>
                </a:solidFill>
              </a:rPr>
              <a:t>pyautogui</a:t>
            </a:r>
            <a:r>
              <a:rPr lang="en-US" dirty="0">
                <a:solidFill>
                  <a:schemeClr val="bg1"/>
                </a:solidFill>
              </a:rPr>
              <a:t> </a:t>
            </a:r>
            <a:endParaRPr lang="en-US" dirty="0" smtClean="0">
              <a:solidFill>
                <a:schemeClr val="bg1"/>
              </a:solidFill>
            </a:endParaRPr>
          </a:p>
          <a:p>
            <a:pPr marL="0" indent="0">
              <a:buNone/>
            </a:pPr>
            <a:r>
              <a:rPr lang="en-US" sz="2800" dirty="0" err="1" smtClean="0">
                <a:solidFill>
                  <a:schemeClr val="bg1"/>
                </a:solidFill>
              </a:rPr>
              <a:t>screenWidth</a:t>
            </a:r>
            <a:r>
              <a:rPr lang="en-US" sz="2800" dirty="0">
                <a:solidFill>
                  <a:schemeClr val="bg1"/>
                </a:solidFill>
              </a:rPr>
              <a:t>, </a:t>
            </a:r>
            <a:r>
              <a:rPr lang="en-US" sz="2800" dirty="0" err="1">
                <a:solidFill>
                  <a:schemeClr val="bg1"/>
                </a:solidFill>
              </a:rPr>
              <a:t>screenHeight</a:t>
            </a:r>
            <a:r>
              <a:rPr lang="en-US" sz="2800" dirty="0">
                <a:solidFill>
                  <a:schemeClr val="bg1"/>
                </a:solidFill>
              </a:rPr>
              <a:t> = </a:t>
            </a:r>
            <a:r>
              <a:rPr lang="en-US" sz="2800" dirty="0" err="1" smtClean="0">
                <a:solidFill>
                  <a:schemeClr val="bg1"/>
                </a:solidFill>
              </a:rPr>
              <a:t>pyautogui.size</a:t>
            </a:r>
            <a:r>
              <a:rPr lang="en-US" sz="2800" dirty="0" smtClean="0">
                <a:solidFill>
                  <a:schemeClr val="bg1"/>
                </a:solidFill>
              </a:rPr>
              <a:t>()</a:t>
            </a:r>
          </a:p>
          <a:p>
            <a:pPr marL="0" indent="0">
              <a:buNone/>
            </a:pPr>
            <a:r>
              <a:rPr lang="en-US" sz="2800" dirty="0" err="1" smtClean="0">
                <a:solidFill>
                  <a:schemeClr val="bg1"/>
                </a:solidFill>
              </a:rPr>
              <a:t>pyautogui.moveTo</a:t>
            </a:r>
            <a:r>
              <a:rPr lang="en-US" sz="2800" dirty="0" smtClean="0">
                <a:solidFill>
                  <a:schemeClr val="bg1"/>
                </a:solidFill>
              </a:rPr>
              <a:t>(</a:t>
            </a:r>
            <a:r>
              <a:rPr lang="en-US" sz="2800" dirty="0" err="1" smtClean="0">
                <a:solidFill>
                  <a:schemeClr val="bg1"/>
                </a:solidFill>
              </a:rPr>
              <a:t>screenWidth</a:t>
            </a:r>
            <a:r>
              <a:rPr lang="en-US" sz="2800" dirty="0" smtClean="0">
                <a:solidFill>
                  <a:schemeClr val="bg1"/>
                </a:solidFill>
              </a:rPr>
              <a:t> </a:t>
            </a:r>
            <a:r>
              <a:rPr lang="en-US" sz="2800" dirty="0">
                <a:solidFill>
                  <a:schemeClr val="bg1"/>
                </a:solidFill>
              </a:rPr>
              <a:t>/ 2, </a:t>
            </a:r>
            <a:r>
              <a:rPr lang="en-US" sz="2800" dirty="0" err="1" smtClean="0">
                <a:solidFill>
                  <a:schemeClr val="bg1"/>
                </a:solidFill>
              </a:rPr>
              <a:t>screenHeight</a:t>
            </a:r>
            <a:r>
              <a:rPr lang="en-US" sz="2800" dirty="0" smtClean="0">
                <a:solidFill>
                  <a:schemeClr val="bg1"/>
                </a:solidFill>
              </a:rPr>
              <a:t> </a:t>
            </a:r>
            <a:r>
              <a:rPr lang="en-US" sz="2800" dirty="0">
                <a:solidFill>
                  <a:schemeClr val="bg1"/>
                </a:solidFill>
              </a:rPr>
              <a:t>/ 2</a:t>
            </a:r>
            <a:r>
              <a:rPr lang="en-US" sz="2800" dirty="0" smtClean="0">
                <a:solidFill>
                  <a:schemeClr val="bg1"/>
                </a:solidFill>
              </a:rPr>
              <a:t>)</a:t>
            </a:r>
          </a:p>
          <a:p>
            <a:pPr marL="0" indent="0">
              <a:buNone/>
            </a:pPr>
            <a:endParaRPr lang="en-US" sz="2800" dirty="0">
              <a:solidFill>
                <a:schemeClr val="bg1"/>
              </a:solidFill>
            </a:endParaRPr>
          </a:p>
          <a:p>
            <a:pPr marL="0" indent="0">
              <a:buNone/>
            </a:pPr>
            <a:r>
              <a:rPr lang="en-US" sz="2800" dirty="0" err="1">
                <a:solidFill>
                  <a:schemeClr val="bg1"/>
                </a:solidFill>
              </a:rPr>
              <a:t>PyAutoGUI</a:t>
            </a:r>
            <a:r>
              <a:rPr lang="en-US" sz="2800" dirty="0">
                <a:solidFill>
                  <a:schemeClr val="bg1"/>
                </a:solidFill>
              </a:rPr>
              <a:t> can simulate moving the mouse, clicking the mouse, dragging with the mouse, pressing keys, pressing and holding keys, and pressing keyboard hotkey combinations.</a:t>
            </a:r>
          </a:p>
        </p:txBody>
      </p:sp>
    </p:spTree>
    <p:extLst>
      <p:ext uri="{BB962C8B-B14F-4D97-AF65-F5344CB8AC3E}">
        <p14:creationId xmlns:p14="http://schemas.microsoft.com/office/powerpoint/2010/main" val="248683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General Functions</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position() - Returns tuple of integers: (x, y) for the </a:t>
            </a:r>
            <a:r>
              <a:rPr lang="en-US" dirty="0" smtClean="0">
                <a:solidFill>
                  <a:schemeClr val="bg1"/>
                </a:solidFill>
              </a:rPr>
              <a:t>current </a:t>
            </a:r>
            <a:r>
              <a:rPr lang="en-US" dirty="0">
                <a:solidFill>
                  <a:schemeClr val="bg1"/>
                </a:solidFill>
              </a:rPr>
              <a:t>position of the mouse cursor</a:t>
            </a:r>
            <a:r>
              <a:rPr lang="en-US" dirty="0" smtClean="0">
                <a:solidFill>
                  <a:schemeClr val="bg1"/>
                </a:solidFill>
              </a:rPr>
              <a:t>.</a:t>
            </a:r>
          </a:p>
          <a:p>
            <a:endParaRPr lang="en-US" dirty="0">
              <a:solidFill>
                <a:schemeClr val="bg1"/>
              </a:solidFill>
            </a:endParaRPr>
          </a:p>
          <a:p>
            <a:r>
              <a:rPr lang="en-US" dirty="0">
                <a:solidFill>
                  <a:schemeClr val="bg1"/>
                </a:solidFill>
              </a:rPr>
              <a:t>size() - Returns tuple of integers: (width, height) for size of the main monitor. TODO - add multi monitor support.</a:t>
            </a:r>
          </a:p>
        </p:txBody>
      </p:sp>
    </p:spTree>
    <p:extLst>
      <p:ext uri="{BB962C8B-B14F-4D97-AF65-F5344CB8AC3E}">
        <p14:creationId xmlns:p14="http://schemas.microsoft.com/office/powerpoint/2010/main" val="3790864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Mouse Functions</a:t>
            </a:r>
            <a:endParaRPr lang="en-US"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err="1">
                <a:solidFill>
                  <a:schemeClr val="bg1"/>
                </a:solidFill>
              </a:rPr>
              <a:t>pyautogui.moveTo</a:t>
            </a:r>
            <a:r>
              <a:rPr lang="en-US" dirty="0">
                <a:solidFill>
                  <a:schemeClr val="bg1"/>
                </a:solidFill>
              </a:rPr>
              <a:t>(x, y, </a:t>
            </a:r>
            <a:r>
              <a:rPr lang="en-US" dirty="0" smtClean="0">
                <a:solidFill>
                  <a:schemeClr val="bg1"/>
                </a:solidFill>
              </a:rPr>
              <a:t>duration=</a:t>
            </a:r>
            <a:r>
              <a:rPr lang="en-US" dirty="0" err="1" smtClean="0">
                <a:solidFill>
                  <a:schemeClr val="bg1"/>
                </a:solidFill>
              </a:rPr>
              <a:t>num_seconds</a:t>
            </a:r>
            <a:r>
              <a:rPr lang="en-US" dirty="0" smtClean="0">
                <a:solidFill>
                  <a:schemeClr val="bg1"/>
                </a:solidFill>
              </a:rPr>
              <a:t>)</a:t>
            </a:r>
          </a:p>
          <a:p>
            <a:endParaRPr lang="en-US" dirty="0">
              <a:solidFill>
                <a:schemeClr val="bg1"/>
              </a:solidFill>
            </a:endParaRPr>
          </a:p>
          <a:p>
            <a:r>
              <a:rPr lang="en-US" dirty="0" err="1">
                <a:solidFill>
                  <a:schemeClr val="bg1"/>
                </a:solidFill>
              </a:rPr>
              <a:t>pyautogui.moveRel</a:t>
            </a:r>
            <a:r>
              <a:rPr lang="en-US" dirty="0">
                <a:solidFill>
                  <a:schemeClr val="bg1"/>
                </a:solidFill>
              </a:rPr>
              <a:t>(</a:t>
            </a:r>
            <a:r>
              <a:rPr lang="en-US" dirty="0" err="1">
                <a:solidFill>
                  <a:schemeClr val="bg1"/>
                </a:solidFill>
              </a:rPr>
              <a:t>xOffset</a:t>
            </a:r>
            <a:r>
              <a:rPr lang="en-US" dirty="0">
                <a:solidFill>
                  <a:schemeClr val="bg1"/>
                </a:solidFill>
              </a:rPr>
              <a:t>, </a:t>
            </a:r>
            <a:r>
              <a:rPr lang="en-US" dirty="0" err="1">
                <a:solidFill>
                  <a:schemeClr val="bg1"/>
                </a:solidFill>
              </a:rPr>
              <a:t>yOffset</a:t>
            </a:r>
            <a:r>
              <a:rPr lang="en-US" dirty="0">
                <a:solidFill>
                  <a:schemeClr val="bg1"/>
                </a:solidFill>
              </a:rPr>
              <a:t>, duration=</a:t>
            </a:r>
            <a:r>
              <a:rPr lang="en-US" dirty="0" err="1">
                <a:solidFill>
                  <a:schemeClr val="bg1"/>
                </a:solidFill>
              </a:rPr>
              <a:t>num_seconds</a:t>
            </a:r>
            <a:r>
              <a:rPr lang="en-US" dirty="0">
                <a:solidFill>
                  <a:schemeClr val="bg1"/>
                </a:solidFill>
              </a:rPr>
              <a:t>) </a:t>
            </a:r>
            <a:endParaRPr lang="en-US" dirty="0" smtClean="0">
              <a:solidFill>
                <a:schemeClr val="bg1"/>
              </a:solidFill>
            </a:endParaRPr>
          </a:p>
          <a:p>
            <a:endParaRPr lang="en-US" dirty="0">
              <a:solidFill>
                <a:schemeClr val="bg1"/>
              </a:solidFill>
            </a:endParaRPr>
          </a:p>
          <a:p>
            <a:r>
              <a:rPr lang="en-US" dirty="0" err="1">
                <a:solidFill>
                  <a:schemeClr val="bg1"/>
                </a:solidFill>
              </a:rPr>
              <a:t>pyautogui.dragTo</a:t>
            </a:r>
            <a:r>
              <a:rPr lang="en-US" dirty="0">
                <a:solidFill>
                  <a:schemeClr val="bg1"/>
                </a:solidFill>
              </a:rPr>
              <a:t>(x, y, duration=</a:t>
            </a:r>
            <a:r>
              <a:rPr lang="en-US" dirty="0" err="1">
                <a:solidFill>
                  <a:schemeClr val="bg1"/>
                </a:solidFill>
              </a:rPr>
              <a:t>num_seconds</a:t>
            </a:r>
            <a:r>
              <a:rPr lang="en-US" dirty="0">
                <a:solidFill>
                  <a:schemeClr val="bg1"/>
                </a:solidFill>
              </a:rPr>
              <a:t>) </a:t>
            </a:r>
            <a:endParaRPr lang="en-US" dirty="0" smtClean="0">
              <a:solidFill>
                <a:schemeClr val="bg1"/>
              </a:solidFill>
            </a:endParaRPr>
          </a:p>
          <a:p>
            <a:endParaRPr lang="en-US" dirty="0">
              <a:solidFill>
                <a:schemeClr val="bg1"/>
              </a:solidFill>
            </a:endParaRPr>
          </a:p>
          <a:p>
            <a:r>
              <a:rPr lang="en-US" dirty="0" err="1">
                <a:solidFill>
                  <a:schemeClr val="bg1"/>
                </a:solidFill>
              </a:rPr>
              <a:t>pyautogui.dragRel</a:t>
            </a:r>
            <a:r>
              <a:rPr lang="en-US" dirty="0">
                <a:solidFill>
                  <a:schemeClr val="bg1"/>
                </a:solidFill>
              </a:rPr>
              <a:t>(</a:t>
            </a:r>
            <a:r>
              <a:rPr lang="en-US" dirty="0" err="1">
                <a:solidFill>
                  <a:schemeClr val="bg1"/>
                </a:solidFill>
              </a:rPr>
              <a:t>xOffset</a:t>
            </a:r>
            <a:r>
              <a:rPr lang="en-US" dirty="0">
                <a:solidFill>
                  <a:schemeClr val="bg1"/>
                </a:solidFill>
              </a:rPr>
              <a:t>, </a:t>
            </a:r>
            <a:r>
              <a:rPr lang="en-US" dirty="0" err="1">
                <a:solidFill>
                  <a:schemeClr val="bg1"/>
                </a:solidFill>
              </a:rPr>
              <a:t>yOffset</a:t>
            </a:r>
            <a:r>
              <a:rPr lang="en-US" dirty="0">
                <a:solidFill>
                  <a:schemeClr val="bg1"/>
                </a:solidFill>
              </a:rPr>
              <a:t>, duration=</a:t>
            </a:r>
            <a:r>
              <a:rPr lang="en-US" dirty="0" err="1">
                <a:solidFill>
                  <a:schemeClr val="bg1"/>
                </a:solidFill>
              </a:rPr>
              <a:t>num_seconds</a:t>
            </a:r>
            <a:r>
              <a:rPr lang="en-US" dirty="0" smtClean="0">
                <a:solidFill>
                  <a:schemeClr val="bg1"/>
                </a:solidFill>
              </a:rPr>
              <a:t>)</a:t>
            </a:r>
          </a:p>
          <a:p>
            <a:endParaRPr lang="en-US" dirty="0"/>
          </a:p>
        </p:txBody>
      </p:sp>
    </p:spTree>
    <p:extLst>
      <p:ext uri="{BB962C8B-B14F-4D97-AF65-F5344CB8AC3E}">
        <p14:creationId xmlns:p14="http://schemas.microsoft.com/office/powerpoint/2010/main" val="3033028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Mouse Functions</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US" dirty="0" err="1" smtClean="0">
                <a:solidFill>
                  <a:schemeClr val="bg1"/>
                </a:solidFill>
              </a:rPr>
              <a:t>pyautogui.click</a:t>
            </a:r>
            <a:r>
              <a:rPr lang="en-US" dirty="0" smtClean="0">
                <a:solidFill>
                  <a:schemeClr val="bg1"/>
                </a:solidFill>
              </a:rPr>
              <a:t>(x=</a:t>
            </a:r>
            <a:r>
              <a:rPr lang="en-US" dirty="0" err="1" smtClean="0">
                <a:solidFill>
                  <a:schemeClr val="bg1"/>
                </a:solidFill>
              </a:rPr>
              <a:t>moveToX</a:t>
            </a:r>
            <a:r>
              <a:rPr lang="en-US" dirty="0" smtClean="0">
                <a:solidFill>
                  <a:schemeClr val="bg1"/>
                </a:solidFill>
              </a:rPr>
              <a:t>, y=</a:t>
            </a:r>
            <a:r>
              <a:rPr lang="en-US" dirty="0" err="1" smtClean="0">
                <a:solidFill>
                  <a:schemeClr val="bg1"/>
                </a:solidFill>
              </a:rPr>
              <a:t>moveToY</a:t>
            </a:r>
            <a:r>
              <a:rPr lang="en-US" dirty="0" smtClean="0">
                <a:solidFill>
                  <a:schemeClr val="bg1"/>
                </a:solidFill>
              </a:rPr>
              <a:t>, clicks=</a:t>
            </a:r>
            <a:r>
              <a:rPr lang="en-US" dirty="0" err="1" smtClean="0">
                <a:solidFill>
                  <a:schemeClr val="bg1"/>
                </a:solidFill>
              </a:rPr>
              <a:t>num_of_clicks</a:t>
            </a:r>
            <a:r>
              <a:rPr lang="en-US" dirty="0" smtClean="0">
                <a:solidFill>
                  <a:schemeClr val="bg1"/>
                </a:solidFill>
              </a:rPr>
              <a:t>, interval=</a:t>
            </a:r>
            <a:r>
              <a:rPr lang="en-US" dirty="0" err="1" smtClean="0">
                <a:solidFill>
                  <a:schemeClr val="bg1"/>
                </a:solidFill>
              </a:rPr>
              <a:t>secs_between_clicks</a:t>
            </a:r>
            <a:r>
              <a:rPr lang="en-US" dirty="0" smtClean="0">
                <a:solidFill>
                  <a:schemeClr val="bg1"/>
                </a:solidFill>
              </a:rPr>
              <a:t>, button='left') 	</a:t>
            </a:r>
          </a:p>
          <a:p>
            <a:endParaRPr lang="en-US" dirty="0" smtClean="0">
              <a:solidFill>
                <a:schemeClr val="bg1"/>
              </a:solidFill>
            </a:endParaRPr>
          </a:p>
          <a:p>
            <a:r>
              <a:rPr lang="en-US" dirty="0" err="1" smtClean="0">
                <a:solidFill>
                  <a:schemeClr val="bg1"/>
                </a:solidFill>
              </a:rPr>
              <a:t>pyautogui.rightClick</a:t>
            </a:r>
            <a:r>
              <a:rPr lang="en-US" dirty="0" smtClean="0">
                <a:solidFill>
                  <a:schemeClr val="bg1"/>
                </a:solidFill>
              </a:rPr>
              <a:t>(x=</a:t>
            </a:r>
            <a:r>
              <a:rPr lang="en-US" dirty="0" err="1" smtClean="0">
                <a:solidFill>
                  <a:schemeClr val="bg1"/>
                </a:solidFill>
              </a:rPr>
              <a:t>moveToX</a:t>
            </a:r>
            <a:r>
              <a:rPr lang="en-US" dirty="0" smtClean="0">
                <a:solidFill>
                  <a:schemeClr val="bg1"/>
                </a:solidFill>
              </a:rPr>
              <a:t>, y=</a:t>
            </a:r>
            <a:r>
              <a:rPr lang="en-US" dirty="0" err="1" smtClean="0">
                <a:solidFill>
                  <a:schemeClr val="bg1"/>
                </a:solidFill>
              </a:rPr>
              <a:t>moveToY</a:t>
            </a:r>
            <a:r>
              <a:rPr lang="en-US" dirty="0" smtClean="0">
                <a:solidFill>
                  <a:schemeClr val="bg1"/>
                </a:solidFill>
              </a:rPr>
              <a:t>) </a:t>
            </a:r>
          </a:p>
          <a:p>
            <a:endParaRPr lang="en-US" dirty="0" smtClean="0">
              <a:solidFill>
                <a:schemeClr val="bg1"/>
              </a:solidFill>
            </a:endParaRPr>
          </a:p>
          <a:p>
            <a:r>
              <a:rPr lang="en-US" dirty="0" err="1" smtClean="0">
                <a:solidFill>
                  <a:schemeClr val="bg1"/>
                </a:solidFill>
              </a:rPr>
              <a:t>pyautogui.doubleClick</a:t>
            </a:r>
            <a:r>
              <a:rPr lang="en-US" dirty="0" smtClean="0">
                <a:solidFill>
                  <a:schemeClr val="bg1"/>
                </a:solidFill>
              </a:rPr>
              <a:t>(x=</a:t>
            </a:r>
            <a:r>
              <a:rPr lang="en-US" dirty="0" err="1" smtClean="0">
                <a:solidFill>
                  <a:schemeClr val="bg1"/>
                </a:solidFill>
              </a:rPr>
              <a:t>moveToX</a:t>
            </a:r>
            <a:r>
              <a:rPr lang="en-US" dirty="0" smtClean="0">
                <a:solidFill>
                  <a:schemeClr val="bg1"/>
                </a:solidFill>
              </a:rPr>
              <a:t>, y=</a:t>
            </a:r>
            <a:r>
              <a:rPr lang="en-US" dirty="0" err="1" smtClean="0">
                <a:solidFill>
                  <a:schemeClr val="bg1"/>
                </a:solidFill>
              </a:rPr>
              <a:t>moveToY</a:t>
            </a:r>
            <a:r>
              <a:rPr lang="en-US" dirty="0" smtClean="0">
                <a:solidFill>
                  <a:schemeClr val="bg1"/>
                </a:solidFill>
              </a:rPr>
              <a:t>) </a:t>
            </a:r>
          </a:p>
          <a:p>
            <a:endParaRPr lang="en-US" dirty="0" smtClean="0">
              <a:solidFill>
                <a:schemeClr val="bg1"/>
              </a:solidFill>
            </a:endParaRPr>
          </a:p>
          <a:p>
            <a:r>
              <a:rPr lang="en-US" dirty="0" err="1" smtClean="0">
                <a:solidFill>
                  <a:schemeClr val="bg1"/>
                </a:solidFill>
              </a:rPr>
              <a:t>pyautogui.mouseDown</a:t>
            </a:r>
            <a:r>
              <a:rPr lang="en-US" dirty="0" smtClean="0">
                <a:solidFill>
                  <a:schemeClr val="bg1"/>
                </a:solidFill>
              </a:rPr>
              <a:t>(x=</a:t>
            </a:r>
            <a:r>
              <a:rPr lang="en-US" dirty="0" err="1" smtClean="0">
                <a:solidFill>
                  <a:schemeClr val="bg1"/>
                </a:solidFill>
              </a:rPr>
              <a:t>moveToX</a:t>
            </a:r>
            <a:r>
              <a:rPr lang="en-US" dirty="0" smtClean="0">
                <a:solidFill>
                  <a:schemeClr val="bg1"/>
                </a:solidFill>
              </a:rPr>
              <a:t>, y=</a:t>
            </a:r>
            <a:r>
              <a:rPr lang="en-US" dirty="0" err="1" smtClean="0">
                <a:solidFill>
                  <a:schemeClr val="bg1"/>
                </a:solidFill>
              </a:rPr>
              <a:t>moveToY</a:t>
            </a:r>
            <a:r>
              <a:rPr lang="en-US" dirty="0" smtClean="0">
                <a:solidFill>
                  <a:schemeClr val="bg1"/>
                </a:solidFill>
              </a:rPr>
              <a:t>, button='left') </a:t>
            </a:r>
          </a:p>
          <a:p>
            <a:endParaRPr lang="en-US" dirty="0" smtClean="0">
              <a:solidFill>
                <a:schemeClr val="bg1"/>
              </a:solidFill>
            </a:endParaRPr>
          </a:p>
          <a:p>
            <a:r>
              <a:rPr lang="en-US" dirty="0" err="1" smtClean="0">
                <a:solidFill>
                  <a:schemeClr val="bg1"/>
                </a:solidFill>
              </a:rPr>
              <a:t>pyautogui.mouseUp</a:t>
            </a:r>
            <a:r>
              <a:rPr lang="en-US" dirty="0" smtClean="0">
                <a:solidFill>
                  <a:schemeClr val="bg1"/>
                </a:solidFill>
              </a:rPr>
              <a:t>(x=</a:t>
            </a:r>
            <a:r>
              <a:rPr lang="en-US" dirty="0" err="1" smtClean="0">
                <a:solidFill>
                  <a:schemeClr val="bg1"/>
                </a:solidFill>
              </a:rPr>
              <a:t>moveToX</a:t>
            </a:r>
            <a:r>
              <a:rPr lang="en-US" dirty="0" smtClean="0">
                <a:solidFill>
                  <a:schemeClr val="bg1"/>
                </a:solidFill>
              </a:rPr>
              <a:t>, y=</a:t>
            </a:r>
            <a:r>
              <a:rPr lang="en-US" dirty="0" err="1" smtClean="0">
                <a:solidFill>
                  <a:schemeClr val="bg1"/>
                </a:solidFill>
              </a:rPr>
              <a:t>moveToY</a:t>
            </a:r>
            <a:r>
              <a:rPr lang="en-US" dirty="0" smtClean="0">
                <a:solidFill>
                  <a:schemeClr val="bg1"/>
                </a:solidFill>
              </a:rPr>
              <a:t>, button='left') </a:t>
            </a:r>
          </a:p>
          <a:p>
            <a:endParaRPr lang="en-US" dirty="0">
              <a:solidFill>
                <a:schemeClr val="bg1"/>
              </a:solidFill>
            </a:endParaRPr>
          </a:p>
        </p:txBody>
      </p:sp>
    </p:spTree>
    <p:extLst>
      <p:ext uri="{BB962C8B-B14F-4D97-AF65-F5344CB8AC3E}">
        <p14:creationId xmlns:p14="http://schemas.microsoft.com/office/powerpoint/2010/main" val="3337080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Keyboard Functions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dirty="0">
                <a:solidFill>
                  <a:schemeClr val="bg1"/>
                </a:solidFill>
              </a:rPr>
              <a:t>Key presses go to wherever the keyboard cursor is at function-calling time</a:t>
            </a:r>
            <a:r>
              <a:rPr lang="en-US" dirty="0" smtClean="0">
                <a:solidFill>
                  <a:schemeClr val="bg1"/>
                </a:solidFill>
              </a:rPr>
              <a:t>.</a:t>
            </a:r>
            <a:endParaRPr lang="en-US" dirty="0">
              <a:solidFill>
                <a:schemeClr val="bg1"/>
              </a:solidFill>
            </a:endParaRPr>
          </a:p>
          <a:p>
            <a:r>
              <a:rPr lang="en-US" dirty="0" err="1">
                <a:solidFill>
                  <a:schemeClr val="bg1"/>
                </a:solidFill>
              </a:rPr>
              <a:t>pyautogui.typewrite</a:t>
            </a:r>
            <a:r>
              <a:rPr lang="en-US" dirty="0">
                <a:solidFill>
                  <a:schemeClr val="bg1"/>
                </a:solidFill>
              </a:rPr>
              <a:t>('Hello world!</a:t>
            </a:r>
            <a:r>
              <a:rPr lang="en-US" b="1" dirty="0">
                <a:solidFill>
                  <a:schemeClr val="bg1"/>
                </a:solidFill>
              </a:rPr>
              <a:t>\n</a:t>
            </a:r>
            <a:r>
              <a:rPr lang="en-US" dirty="0">
                <a:solidFill>
                  <a:schemeClr val="bg1"/>
                </a:solidFill>
              </a:rPr>
              <a:t>', interval=</a:t>
            </a:r>
            <a:r>
              <a:rPr lang="en-US" dirty="0" err="1">
                <a:solidFill>
                  <a:schemeClr val="bg1"/>
                </a:solidFill>
              </a:rPr>
              <a:t>secs_between_keys</a:t>
            </a:r>
            <a:r>
              <a:rPr lang="en-US" dirty="0" smtClean="0">
                <a:solidFill>
                  <a:schemeClr val="bg1"/>
                </a:solidFill>
              </a:rPr>
              <a:t>)</a:t>
            </a:r>
          </a:p>
          <a:p>
            <a:r>
              <a:rPr lang="en-US" dirty="0" err="1" smtClean="0">
                <a:solidFill>
                  <a:schemeClr val="bg1"/>
                </a:solidFill>
              </a:rPr>
              <a:t>pyautogui.hotkey</a:t>
            </a:r>
            <a:r>
              <a:rPr lang="en-US" dirty="0">
                <a:solidFill>
                  <a:schemeClr val="bg1"/>
                </a:solidFill>
              </a:rPr>
              <a:t>('ctrl', 'c') </a:t>
            </a:r>
            <a:r>
              <a:rPr lang="en-US" i="1" dirty="0">
                <a:solidFill>
                  <a:schemeClr val="bg1"/>
                </a:solidFill>
              </a:rPr>
              <a:t># ctrl-c to copy</a:t>
            </a:r>
            <a:r>
              <a:rPr lang="en-US" dirty="0">
                <a:solidFill>
                  <a:schemeClr val="bg1"/>
                </a:solidFill>
              </a:rPr>
              <a:t> </a:t>
            </a:r>
            <a:endParaRPr lang="en-US" dirty="0" smtClean="0">
              <a:solidFill>
                <a:schemeClr val="bg1"/>
              </a:solidFill>
            </a:endParaRPr>
          </a:p>
          <a:p>
            <a:r>
              <a:rPr lang="en-US" dirty="0" err="1" smtClean="0">
                <a:solidFill>
                  <a:schemeClr val="bg1"/>
                </a:solidFill>
              </a:rPr>
              <a:t>pyautogui.hotkey</a:t>
            </a:r>
            <a:r>
              <a:rPr lang="en-US" dirty="0">
                <a:solidFill>
                  <a:schemeClr val="bg1"/>
                </a:solidFill>
              </a:rPr>
              <a:t>('ctrl', 'v') </a:t>
            </a:r>
            <a:r>
              <a:rPr lang="en-US" i="1" dirty="0">
                <a:solidFill>
                  <a:schemeClr val="bg1"/>
                </a:solidFill>
              </a:rPr>
              <a:t># ctrl-v to paste</a:t>
            </a:r>
            <a:r>
              <a:rPr lang="en-US" dirty="0">
                <a:solidFill>
                  <a:schemeClr val="bg1"/>
                </a:solidFill>
              </a:rPr>
              <a:t> </a:t>
            </a:r>
            <a:endParaRPr lang="en-US" dirty="0" smtClean="0">
              <a:solidFill>
                <a:schemeClr val="bg1"/>
              </a:solidFill>
            </a:endParaRPr>
          </a:p>
          <a:p>
            <a:r>
              <a:rPr lang="en-US" dirty="0" err="1" smtClean="0">
                <a:solidFill>
                  <a:schemeClr val="bg1"/>
                </a:solidFill>
              </a:rPr>
              <a:t>pyautogui.keyDown</a:t>
            </a:r>
            <a:r>
              <a:rPr lang="en-US" dirty="0" smtClean="0">
                <a:solidFill>
                  <a:schemeClr val="bg1"/>
                </a:solidFill>
              </a:rPr>
              <a:t>(</a:t>
            </a:r>
            <a:r>
              <a:rPr lang="en-US" dirty="0" err="1" smtClean="0">
                <a:solidFill>
                  <a:schemeClr val="bg1"/>
                </a:solidFill>
              </a:rPr>
              <a:t>key_name</a:t>
            </a:r>
            <a:r>
              <a:rPr lang="en-US" dirty="0">
                <a:solidFill>
                  <a:schemeClr val="bg1"/>
                </a:solidFill>
              </a:rPr>
              <a:t>) </a:t>
            </a:r>
            <a:endParaRPr lang="en-US" dirty="0" smtClean="0">
              <a:solidFill>
                <a:schemeClr val="bg1"/>
              </a:solidFill>
            </a:endParaRPr>
          </a:p>
          <a:p>
            <a:r>
              <a:rPr lang="en-US" dirty="0" err="1" smtClean="0">
                <a:solidFill>
                  <a:schemeClr val="bg1"/>
                </a:solidFill>
              </a:rPr>
              <a:t>pyautogui.keyUp</a:t>
            </a:r>
            <a:r>
              <a:rPr lang="en-US" dirty="0" smtClean="0">
                <a:solidFill>
                  <a:schemeClr val="bg1"/>
                </a:solidFill>
              </a:rPr>
              <a:t>(</a:t>
            </a:r>
            <a:r>
              <a:rPr lang="en-US" dirty="0" err="1" smtClean="0">
                <a:solidFill>
                  <a:schemeClr val="bg1"/>
                </a:solidFill>
              </a:rPr>
              <a:t>key_name</a:t>
            </a:r>
            <a:r>
              <a:rPr lang="en-US" dirty="0">
                <a:solidFill>
                  <a:schemeClr val="bg1"/>
                </a:solidFill>
              </a:rPr>
              <a:t>) </a:t>
            </a:r>
          </a:p>
        </p:txBody>
      </p:sp>
    </p:spTree>
    <p:extLst>
      <p:ext uri="{BB962C8B-B14F-4D97-AF65-F5344CB8AC3E}">
        <p14:creationId xmlns:p14="http://schemas.microsoft.com/office/powerpoint/2010/main" val="3348761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Message Box Functions</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bg1"/>
                </a:solidFill>
              </a:rPr>
              <a:t>If you need to pause the program until the user clicks OK on something, or want to display some information to the user, the message box functions have similar names that JavaScript has</a:t>
            </a:r>
            <a:r>
              <a:rPr lang="en-US" dirty="0" smtClean="0">
                <a:solidFill>
                  <a:schemeClr val="bg1"/>
                </a:solidFill>
              </a:rPr>
              <a:t>:</a:t>
            </a:r>
          </a:p>
          <a:p>
            <a:pPr marL="0" indent="0">
              <a:buNone/>
            </a:pPr>
            <a:endParaRPr lang="en-US" dirty="0" smtClean="0">
              <a:solidFill>
                <a:schemeClr val="bg1"/>
              </a:solidFill>
            </a:endParaRPr>
          </a:p>
          <a:p>
            <a:pPr marL="0" indent="0">
              <a:buNone/>
            </a:pPr>
            <a:r>
              <a:rPr lang="en-US" dirty="0" err="1">
                <a:solidFill>
                  <a:schemeClr val="bg1"/>
                </a:solidFill>
              </a:rPr>
              <a:t>pyautogui.alert</a:t>
            </a:r>
            <a:r>
              <a:rPr lang="en-US" dirty="0">
                <a:solidFill>
                  <a:schemeClr val="bg1"/>
                </a:solidFill>
              </a:rPr>
              <a:t>('This displays some text with an OK button.') </a:t>
            </a:r>
            <a:endParaRPr lang="en-US" dirty="0" smtClean="0">
              <a:solidFill>
                <a:schemeClr val="bg1"/>
              </a:solidFill>
            </a:endParaRPr>
          </a:p>
          <a:p>
            <a:pPr marL="0" indent="0">
              <a:buNone/>
            </a:pPr>
            <a:endParaRPr lang="en-US" dirty="0">
              <a:solidFill>
                <a:schemeClr val="bg1"/>
              </a:solidFill>
            </a:endParaRPr>
          </a:p>
          <a:p>
            <a:pPr marL="0" indent="0">
              <a:buNone/>
            </a:pPr>
            <a:r>
              <a:rPr lang="en-US" dirty="0" err="1">
                <a:solidFill>
                  <a:schemeClr val="bg1"/>
                </a:solidFill>
              </a:rPr>
              <a:t>pyautogui.confirm</a:t>
            </a:r>
            <a:r>
              <a:rPr lang="en-US" dirty="0">
                <a:solidFill>
                  <a:schemeClr val="bg1"/>
                </a:solidFill>
              </a:rPr>
              <a:t>('This displays text and has an OK and Cancel button.') </a:t>
            </a:r>
            <a:endParaRPr lang="en-US" dirty="0" smtClean="0">
              <a:solidFill>
                <a:schemeClr val="bg1"/>
              </a:solidFill>
            </a:endParaRPr>
          </a:p>
          <a:p>
            <a:pPr marL="0" indent="0">
              <a:buNone/>
            </a:pPr>
            <a:endParaRPr lang="en-US" dirty="0">
              <a:solidFill>
                <a:schemeClr val="bg1"/>
              </a:solidFill>
            </a:endParaRPr>
          </a:p>
          <a:p>
            <a:pPr marL="0" indent="0">
              <a:buNone/>
            </a:pPr>
            <a:r>
              <a:rPr lang="en-US" dirty="0" err="1">
                <a:solidFill>
                  <a:schemeClr val="bg1"/>
                </a:solidFill>
              </a:rPr>
              <a:t>pyautogui.prompt</a:t>
            </a:r>
            <a:r>
              <a:rPr lang="en-US" dirty="0">
                <a:solidFill>
                  <a:schemeClr val="bg1"/>
                </a:solidFill>
              </a:rPr>
              <a:t>('This lets the user type in a string and press OK.') </a:t>
            </a:r>
          </a:p>
        </p:txBody>
      </p:sp>
    </p:spTree>
    <p:extLst>
      <p:ext uri="{BB962C8B-B14F-4D97-AF65-F5344CB8AC3E}">
        <p14:creationId xmlns:p14="http://schemas.microsoft.com/office/powerpoint/2010/main" val="4146505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08038"/>
          </a:xfrm>
        </p:spPr>
        <p:txBody>
          <a:bodyPr>
            <a:normAutofit/>
          </a:bodyPr>
          <a:lstStyle/>
          <a:p>
            <a:r>
              <a:rPr lang="en-US" b="1" dirty="0">
                <a:solidFill>
                  <a:schemeClr val="bg1"/>
                </a:solidFill>
              </a:rPr>
              <a:t>Screenshot Functions</a:t>
            </a:r>
            <a:endParaRPr lang="en-US" dirty="0">
              <a:solidFill>
                <a:schemeClr val="bg1"/>
              </a:solidFill>
            </a:endParaRPr>
          </a:p>
        </p:txBody>
      </p:sp>
      <p:sp>
        <p:nvSpPr>
          <p:cNvPr id="3" name="Content Placeholder 2"/>
          <p:cNvSpPr>
            <a:spLocks noGrp="1"/>
          </p:cNvSpPr>
          <p:nvPr>
            <p:ph idx="1"/>
          </p:nvPr>
        </p:nvSpPr>
        <p:spPr>
          <a:xfrm>
            <a:off x="152400" y="990600"/>
            <a:ext cx="8839200" cy="5715000"/>
          </a:xfrm>
        </p:spPr>
        <p:txBody>
          <a:bodyPr>
            <a:normAutofit lnSpcReduction="10000"/>
          </a:bodyPr>
          <a:lstStyle/>
          <a:p>
            <a:r>
              <a:rPr lang="en-US" dirty="0" err="1">
                <a:solidFill>
                  <a:schemeClr val="bg1"/>
                </a:solidFill>
              </a:rPr>
              <a:t>pyautogui.screenshot</a:t>
            </a:r>
            <a:r>
              <a:rPr lang="en-US" dirty="0" smtClean="0">
                <a:solidFill>
                  <a:schemeClr val="bg1"/>
                </a:solidFill>
              </a:rPr>
              <a:t>()</a:t>
            </a:r>
            <a:endParaRPr lang="en-US" dirty="0">
              <a:solidFill>
                <a:schemeClr val="bg1"/>
              </a:solidFill>
            </a:endParaRPr>
          </a:p>
          <a:p>
            <a:r>
              <a:rPr lang="en-US" dirty="0" err="1">
                <a:solidFill>
                  <a:schemeClr val="bg1"/>
                </a:solidFill>
              </a:rPr>
              <a:t>pyautogui.screenshot</a:t>
            </a:r>
            <a:r>
              <a:rPr lang="en-US" dirty="0">
                <a:solidFill>
                  <a:schemeClr val="bg1"/>
                </a:solidFill>
              </a:rPr>
              <a:t>('foo.png') </a:t>
            </a:r>
          </a:p>
          <a:p>
            <a:r>
              <a:rPr lang="en-US" dirty="0">
                <a:solidFill>
                  <a:schemeClr val="bg1"/>
                </a:solidFill>
              </a:rPr>
              <a:t>If you have an image file of something you want to click on, you can find it on the screen with </a:t>
            </a:r>
            <a:r>
              <a:rPr lang="en-US" dirty="0" err="1" smtClean="0">
                <a:solidFill>
                  <a:schemeClr val="bg1"/>
                </a:solidFill>
                <a:effectLst/>
              </a:rPr>
              <a:t>locateOnScreen</a:t>
            </a:r>
            <a:r>
              <a:rPr lang="en-US" dirty="0" smtClean="0">
                <a:solidFill>
                  <a:schemeClr val="bg1"/>
                </a:solidFill>
                <a:effectLst/>
              </a:rPr>
              <a:t>()</a:t>
            </a:r>
            <a:r>
              <a:rPr lang="en-US" dirty="0" smtClean="0">
                <a:solidFill>
                  <a:schemeClr val="bg1"/>
                </a:solidFill>
              </a:rPr>
              <a:t>.</a:t>
            </a:r>
            <a:endParaRPr lang="en-US" dirty="0">
              <a:solidFill>
                <a:schemeClr val="bg1"/>
              </a:solidFill>
            </a:endParaRPr>
          </a:p>
          <a:p>
            <a:r>
              <a:rPr lang="en-US" dirty="0">
                <a:solidFill>
                  <a:schemeClr val="bg1"/>
                </a:solidFill>
              </a:rPr>
              <a:t>The </a:t>
            </a:r>
            <a:r>
              <a:rPr lang="en-US" dirty="0" err="1" smtClean="0">
                <a:solidFill>
                  <a:schemeClr val="bg1"/>
                </a:solidFill>
                <a:effectLst/>
              </a:rPr>
              <a:t>locateAllOnScreen</a:t>
            </a:r>
            <a:r>
              <a:rPr lang="en-US" dirty="0" smtClean="0">
                <a:solidFill>
                  <a:schemeClr val="bg1"/>
                </a:solidFill>
                <a:effectLst/>
              </a:rPr>
              <a:t>()</a:t>
            </a:r>
            <a:r>
              <a:rPr lang="en-US" dirty="0">
                <a:solidFill>
                  <a:schemeClr val="bg1"/>
                </a:solidFill>
              </a:rPr>
              <a:t> function will return a generator for all the locations it is found on the screen</a:t>
            </a:r>
            <a:r>
              <a:rPr lang="en-US" dirty="0" smtClean="0">
                <a:solidFill>
                  <a:schemeClr val="bg1"/>
                </a:solidFill>
              </a:rPr>
              <a:t>:</a:t>
            </a:r>
          </a:p>
          <a:p>
            <a:pPr lvl="1"/>
            <a:r>
              <a:rPr lang="en-US" b="1" dirty="0">
                <a:solidFill>
                  <a:schemeClr val="bg1"/>
                </a:solidFill>
              </a:rPr>
              <a:t>for</a:t>
            </a:r>
            <a:r>
              <a:rPr lang="en-US" dirty="0">
                <a:solidFill>
                  <a:schemeClr val="bg1"/>
                </a:solidFill>
              </a:rPr>
              <a:t> i </a:t>
            </a:r>
            <a:r>
              <a:rPr lang="en-US" b="1" dirty="0">
                <a:solidFill>
                  <a:schemeClr val="bg1"/>
                </a:solidFill>
              </a:rPr>
              <a:t>in</a:t>
            </a:r>
            <a:r>
              <a:rPr lang="en-US" dirty="0">
                <a:solidFill>
                  <a:schemeClr val="bg1"/>
                </a:solidFill>
              </a:rPr>
              <a:t> </a:t>
            </a:r>
            <a:r>
              <a:rPr lang="en-US" dirty="0" err="1">
                <a:solidFill>
                  <a:schemeClr val="bg1"/>
                </a:solidFill>
              </a:rPr>
              <a:t>pyautogui.locateAllOnScreen</a:t>
            </a:r>
            <a:r>
              <a:rPr lang="en-US" dirty="0">
                <a:solidFill>
                  <a:schemeClr val="bg1"/>
                </a:solidFill>
              </a:rPr>
              <a:t>('looksLikeThis.png') </a:t>
            </a:r>
            <a:endParaRPr lang="en-US" dirty="0" smtClean="0">
              <a:solidFill>
                <a:schemeClr val="bg1"/>
              </a:solidFill>
            </a:endParaRPr>
          </a:p>
          <a:p>
            <a:pPr lvl="1"/>
            <a:r>
              <a:rPr lang="en-US" dirty="0">
                <a:solidFill>
                  <a:schemeClr val="bg1"/>
                </a:solidFill>
              </a:rPr>
              <a:t>list(</a:t>
            </a:r>
            <a:r>
              <a:rPr lang="en-US" dirty="0" err="1">
                <a:solidFill>
                  <a:schemeClr val="bg1"/>
                </a:solidFill>
              </a:rPr>
              <a:t>pyautogui.locateAllOnScreen</a:t>
            </a:r>
            <a:r>
              <a:rPr lang="en-US" dirty="0">
                <a:solidFill>
                  <a:schemeClr val="bg1"/>
                </a:solidFill>
              </a:rPr>
              <a:t>('looksLikeThis.png')) </a:t>
            </a:r>
            <a:endParaRPr lang="en-US" dirty="0" smtClean="0">
              <a:solidFill>
                <a:schemeClr val="bg1"/>
              </a:solidFill>
            </a:endParaRPr>
          </a:p>
          <a:p>
            <a:pPr lvl="1"/>
            <a:r>
              <a:rPr lang="en-US" dirty="0" err="1">
                <a:solidFill>
                  <a:schemeClr val="bg1"/>
                </a:solidFill>
              </a:rPr>
              <a:t>pyautogui.locateCenterOnScreen</a:t>
            </a:r>
            <a:r>
              <a:rPr lang="en-US" dirty="0">
                <a:solidFill>
                  <a:schemeClr val="bg1"/>
                </a:solidFill>
              </a:rPr>
              <a:t>('looksLikeThis.png</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50901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4120</TotalTime>
  <Words>529</Words>
  <Application>Microsoft Office PowerPoint</Application>
  <PresentationFormat>On-screen Show (4:3)</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PyAutoGUI</vt:lpstr>
      <vt:lpstr>What is PyAutoGUI</vt:lpstr>
      <vt:lpstr>Purpose</vt:lpstr>
      <vt:lpstr>General Functions</vt:lpstr>
      <vt:lpstr>Mouse Functions</vt:lpstr>
      <vt:lpstr>Mouse Functions</vt:lpstr>
      <vt:lpstr>Keyboard Functions</vt:lpstr>
      <vt:lpstr>Message Box Functions</vt:lpstr>
      <vt:lpstr>Screenshot Functions</vt:lpstr>
      <vt:lpstr>PyWinAuto</vt:lpstr>
      <vt:lpstr>Python Pywinauto</vt:lpstr>
      <vt:lpstr>Sample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Ram Singh</dc:creator>
  <cp:lastModifiedBy>Jay Ram Singh</cp:lastModifiedBy>
  <cp:revision>73</cp:revision>
  <dcterms:created xsi:type="dcterms:W3CDTF">2019-07-28T11:57:36Z</dcterms:created>
  <dcterms:modified xsi:type="dcterms:W3CDTF">2019-07-31T08:37:51Z</dcterms:modified>
</cp:coreProperties>
</file>