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8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4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E7AE-3A9E-467B-84D6-C6E3A64F44C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2662-E67E-454D-8B8B-F1759DCD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python.readthedocs.io/navigating.html#filling-in-for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python.readthedocs.io/locating-elements.html#locating-by-xpa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Selenium with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Locating by </a:t>
            </a:r>
            <a:r>
              <a:rPr lang="en-US" dirty="0" err="1" smtClean="0">
                <a:solidFill>
                  <a:schemeClr val="bg1"/>
                </a:solidFill>
              </a:rPr>
              <a:t>XPath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Locate Username 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username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driver.find_element_by_xpath</a:t>
            </a:r>
            <a:r>
              <a:rPr lang="en-US" dirty="0">
                <a:solidFill>
                  <a:schemeClr val="bg1"/>
                </a:solidFill>
              </a:rPr>
              <a:t>("//form[input/@name='username']")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username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driver.find_element_by_xpath</a:t>
            </a:r>
            <a:r>
              <a:rPr lang="en-US" dirty="0">
                <a:solidFill>
                  <a:schemeClr val="bg1"/>
                </a:solidFill>
              </a:rPr>
              <a:t>("//form[@id='</a:t>
            </a:r>
            <a:r>
              <a:rPr lang="en-US" dirty="0" err="1">
                <a:solidFill>
                  <a:schemeClr val="bg1"/>
                </a:solidFill>
              </a:rPr>
              <a:t>loginForm</a:t>
            </a:r>
            <a:r>
              <a:rPr lang="en-US" dirty="0">
                <a:solidFill>
                  <a:schemeClr val="bg1"/>
                </a:solidFill>
              </a:rPr>
              <a:t>']/input[1]")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username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driver.find_element_by_xpath</a:t>
            </a:r>
            <a:r>
              <a:rPr lang="en-US" dirty="0">
                <a:solidFill>
                  <a:schemeClr val="bg1"/>
                </a:solidFill>
              </a:rPr>
              <a:t>("//input[@name='username</a:t>
            </a:r>
            <a:r>
              <a:rPr lang="en-US" dirty="0" smtClean="0">
                <a:solidFill>
                  <a:schemeClr val="bg1"/>
                </a:solidFill>
              </a:rPr>
              <a:t>']")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Locate Button: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clear_button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driver.find_element_by_xpath</a:t>
            </a:r>
            <a:r>
              <a:rPr lang="en-US" dirty="0">
                <a:solidFill>
                  <a:schemeClr val="bg1"/>
                </a:solidFill>
              </a:rPr>
              <a:t>("//input[@name='continue'][@type='button']") </a:t>
            </a:r>
            <a:r>
              <a:rPr lang="en-US" dirty="0" err="1">
                <a:solidFill>
                  <a:schemeClr val="bg1"/>
                </a:solidFill>
              </a:rPr>
              <a:t>clear_button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driver.find_element_by_xpath</a:t>
            </a:r>
            <a:r>
              <a:rPr lang="en-US" dirty="0">
                <a:solidFill>
                  <a:schemeClr val="bg1"/>
                </a:solidFill>
              </a:rPr>
              <a:t>("//form[@id='</a:t>
            </a:r>
            <a:r>
              <a:rPr lang="en-US" dirty="0" err="1">
                <a:solidFill>
                  <a:schemeClr val="bg1"/>
                </a:solidFill>
              </a:rPr>
              <a:t>loginForm</a:t>
            </a:r>
            <a:r>
              <a:rPr lang="en-US" dirty="0">
                <a:solidFill>
                  <a:schemeClr val="bg1"/>
                </a:solidFill>
              </a:rPr>
              <a:t>']/input[4]") </a:t>
            </a:r>
          </a:p>
        </p:txBody>
      </p:sp>
    </p:spTree>
    <p:extLst>
      <p:ext uri="{BB962C8B-B14F-4D97-AF65-F5344CB8AC3E}">
        <p14:creationId xmlns:p14="http://schemas.microsoft.com/office/powerpoint/2010/main" val="20437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Locating Hyperlinks by Link Text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&lt;body&gt;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p&gt;Are you sure you want to do this?&lt;/p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="continue.html"&gt;Continue&lt;/a&gt;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="cancel.html"&gt;Cancel&lt;/a&gt;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body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&lt;html&gt;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continue_link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driver.find_element_by_link_text</a:t>
            </a:r>
            <a:r>
              <a:rPr lang="en-US" dirty="0">
                <a:solidFill>
                  <a:schemeClr val="bg1"/>
                </a:solidFill>
              </a:rPr>
              <a:t>('Continue') </a:t>
            </a:r>
            <a:r>
              <a:rPr lang="en-US" dirty="0" err="1">
                <a:solidFill>
                  <a:schemeClr val="bg1"/>
                </a:solidFill>
              </a:rPr>
              <a:t>continue_link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driver.find_element_by_partial_link_text</a:t>
            </a:r>
            <a:r>
              <a:rPr lang="en-US" dirty="0">
                <a:solidFill>
                  <a:schemeClr val="bg1"/>
                </a:solidFill>
              </a:rPr>
              <a:t>('Conti') </a:t>
            </a:r>
          </a:p>
        </p:txBody>
      </p:sp>
    </p:spTree>
    <p:extLst>
      <p:ext uri="{BB962C8B-B14F-4D97-AF65-F5344CB8AC3E}">
        <p14:creationId xmlns:p14="http://schemas.microsoft.com/office/powerpoint/2010/main" val="1628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Locating Elements by Class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&lt;html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&lt;body&gt;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p class="content"&gt;Site content goes here.&lt;/p&gt; &lt;/body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&lt;html&gt;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content = </a:t>
            </a:r>
            <a:r>
              <a:rPr lang="en-US" dirty="0" err="1">
                <a:solidFill>
                  <a:schemeClr val="bg1"/>
                </a:solidFill>
              </a:rPr>
              <a:t>driver.find_element_by_class_name</a:t>
            </a:r>
            <a:r>
              <a:rPr lang="en-US" dirty="0">
                <a:solidFill>
                  <a:schemeClr val="bg1"/>
                </a:solidFill>
              </a:rPr>
              <a:t>('content') </a:t>
            </a:r>
          </a:p>
        </p:txBody>
      </p:sp>
    </p:spTree>
    <p:extLst>
      <p:ext uri="{BB962C8B-B14F-4D97-AF65-F5344CB8AC3E}">
        <p14:creationId xmlns:p14="http://schemas.microsoft.com/office/powerpoint/2010/main" val="11186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Locating Elements by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&lt;html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body&gt;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p class="content"&gt;Site content goes here.&lt;/p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body&gt;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content = </a:t>
            </a:r>
            <a:r>
              <a:rPr lang="en-US" dirty="0" err="1">
                <a:solidFill>
                  <a:schemeClr val="bg1"/>
                </a:solidFill>
              </a:rPr>
              <a:t>driver.find_element_by_css_selector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p.content</a:t>
            </a:r>
            <a:r>
              <a:rPr lang="en-US" dirty="0">
                <a:solidFill>
                  <a:schemeClr val="bg1"/>
                </a:solidFill>
              </a:rPr>
              <a:t>')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Unittest</a:t>
            </a:r>
            <a:r>
              <a:rPr lang="en-US" dirty="0" smtClean="0">
                <a:solidFill>
                  <a:schemeClr val="bg1"/>
                </a:solidFill>
              </a:rPr>
              <a:t>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5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Choosing a Test </a:t>
            </a:r>
            <a:r>
              <a:rPr lang="en-US" dirty="0" smtClean="0">
                <a:solidFill>
                  <a:schemeClr val="bg1"/>
                </a:solidFill>
              </a:rPr>
              <a:t>Runner in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three most popular test runners are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unittest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nose or nose2</a:t>
            </a:r>
          </a:p>
          <a:p>
            <a:r>
              <a:rPr lang="en-US" dirty="0" err="1">
                <a:solidFill>
                  <a:schemeClr val="bg1"/>
                </a:solidFill>
              </a:rPr>
              <a:t>pytest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Unittest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unittest</a:t>
            </a:r>
            <a:r>
              <a:rPr lang="en-US" dirty="0">
                <a:solidFill>
                  <a:schemeClr val="bg1"/>
                </a:solidFill>
              </a:rPr>
              <a:t> has been built into the Python standard </a:t>
            </a:r>
            <a:r>
              <a:rPr lang="en-US" dirty="0" smtClean="0">
                <a:solidFill>
                  <a:schemeClr val="bg1"/>
                </a:solidFill>
              </a:rPr>
              <a:t>library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unittest</a:t>
            </a:r>
            <a:r>
              <a:rPr lang="en-US" dirty="0">
                <a:solidFill>
                  <a:schemeClr val="bg1"/>
                </a:solidFill>
              </a:rPr>
              <a:t> contains both a testing framework and a test runner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2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unittest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unittest</a:t>
            </a:r>
            <a:r>
              <a:rPr lang="en-US" dirty="0">
                <a:solidFill>
                  <a:schemeClr val="bg1"/>
                </a:solidFill>
              </a:rPr>
              <a:t> requires that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You put your tests into classes as </a:t>
            </a:r>
            <a:r>
              <a:rPr lang="en-US" dirty="0" smtClean="0">
                <a:solidFill>
                  <a:schemeClr val="bg1"/>
                </a:solidFill>
              </a:rPr>
              <a:t>methods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unittest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TestSum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unittest.TestCase</a:t>
            </a:r>
            <a:r>
              <a:rPr lang="en-US" dirty="0">
                <a:solidFill>
                  <a:schemeClr val="bg1"/>
                </a:solidFill>
              </a:rPr>
              <a:t>):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test_sum</a:t>
            </a:r>
            <a:r>
              <a:rPr lang="en-US" dirty="0">
                <a:solidFill>
                  <a:schemeClr val="bg1"/>
                </a:solidFill>
              </a:rPr>
              <a:t>(self):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self.assertEqual</a:t>
            </a:r>
            <a:r>
              <a:rPr lang="en-US" dirty="0" smtClean="0">
                <a:solidFill>
                  <a:schemeClr val="bg1"/>
                </a:solidFill>
              </a:rPr>
              <a:t>(sum</a:t>
            </a:r>
            <a:r>
              <a:rPr lang="en-US" dirty="0">
                <a:solidFill>
                  <a:schemeClr val="bg1"/>
                </a:solidFill>
              </a:rPr>
              <a:t>([1, 2, 3]), 6, "Should be 6") 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test_sum_tuple</a:t>
            </a:r>
            <a:r>
              <a:rPr lang="en-US" dirty="0">
                <a:solidFill>
                  <a:schemeClr val="bg1"/>
                </a:solidFill>
              </a:rPr>
              <a:t>(self):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self.assertEqual</a:t>
            </a:r>
            <a:r>
              <a:rPr lang="en-US" dirty="0" smtClean="0">
                <a:solidFill>
                  <a:schemeClr val="bg1"/>
                </a:solidFill>
              </a:rPr>
              <a:t>(sum</a:t>
            </a:r>
            <a:r>
              <a:rPr lang="en-US" dirty="0">
                <a:solidFill>
                  <a:schemeClr val="bg1"/>
                </a:solidFill>
              </a:rPr>
              <a:t>((1, 2, 2)), 6, "Should be 6")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__name__ == '__main</a:t>
            </a:r>
            <a:r>
              <a:rPr lang="en-US" dirty="0" smtClean="0">
                <a:solidFill>
                  <a:schemeClr val="bg1"/>
                </a:solidFill>
              </a:rPr>
              <a:t>__':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unittest.main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67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OOP concepts supported by </a:t>
            </a:r>
            <a:r>
              <a:rPr lang="en-US" sz="3600" b="1" dirty="0" err="1">
                <a:solidFill>
                  <a:schemeClr val="bg1"/>
                </a:solidFill>
              </a:rPr>
              <a:t>unittest</a:t>
            </a:r>
            <a:r>
              <a:rPr lang="en-US" sz="3600" b="1" dirty="0">
                <a:solidFill>
                  <a:schemeClr val="bg1"/>
                </a:solidFill>
              </a:rPr>
              <a:t> framework: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</a:rPr>
              <a:t>test fixture: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 test fixture is used as a baseline for running tests to ensure that there is a fixed environment in which tests are run so that results are repeatable.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Examples : 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creating temporary databases.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starting a server process.</a:t>
            </a:r>
          </a:p>
          <a:p>
            <a:pPr fontAlgn="base"/>
            <a:r>
              <a:rPr lang="en-US" b="1" dirty="0">
                <a:solidFill>
                  <a:schemeClr val="bg1"/>
                </a:solidFill>
              </a:rPr>
              <a:t>test case: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 test case is a set of conditions which is used to determine whether a system under test works correctly.</a:t>
            </a:r>
          </a:p>
          <a:p>
            <a:pPr fontAlgn="base"/>
            <a:r>
              <a:rPr lang="en-US" b="1" dirty="0">
                <a:solidFill>
                  <a:schemeClr val="bg1"/>
                </a:solidFill>
              </a:rPr>
              <a:t>test suite: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Test suite is a collection of </a:t>
            </a:r>
            <a:r>
              <a:rPr lang="en-US" dirty="0" err="1">
                <a:solidFill>
                  <a:schemeClr val="bg1"/>
                </a:solidFill>
              </a:rPr>
              <a:t>testcases</a:t>
            </a:r>
            <a:r>
              <a:rPr lang="en-US" dirty="0">
                <a:solidFill>
                  <a:schemeClr val="bg1"/>
                </a:solidFill>
              </a:rPr>
              <a:t> that are used to test a software program to show that it has some specified set of </a:t>
            </a:r>
            <a:r>
              <a:rPr lang="en-US" dirty="0" err="1">
                <a:solidFill>
                  <a:schemeClr val="bg1"/>
                </a:solidFill>
              </a:rPr>
              <a:t>behaviours</a:t>
            </a:r>
            <a:r>
              <a:rPr lang="en-US" dirty="0">
                <a:solidFill>
                  <a:schemeClr val="bg1"/>
                </a:solidFill>
              </a:rPr>
              <a:t> by executing the aggregated tests together.</a:t>
            </a:r>
          </a:p>
          <a:p>
            <a:pPr fontAlgn="base"/>
            <a:r>
              <a:rPr lang="en-US" b="1" dirty="0">
                <a:solidFill>
                  <a:schemeClr val="bg1"/>
                </a:solidFill>
              </a:rPr>
              <a:t>test runner: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 test runner is a component which set up the execution of tests and provides the outcome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3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Unittest</a:t>
            </a:r>
            <a:r>
              <a:rPr lang="en-US" dirty="0" smtClean="0">
                <a:solidFill>
                  <a:schemeClr val="bg1"/>
                </a:solidFill>
              </a:rPr>
              <a:t> Structure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Test\unitte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610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7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Assertion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648313"/>
              </p:ext>
            </p:extLst>
          </p:nvPr>
        </p:nvGraphicFramePr>
        <p:xfrm>
          <a:off x="-3" y="1371603"/>
          <a:ext cx="9144002" cy="5486400"/>
        </p:xfrm>
        <a:graphic>
          <a:graphicData uri="http://schemas.openxmlformats.org/drawingml/2006/table">
            <a:tbl>
              <a:tblPr/>
              <a:tblGrid>
                <a:gridCol w="4572001"/>
                <a:gridCol w="4572001"/>
              </a:tblGrid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Method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Assertion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ED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assertEqual(a,b)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 == b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F7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assertNotEqual(a,b)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 != b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assertIsNone(x)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>
                          <a:effectLst/>
                          <a:latin typeface="inherit"/>
                        </a:rPr>
                        <a:t>x is None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F7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assertIsNotNone(x)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x is not None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assertIn(a,b)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 in b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F7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assertNotIn(a,b)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 not in b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assertIsInstance(a,b)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isinstance(a,b)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F7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assertNotIsInstance(a,b)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>
                          <a:effectLst/>
                          <a:latin typeface="inherit"/>
                        </a:rPr>
                        <a:t>not 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isinstance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(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a,b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F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3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Selenium?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Selenium is an open-source web-based automation tool.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Permit </a:t>
            </a:r>
            <a:r>
              <a:rPr lang="en-US" dirty="0">
                <a:solidFill>
                  <a:schemeClr val="bg1"/>
                </a:solidFill>
              </a:rPr>
              <a:t>it to tap on buttons</a:t>
            </a:r>
          </a:p>
          <a:p>
            <a:r>
              <a:rPr lang="en-US" dirty="0">
                <a:solidFill>
                  <a:schemeClr val="bg1"/>
                </a:solidFill>
              </a:rPr>
              <a:t>Enter content in structures </a:t>
            </a:r>
          </a:p>
          <a:p>
            <a:r>
              <a:rPr lang="en-US" dirty="0">
                <a:solidFill>
                  <a:schemeClr val="bg1"/>
                </a:solidFill>
              </a:rPr>
              <a:t>Skim your site to check whether everything is "OK" and so on.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Official Website : https://www.seleniumhq.org/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more reading on Selenium with </a:t>
            </a:r>
            <a:r>
              <a:rPr lang="en-US" dirty="0" err="1" smtClean="0">
                <a:solidFill>
                  <a:schemeClr val="bg1"/>
                </a:solidFill>
              </a:rPr>
              <a:t>Pyhon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https://selenium-python.readthedocs.io/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Install and </a:t>
            </a:r>
            <a:r>
              <a:rPr lang="en-US" sz="3600" b="1" dirty="0" smtClean="0">
                <a:solidFill>
                  <a:schemeClr val="bg1"/>
                </a:solidFill>
              </a:rPr>
              <a:t>Configure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Make sure </a:t>
            </a:r>
            <a:r>
              <a:rPr lang="en-US" dirty="0" err="1" smtClean="0">
                <a:solidFill>
                  <a:schemeClr val="bg1"/>
                </a:solidFill>
              </a:rPr>
              <a:t>PyDev</a:t>
            </a:r>
            <a:r>
              <a:rPr lang="en-US" dirty="0" smtClean="0">
                <a:solidFill>
                  <a:schemeClr val="bg1"/>
                </a:solidFill>
              </a:rPr>
              <a:t> is installed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Install Selenium Package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Download </a:t>
            </a:r>
            <a:r>
              <a:rPr lang="en-US" dirty="0" err="1" smtClean="0">
                <a:solidFill>
                  <a:schemeClr val="bg1"/>
                </a:solidFill>
              </a:rPr>
              <a:t>Webdriver</a:t>
            </a:r>
            <a:r>
              <a:rPr lang="en-US" dirty="0" smtClean="0">
                <a:solidFill>
                  <a:schemeClr val="bg1"/>
                </a:solidFill>
              </a:rPr>
              <a:t> like; Chrome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Code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webdriver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selenium.webdriver.common.keys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Keys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driver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webdriver.Chrome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executable_path</a:t>
            </a:r>
            <a:r>
              <a:rPr lang="en-US" dirty="0" smtClean="0">
                <a:solidFill>
                  <a:schemeClr val="bg1"/>
                </a:solidFill>
              </a:rPr>
              <a:t>=“”) </a:t>
            </a:r>
            <a:r>
              <a:rPr lang="en-US" dirty="0" err="1">
                <a:solidFill>
                  <a:schemeClr val="bg1"/>
                </a:solidFill>
              </a:rPr>
              <a:t>driver.get</a:t>
            </a:r>
            <a:r>
              <a:rPr lang="en-US" dirty="0">
                <a:solidFill>
                  <a:schemeClr val="bg1"/>
                </a:solidFill>
              </a:rPr>
              <a:t>("http://www.python.org")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assert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"Python"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driver.title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elem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driver.find_element_by_name</a:t>
            </a:r>
            <a:r>
              <a:rPr lang="en-US" dirty="0">
                <a:solidFill>
                  <a:schemeClr val="bg1"/>
                </a:solidFill>
              </a:rPr>
              <a:t>("q</a:t>
            </a:r>
            <a:r>
              <a:rPr lang="en-US" dirty="0" smtClean="0">
                <a:solidFill>
                  <a:schemeClr val="bg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elem.clear</a:t>
            </a:r>
            <a:r>
              <a:rPr lang="en-US" dirty="0">
                <a:solidFill>
                  <a:schemeClr val="bg1"/>
                </a:solidFill>
              </a:rPr>
              <a:t>()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elem.send_keys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pycon</a:t>
            </a:r>
            <a:r>
              <a:rPr lang="en-US" dirty="0">
                <a:solidFill>
                  <a:schemeClr val="bg1"/>
                </a:solidFill>
              </a:rPr>
              <a:t>") </a:t>
            </a:r>
            <a:r>
              <a:rPr lang="en-US" dirty="0" err="1">
                <a:solidFill>
                  <a:schemeClr val="bg1"/>
                </a:solidFill>
              </a:rPr>
              <a:t>elem.send_keys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Keys.RETURN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assert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"No results found."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driver.page_source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driver.close</a:t>
            </a:r>
            <a:r>
              <a:rPr lang="en-US" dirty="0">
                <a:solidFill>
                  <a:schemeClr val="bg1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3719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Write Script for Facebook login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Navigating a 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67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driver.get</a:t>
            </a:r>
            <a:r>
              <a:rPr lang="en-US" dirty="0">
                <a:solidFill>
                  <a:schemeClr val="bg1"/>
                </a:solidFill>
              </a:rPr>
              <a:t>("http://www.google.com")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Interacting with the </a:t>
            </a:r>
            <a:r>
              <a:rPr lang="en-US" dirty="0" smtClean="0">
                <a:solidFill>
                  <a:schemeClr val="bg1"/>
                </a:solidFill>
              </a:rPr>
              <a:t>page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Filling in forms</a:t>
            </a:r>
            <a:r>
              <a:rPr lang="en-US" dirty="0" smtClean="0">
                <a:solidFill>
                  <a:schemeClr val="bg1"/>
                </a:solidFill>
                <a:hlinkClick r:id="rId2" tooltip="Permalink to this headline"/>
              </a:rPr>
              <a:t>¶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&lt;input type="text" name="</a:t>
            </a:r>
            <a:r>
              <a:rPr lang="en-US" dirty="0" err="1" smtClean="0">
                <a:solidFill>
                  <a:schemeClr val="bg1"/>
                </a:solidFill>
              </a:rPr>
              <a:t>passwd</a:t>
            </a:r>
            <a:r>
              <a:rPr lang="en-US" dirty="0" smtClean="0">
                <a:solidFill>
                  <a:schemeClr val="bg1"/>
                </a:solidFill>
              </a:rPr>
              <a:t>" id="</a:t>
            </a:r>
            <a:r>
              <a:rPr lang="en-US" dirty="0" err="1" smtClean="0">
                <a:solidFill>
                  <a:schemeClr val="bg1"/>
                </a:solidFill>
              </a:rPr>
              <a:t>passwd</a:t>
            </a:r>
            <a:r>
              <a:rPr lang="en-US" dirty="0" smtClean="0">
                <a:solidFill>
                  <a:schemeClr val="bg1"/>
                </a:solidFill>
              </a:rPr>
              <a:t>-id" /&gt;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can find using: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element = </a:t>
            </a:r>
            <a:r>
              <a:rPr lang="en-US" dirty="0" err="1" smtClean="0">
                <a:solidFill>
                  <a:schemeClr val="bg1"/>
                </a:solidFill>
              </a:rPr>
              <a:t>driver.find_element_by_id</a:t>
            </a:r>
            <a:r>
              <a:rPr lang="en-US" dirty="0" smtClean="0">
                <a:solidFill>
                  <a:schemeClr val="bg1"/>
                </a:solidFill>
              </a:rPr>
              <a:t>("</a:t>
            </a:r>
            <a:r>
              <a:rPr lang="en-US" dirty="0" err="1" smtClean="0">
                <a:solidFill>
                  <a:schemeClr val="bg1"/>
                </a:solidFill>
              </a:rPr>
              <a:t>passwd</a:t>
            </a:r>
            <a:r>
              <a:rPr lang="en-US" dirty="0" smtClean="0">
                <a:solidFill>
                  <a:schemeClr val="bg1"/>
                </a:solidFill>
              </a:rPr>
              <a:t>-id") element = </a:t>
            </a:r>
            <a:r>
              <a:rPr lang="en-US" dirty="0" err="1" smtClean="0">
                <a:solidFill>
                  <a:schemeClr val="bg1"/>
                </a:solidFill>
              </a:rPr>
              <a:t>driver.find_element_by_name</a:t>
            </a:r>
            <a:r>
              <a:rPr lang="en-US" dirty="0" smtClean="0">
                <a:solidFill>
                  <a:schemeClr val="bg1"/>
                </a:solidFill>
              </a:rPr>
              <a:t>("</a:t>
            </a:r>
            <a:r>
              <a:rPr lang="en-US" dirty="0" err="1" smtClean="0">
                <a:solidFill>
                  <a:schemeClr val="bg1"/>
                </a:solidFill>
              </a:rPr>
              <a:t>passwd</a:t>
            </a:r>
            <a:r>
              <a:rPr lang="en-US" dirty="0" smtClean="0">
                <a:solidFill>
                  <a:schemeClr val="bg1"/>
                </a:solidFill>
              </a:rPr>
              <a:t>") element = </a:t>
            </a:r>
            <a:r>
              <a:rPr lang="en-US" dirty="0" err="1" smtClean="0">
                <a:solidFill>
                  <a:schemeClr val="bg1"/>
                </a:solidFill>
              </a:rPr>
              <a:t>driver.find_element_by_xpath</a:t>
            </a:r>
            <a:r>
              <a:rPr lang="en-US" dirty="0" smtClean="0">
                <a:solidFill>
                  <a:schemeClr val="bg1"/>
                </a:solidFill>
              </a:rPr>
              <a:t>("//input[@id='</a:t>
            </a:r>
            <a:r>
              <a:rPr lang="en-US" dirty="0" err="1" smtClean="0">
                <a:solidFill>
                  <a:schemeClr val="bg1"/>
                </a:solidFill>
              </a:rPr>
              <a:t>passwd</a:t>
            </a:r>
            <a:r>
              <a:rPr lang="en-US" dirty="0" smtClean="0">
                <a:solidFill>
                  <a:schemeClr val="bg1"/>
                </a:solidFill>
              </a:rPr>
              <a:t>-id']")</a:t>
            </a: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Cookies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driver.get</a:t>
            </a:r>
            <a:r>
              <a:rPr lang="en-US" dirty="0">
                <a:solidFill>
                  <a:schemeClr val="bg1"/>
                </a:solidFill>
              </a:rPr>
              <a:t>("http://www.example.com")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en-US" dirty="0">
                <a:solidFill>
                  <a:schemeClr val="bg1"/>
                </a:solidFill>
              </a:rPr>
              <a:t>Now set the cookie. This one's valid for the entire </a:t>
            </a:r>
            <a:r>
              <a:rPr lang="en-US" dirty="0" smtClean="0">
                <a:solidFill>
                  <a:schemeClr val="bg1"/>
                </a:solidFill>
              </a:rPr>
              <a:t>domain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cookie </a:t>
            </a:r>
            <a:r>
              <a:rPr lang="en-US" dirty="0">
                <a:solidFill>
                  <a:schemeClr val="bg1"/>
                </a:solidFill>
              </a:rPr>
              <a:t>= {‘name’ : ‘foo’, ‘value’ : ‘bar’}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driver.add_cookie</a:t>
            </a:r>
            <a:r>
              <a:rPr lang="en-US" dirty="0" smtClean="0">
                <a:solidFill>
                  <a:schemeClr val="bg1"/>
                </a:solidFill>
              </a:rPr>
              <a:t>(cookie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en-US" dirty="0">
                <a:solidFill>
                  <a:schemeClr val="bg1"/>
                </a:solidFill>
              </a:rPr>
              <a:t>And now output all the available cookies for the current URL </a:t>
            </a:r>
            <a:r>
              <a:rPr lang="en-US" dirty="0" err="1">
                <a:solidFill>
                  <a:schemeClr val="bg1"/>
                </a:solidFill>
              </a:rPr>
              <a:t>driver.get_cookies</a:t>
            </a:r>
            <a:r>
              <a:rPr lang="en-US" dirty="0">
                <a:solidFill>
                  <a:schemeClr val="bg1"/>
                </a:solidFill>
              </a:rPr>
              <a:t>()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Selenium </a:t>
            </a:r>
            <a:r>
              <a:rPr lang="en-US" dirty="0">
                <a:solidFill>
                  <a:schemeClr val="bg1"/>
                </a:solidFill>
              </a:rPr>
              <a:t>provides the following methods to locate elements in a page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err="1" smtClean="0">
                <a:solidFill>
                  <a:schemeClr val="bg1"/>
                </a:solidFill>
              </a:rPr>
              <a:t>find_element_by_id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chemeClr val="bg1"/>
                </a:solidFill>
              </a:rPr>
              <a:t>find_element_by_name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chemeClr val="bg1"/>
                </a:solidFill>
              </a:rPr>
              <a:t>find_element_by_xpath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chemeClr val="bg1"/>
                </a:solidFill>
              </a:rPr>
              <a:t>find_element_by_link_text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chemeClr val="bg1"/>
                </a:solidFill>
              </a:rPr>
              <a:t>find_element_by_partial_link_text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chemeClr val="bg1"/>
                </a:solidFill>
              </a:rPr>
              <a:t>find_element_by_tag_name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chemeClr val="bg1"/>
                </a:solidFill>
              </a:rPr>
              <a:t>find_element_by_class_name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i="1" dirty="0" err="1" smtClean="0">
                <a:solidFill>
                  <a:schemeClr val="bg1"/>
                </a:solidFill>
              </a:rPr>
              <a:t>find_element_by_css_selector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To find multiple elements (these methods will return a list):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find_elements_by_name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i="1" dirty="0" err="1" smtClean="0">
                <a:solidFill>
                  <a:schemeClr val="bg1"/>
                </a:solidFill>
              </a:rPr>
              <a:t>find_elements_by_xpath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i="1" dirty="0" err="1" smtClean="0">
                <a:solidFill>
                  <a:schemeClr val="bg1"/>
                </a:solidFill>
              </a:rPr>
              <a:t>find_elements_by_link_text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i="1" dirty="0" err="1" smtClean="0">
                <a:solidFill>
                  <a:schemeClr val="bg1"/>
                </a:solidFill>
              </a:rPr>
              <a:t>find_elements_by_partial_link_text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i="1" dirty="0" err="1" smtClean="0">
                <a:solidFill>
                  <a:schemeClr val="bg1"/>
                </a:solidFill>
              </a:rPr>
              <a:t>find_elements_by_tag_name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i="1" dirty="0" err="1" smtClean="0">
                <a:solidFill>
                  <a:schemeClr val="bg1"/>
                </a:solidFill>
              </a:rPr>
              <a:t>find_elements_by_class_name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i="1" dirty="0" err="1" smtClean="0">
                <a:solidFill>
                  <a:schemeClr val="bg1"/>
                </a:solidFill>
              </a:rPr>
              <a:t>find_elements_by_css_selector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Locating by </a:t>
            </a:r>
            <a:r>
              <a:rPr lang="en-US" dirty="0" err="1">
                <a:solidFill>
                  <a:schemeClr val="bg1"/>
                </a:solidFill>
              </a:rPr>
              <a:t>XPath</a:t>
            </a:r>
            <a:r>
              <a:rPr lang="en-US" dirty="0">
                <a:solidFill>
                  <a:schemeClr val="bg1"/>
                </a:solidFill>
                <a:hlinkClick r:id="rId2" tooltip="Permalink to this headline"/>
              </a:rPr>
              <a:t>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&lt;html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body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&lt;form id="</a:t>
            </a:r>
            <a:r>
              <a:rPr lang="en-US" dirty="0" err="1">
                <a:solidFill>
                  <a:schemeClr val="bg1"/>
                </a:solidFill>
              </a:rPr>
              <a:t>loginForm</a:t>
            </a:r>
            <a:r>
              <a:rPr lang="en-US" dirty="0">
                <a:solidFill>
                  <a:schemeClr val="bg1"/>
                </a:solidFill>
              </a:rPr>
              <a:t>"&gt;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input name="username" type="text" /&gt;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input name="password" type="password" /&gt; &lt;input name="continue" type="submit" value="Login" </a:t>
            </a:r>
            <a:r>
              <a:rPr lang="en-US" dirty="0" smtClean="0">
                <a:solidFill>
                  <a:schemeClr val="bg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input name="continue" type="button" value="Clear" /&gt;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form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&lt;/body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&lt;html&gt;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Locate form: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login_form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driver.find_element_by_xpath</a:t>
            </a:r>
            <a:r>
              <a:rPr lang="en-US" dirty="0">
                <a:solidFill>
                  <a:schemeClr val="bg1"/>
                </a:solidFill>
              </a:rPr>
              <a:t>("/html/body/form[1]") </a:t>
            </a:r>
            <a:r>
              <a:rPr lang="en-US" dirty="0" err="1">
                <a:solidFill>
                  <a:schemeClr val="bg1"/>
                </a:solidFill>
              </a:rPr>
              <a:t>login_form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driver.find_element_by_xpath</a:t>
            </a:r>
            <a:r>
              <a:rPr lang="en-US" dirty="0">
                <a:solidFill>
                  <a:schemeClr val="bg1"/>
                </a:solidFill>
              </a:rPr>
              <a:t>("//form[1]") </a:t>
            </a:r>
            <a:r>
              <a:rPr lang="en-US" dirty="0" err="1">
                <a:solidFill>
                  <a:schemeClr val="bg1"/>
                </a:solidFill>
              </a:rPr>
              <a:t>login_form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driver.find_element_by_xpath</a:t>
            </a:r>
            <a:r>
              <a:rPr lang="en-US" dirty="0">
                <a:solidFill>
                  <a:schemeClr val="bg1"/>
                </a:solidFill>
              </a:rPr>
              <a:t>("//form[@id='</a:t>
            </a:r>
            <a:r>
              <a:rPr lang="en-US" dirty="0" err="1">
                <a:solidFill>
                  <a:schemeClr val="bg1"/>
                </a:solidFill>
              </a:rPr>
              <a:t>loginForm</a:t>
            </a:r>
            <a:r>
              <a:rPr lang="en-US" dirty="0">
                <a:solidFill>
                  <a:schemeClr val="bg1"/>
                </a:solidFill>
              </a:rPr>
              <a:t>']") </a:t>
            </a:r>
          </a:p>
        </p:txBody>
      </p:sp>
    </p:spTree>
    <p:extLst>
      <p:ext uri="{BB962C8B-B14F-4D97-AF65-F5344CB8AC3E}">
        <p14:creationId xmlns:p14="http://schemas.microsoft.com/office/powerpoint/2010/main" val="27905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698</Words>
  <Application>Microsoft Office PowerPoint</Application>
  <PresentationFormat>On-screen Show (4:3)</PresentationFormat>
  <Paragraphs>154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Selenium with Python</vt:lpstr>
      <vt:lpstr>What is Selenium?</vt:lpstr>
      <vt:lpstr>Install and Configure</vt:lpstr>
      <vt:lpstr>Example Code </vt:lpstr>
      <vt:lpstr>Exercise</vt:lpstr>
      <vt:lpstr>Navigating a Web Page</vt:lpstr>
      <vt:lpstr>Locating Elements</vt:lpstr>
      <vt:lpstr> To find multiple elements (these methods will return a list): </vt:lpstr>
      <vt:lpstr>Locating by XPath¶</vt:lpstr>
      <vt:lpstr>Locating by XPath</vt:lpstr>
      <vt:lpstr>Locating Hyperlinks by Link Text </vt:lpstr>
      <vt:lpstr>Locating Elements by Class Name</vt:lpstr>
      <vt:lpstr>Locating Elements by CSS Selectors</vt:lpstr>
      <vt:lpstr>Unittest framework</vt:lpstr>
      <vt:lpstr>Choosing a Test Runner in Python</vt:lpstr>
      <vt:lpstr>unittest</vt:lpstr>
      <vt:lpstr>OOP concepts supported by unittest framework:</vt:lpstr>
      <vt:lpstr>Unittest Structure</vt:lpstr>
      <vt:lpstr>Assertion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Ram Singh</dc:creator>
  <cp:lastModifiedBy>Jay Ram Singh</cp:lastModifiedBy>
  <cp:revision>82</cp:revision>
  <dcterms:created xsi:type="dcterms:W3CDTF">2019-07-31T12:06:09Z</dcterms:created>
  <dcterms:modified xsi:type="dcterms:W3CDTF">2019-08-07T05:56:11Z</dcterms:modified>
</cp:coreProperties>
</file>