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3" r:id="rId5"/>
    <p:sldId id="264" r:id="rId6"/>
    <p:sldId id="258" r:id="rId7"/>
    <p:sldId id="260" r:id="rId8"/>
    <p:sldId id="256" r:id="rId9"/>
    <p:sldId id="266" r:id="rId10"/>
    <p:sldId id="265" r:id="rId11"/>
    <p:sldId id="25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7D1B-4859-4BA5-AF0D-42F6F0DF08E7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2E67-7FB1-4183-B26A-2C949401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2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7D1B-4859-4BA5-AF0D-42F6F0DF08E7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2E67-7FB1-4183-B26A-2C949401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3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7D1B-4859-4BA5-AF0D-42F6F0DF08E7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2E67-7FB1-4183-B26A-2C949401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1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7D1B-4859-4BA5-AF0D-42F6F0DF08E7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2E67-7FB1-4183-B26A-2C949401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7D1B-4859-4BA5-AF0D-42F6F0DF08E7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2E67-7FB1-4183-B26A-2C949401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7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7D1B-4859-4BA5-AF0D-42F6F0DF08E7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2E67-7FB1-4183-B26A-2C949401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6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7D1B-4859-4BA5-AF0D-42F6F0DF08E7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2E67-7FB1-4183-B26A-2C949401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4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7D1B-4859-4BA5-AF0D-42F6F0DF08E7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2E67-7FB1-4183-B26A-2C949401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6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7D1B-4859-4BA5-AF0D-42F6F0DF08E7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2E67-7FB1-4183-B26A-2C949401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6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7D1B-4859-4BA5-AF0D-42F6F0DF08E7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2E67-7FB1-4183-B26A-2C949401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7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7D1B-4859-4BA5-AF0D-42F6F0DF08E7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2E67-7FB1-4183-B26A-2C949401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2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87D1B-4859-4BA5-AF0D-42F6F0DF08E7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82E67-7FB1-4183-B26A-2C949401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8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Decorators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Basically, a decorator takes in a function, adds some functionality and returns it.</a:t>
            </a:r>
          </a:p>
          <a:p>
            <a:pPr marL="0" indent="0" fontAlgn="base"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b="1" dirty="0" smtClean="0">
                <a:solidFill>
                  <a:schemeClr val="bg1"/>
                </a:solidFill>
              </a:rPr>
              <a:t>Syntax </a:t>
            </a:r>
            <a:r>
              <a:rPr lang="en-US" b="1" dirty="0">
                <a:solidFill>
                  <a:schemeClr val="bg1"/>
                </a:solidFill>
              </a:rPr>
              <a:t>for Decorator</a:t>
            </a:r>
            <a:r>
              <a:rPr lang="en-US" b="1" dirty="0" smtClean="0">
                <a:solidFill>
                  <a:schemeClr val="bg1"/>
                </a:solidFill>
              </a:rPr>
              <a:t>:</a:t>
            </a:r>
          </a:p>
          <a:p>
            <a:pPr marL="0" indent="0" fontAlgn="base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gfg_decorator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err="1">
                <a:solidFill>
                  <a:schemeClr val="bg1"/>
                </a:solidFill>
              </a:rPr>
              <a:t>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hello_decorator</a:t>
            </a:r>
            <a:r>
              <a:rPr lang="en-US" dirty="0">
                <a:solidFill>
                  <a:schemeClr val="bg1"/>
                </a:solidFill>
              </a:rPr>
              <a:t>(): 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print</a:t>
            </a:r>
            <a:r>
              <a:rPr lang="en-US" dirty="0">
                <a:solidFill>
                  <a:schemeClr val="bg1"/>
                </a:solidFill>
              </a:rPr>
              <a:t>("</a:t>
            </a:r>
            <a:r>
              <a:rPr lang="en-US" dirty="0" err="1">
                <a:solidFill>
                  <a:schemeClr val="bg1"/>
                </a:solidFill>
              </a:rPr>
              <a:t>Gfg</a:t>
            </a:r>
            <a:r>
              <a:rPr lang="en-US" dirty="0">
                <a:solidFill>
                  <a:schemeClr val="bg1"/>
                </a:solidFill>
              </a:rPr>
              <a:t>") 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 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''</a:t>
            </a:r>
            <a:r>
              <a:rPr lang="en-US" dirty="0">
                <a:solidFill>
                  <a:schemeClr val="bg1"/>
                </a:solidFill>
              </a:rPr>
              <a:t>'Above code is equivalent to </a:t>
            </a:r>
          </a:p>
          <a:p>
            <a:pPr marL="0" indent="0" fontAlgn="base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err="1">
                <a:solidFill>
                  <a:schemeClr val="bg1"/>
                </a:solidFill>
              </a:rPr>
              <a:t>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hello_decorator</a:t>
            </a:r>
            <a:r>
              <a:rPr lang="en-US" dirty="0">
                <a:solidFill>
                  <a:schemeClr val="bg1"/>
                </a:solidFill>
              </a:rPr>
              <a:t>(): 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print</a:t>
            </a:r>
            <a:r>
              <a:rPr lang="en-US" dirty="0">
                <a:solidFill>
                  <a:schemeClr val="bg1"/>
                </a:solidFill>
              </a:rPr>
              <a:t>("</a:t>
            </a:r>
            <a:r>
              <a:rPr lang="en-US" dirty="0" err="1">
                <a:solidFill>
                  <a:schemeClr val="bg1"/>
                </a:solidFill>
              </a:rPr>
              <a:t>Gfg</a:t>
            </a:r>
            <a:r>
              <a:rPr lang="en-US" dirty="0">
                <a:solidFill>
                  <a:schemeClr val="bg1"/>
                </a:solidFill>
              </a:rPr>
              <a:t>")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hello_decorator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gfg_decorator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hello_decorator</a:t>
            </a:r>
            <a:r>
              <a:rPr lang="en-US" dirty="0" smtClean="0">
                <a:solidFill>
                  <a:schemeClr val="bg1"/>
                </a:solidFill>
              </a:rPr>
              <a:t>)’’’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9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PyTest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# content of test_sample.py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def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inc</a:t>
            </a:r>
            <a:r>
              <a:rPr lang="en-US" dirty="0" smtClean="0">
                <a:solidFill>
                  <a:schemeClr val="bg1"/>
                </a:solidFill>
                <a:effectLst/>
              </a:rPr>
              <a:t>(x):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return </a:t>
            </a:r>
            <a:r>
              <a:rPr lang="en-US" dirty="0" smtClean="0">
                <a:solidFill>
                  <a:schemeClr val="bg1"/>
                </a:solidFill>
                <a:effectLst/>
              </a:rPr>
              <a:t>x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effectLst/>
              </a:rPr>
              <a:t>+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def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test_answer</a:t>
            </a:r>
            <a:r>
              <a:rPr lang="en-US" dirty="0" smtClean="0">
                <a:solidFill>
                  <a:schemeClr val="bg1"/>
                </a:solidFill>
                <a:effectLst/>
              </a:rPr>
              <a:t>():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assert </a:t>
            </a:r>
            <a:r>
              <a:rPr lang="en-US" dirty="0" err="1" smtClean="0">
                <a:solidFill>
                  <a:schemeClr val="bg1"/>
                </a:solidFill>
                <a:effectLst/>
              </a:rPr>
              <a:t>inc</a:t>
            </a:r>
            <a:r>
              <a:rPr lang="en-US" dirty="0" smtClean="0">
                <a:solidFill>
                  <a:schemeClr val="bg1"/>
                </a:solidFill>
                <a:effectLst/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  <a:effectLst/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effectLst/>
              </a:rPr>
              <a:t>==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1485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OCR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Python-</a:t>
            </a:r>
            <a:r>
              <a:rPr lang="en-US" dirty="0" err="1">
                <a:solidFill>
                  <a:schemeClr val="bg1"/>
                </a:solidFill>
              </a:rPr>
              <a:t>tesseract</a:t>
            </a:r>
            <a:r>
              <a:rPr lang="en-US" dirty="0">
                <a:solidFill>
                  <a:schemeClr val="bg1"/>
                </a:solidFill>
              </a:rPr>
              <a:t> is an optical character recognition (OCR) tool for python. That is, it will recognize and “read” the text embedded in </a:t>
            </a:r>
            <a:r>
              <a:rPr lang="en-US" dirty="0" smtClean="0">
                <a:solidFill>
                  <a:schemeClr val="bg1"/>
                </a:solidFill>
              </a:rPr>
              <a:t>images.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Package Name: </a:t>
            </a:r>
            <a:r>
              <a:rPr lang="en-US" dirty="0" err="1" smtClean="0">
                <a:solidFill>
                  <a:schemeClr val="bg1"/>
                </a:solidFill>
              </a:rPr>
              <a:t>pytesseract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It </a:t>
            </a:r>
            <a:r>
              <a:rPr lang="en-US" dirty="0">
                <a:solidFill>
                  <a:schemeClr val="bg1"/>
                </a:solidFill>
              </a:rPr>
              <a:t>can read all image types supported by the Python Imaging Library, including jpeg, </a:t>
            </a:r>
            <a:r>
              <a:rPr lang="en-US" dirty="0" err="1">
                <a:solidFill>
                  <a:schemeClr val="bg1"/>
                </a:solidFill>
              </a:rPr>
              <a:t>png</a:t>
            </a:r>
            <a:r>
              <a:rPr lang="en-US" dirty="0">
                <a:solidFill>
                  <a:schemeClr val="bg1"/>
                </a:solidFill>
              </a:rPr>
              <a:t>, gif, bmp, tiff, 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24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Example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9067800" cy="5943600"/>
          </a:xfrm>
        </p:spPr>
        <p:txBody>
          <a:bodyPr>
            <a:normAutofit fontScale="47500" lnSpcReduction="20000"/>
          </a:bodyPr>
          <a:lstStyle/>
          <a:p>
            <a:pPr fontAlgn="base"/>
            <a:r>
              <a:rPr lang="en-US" dirty="0" err="1">
                <a:solidFill>
                  <a:schemeClr val="bg1"/>
                </a:solidFill>
              </a:rPr>
              <a:t>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hello_decorator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func</a:t>
            </a:r>
            <a:r>
              <a:rPr lang="en-US" dirty="0">
                <a:solidFill>
                  <a:schemeClr val="bg1"/>
                </a:solidFill>
              </a:rPr>
              <a:t>): 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    </a:t>
            </a:r>
            <a:r>
              <a:rPr lang="en-US" dirty="0" err="1">
                <a:solidFill>
                  <a:schemeClr val="bg1"/>
                </a:solidFill>
              </a:rPr>
              <a:t>def</a:t>
            </a:r>
            <a:r>
              <a:rPr lang="en-US" dirty="0">
                <a:solidFill>
                  <a:schemeClr val="bg1"/>
                </a:solidFill>
              </a:rPr>
              <a:t> inner1(*</a:t>
            </a:r>
            <a:r>
              <a:rPr lang="en-US" dirty="0" err="1">
                <a:solidFill>
                  <a:schemeClr val="bg1"/>
                </a:solidFill>
              </a:rPr>
              <a:t>args</a:t>
            </a:r>
            <a:r>
              <a:rPr lang="en-US" dirty="0">
                <a:solidFill>
                  <a:schemeClr val="bg1"/>
                </a:solidFill>
              </a:rPr>
              <a:t>, **</a:t>
            </a:r>
            <a:r>
              <a:rPr lang="en-US" dirty="0" err="1">
                <a:solidFill>
                  <a:schemeClr val="bg1"/>
                </a:solidFill>
              </a:rPr>
              <a:t>kwargs</a:t>
            </a:r>
            <a:r>
              <a:rPr lang="en-US" dirty="0">
                <a:solidFill>
                  <a:schemeClr val="bg1"/>
                </a:solidFill>
              </a:rPr>
              <a:t>): 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          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        print("before Execution") 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          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        # getting the returned value 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        </a:t>
            </a:r>
            <a:r>
              <a:rPr lang="en-US" dirty="0" err="1">
                <a:solidFill>
                  <a:schemeClr val="bg1"/>
                </a:solidFill>
              </a:rPr>
              <a:t>returned_value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func</a:t>
            </a:r>
            <a:r>
              <a:rPr lang="en-US" dirty="0">
                <a:solidFill>
                  <a:schemeClr val="bg1"/>
                </a:solidFill>
              </a:rPr>
              <a:t>(*</a:t>
            </a:r>
            <a:r>
              <a:rPr lang="en-US" dirty="0" err="1">
                <a:solidFill>
                  <a:schemeClr val="bg1"/>
                </a:solidFill>
              </a:rPr>
              <a:t>args</a:t>
            </a:r>
            <a:r>
              <a:rPr lang="en-US" dirty="0">
                <a:solidFill>
                  <a:schemeClr val="bg1"/>
                </a:solidFill>
              </a:rPr>
              <a:t>, **</a:t>
            </a:r>
            <a:r>
              <a:rPr lang="en-US" dirty="0" err="1">
                <a:solidFill>
                  <a:schemeClr val="bg1"/>
                </a:solidFill>
              </a:rPr>
              <a:t>kwargs</a:t>
            </a:r>
            <a:r>
              <a:rPr lang="en-US" dirty="0">
                <a:solidFill>
                  <a:schemeClr val="bg1"/>
                </a:solidFill>
              </a:rPr>
              <a:t>) 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        print("after Execution") 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          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        # returning the value to the original frame 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        return </a:t>
            </a:r>
            <a:r>
              <a:rPr lang="en-US" dirty="0" err="1">
                <a:solidFill>
                  <a:schemeClr val="bg1"/>
                </a:solidFill>
              </a:rPr>
              <a:t>returned_value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          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    return inner1 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  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  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# adding decorator to the function 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hello_decorator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 err="1">
                <a:solidFill>
                  <a:schemeClr val="bg1"/>
                </a:solidFill>
              </a:rPr>
              <a:t>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sum_two_numbers</a:t>
            </a:r>
            <a:r>
              <a:rPr lang="en-US" dirty="0">
                <a:solidFill>
                  <a:schemeClr val="bg1"/>
                </a:solidFill>
              </a:rPr>
              <a:t>(a, b): 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    print("Inside the function") 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    return a + b 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  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a, b = 1, 2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  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# getting the value through return of the function 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print("Sum =", </a:t>
            </a:r>
            <a:r>
              <a:rPr lang="en-US" dirty="0" err="1">
                <a:solidFill>
                  <a:schemeClr val="bg1"/>
                </a:solidFill>
              </a:rPr>
              <a:t>sum_two_numbers</a:t>
            </a:r>
            <a:r>
              <a:rPr lang="en-US" dirty="0">
                <a:solidFill>
                  <a:schemeClr val="bg1"/>
                </a:solidFill>
              </a:rPr>
              <a:t>(a, b)) 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65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property</a:t>
            </a:r>
            <a:r>
              <a:rPr lang="en-US" dirty="0">
                <a:solidFill>
                  <a:schemeClr val="bg1"/>
                </a:solidFill>
              </a:rPr>
              <a:t>() function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 @property is one of the built-in decorators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 </a:t>
            </a:r>
            <a:r>
              <a:rPr lang="en-US" dirty="0">
                <a:solidFill>
                  <a:schemeClr val="bg1"/>
                </a:solidFill>
              </a:rPr>
              <a:t>Python, the main purpose of </a:t>
            </a:r>
            <a:r>
              <a:rPr lang="en-US" b="1" dirty="0">
                <a:solidFill>
                  <a:schemeClr val="bg1"/>
                </a:solidFill>
              </a:rPr>
              <a:t>Property()</a:t>
            </a:r>
            <a:r>
              <a:rPr lang="en-US" dirty="0">
                <a:solidFill>
                  <a:schemeClr val="bg1"/>
                </a:solidFill>
              </a:rPr>
              <a:t> function is to create property of a class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b="1" i="1" dirty="0">
                <a:solidFill>
                  <a:schemeClr val="bg1"/>
                </a:solidFill>
              </a:rPr>
              <a:t>Syntax:</a:t>
            </a:r>
            <a:r>
              <a:rPr lang="en-US" i="1" dirty="0">
                <a:solidFill>
                  <a:schemeClr val="bg1"/>
                </a:solidFill>
              </a:rPr>
              <a:t> property(</a:t>
            </a:r>
            <a:r>
              <a:rPr lang="en-US" i="1" dirty="0" err="1">
                <a:solidFill>
                  <a:schemeClr val="bg1"/>
                </a:solidFill>
              </a:rPr>
              <a:t>fget</a:t>
            </a:r>
            <a:r>
              <a:rPr lang="en-US" i="1" dirty="0">
                <a:solidFill>
                  <a:schemeClr val="bg1"/>
                </a:solidFill>
              </a:rPr>
              <a:t>, </a:t>
            </a:r>
            <a:r>
              <a:rPr lang="en-US" i="1" dirty="0" err="1">
                <a:solidFill>
                  <a:schemeClr val="bg1"/>
                </a:solidFill>
              </a:rPr>
              <a:t>fset</a:t>
            </a:r>
            <a:r>
              <a:rPr lang="en-US" i="1" dirty="0">
                <a:solidFill>
                  <a:schemeClr val="bg1"/>
                </a:solidFill>
              </a:rPr>
              <a:t>, </a:t>
            </a:r>
            <a:r>
              <a:rPr lang="en-US" i="1" dirty="0" err="1">
                <a:solidFill>
                  <a:schemeClr val="bg1"/>
                </a:solidFill>
              </a:rPr>
              <a:t>fdel</a:t>
            </a:r>
            <a:r>
              <a:rPr lang="en-US" i="1" dirty="0">
                <a:solidFill>
                  <a:schemeClr val="bg1"/>
                </a:solidFill>
              </a:rPr>
              <a:t>, doc)</a:t>
            </a:r>
          </a:p>
          <a:p>
            <a:pPr fontAlgn="base"/>
            <a:r>
              <a:rPr lang="en-US" b="1" i="1" dirty="0">
                <a:solidFill>
                  <a:schemeClr val="bg1"/>
                </a:solidFill>
              </a:rPr>
              <a:t>Parameters:</a:t>
            </a:r>
            <a:r>
              <a:rPr lang="en-US" i="1" dirty="0">
                <a:solidFill>
                  <a:schemeClr val="bg1"/>
                </a:solidFill>
              </a:rPr>
              <a:t/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b="1" i="1" dirty="0" err="1">
                <a:solidFill>
                  <a:schemeClr val="bg1"/>
                </a:solidFill>
              </a:rPr>
              <a:t>fget</a:t>
            </a:r>
            <a:r>
              <a:rPr lang="en-US" b="1" i="1" dirty="0">
                <a:solidFill>
                  <a:schemeClr val="bg1"/>
                </a:solidFill>
              </a:rPr>
              <a:t>()</a:t>
            </a:r>
            <a:r>
              <a:rPr lang="en-US" i="1" dirty="0">
                <a:solidFill>
                  <a:schemeClr val="bg1"/>
                </a:solidFill>
              </a:rPr>
              <a:t> – used to get the value of attribute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b="1" i="1" dirty="0" err="1">
                <a:solidFill>
                  <a:schemeClr val="bg1"/>
                </a:solidFill>
              </a:rPr>
              <a:t>fset</a:t>
            </a:r>
            <a:r>
              <a:rPr lang="en-US" b="1" i="1" dirty="0">
                <a:solidFill>
                  <a:schemeClr val="bg1"/>
                </a:solidFill>
              </a:rPr>
              <a:t>()</a:t>
            </a:r>
            <a:r>
              <a:rPr lang="en-US" i="1" dirty="0">
                <a:solidFill>
                  <a:schemeClr val="bg1"/>
                </a:solidFill>
              </a:rPr>
              <a:t> – used to set the value of </a:t>
            </a:r>
            <a:r>
              <a:rPr lang="en-US" i="1" dirty="0" err="1">
                <a:solidFill>
                  <a:schemeClr val="bg1"/>
                </a:solidFill>
              </a:rPr>
              <a:t>atrribute</a:t>
            </a:r>
            <a:r>
              <a:rPr lang="en-US" i="1" dirty="0">
                <a:solidFill>
                  <a:schemeClr val="bg1"/>
                </a:solidFill>
              </a:rPr>
              <a:t/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b="1" i="1" dirty="0" err="1">
                <a:solidFill>
                  <a:schemeClr val="bg1"/>
                </a:solidFill>
              </a:rPr>
              <a:t>fdel</a:t>
            </a:r>
            <a:r>
              <a:rPr lang="en-US" b="1" i="1" dirty="0">
                <a:solidFill>
                  <a:schemeClr val="bg1"/>
                </a:solidFill>
              </a:rPr>
              <a:t>()</a:t>
            </a:r>
            <a:r>
              <a:rPr lang="en-US" i="1" dirty="0">
                <a:solidFill>
                  <a:schemeClr val="bg1"/>
                </a:solidFill>
              </a:rPr>
              <a:t> – used to delete the attribute value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b="1" i="1" dirty="0">
                <a:solidFill>
                  <a:schemeClr val="bg1"/>
                </a:solidFill>
              </a:rPr>
              <a:t>doc()</a:t>
            </a:r>
            <a:r>
              <a:rPr lang="en-US" i="1" dirty="0">
                <a:solidFill>
                  <a:schemeClr val="bg1"/>
                </a:solidFill>
              </a:rPr>
              <a:t> – string that contains the documentation (</a:t>
            </a:r>
            <a:r>
              <a:rPr lang="en-US" i="1" dirty="0" err="1">
                <a:solidFill>
                  <a:schemeClr val="bg1"/>
                </a:solidFill>
              </a:rPr>
              <a:t>docstring</a:t>
            </a:r>
            <a:r>
              <a:rPr lang="en-US" i="1" dirty="0">
                <a:solidFill>
                  <a:schemeClr val="bg1"/>
                </a:solidFill>
              </a:rPr>
              <a:t>) for the attribute</a:t>
            </a:r>
          </a:p>
          <a:p>
            <a:pPr fontAlgn="base"/>
            <a:r>
              <a:rPr lang="en-US" b="1" i="1" dirty="0">
                <a:solidFill>
                  <a:schemeClr val="bg1"/>
                </a:solidFill>
              </a:rPr>
              <a:t>Return:</a:t>
            </a:r>
            <a:r>
              <a:rPr lang="en-US" i="1" dirty="0">
                <a:solidFill>
                  <a:schemeClr val="bg1"/>
                </a:solidFill>
              </a:rPr>
              <a:t> Returns a property attribute from the given getter, setter and </a:t>
            </a:r>
            <a:r>
              <a:rPr lang="en-US" i="1" dirty="0" err="1">
                <a:solidFill>
                  <a:schemeClr val="bg1"/>
                </a:solidFill>
              </a:rPr>
              <a:t>deleter</a:t>
            </a:r>
            <a:r>
              <a:rPr lang="en-US" i="1" dirty="0">
                <a:solidFill>
                  <a:schemeClr val="bg1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5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@property example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class Student: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def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init</a:t>
            </a:r>
            <a:r>
              <a:rPr lang="en-US" dirty="0">
                <a:solidFill>
                  <a:schemeClr val="bg1"/>
                </a:solidFill>
              </a:rPr>
              <a:t>__(self, name, marks): 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self.name </a:t>
            </a:r>
            <a:r>
              <a:rPr lang="en-US" dirty="0">
                <a:solidFill>
                  <a:schemeClr val="bg1"/>
                </a:solidFill>
              </a:rPr>
              <a:t>= name 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self.marks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marks 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self.gotmarks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self.name + ' obtained ' + </a:t>
            </a:r>
            <a:r>
              <a:rPr lang="en-US" dirty="0" err="1">
                <a:solidFill>
                  <a:schemeClr val="bg1"/>
                </a:solidFill>
              </a:rPr>
              <a:t>self.marks</a:t>
            </a:r>
            <a:r>
              <a:rPr lang="en-US" dirty="0">
                <a:solidFill>
                  <a:schemeClr val="bg1"/>
                </a:solidFill>
              </a:rPr>
              <a:t> + ' marks' 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Student("</a:t>
            </a:r>
            <a:r>
              <a:rPr lang="en-US" dirty="0" err="1">
                <a:solidFill>
                  <a:schemeClr val="bg1"/>
                </a:solidFill>
              </a:rPr>
              <a:t>Jaki</a:t>
            </a:r>
            <a:r>
              <a:rPr lang="en-US" dirty="0">
                <a:solidFill>
                  <a:schemeClr val="bg1"/>
                </a:solidFill>
              </a:rPr>
              <a:t>", "25") 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print(st.name</a:t>
            </a:r>
            <a:r>
              <a:rPr lang="en-US" dirty="0">
                <a:solidFill>
                  <a:schemeClr val="bg1"/>
                </a:solidFill>
              </a:rPr>
              <a:t>) 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print(</a:t>
            </a:r>
            <a:r>
              <a:rPr lang="en-US" dirty="0" err="1" smtClean="0">
                <a:solidFill>
                  <a:schemeClr val="bg1"/>
                </a:solidFill>
              </a:rPr>
              <a:t>st.marks</a:t>
            </a:r>
            <a:r>
              <a:rPr lang="en-US" dirty="0">
                <a:solidFill>
                  <a:schemeClr val="bg1"/>
                </a:solidFill>
              </a:rPr>
              <a:t>) 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print(</a:t>
            </a:r>
            <a:r>
              <a:rPr lang="en-US" dirty="0" err="1" smtClean="0">
                <a:solidFill>
                  <a:schemeClr val="bg1"/>
                </a:solidFill>
              </a:rPr>
              <a:t>st.gotmarks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st.name = "</a:t>
            </a:r>
            <a:r>
              <a:rPr lang="en-US" dirty="0" err="1">
                <a:solidFill>
                  <a:schemeClr val="bg1"/>
                </a:solidFill>
              </a:rPr>
              <a:t>Anusha</a:t>
            </a:r>
            <a:r>
              <a:rPr lang="en-US" dirty="0">
                <a:solidFill>
                  <a:schemeClr val="bg1"/>
                </a:solidFill>
              </a:rPr>
              <a:t>" 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print(st.name</a:t>
            </a:r>
            <a:r>
              <a:rPr lang="en-US" dirty="0">
                <a:solidFill>
                  <a:schemeClr val="bg1"/>
                </a:solidFill>
              </a:rPr>
              <a:t>) 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print(</a:t>
            </a:r>
            <a:r>
              <a:rPr lang="en-US" dirty="0" err="1" smtClean="0">
                <a:solidFill>
                  <a:schemeClr val="bg1"/>
                </a:solidFill>
              </a:rPr>
              <a:t>st.gotmarks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Now change to: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st.name = "</a:t>
            </a:r>
            <a:r>
              <a:rPr lang="en-US" dirty="0" err="1">
                <a:solidFill>
                  <a:schemeClr val="bg1"/>
                </a:solidFill>
              </a:rPr>
              <a:t>Anusha</a:t>
            </a:r>
            <a:r>
              <a:rPr lang="en-US" dirty="0">
                <a:solidFill>
                  <a:schemeClr val="bg1"/>
                </a:solidFill>
              </a:rPr>
              <a:t>" 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print(st.name</a:t>
            </a:r>
            <a:r>
              <a:rPr lang="en-US" dirty="0">
                <a:solidFill>
                  <a:schemeClr val="bg1"/>
                </a:solidFill>
              </a:rPr>
              <a:t>) 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print(</a:t>
            </a:r>
            <a:r>
              <a:rPr lang="en-US" dirty="0" err="1" smtClean="0">
                <a:solidFill>
                  <a:schemeClr val="bg1"/>
                </a:solidFill>
              </a:rPr>
              <a:t>st.gotmarks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785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10600" cy="6248400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class Student: 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def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 err="1">
                <a:solidFill>
                  <a:schemeClr val="bg1"/>
                </a:solidFill>
              </a:rPr>
              <a:t>init</a:t>
            </a:r>
            <a:r>
              <a:rPr lang="en-US" dirty="0">
                <a:solidFill>
                  <a:schemeClr val="bg1"/>
                </a:solidFill>
              </a:rPr>
              <a:t>__(self, name, marks): 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self.name </a:t>
            </a:r>
            <a:r>
              <a:rPr lang="en-US" dirty="0">
                <a:solidFill>
                  <a:schemeClr val="bg1"/>
                </a:solidFill>
              </a:rPr>
              <a:t>= name 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self.marks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marks 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# </a:t>
            </a:r>
            <a:r>
              <a:rPr lang="en-US" dirty="0" err="1">
                <a:solidFill>
                  <a:schemeClr val="bg1"/>
                </a:solidFill>
              </a:rPr>
              <a:t>self.gotmarks</a:t>
            </a:r>
            <a:r>
              <a:rPr lang="en-US" dirty="0">
                <a:solidFill>
                  <a:schemeClr val="bg1"/>
                </a:solidFill>
              </a:rPr>
              <a:t> = self.name + ' obtained ' + </a:t>
            </a:r>
            <a:r>
              <a:rPr lang="en-US" dirty="0" err="1">
                <a:solidFill>
                  <a:schemeClr val="bg1"/>
                </a:solidFill>
              </a:rPr>
              <a:t>self.marks</a:t>
            </a:r>
            <a:r>
              <a:rPr lang="en-US" dirty="0">
                <a:solidFill>
                  <a:schemeClr val="bg1"/>
                </a:solidFill>
              </a:rPr>
              <a:t> + ' marks' 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def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gotmarks</a:t>
            </a:r>
            <a:r>
              <a:rPr lang="en-US" dirty="0">
                <a:solidFill>
                  <a:srgbClr val="FF0000"/>
                </a:solidFill>
              </a:rPr>
              <a:t>(self): 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return </a:t>
            </a:r>
            <a:r>
              <a:rPr lang="en-US" dirty="0">
                <a:solidFill>
                  <a:schemeClr val="bg1"/>
                </a:solidFill>
              </a:rPr>
              <a:t>self.name + ' obtained ' + </a:t>
            </a:r>
            <a:r>
              <a:rPr lang="en-US" dirty="0" err="1">
                <a:solidFill>
                  <a:schemeClr val="bg1"/>
                </a:solidFill>
              </a:rPr>
              <a:t>self.marks</a:t>
            </a:r>
            <a:r>
              <a:rPr lang="en-US" dirty="0">
                <a:solidFill>
                  <a:schemeClr val="bg1"/>
                </a:solidFill>
              </a:rPr>
              <a:t> + ' marks' 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Student("</a:t>
            </a:r>
            <a:r>
              <a:rPr lang="en-US" dirty="0" err="1">
                <a:solidFill>
                  <a:schemeClr val="bg1"/>
                </a:solidFill>
              </a:rPr>
              <a:t>Jaki</a:t>
            </a:r>
            <a:r>
              <a:rPr lang="en-US" dirty="0">
                <a:solidFill>
                  <a:schemeClr val="bg1"/>
                </a:solidFill>
              </a:rPr>
              <a:t>", "25") 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print(st.name</a:t>
            </a:r>
            <a:r>
              <a:rPr lang="en-US" dirty="0">
                <a:solidFill>
                  <a:schemeClr val="bg1"/>
                </a:solidFill>
              </a:rPr>
              <a:t>) 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print(</a:t>
            </a:r>
            <a:r>
              <a:rPr lang="en-US" dirty="0" err="1" smtClean="0">
                <a:solidFill>
                  <a:schemeClr val="bg1"/>
                </a:solidFill>
              </a:rPr>
              <a:t>st.marks</a:t>
            </a:r>
            <a:r>
              <a:rPr lang="en-US" dirty="0">
                <a:solidFill>
                  <a:schemeClr val="bg1"/>
                </a:solidFill>
              </a:rPr>
              <a:t>) 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print(</a:t>
            </a:r>
            <a:r>
              <a:rPr lang="en-US" dirty="0" err="1" smtClean="0">
                <a:solidFill>
                  <a:schemeClr val="bg1"/>
                </a:solidFill>
              </a:rPr>
              <a:t>st.gotmarks</a:t>
            </a:r>
            <a:r>
              <a:rPr lang="en-US" dirty="0" smtClean="0">
                <a:solidFill>
                  <a:schemeClr val="bg1"/>
                </a:solidFill>
              </a:rPr>
              <a:t>())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st.name </a:t>
            </a:r>
            <a:r>
              <a:rPr lang="en-US" dirty="0">
                <a:solidFill>
                  <a:schemeClr val="bg1"/>
                </a:solidFill>
              </a:rPr>
              <a:t>= "</a:t>
            </a:r>
            <a:r>
              <a:rPr lang="en-US" dirty="0" err="1">
                <a:solidFill>
                  <a:schemeClr val="bg1"/>
                </a:solidFill>
              </a:rPr>
              <a:t>Anusha</a:t>
            </a:r>
            <a:r>
              <a:rPr lang="en-US" dirty="0">
                <a:solidFill>
                  <a:schemeClr val="bg1"/>
                </a:solidFill>
              </a:rPr>
              <a:t>" 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print(st.name)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rgbClr val="FF0000"/>
                </a:solidFill>
              </a:rPr>
              <a:t>print(</a:t>
            </a:r>
            <a:r>
              <a:rPr lang="en-US" sz="3600" b="1" dirty="0" err="1">
                <a:solidFill>
                  <a:srgbClr val="FF0000"/>
                </a:solidFill>
              </a:rPr>
              <a:t>st.gotmarks</a:t>
            </a:r>
            <a:r>
              <a:rPr lang="en-US" sz="3600" b="1" dirty="0" smtClean="0">
                <a:solidFill>
                  <a:srgbClr val="FF00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Solution:</a:t>
            </a:r>
          </a:p>
          <a:p>
            <a:pPr marL="457200" lvl="1" indent="0">
              <a:buNone/>
            </a:pPr>
            <a:r>
              <a:rPr lang="en-US" sz="4100" dirty="0">
                <a:solidFill>
                  <a:srgbClr val="00B050"/>
                </a:solidFill>
              </a:rPr>
              <a:t>@property </a:t>
            </a:r>
            <a:endParaRPr lang="en-US" sz="4100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def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gotmarks</a:t>
            </a:r>
            <a:r>
              <a:rPr lang="en-US" dirty="0">
                <a:solidFill>
                  <a:schemeClr val="bg1"/>
                </a:solidFill>
              </a:rPr>
              <a:t>(self): 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return </a:t>
            </a:r>
            <a:r>
              <a:rPr lang="en-US" dirty="0">
                <a:solidFill>
                  <a:schemeClr val="bg1"/>
                </a:solidFill>
              </a:rPr>
              <a:t>self.name + ' obtained ' + </a:t>
            </a:r>
            <a:r>
              <a:rPr lang="en-US" dirty="0" err="1">
                <a:solidFill>
                  <a:schemeClr val="bg1"/>
                </a:solidFill>
              </a:rPr>
              <a:t>self.marks</a:t>
            </a:r>
            <a:r>
              <a:rPr lang="en-US" dirty="0">
                <a:solidFill>
                  <a:schemeClr val="bg1"/>
                </a:solidFill>
              </a:rPr>
              <a:t> + ' marks'</a:t>
            </a:r>
          </a:p>
        </p:txBody>
      </p:sp>
    </p:spTree>
    <p:extLst>
      <p:ext uri="{BB962C8B-B14F-4D97-AF65-F5344CB8AC3E}">
        <p14:creationId xmlns:p14="http://schemas.microsoft.com/office/powerpoint/2010/main" val="359978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Unittest</a:t>
            </a:r>
            <a:r>
              <a:rPr lang="en-US" dirty="0" smtClean="0">
                <a:solidFill>
                  <a:schemeClr val="bg1"/>
                </a:solidFill>
              </a:rPr>
              <a:t> Test Runner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HtmlTest</a:t>
            </a:r>
            <a:r>
              <a:rPr lang="en-US" dirty="0">
                <a:solidFill>
                  <a:schemeClr val="bg1"/>
                </a:solidFill>
              </a:rPr>
              <a:t> runner is a </a:t>
            </a:r>
            <a:r>
              <a:rPr lang="en-US" dirty="0" err="1">
                <a:solidFill>
                  <a:schemeClr val="bg1"/>
                </a:solidFill>
              </a:rPr>
              <a:t>unittest</a:t>
            </a:r>
            <a:r>
              <a:rPr lang="en-US" dirty="0">
                <a:solidFill>
                  <a:schemeClr val="bg1"/>
                </a:solidFill>
              </a:rPr>
              <a:t> test runner that save test results in Html files, for human </a:t>
            </a:r>
            <a:r>
              <a:rPr lang="en-US" dirty="0" smtClean="0">
                <a:solidFill>
                  <a:schemeClr val="bg1"/>
                </a:solidFill>
              </a:rPr>
              <a:t>readable </a:t>
            </a:r>
            <a:r>
              <a:rPr lang="en-US" dirty="0">
                <a:solidFill>
                  <a:schemeClr val="bg1"/>
                </a:solidFill>
              </a:rPr>
              <a:t>presentation of results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Package Name : </a:t>
            </a:r>
            <a:r>
              <a:rPr lang="en-US" dirty="0">
                <a:solidFill>
                  <a:schemeClr val="bg1"/>
                </a:solidFill>
              </a:rPr>
              <a:t>html-</a:t>
            </a:r>
            <a:r>
              <a:rPr lang="en-US" dirty="0" err="1">
                <a:solidFill>
                  <a:schemeClr val="bg1"/>
                </a:solidFill>
              </a:rPr>
              <a:t>testRunner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effectLst/>
              </a:rPr>
              <a:t>__name__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effectLst/>
              </a:rPr>
              <a:t>==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'__main__'</a:t>
            </a:r>
            <a:r>
              <a:rPr lang="en-US" dirty="0" smtClean="0">
                <a:solidFill>
                  <a:schemeClr val="bg1"/>
                </a:solidFill>
                <a:effectLst/>
              </a:rPr>
              <a:t>: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/>
              </a:rPr>
              <a:t>unittest.main</a:t>
            </a:r>
            <a:r>
              <a:rPr lang="en-US" dirty="0" smtClean="0">
                <a:solidFill>
                  <a:schemeClr val="bg1"/>
                </a:solidFill>
                <a:effectLst/>
              </a:rPr>
              <a:t>(</a:t>
            </a:r>
            <a:r>
              <a:rPr lang="en-US" dirty="0" err="1" smtClean="0">
                <a:solidFill>
                  <a:schemeClr val="bg1"/>
                </a:solidFill>
                <a:effectLst/>
              </a:rPr>
              <a:t>testRunner</a:t>
            </a:r>
            <a:r>
              <a:rPr lang="en-US" dirty="0" smtClean="0">
                <a:solidFill>
                  <a:schemeClr val="bg1"/>
                </a:solidFill>
                <a:effectLst/>
              </a:rPr>
              <a:t>=</a:t>
            </a:r>
            <a:r>
              <a:rPr lang="en-US" dirty="0" err="1" smtClean="0">
                <a:solidFill>
                  <a:schemeClr val="bg1"/>
                </a:solidFill>
                <a:effectLst/>
              </a:rPr>
              <a:t>HtmlTestRunner.HTMLTestRunner</a:t>
            </a:r>
            <a:r>
              <a:rPr lang="en-US" dirty="0" smtClean="0">
                <a:solidFill>
                  <a:schemeClr val="bg1"/>
                </a:solidFill>
                <a:effectLst/>
              </a:rPr>
              <a:t>(output=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 err="1">
                <a:solidFill>
                  <a:schemeClr val="bg1"/>
                </a:solidFill>
              </a:rPr>
              <a:t>example_dir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 smtClean="0">
                <a:solidFill>
                  <a:schemeClr val="bg1"/>
                </a:solidFill>
                <a:effectLst/>
              </a:rPr>
              <a:t>))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4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Test Suit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56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import </a:t>
            </a:r>
            <a:r>
              <a:rPr lang="en-US" dirty="0" err="1">
                <a:solidFill>
                  <a:schemeClr val="bg1"/>
                </a:solidFill>
              </a:rPr>
              <a:t>unittest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 import your test modules</a:t>
            </a:r>
          </a:p>
          <a:p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 err="1">
                <a:solidFill>
                  <a:schemeClr val="bg1"/>
                </a:solidFill>
              </a:rPr>
              <a:t>test_cases</a:t>
            </a:r>
            <a:r>
              <a:rPr lang="en-US" dirty="0">
                <a:solidFill>
                  <a:schemeClr val="bg1"/>
                </a:solidFill>
              </a:rPr>
              <a:t> import </a:t>
            </a:r>
            <a:r>
              <a:rPr lang="en-US" dirty="0" err="1">
                <a:solidFill>
                  <a:schemeClr val="bg1"/>
                </a:solidFill>
              </a:rPr>
              <a:t>test_calc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 err="1">
                <a:solidFill>
                  <a:schemeClr val="bg1"/>
                </a:solidFill>
              </a:rPr>
              <a:t>test_cases</a:t>
            </a:r>
            <a:r>
              <a:rPr lang="en-US" dirty="0">
                <a:solidFill>
                  <a:schemeClr val="bg1"/>
                </a:solidFill>
              </a:rPr>
              <a:t> import </a:t>
            </a:r>
            <a:r>
              <a:rPr lang="en-US" dirty="0" err="1">
                <a:solidFill>
                  <a:schemeClr val="bg1"/>
                </a:solidFill>
              </a:rPr>
              <a:t>test_employee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 initialize the test suite</a:t>
            </a:r>
          </a:p>
          <a:p>
            <a:r>
              <a:rPr lang="en-US" dirty="0">
                <a:solidFill>
                  <a:schemeClr val="bg1"/>
                </a:solidFill>
              </a:rPr>
              <a:t>loader = </a:t>
            </a:r>
            <a:r>
              <a:rPr lang="en-US" dirty="0" err="1">
                <a:solidFill>
                  <a:schemeClr val="bg1"/>
                </a:solidFill>
              </a:rPr>
              <a:t>unittest.TestLoader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suite  = </a:t>
            </a:r>
            <a:r>
              <a:rPr lang="en-US" dirty="0" err="1">
                <a:solidFill>
                  <a:schemeClr val="bg1"/>
                </a:solidFill>
              </a:rPr>
              <a:t>unittest.TestSuite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 add tests to the test suite</a:t>
            </a:r>
          </a:p>
          <a:p>
            <a:r>
              <a:rPr lang="en-US" dirty="0" err="1">
                <a:solidFill>
                  <a:schemeClr val="bg1"/>
                </a:solidFill>
              </a:rPr>
              <a:t>suite.addTests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loader.loadTestsFromModule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test_calc</a:t>
            </a:r>
            <a:r>
              <a:rPr lang="en-US" dirty="0">
                <a:solidFill>
                  <a:schemeClr val="bg1"/>
                </a:solidFill>
              </a:rPr>
              <a:t>))</a:t>
            </a:r>
          </a:p>
          <a:p>
            <a:r>
              <a:rPr lang="en-US" dirty="0" err="1">
                <a:solidFill>
                  <a:schemeClr val="bg1"/>
                </a:solidFill>
              </a:rPr>
              <a:t>suite.addTests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loader.loadTestsFromModule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test_employee</a:t>
            </a:r>
            <a:r>
              <a:rPr lang="en-US" dirty="0">
                <a:solidFill>
                  <a:schemeClr val="bg1"/>
                </a:solidFill>
              </a:rPr>
              <a:t>))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runner = </a:t>
            </a:r>
            <a:r>
              <a:rPr lang="en-US" dirty="0" err="1">
                <a:solidFill>
                  <a:schemeClr val="bg1"/>
                </a:solidFill>
              </a:rPr>
              <a:t>unittest.TextTestRunner</a:t>
            </a:r>
            <a:r>
              <a:rPr lang="en-US" dirty="0">
                <a:solidFill>
                  <a:schemeClr val="bg1"/>
                </a:solidFill>
              </a:rPr>
              <a:t>(verbosity=2)</a:t>
            </a:r>
          </a:p>
          <a:p>
            <a:r>
              <a:rPr lang="en-US" dirty="0">
                <a:solidFill>
                  <a:schemeClr val="bg1"/>
                </a:solidFill>
              </a:rPr>
              <a:t>result = </a:t>
            </a:r>
            <a:r>
              <a:rPr lang="en-US" dirty="0" err="1">
                <a:solidFill>
                  <a:schemeClr val="bg1"/>
                </a:solidFill>
              </a:rPr>
              <a:t>runner.run</a:t>
            </a:r>
            <a:r>
              <a:rPr lang="en-US" dirty="0">
                <a:solidFill>
                  <a:schemeClr val="bg1"/>
                </a:solidFill>
              </a:rPr>
              <a:t>(suite)</a:t>
            </a:r>
          </a:p>
        </p:txBody>
      </p:sp>
    </p:spTree>
    <p:extLst>
      <p:ext uri="{BB962C8B-B14F-4D97-AF65-F5344CB8AC3E}">
        <p14:creationId xmlns:p14="http://schemas.microsoft.com/office/powerpoint/2010/main" val="20187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772400" cy="10128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Create Executable 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981200"/>
            <a:ext cx="8610600" cy="44196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Create </a:t>
            </a:r>
            <a:r>
              <a:rPr lang="en-US" dirty="0" err="1" smtClean="0">
                <a:solidFill>
                  <a:schemeClr val="bg1"/>
                </a:solidFill>
              </a:rPr>
              <a:t>Py</a:t>
            </a:r>
            <a:r>
              <a:rPr lang="en-US" dirty="0" smtClean="0">
                <a:solidFill>
                  <a:schemeClr val="bg1"/>
                </a:solidFill>
              </a:rPr>
              <a:t> file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pip install </a:t>
            </a:r>
            <a:r>
              <a:rPr lang="en-US" dirty="0" err="1" smtClean="0">
                <a:solidFill>
                  <a:schemeClr val="bg1"/>
                </a:solidFill>
              </a:rPr>
              <a:t>pyinstaller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pyinstaller</a:t>
            </a:r>
            <a:r>
              <a:rPr lang="en-US" dirty="0" smtClean="0">
                <a:solidFill>
                  <a:schemeClr val="bg1"/>
                </a:solidFill>
              </a:rPr>
              <a:t> --</a:t>
            </a:r>
            <a:r>
              <a:rPr lang="en-US" dirty="0" err="1" smtClean="0">
                <a:solidFill>
                  <a:schemeClr val="bg1"/>
                </a:solidFill>
              </a:rPr>
              <a:t>onefile</a:t>
            </a:r>
            <a:r>
              <a:rPr lang="en-US" dirty="0" smtClean="0">
                <a:solidFill>
                  <a:schemeClr val="bg1"/>
                </a:solidFill>
              </a:rPr>
              <a:t> pythonScriptName.py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77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PyWinAuto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pywinauto</a:t>
            </a:r>
            <a:r>
              <a:rPr lang="en-US" dirty="0">
                <a:solidFill>
                  <a:schemeClr val="bg1"/>
                </a:solidFill>
              </a:rPr>
              <a:t> is a set of python modules to automate the Microsoft Windows GUI. At it’s simplest it allows you to send mouse and keyboard actions to windows dialogs and controls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Required Package: </a:t>
            </a:r>
            <a:r>
              <a:rPr lang="en-US" dirty="0" err="1" smtClean="0">
                <a:solidFill>
                  <a:schemeClr val="bg1"/>
                </a:solidFill>
              </a:rPr>
              <a:t>pywinauto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67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337</Words>
  <Application>Microsoft Office PowerPoint</Application>
  <PresentationFormat>On-screen Show (4:3)</PresentationFormat>
  <Paragraphs>133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Decorators</vt:lpstr>
      <vt:lpstr>Example</vt:lpstr>
      <vt:lpstr>property() function </vt:lpstr>
      <vt:lpstr>@property example </vt:lpstr>
      <vt:lpstr>PowerPoint Presentation</vt:lpstr>
      <vt:lpstr>Unittest Test Runner</vt:lpstr>
      <vt:lpstr>Test Suit</vt:lpstr>
      <vt:lpstr>Create Executable file</vt:lpstr>
      <vt:lpstr>PyWinAuto</vt:lpstr>
      <vt:lpstr>PyTest</vt:lpstr>
      <vt:lpstr>OCR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Executable file</dc:title>
  <dc:creator>Jay Ram Singh</dc:creator>
  <cp:lastModifiedBy>Jay Ram Singh</cp:lastModifiedBy>
  <cp:revision>75</cp:revision>
  <dcterms:created xsi:type="dcterms:W3CDTF">2019-08-01T13:50:33Z</dcterms:created>
  <dcterms:modified xsi:type="dcterms:W3CDTF">2019-08-02T05:09:36Z</dcterms:modified>
</cp:coreProperties>
</file>