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47" d="100"/>
          <a:sy n="47" d="100"/>
        </p:scale>
        <p:origin x="66" y="5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[ANUJA XL.xlsx]Sheet2!PivotTable1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>
        <c:manualLayout>
          <c:xMode val="edge"/>
          <c:yMode val="edge"/>
          <c:x val="0.301245261009040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0-4A7C-BA53-58731FA68E3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F0-4A7C-BA53-58731FA68E3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F0-4A7C-BA53-58731FA68E3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F0-4A7C-BA53-58731FA68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813864"/>
        <c:axId val="448807632"/>
      </c:barChart>
      <c:catAx>
        <c:axId val="44881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807632"/>
        <c:crosses val="autoZero"/>
        <c:auto val="1"/>
        <c:lblAlgn val="ctr"/>
        <c:lblOffset val="100"/>
        <c:noMultiLvlLbl val="0"/>
      </c:catAx>
      <c:valAx>
        <c:axId val="44880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81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547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7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7048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385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327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7577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2443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0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971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12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6980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8860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7677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2801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655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55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97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3149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40957"/>
            <a:ext cx="11201401" cy="272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r>
              <a:rPr lang="en-US" sz="4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 </a:t>
            </a:r>
            <a:r>
              <a:rPr lang="en-US" sz="4000" b="1" dirty="0">
                <a:solidFill>
                  <a:srgbClr val="00B0F0"/>
                </a:solidFill>
                <a:latin typeface="Roboto" panose="020F0502020204030204" pitchFamily="2" charset="0"/>
              </a:rPr>
              <a:t/>
            </a:r>
            <a:br>
              <a:rPr lang="en-US" sz="4000" b="1" dirty="0">
                <a:solidFill>
                  <a:srgbClr val="00B0F0"/>
                </a:solidFill>
                <a:latin typeface="Roboto" panose="020F0502020204030204" pitchFamily="2" charset="0"/>
              </a:rPr>
            </a:br>
            <a:r>
              <a:rPr lang="en-US" spc="15" dirty="0">
                <a:solidFill>
                  <a:srgbClr val="00B0F0"/>
                </a:solidFill>
              </a:rPr>
              <a:t/>
            </a:r>
            <a:br>
              <a:rPr lang="en-US" spc="15" dirty="0">
                <a:solidFill>
                  <a:srgbClr val="00B0F0"/>
                </a:solidFill>
              </a:rPr>
            </a:br>
            <a:endParaRPr spc="15" dirty="0">
              <a:solidFill>
                <a:srgbClr val="00B0F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48000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US" sz="2400" dirty="0" err="1" smtClean="0"/>
              <a:t>Anuja.S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US" sz="2400" dirty="0" smtClean="0"/>
              <a:t>312216418</a:t>
            </a:r>
            <a:r>
              <a:rPr lang="en-US" sz="2400" dirty="0"/>
              <a:t>									 					</a:t>
            </a:r>
          </a:p>
          <a:p>
            <a:r>
              <a:rPr lang="en-US" sz="2400" dirty="0"/>
              <a:t>DEPARTMENT		:B.COM </a:t>
            </a:r>
            <a:r>
              <a:rPr lang="en-US" sz="2400" dirty="0" smtClean="0"/>
              <a:t>COMPUTER APPLICATION</a:t>
            </a:r>
            <a:endParaRPr lang="en-US" sz="2400" dirty="0"/>
          </a:p>
          <a:p>
            <a:r>
              <a:rPr lang="en-US" sz="2400" dirty="0"/>
              <a:t>COLLEGE			</a:t>
            </a:r>
            <a:r>
              <a:rPr lang="en-US" sz="2400" dirty="0" smtClean="0"/>
              <a:t>:SHRI SHANKARLAL SUNDARBAI SHASUN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71" y="175260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The modelling in this employee performance analysis project includes the following:</a:t>
            </a:r>
            <a:endParaRPr lang="en-IN" b="1" i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*Data collection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*Data cleaning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*Techniques</a:t>
            </a:r>
          </a:p>
          <a:p>
            <a:pPr marL="400050" lvl="1" indent="0"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6B6F-061C-DC30-9886-258CA966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609600"/>
            <a:ext cx="10102118" cy="14562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1"/>
            <a:ext cx="9448799" cy="3962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515763"/>
              </p:ext>
            </p:extLst>
          </p:nvPr>
        </p:nvGraphicFramePr>
        <p:xfrm>
          <a:off x="1524000" y="2057400"/>
          <a:ext cx="685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PROJECT TITLE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lang="en-US" sz="4250" b="1" dirty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The end users in employee performance analysis include: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1. Human Resource management professionals.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2. Data Analysts.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3. Department supervisors.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U</a:t>
            </a:r>
            <a:r>
              <a:rPr sz="3600" b="1" dirty="0">
                <a:solidFill>
                  <a:srgbClr val="FF0000"/>
                </a:solidFill>
              </a:rPr>
              <a:t>R</a:t>
            </a:r>
            <a:r>
              <a:rPr sz="3600" b="1" spc="5" dirty="0">
                <a:solidFill>
                  <a:srgbClr val="FF0000"/>
                </a:solidFill>
              </a:rPr>
              <a:t> </a:t>
            </a:r>
            <a:r>
              <a:rPr sz="3600" b="1" spc="25" dirty="0">
                <a:solidFill>
                  <a:srgbClr val="FF0000"/>
                </a:solidFill>
              </a:rPr>
              <a:t>S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LU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dirty="0">
                <a:solidFill>
                  <a:srgbClr val="FF0000"/>
                </a:solidFill>
              </a:rPr>
              <a:t>N</a:t>
            </a:r>
            <a:r>
              <a:rPr sz="3600" b="1" spc="-345" dirty="0">
                <a:solidFill>
                  <a:srgbClr val="FF0000"/>
                </a:solidFill>
              </a:rPr>
              <a:t> </a:t>
            </a:r>
            <a:r>
              <a:rPr sz="3600" b="1" spc="-35" dirty="0">
                <a:solidFill>
                  <a:srgbClr val="FF0000"/>
                </a:solidFill>
              </a:rPr>
              <a:t>A</a:t>
            </a:r>
            <a:r>
              <a:rPr sz="3600" b="1" spc="-5" dirty="0">
                <a:solidFill>
                  <a:srgbClr val="FF0000"/>
                </a:solidFill>
              </a:rPr>
              <a:t>N</a:t>
            </a:r>
            <a:r>
              <a:rPr sz="3600" b="1" dirty="0">
                <a:solidFill>
                  <a:srgbClr val="FF0000"/>
                </a:solidFill>
              </a:rPr>
              <a:t>D</a:t>
            </a:r>
            <a:r>
              <a:rPr sz="3600" b="1" spc="35" dirty="0">
                <a:solidFill>
                  <a:srgbClr val="FF0000"/>
                </a:solidFill>
              </a:rPr>
              <a:t> 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dirty="0">
                <a:solidFill>
                  <a:srgbClr val="FF0000"/>
                </a:solidFill>
              </a:rPr>
              <a:t>S</a:t>
            </a:r>
            <a:r>
              <a:rPr sz="3600" b="1" spc="60" dirty="0">
                <a:solidFill>
                  <a:srgbClr val="FF0000"/>
                </a:solidFill>
              </a:rPr>
              <a:t> </a:t>
            </a:r>
            <a:r>
              <a:rPr sz="3600" b="1" spc="-295" dirty="0">
                <a:solidFill>
                  <a:srgbClr val="FF0000"/>
                </a:solidFill>
              </a:rPr>
              <a:t>V</a:t>
            </a:r>
            <a:r>
              <a:rPr sz="3600" b="1" spc="-35" dirty="0">
                <a:solidFill>
                  <a:srgbClr val="FF0000"/>
                </a:solidFill>
              </a:rPr>
              <a:t>A</a:t>
            </a:r>
            <a:r>
              <a:rPr sz="3600" b="1" spc="25" dirty="0">
                <a:solidFill>
                  <a:srgbClr val="FF0000"/>
                </a:solidFill>
              </a:rPr>
              <a:t>LU</a:t>
            </a:r>
            <a:r>
              <a:rPr sz="3600" b="1" dirty="0">
                <a:solidFill>
                  <a:srgbClr val="FF0000"/>
                </a:solidFill>
              </a:rPr>
              <a:t>E</a:t>
            </a:r>
            <a:r>
              <a:rPr sz="3600" b="1" spc="-65" dirty="0">
                <a:solidFill>
                  <a:srgbClr val="FF0000"/>
                </a:solidFill>
              </a:rPr>
              <a:t> </a:t>
            </a:r>
            <a:r>
              <a:rPr sz="3600" b="1" spc="-15" dirty="0">
                <a:solidFill>
                  <a:srgbClr val="FF0000"/>
                </a:solidFill>
              </a:rPr>
              <a:t>P</a:t>
            </a:r>
            <a:r>
              <a:rPr sz="3600" b="1" spc="-30" dirty="0">
                <a:solidFill>
                  <a:srgbClr val="FF0000"/>
                </a:solidFill>
              </a:rPr>
              <a:t>R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-15" dirty="0">
                <a:solidFill>
                  <a:srgbClr val="FF0000"/>
                </a:solidFill>
              </a:rPr>
              <a:t>P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spc="25" dirty="0">
                <a:solidFill>
                  <a:srgbClr val="FF0000"/>
                </a:solidFill>
              </a:rPr>
              <a:t>S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-35" dirty="0">
                <a:solidFill>
                  <a:srgbClr val="FF0000"/>
                </a:solidFill>
              </a:rPr>
              <a:t>T</a:t>
            </a:r>
            <a:r>
              <a:rPr sz="3600" b="1" spc="-30" dirty="0">
                <a:solidFill>
                  <a:srgbClr val="FF0000"/>
                </a:solidFill>
              </a:rPr>
              <a:t>I</a:t>
            </a:r>
            <a:r>
              <a:rPr sz="3600" b="1" spc="10" dirty="0">
                <a:solidFill>
                  <a:srgbClr val="FF0000"/>
                </a:solidFill>
              </a:rPr>
              <a:t>O</a:t>
            </a:r>
            <a:r>
              <a:rPr sz="36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>
                <a:solidFill>
                  <a:schemeClr val="accent6"/>
                </a:solidFill>
              </a:rPr>
              <a:t>Filtering- purpose to fill the missing values.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/>
              <a:t>Employee data set- </a:t>
            </a:r>
            <a:r>
              <a:rPr lang="en-US" sz="1900" b="1" dirty="0" err="1"/>
              <a:t>Kaggle</a:t>
            </a:r>
            <a:endParaRPr lang="en-IN" sz="1900" b="1" dirty="0"/>
          </a:p>
          <a:p>
            <a:r>
              <a:rPr lang="en-IN" sz="1900" b="1" dirty="0"/>
              <a:t>There are </a:t>
            </a:r>
            <a:r>
              <a:rPr lang="en-US" sz="1900" b="1" dirty="0"/>
              <a:t>26 features</a:t>
            </a:r>
            <a:endParaRPr lang="en-IN" sz="1900" b="1" dirty="0"/>
          </a:p>
          <a:p>
            <a:r>
              <a:rPr lang="en-IN" sz="1900" b="1" dirty="0"/>
              <a:t>The important ten features are,</a:t>
            </a:r>
          </a:p>
          <a:p>
            <a:pPr lvl="1"/>
            <a:r>
              <a:rPr lang="en-IN" sz="1900" b="1" dirty="0"/>
              <a:t>Employment ID</a:t>
            </a:r>
          </a:p>
          <a:p>
            <a:pPr lvl="1"/>
            <a:r>
              <a:rPr lang="en-IN" sz="1900" b="1" dirty="0"/>
              <a:t>First name</a:t>
            </a:r>
          </a:p>
          <a:p>
            <a:pPr lvl="1"/>
            <a:r>
              <a:rPr lang="en-IN" sz="1900" b="1" dirty="0"/>
              <a:t>Last name</a:t>
            </a:r>
          </a:p>
          <a:p>
            <a:pPr lvl="1"/>
            <a:r>
              <a:rPr lang="en-IN" sz="1900" b="1" dirty="0"/>
              <a:t>Gender</a:t>
            </a:r>
          </a:p>
          <a:p>
            <a:pPr lvl="1"/>
            <a:r>
              <a:rPr lang="en-IN" sz="1900" b="1" dirty="0"/>
              <a:t>Employee status</a:t>
            </a:r>
          </a:p>
          <a:p>
            <a:pPr lvl="1"/>
            <a:r>
              <a:rPr lang="en-IN" sz="1900" b="1" dirty="0"/>
              <a:t>Employee type</a:t>
            </a:r>
          </a:p>
          <a:p>
            <a:pPr lvl="1"/>
            <a:r>
              <a:rPr lang="en-IN" sz="1900" b="1" dirty="0"/>
              <a:t>Employee classification</a:t>
            </a:r>
          </a:p>
          <a:p>
            <a:pPr lvl="1"/>
            <a:r>
              <a:rPr lang="en-IN" sz="1900" b="1" dirty="0"/>
              <a:t>Performance score</a:t>
            </a:r>
          </a:p>
          <a:p>
            <a:pPr lvl="1"/>
            <a:r>
              <a:rPr lang="en-IN" sz="1900" b="1" dirty="0"/>
              <a:t>Current employee ratings</a:t>
            </a:r>
          </a:p>
          <a:p>
            <a:pPr lvl="1"/>
            <a:r>
              <a:rPr lang="en-IN" sz="1900" b="1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351</TotalTime>
  <Words>289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Trebuchet MS</vt:lpstr>
      <vt:lpstr>Celestial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SURESH</cp:lastModifiedBy>
  <cp:revision>48</cp:revision>
  <dcterms:created xsi:type="dcterms:W3CDTF">2024-03-29T15:07:22Z</dcterms:created>
  <dcterms:modified xsi:type="dcterms:W3CDTF">2024-08-31T15:57:27Z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