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10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A175E-6B7A-4D32-8F57-BB61D6DFC6BF}" v="16" dt="2023-12-14T04:51:0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kla, Anuja" userId="e5afa2b4-3ac2-4ddf-ad02-60cd0ecc38e4" providerId="ADAL" clId="{CB8A175E-6B7A-4D32-8F57-BB61D6DFC6BF}"/>
    <pc:docChg chg="undo custSel modSld">
      <pc:chgData name="Shukla, Anuja" userId="e5afa2b4-3ac2-4ddf-ad02-60cd0ecc38e4" providerId="ADAL" clId="{CB8A175E-6B7A-4D32-8F57-BB61D6DFC6BF}" dt="2023-12-14T04:51:14.827" v="614" actId="20577"/>
      <pc:docMkLst>
        <pc:docMk/>
      </pc:docMkLst>
      <pc:sldChg chg="addSp delSp modSp mod">
        <pc:chgData name="Shukla, Anuja" userId="e5afa2b4-3ac2-4ddf-ad02-60cd0ecc38e4" providerId="ADAL" clId="{CB8A175E-6B7A-4D32-8F57-BB61D6DFC6BF}" dt="2023-12-14T04:51:14.827" v="614" actId="20577"/>
        <pc:sldMkLst>
          <pc:docMk/>
          <pc:sldMk cId="1491189086" sldId="1095"/>
        </pc:sldMkLst>
        <pc:spChg chg="add mod">
          <ac:chgData name="Shukla, Anuja" userId="e5afa2b4-3ac2-4ddf-ad02-60cd0ecc38e4" providerId="ADAL" clId="{CB8A175E-6B7A-4D32-8F57-BB61D6DFC6BF}" dt="2023-12-14T04:27:11.223" v="201" actId="478"/>
          <ac:spMkLst>
            <pc:docMk/>
            <pc:sldMk cId="1491189086" sldId="1095"/>
            <ac:spMk id="2" creationId="{1154BFF7-0D61-A7DB-2352-C94FC09CC08F}"/>
          </ac:spMkLst>
        </pc:spChg>
        <pc:spChg chg="mod">
          <ac:chgData name="Shukla, Anuja" userId="e5afa2b4-3ac2-4ddf-ad02-60cd0ecc38e4" providerId="ADAL" clId="{CB8A175E-6B7A-4D32-8F57-BB61D6DFC6BF}" dt="2023-12-14T04:44:44.102" v="590" actId="313"/>
          <ac:spMkLst>
            <pc:docMk/>
            <pc:sldMk cId="1491189086" sldId="1095"/>
            <ac:spMk id="6146" creationId="{35ED08D2-6613-4549-915C-8B23AA4579BB}"/>
          </ac:spMkLst>
        </pc:spChg>
        <pc:spChg chg="mod">
          <ac:chgData name="Shukla, Anuja" userId="e5afa2b4-3ac2-4ddf-ad02-60cd0ecc38e4" providerId="ADAL" clId="{CB8A175E-6B7A-4D32-8F57-BB61D6DFC6BF}" dt="2023-12-14T04:16:08.133" v="24" actId="20577"/>
          <ac:spMkLst>
            <pc:docMk/>
            <pc:sldMk cId="1491189086" sldId="1095"/>
            <ac:spMk id="6147" creationId="{005DB608-DAA6-49F4-ADA8-2AF2D64C07B5}"/>
          </ac:spMkLst>
        </pc:spChg>
        <pc:spChg chg="mod">
          <ac:chgData name="Shukla, Anuja" userId="e5afa2b4-3ac2-4ddf-ad02-60cd0ecc38e4" providerId="ADAL" clId="{CB8A175E-6B7A-4D32-8F57-BB61D6DFC6BF}" dt="2023-12-14T04:16:26.790" v="60" actId="20577"/>
          <ac:spMkLst>
            <pc:docMk/>
            <pc:sldMk cId="1491189086" sldId="1095"/>
            <ac:spMk id="6148" creationId="{8009F4D1-9847-4BBD-8FE5-E345CFE94239}"/>
          </ac:spMkLst>
        </pc:spChg>
        <pc:spChg chg="mod">
          <ac:chgData name="Shukla, Anuja" userId="e5afa2b4-3ac2-4ddf-ad02-60cd0ecc38e4" providerId="ADAL" clId="{CB8A175E-6B7A-4D32-8F57-BB61D6DFC6BF}" dt="2023-12-14T04:48:25.990" v="612" actId="108"/>
          <ac:spMkLst>
            <pc:docMk/>
            <pc:sldMk cId="1491189086" sldId="1095"/>
            <ac:spMk id="6152" creationId="{1B9FFAFB-CEFE-4FA1-AD1A-6FAEA5311016}"/>
          </ac:spMkLst>
        </pc:spChg>
        <pc:spChg chg="mod">
          <ac:chgData name="Shukla, Anuja" userId="e5afa2b4-3ac2-4ddf-ad02-60cd0ecc38e4" providerId="ADAL" clId="{CB8A175E-6B7A-4D32-8F57-BB61D6DFC6BF}" dt="2023-12-14T04:51:14.827" v="614" actId="20577"/>
          <ac:spMkLst>
            <pc:docMk/>
            <pc:sldMk cId="1491189086" sldId="1095"/>
            <ac:spMk id="6154" creationId="{F52CE792-F1E5-437E-95A9-B0D8538FA2D6}"/>
          </ac:spMkLst>
        </pc:spChg>
        <pc:picChg chg="del mod">
          <ac:chgData name="Shukla, Anuja" userId="e5afa2b4-3ac2-4ddf-ad02-60cd0ecc38e4" providerId="ADAL" clId="{CB8A175E-6B7A-4D32-8F57-BB61D6DFC6BF}" dt="2023-12-14T04:27:11.223" v="201" actId="478"/>
          <ac:picMkLst>
            <pc:docMk/>
            <pc:sldMk cId="1491189086" sldId="1095"/>
            <ac:picMk id="3" creationId="{00000000-0000-0000-0000-000000000000}"/>
          </ac:picMkLst>
        </pc:picChg>
        <pc:picChg chg="add mod">
          <ac:chgData name="Shukla, Anuja" userId="e5afa2b4-3ac2-4ddf-ad02-60cd0ecc38e4" providerId="ADAL" clId="{CB8A175E-6B7A-4D32-8F57-BB61D6DFC6BF}" dt="2023-12-14T04:27:31.940" v="203" actId="1076"/>
          <ac:picMkLst>
            <pc:docMk/>
            <pc:sldMk cId="1491189086" sldId="1095"/>
            <ac:picMk id="4" creationId="{CE1EF0FF-DEDC-FAAF-0552-0CFFBE45D255}"/>
          </ac:picMkLst>
        </pc:picChg>
        <pc:picChg chg="add del mod">
          <ac:chgData name="Shukla, Anuja" userId="e5afa2b4-3ac2-4ddf-ad02-60cd0ecc38e4" providerId="ADAL" clId="{CB8A175E-6B7A-4D32-8F57-BB61D6DFC6BF}" dt="2023-12-14T04:27:41.638" v="206"/>
          <ac:picMkLst>
            <pc:docMk/>
            <pc:sldMk cId="1491189086" sldId="1095"/>
            <ac:picMk id="5" creationId="{323D5026-7077-2F8E-FEB2-7F3D5DA18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5000-2E63-4C92-A741-C1F706CD40ED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167C-BCE9-4B04-87AE-C797135236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EFF381A-0D38-430B-8B6C-5C51C73EB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CC35A49-34A2-40DE-A46F-B5BDA91633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4428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5DEF41-5492-4CBC-B72B-DFCED21216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302C1-665E-48EE-A75E-6998B6BBCD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89546" y="2646363"/>
            <a:ext cx="165282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Work 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0ACA3-EF18-40F9-AF6E-CF7F7361B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489546" y="2995865"/>
            <a:ext cx="5356797" cy="36215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00" i="0" u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2468282" y="290679"/>
            <a:ext cx="6223654" cy="306703"/>
          </a:xfrm>
        </p:spPr>
        <p:txBody>
          <a:bodyPr>
            <a:norm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2468279" y="665942"/>
            <a:ext cx="6056596" cy="32120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3489546" y="1411253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>
          <a:xfrm>
            <a:off x="3493035" y="1621735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3493034" y="1821776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2966523" cy="362150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51"/>
          </p:nvPr>
        </p:nvSpPr>
        <p:spPr>
          <a:xfrm>
            <a:off x="3491040" y="1211245"/>
            <a:ext cx="2373312" cy="28768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1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3145D8-EDDC-4959-A90D-257990D594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F5E9EEC-04D7-4662-9D2B-764A8EC05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9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8">
            <a:extLst>
              <a:ext uri="{FF2B5EF4-FFF2-40B4-BE49-F238E27FC236}">
                <a16:creationId xmlns:a16="http://schemas.microsoft.com/office/drawing/2014/main" id="{35ED08D2-6613-4549-915C-8B23AA4579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958305" y="2850917"/>
            <a:ext cx="6056312" cy="3935409"/>
          </a:xfrm>
        </p:spPr>
        <p:txBody>
          <a:bodyPr>
            <a:noAutofit/>
          </a:bodyPr>
          <a:lstStyle/>
          <a:p>
            <a:r>
              <a:rPr lang="en-IN" altLang="nl-NL" sz="1000" b="1" dirty="0"/>
              <a:t>    Team Lead, Tester : </a:t>
            </a:r>
            <a:r>
              <a:rPr lang="en-IN" altLang="nl-NL" sz="1000" b="1" dirty="0" err="1"/>
              <a:t>Nationale</a:t>
            </a:r>
            <a:r>
              <a:rPr lang="en-IN" altLang="nl-NL" sz="1000" b="1" dirty="0"/>
              <a:t> Netherlands 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Team Leadership: Managed offshore operations for a 10+ member team.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Security Document Approval: Created and presented a comprehensive security document, earning client appreciation.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Operational Efficiency: Drove initiatives for streamlined workflows, contributing to on-time and within-budget delivery of a database migration project.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Testing Excellence: Conducted meticulous manual testing, ensuring data accuracy and stability post-migration, collaborating with cross-functional teams for issue resolution.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endParaRPr lang="en-IN" sz="1000" dirty="0"/>
          </a:p>
          <a:p>
            <a:pPr marL="457200" indent="-228600">
              <a:tabLst>
                <a:tab pos="457200" algn="l"/>
                <a:tab pos="457200" algn="l"/>
              </a:tabLst>
            </a:pPr>
            <a:r>
              <a:rPr lang="en-US" b="1" dirty="0"/>
              <a:t>QA Tester : Morgan Stanley</a:t>
            </a:r>
            <a:endParaRPr lang="en-IN" b="1" dirty="0"/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End-to-End Testing Leadership: Orchestrated comprehensive end-to-end functional and regression testing processes.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Spearheaded QA testing for the EV Portal Application, assessing trader/salesperson volume flow for optimal performance within the trading forum.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Streamlined Test Documentation.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endParaRPr lang="en-IN" sz="1000" dirty="0"/>
          </a:p>
          <a:p>
            <a:pPr marL="228600" lvl="2" indent="0" defTabSz="872667">
              <a:lnSpc>
                <a:spcPct val="150000"/>
              </a:lnSpc>
              <a:buClr>
                <a:srgbClr val="0098C7"/>
              </a:buClr>
              <a:buSzPct val="120000"/>
              <a:buNone/>
              <a:tabLst>
                <a:tab pos="457200" algn="l"/>
                <a:tab pos="457200" algn="l"/>
              </a:tabLst>
              <a:defRPr/>
            </a:pPr>
            <a:r>
              <a:rPr lang="en-IN" sz="1000" b="1" dirty="0"/>
              <a:t>Team Lead : MUFG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Production Support Leadership: Led a 24x7 team overseeing incidents for 300+ applications, prioritizing resolutions for critical issues, and ensuring minimal downtime, particularly for account generation and transaction processing applications.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Addressed recurring issues proactively, collaborating across teams to analyse root causes, propose effective solutions, and enhance overall system stability.</a:t>
            </a:r>
          </a:p>
          <a:p>
            <a:pPr marL="228600" lvl="2" indent="0" defTabSz="872667">
              <a:lnSpc>
                <a:spcPct val="150000"/>
              </a:lnSpc>
              <a:buClr>
                <a:srgbClr val="0098C7"/>
              </a:buClr>
              <a:buSzPct val="120000"/>
              <a:buNone/>
              <a:tabLst>
                <a:tab pos="457200" algn="l"/>
                <a:tab pos="457200" algn="l"/>
              </a:tabLst>
              <a:defRPr/>
            </a:pPr>
            <a:endParaRPr lang="en-IN" sz="1000" b="1" dirty="0"/>
          </a:p>
          <a:p>
            <a:pPr marL="228600" lvl="2" indent="0" defTabSz="872667">
              <a:lnSpc>
                <a:spcPct val="150000"/>
              </a:lnSpc>
              <a:buClr>
                <a:srgbClr val="0098C7"/>
              </a:buClr>
              <a:buSzPct val="120000"/>
              <a:buNone/>
              <a:tabLst>
                <a:tab pos="457200" algn="l"/>
                <a:tab pos="457200" algn="l"/>
              </a:tabLst>
              <a:defRPr/>
            </a:pPr>
            <a:endParaRPr lang="en-IN" sz="1000" b="1" dirty="0"/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endParaRPr lang="en-IN" sz="1000" dirty="0"/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endParaRPr lang="en-IN" sz="1000" dirty="0"/>
          </a:p>
          <a:p>
            <a:pPr marL="0" lvl="2" indent="0" algn="just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None/>
              <a:tabLst>
                <a:tab pos="872600" algn="l"/>
              </a:tabLst>
              <a:defRPr/>
            </a:pPr>
            <a:endParaRPr lang="en-GB" dirty="0"/>
          </a:p>
          <a:p>
            <a:pPr marL="171450" lvl="0" indent="-171450">
              <a:lnSpc>
                <a:spcPct val="100000"/>
              </a:lnSpc>
              <a:buFont typeface="Arial" pitchFamily="34" charset="0"/>
              <a:buChar char="•"/>
            </a:pPr>
            <a:endParaRPr lang="en-IN" dirty="0"/>
          </a:p>
          <a:p>
            <a:pPr marL="171450" lvl="0" indent="-171450">
              <a:lnSpc>
                <a:spcPct val="100000"/>
              </a:lnSpc>
            </a:pPr>
            <a:endParaRPr lang="en-IN" b="1" dirty="0"/>
          </a:p>
        </p:txBody>
      </p:sp>
      <p:sp>
        <p:nvSpPr>
          <p:cNvPr id="6147" name="Text Placeholder 19">
            <a:extLst>
              <a:ext uri="{FF2B5EF4-FFF2-40B4-BE49-F238E27FC236}">
                <a16:creationId xmlns:a16="http://schemas.microsoft.com/office/drawing/2014/main" id="{005DB608-DAA6-49F4-ADA8-2AF2D64C07B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92363" y="511969"/>
            <a:ext cx="6223000" cy="306387"/>
          </a:xfrm>
        </p:spPr>
        <p:txBody>
          <a:bodyPr/>
          <a:lstStyle/>
          <a:p>
            <a:pPr eaLnBrk="1" hangingPunct="1"/>
            <a:r>
              <a:rPr lang="nl-NL" altLang="nl-NL" dirty="0"/>
              <a:t>Anuja Shukla</a:t>
            </a:r>
          </a:p>
        </p:txBody>
      </p:sp>
      <p:sp>
        <p:nvSpPr>
          <p:cNvPr id="6148" name="Text Placeholder 21">
            <a:extLst>
              <a:ext uri="{FF2B5EF4-FFF2-40B4-BE49-F238E27FC236}">
                <a16:creationId xmlns:a16="http://schemas.microsoft.com/office/drawing/2014/main" id="{8009F4D1-9847-4BBD-8FE5-E345CFE9423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92363" y="903288"/>
            <a:ext cx="6056312" cy="633964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Team Lead, Manual Tester</a:t>
            </a:r>
          </a:p>
          <a:p>
            <a:pPr fontAlgn="base">
              <a:spcBef>
                <a:spcPct val="0"/>
              </a:spcBef>
            </a:pPr>
            <a:endParaRPr lang="nl-NL" altLang="nl-NL" dirty="0"/>
          </a:p>
        </p:txBody>
      </p:sp>
      <p:sp>
        <p:nvSpPr>
          <p:cNvPr id="6152" name="Text Placeholder 26">
            <a:extLst>
              <a:ext uri="{FF2B5EF4-FFF2-40B4-BE49-F238E27FC236}">
                <a16:creationId xmlns:a16="http://schemas.microsoft.com/office/drawing/2014/main" id="{1B9FFAFB-CEFE-4FA1-AD1A-6FAEA531101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249" y="2993321"/>
            <a:ext cx="2563812" cy="3793005"/>
          </a:xfrm>
        </p:spPr>
        <p:txBody>
          <a:bodyPr>
            <a:normAutofit lnSpcReduction="10000"/>
          </a:bodyPr>
          <a:lstStyle/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Over 10.9 Years of IT Expertise: Seasoned professional with a decade of experience in production support management, manual testing, and personnel management.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Technical Proficiency</a:t>
            </a:r>
            <a:r>
              <a:rPr lang="en-IN" sz="1000" b="1" dirty="0"/>
              <a:t>: </a:t>
            </a:r>
            <a:r>
              <a:rPr lang="en-IN" sz="1000" dirty="0"/>
              <a:t>Skilled in Linux, PLSQL, Manual Testing(Regression, Functional)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Significant contributions to renowned organizations like TCS and Capgemini, reflecting a strong commitment to excellence and success.</a:t>
            </a:r>
          </a:p>
          <a:p>
            <a:pPr marL="171450" lvl="2" indent="-171450" defTabSz="872667" fontAlgn="auto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Key Strengths in Communication and Strategy: Demonstrated excellence in communication, creativity, and strategic thinking, enhancing project outcomes and driving success.</a:t>
            </a:r>
          </a:p>
          <a:p>
            <a:pPr marL="171450" lvl="2" indent="-171450" defTabSz="872667" fontAlgn="auto">
              <a:lnSpc>
                <a:spcPct val="110000"/>
              </a:lnSpc>
              <a:spcBef>
                <a:spcPts val="0"/>
              </a:spcBef>
              <a:spcAft>
                <a:spcPts val="85"/>
              </a:spcAft>
              <a:buClr>
                <a:srgbClr val="0098C7"/>
              </a:buClr>
              <a:buSzPct val="120000"/>
              <a:buFont typeface="Wingdings" panose="05000000000000000000" pitchFamily="2" charset="2"/>
              <a:buChar char="§"/>
              <a:tabLst>
                <a:tab pos="872600" algn="l"/>
              </a:tabLst>
              <a:defRPr/>
            </a:pPr>
            <a:r>
              <a:rPr lang="en-IN" sz="1000" dirty="0"/>
              <a:t>Versatility Across Technologies: Demonstrated versatility to pivot across technologies and domains, with a track record of successful project contributions in diverse and challenging environments.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IN" dirty="0"/>
          </a:p>
        </p:txBody>
      </p:sp>
      <p:sp>
        <p:nvSpPr>
          <p:cNvPr id="6154" name="TextBox 20">
            <a:extLst>
              <a:ext uri="{FF2B5EF4-FFF2-40B4-BE49-F238E27FC236}">
                <a16:creationId xmlns:a16="http://schemas.microsoft.com/office/drawing/2014/main" id="{F52CE792-F1E5-437E-95A9-B0D8538FA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098" y="581026"/>
            <a:ext cx="2924177" cy="522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115888" indent="-115888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000" dirty="0">
                <a:cs typeface="Arial"/>
              </a:rPr>
              <a:t>ISTQB</a:t>
            </a:r>
          </a:p>
          <a:p>
            <a:pPr marL="115888" indent="-115888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fr-FR" sz="1000" dirty="0">
                <a:cs typeface="Arial"/>
              </a:rPr>
              <a:t>AGILE Software </a:t>
            </a:r>
            <a:r>
              <a:rPr lang="fr-FR" sz="1000" dirty="0" err="1">
                <a:cs typeface="Arial"/>
              </a:rPr>
              <a:t>Dévelopment</a:t>
            </a:r>
            <a:r>
              <a:rPr lang="fr-FR" sz="1000" dirty="0">
                <a:cs typeface="Arial"/>
              </a:rPr>
              <a:t> –Coursera</a:t>
            </a:r>
          </a:p>
          <a:p>
            <a:pPr marL="115888" indent="-115888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fr-FR" sz="1000" dirty="0">
                <a:cs typeface="Arial"/>
              </a:rPr>
              <a:t>AWS Cloud Technical Essentials – Coursera</a:t>
            </a:r>
          </a:p>
          <a:p>
            <a:pPr marL="115888" indent="-115888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fr-FR" sz="1000" dirty="0"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Career</a:t>
            </a:r>
            <a:endParaRPr kumimoji="0" lang="en-US" altLang="nl-NL" sz="10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171450" lvl="1" indent="-171450" defTabSz="87266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nl-NL" sz="1000" dirty="0">
                <a:cs typeface="Arial"/>
              </a:rPr>
              <a:t>Team Lead in TCS</a:t>
            </a:r>
          </a:p>
          <a:p>
            <a:pPr marL="171450" lvl="1" indent="-171450" defTabSz="87266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nl-NL" sz="1000" dirty="0">
                <a:cs typeface="Arial"/>
              </a:rPr>
              <a:t>QA tester in CG</a:t>
            </a:r>
          </a:p>
          <a:p>
            <a:pPr marL="171450" lvl="1" indent="-171450" defTabSz="87266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altLang="nl-NL" sz="1000" dirty="0">
                <a:cs typeface="Arial"/>
              </a:rPr>
              <a:t>Team Lead in CG</a:t>
            </a:r>
          </a:p>
          <a:p>
            <a:pPr marL="171450" lvl="1" indent="-171450" defTabSz="87266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altLang="nl-NL" sz="1000" dirty="0">
              <a:cs typeface="Arial"/>
            </a:endParaRPr>
          </a:p>
          <a:p>
            <a:pPr lvl="0"/>
            <a:r>
              <a:rPr kumimoji="0" lang="en-US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Skills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UNIX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Oracle PLSQL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ITIL Tools : HPSM, Service Now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JIRA, Autosys Basics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GIT Basics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BFS, FX domain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Manual Testing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Python Basics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cs typeface="Arial"/>
              </a:rPr>
              <a:t>Production Support</a:t>
            </a: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cs typeface="Arial"/>
            </a:endParaRPr>
          </a:p>
          <a:p>
            <a:pPr marL="171450" lvl="1" indent="-171450" defTabSz="872667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cs typeface="Arial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154BFF7-0D61-A7DB-2352-C94FC09CC08F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pic>
        <p:nvPicPr>
          <p:cNvPr id="4" name="Picture Placeholder 10" descr="A person taking a selfie&#10;&#10;Description automatically generated">
            <a:extLst>
              <a:ext uri="{FF2B5EF4-FFF2-40B4-BE49-F238E27FC236}">
                <a16:creationId xmlns:a16="http://schemas.microsoft.com/office/drawing/2014/main" id="{CE1EF0FF-DEDC-FAAF-0552-0CFFBE45D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3" b="16573"/>
          <a:stretch>
            <a:fillRect/>
          </a:stretch>
        </p:blipFill>
        <p:spPr bwMode="auto">
          <a:xfrm>
            <a:off x="362591" y="287492"/>
            <a:ext cx="1775544" cy="173562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1890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92458CA5A7D49985F59A7599CD654" ma:contentTypeVersion="12" ma:contentTypeDescription="Create a new document." ma:contentTypeScope="" ma:versionID="3fe277e06ccdefd7508c67131811a290">
  <xsd:schema xmlns:xsd="http://www.w3.org/2001/XMLSchema" xmlns:xs="http://www.w3.org/2001/XMLSchema" xmlns:p="http://schemas.microsoft.com/office/2006/metadata/properties" xmlns:ns3="5b0ff684-31ca-4266-95b5-ca9c033cefed" xmlns:ns4="3e02602e-ad06-4028-97af-04c80ed126f5" targetNamespace="http://schemas.microsoft.com/office/2006/metadata/properties" ma:root="true" ma:fieldsID="f67165da2064e77398fe042987977503" ns3:_="" ns4:_="">
    <xsd:import namespace="5b0ff684-31ca-4266-95b5-ca9c033cefed"/>
    <xsd:import namespace="3e02602e-ad06-4028-97af-04c80ed126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ff684-31ca-4266-95b5-ca9c033ce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2602e-ad06-4028-97af-04c80ed126f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FD7478-B4E7-4B9A-87B6-4C802F51D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42A54-C634-466A-9254-F39EE0390A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ff684-31ca-4266-95b5-ca9c033cefed"/>
    <ds:schemaRef ds:uri="3e02602e-ad06-4028-97af-04c80ed12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135CEA-26CB-4E5F-81EC-C9165F8C745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3e02602e-ad06-4028-97af-04c80ed126f5"/>
    <ds:schemaRef ds:uri="http://purl.org/dc/elements/1.1/"/>
    <ds:schemaRef ds:uri="http://schemas.openxmlformats.org/package/2006/metadata/core-properties"/>
    <ds:schemaRef ds:uri="5b0ff684-31ca-4266-95b5-ca9c033cefe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362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1_Content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Sairam</dc:creator>
  <cp:lastModifiedBy>Shukla, Anuja</cp:lastModifiedBy>
  <cp:revision>157</cp:revision>
  <dcterms:created xsi:type="dcterms:W3CDTF">2020-07-08T07:39:44Z</dcterms:created>
  <dcterms:modified xsi:type="dcterms:W3CDTF">2023-12-14T04:51:55Z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0x01010032992458CA5A7D49985F59A7599CD654</vt:lpwstr>
  </property>
</Properties>
</file>