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1079" r:id="rId6"/>
    <p:sldId id="10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323196-6970-481E-89AE-5A7E0FE8F336}" v="4" dt="2023-07-31T12:17:59.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7" d="100"/>
          <a:sy n="67" d="100"/>
        </p:scale>
        <p:origin x="6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kavaneswaran, Giridharan" userId="0937c62d-e14a-436c-8e19-02374129099a" providerId="ADAL" clId="{7EC67AF6-C8DD-4ADD-8602-9AB8EAEA0C45}"/>
    <pc:docChg chg="modSld">
      <pc:chgData name="Sukavaneswaran, Giridharan" userId="0937c62d-e14a-436c-8e19-02374129099a" providerId="ADAL" clId="{7EC67AF6-C8DD-4ADD-8602-9AB8EAEA0C45}" dt="2023-03-16T10:59:15.262" v="0" actId="1076"/>
      <pc:docMkLst>
        <pc:docMk/>
      </pc:docMkLst>
      <pc:sldChg chg="modSp mod">
        <pc:chgData name="Sukavaneswaran, Giridharan" userId="0937c62d-e14a-436c-8e19-02374129099a" providerId="ADAL" clId="{7EC67AF6-C8DD-4ADD-8602-9AB8EAEA0C45}" dt="2023-03-16T10:59:15.262" v="0" actId="1076"/>
        <pc:sldMkLst>
          <pc:docMk/>
          <pc:sldMk cId="3701401090" sldId="1079"/>
        </pc:sldMkLst>
        <pc:spChg chg="mod">
          <ac:chgData name="Sukavaneswaran, Giridharan" userId="0937c62d-e14a-436c-8e19-02374129099a" providerId="ADAL" clId="{7EC67AF6-C8DD-4ADD-8602-9AB8EAEA0C45}" dt="2023-03-16T10:59:15.262" v="0" actId="1076"/>
          <ac:spMkLst>
            <pc:docMk/>
            <pc:sldMk cId="3701401090" sldId="1079"/>
            <ac:spMk id="25" creationId="{C618F83E-52A4-410D-9C8B-D249569EC454}"/>
          </ac:spMkLst>
        </pc:spChg>
      </pc:sldChg>
    </pc:docChg>
  </pc:docChgLst>
  <pc:docChgLst>
    <pc:chgData name="Sukavaneswaran, Giridharan" userId="0937c62d-e14a-436c-8e19-02374129099a" providerId="ADAL" clId="{B4323196-6970-481E-89AE-5A7E0FE8F336}"/>
    <pc:docChg chg="custSel modSld">
      <pc:chgData name="Sukavaneswaran, Giridharan" userId="0937c62d-e14a-436c-8e19-02374129099a" providerId="ADAL" clId="{B4323196-6970-481E-89AE-5A7E0FE8F336}" dt="2023-07-11T16:53:51.982" v="47" actId="114"/>
      <pc:docMkLst>
        <pc:docMk/>
      </pc:docMkLst>
      <pc:sldChg chg="addSp modSp mod">
        <pc:chgData name="Sukavaneswaran, Giridharan" userId="0937c62d-e14a-436c-8e19-02374129099a" providerId="ADAL" clId="{B4323196-6970-481E-89AE-5A7E0FE8F336}" dt="2023-07-11T16:53:51.982" v="47" actId="114"/>
        <pc:sldMkLst>
          <pc:docMk/>
          <pc:sldMk cId="3701401090" sldId="1079"/>
        </pc:sldMkLst>
        <pc:spChg chg="add mod">
          <ac:chgData name="Sukavaneswaran, Giridharan" userId="0937c62d-e14a-436c-8e19-02374129099a" providerId="ADAL" clId="{B4323196-6970-481E-89AE-5A7E0FE8F336}" dt="2023-07-11T16:53:51.982" v="47" actId="114"/>
          <ac:spMkLst>
            <pc:docMk/>
            <pc:sldMk cId="3701401090" sldId="1079"/>
            <ac:spMk id="3" creationId="{CF6031AD-D8E3-5947-E688-78B6EB770489}"/>
          </ac:spMkLst>
        </pc:spChg>
        <pc:spChg chg="mod">
          <ac:chgData name="Sukavaneswaran, Giridharan" userId="0937c62d-e14a-436c-8e19-02374129099a" providerId="ADAL" clId="{B4323196-6970-481E-89AE-5A7E0FE8F336}" dt="2023-07-11T16:53:17.859" v="0" actId="404"/>
          <ac:spMkLst>
            <pc:docMk/>
            <pc:sldMk cId="3701401090" sldId="1079"/>
            <ac:spMk id="11" creationId="{49C7BCDD-BA84-4BB7-A96C-CE9E3E041E6F}"/>
          </ac:spMkLst>
        </pc:spChg>
      </pc:sldChg>
    </pc:docChg>
  </pc:docChgLst>
  <pc:docChgLst>
    <pc:chgData name="Sukavaneswaran, Giridharan" userId="0937c62d-e14a-436c-8e19-02374129099a" providerId="ADAL" clId="{B3B8CEE3-FBFE-4535-92AE-F87CF480ED0E}"/>
    <pc:docChg chg="undo custSel delSld modSld">
      <pc:chgData name="Sukavaneswaran, Giridharan" userId="0937c62d-e14a-436c-8e19-02374129099a" providerId="ADAL" clId="{B3B8CEE3-FBFE-4535-92AE-F87CF480ED0E}" dt="2023-03-23T07:52:26.636" v="1091" actId="1076"/>
      <pc:docMkLst>
        <pc:docMk/>
      </pc:docMkLst>
      <pc:sldChg chg="modSp mod">
        <pc:chgData name="Sukavaneswaran, Giridharan" userId="0937c62d-e14a-436c-8e19-02374129099a" providerId="ADAL" clId="{B3B8CEE3-FBFE-4535-92AE-F87CF480ED0E}" dt="2023-03-23T07:52:26.636" v="1091" actId="1076"/>
        <pc:sldMkLst>
          <pc:docMk/>
          <pc:sldMk cId="3701401090" sldId="1079"/>
        </pc:sldMkLst>
        <pc:spChg chg="mod">
          <ac:chgData name="Sukavaneswaran, Giridharan" userId="0937c62d-e14a-436c-8e19-02374129099a" providerId="ADAL" clId="{B3B8CEE3-FBFE-4535-92AE-F87CF480ED0E}" dt="2023-03-23T03:34:43.602" v="40" actId="20577"/>
          <ac:spMkLst>
            <pc:docMk/>
            <pc:sldMk cId="3701401090" sldId="1079"/>
            <ac:spMk id="2" creationId="{00000000-0000-0000-0000-000000000000}"/>
          </ac:spMkLst>
        </pc:spChg>
        <pc:spChg chg="mod">
          <ac:chgData name="Sukavaneswaran, Giridharan" userId="0937c62d-e14a-436c-8e19-02374129099a" providerId="ADAL" clId="{B3B8CEE3-FBFE-4535-92AE-F87CF480ED0E}" dt="2023-03-23T03:39:46.734" v="437" actId="20577"/>
          <ac:spMkLst>
            <pc:docMk/>
            <pc:sldMk cId="3701401090" sldId="1079"/>
            <ac:spMk id="5" creationId="{AA332466-1527-E34F-789D-63CFB36BBBBE}"/>
          </ac:spMkLst>
        </pc:spChg>
        <pc:spChg chg="mod">
          <ac:chgData name="Sukavaneswaran, Giridharan" userId="0937c62d-e14a-436c-8e19-02374129099a" providerId="ADAL" clId="{B3B8CEE3-FBFE-4535-92AE-F87CF480ED0E}" dt="2023-03-23T03:34:58.185" v="67" actId="14100"/>
          <ac:spMkLst>
            <pc:docMk/>
            <pc:sldMk cId="3701401090" sldId="1079"/>
            <ac:spMk id="11" creationId="{49C7BCDD-BA84-4BB7-A96C-CE9E3E041E6F}"/>
          </ac:spMkLst>
        </pc:spChg>
        <pc:spChg chg="mod">
          <ac:chgData name="Sukavaneswaran, Giridharan" userId="0937c62d-e14a-436c-8e19-02374129099a" providerId="ADAL" clId="{B3B8CEE3-FBFE-4535-92AE-F87CF480ED0E}" dt="2023-03-23T03:35:39.281" v="137" actId="313"/>
          <ac:spMkLst>
            <pc:docMk/>
            <pc:sldMk cId="3701401090" sldId="1079"/>
            <ac:spMk id="13" creationId="{943B0849-AC2D-4D4B-BFB4-D5398F833C2B}"/>
          </ac:spMkLst>
        </pc:spChg>
        <pc:spChg chg="mod">
          <ac:chgData name="Sukavaneswaran, Giridharan" userId="0937c62d-e14a-436c-8e19-02374129099a" providerId="ADAL" clId="{B3B8CEE3-FBFE-4535-92AE-F87CF480ED0E}" dt="2023-03-23T03:39:21.118" v="418" actId="20577"/>
          <ac:spMkLst>
            <pc:docMk/>
            <pc:sldMk cId="3701401090" sldId="1079"/>
            <ac:spMk id="15" creationId="{C3E83975-3171-480E-9F60-1C3DEA2FC39E}"/>
          </ac:spMkLst>
        </pc:spChg>
        <pc:spChg chg="mod">
          <ac:chgData name="Sukavaneswaran, Giridharan" userId="0937c62d-e14a-436c-8e19-02374129099a" providerId="ADAL" clId="{B3B8CEE3-FBFE-4535-92AE-F87CF480ED0E}" dt="2023-03-23T03:51:07.391" v="1090" actId="14100"/>
          <ac:spMkLst>
            <pc:docMk/>
            <pc:sldMk cId="3701401090" sldId="1079"/>
            <ac:spMk id="16" creationId="{C7AE8C5C-C5CE-4898-A883-0B01445A61A8}"/>
          </ac:spMkLst>
        </pc:spChg>
        <pc:spChg chg="mod">
          <ac:chgData name="Sukavaneswaran, Giridharan" userId="0937c62d-e14a-436c-8e19-02374129099a" providerId="ADAL" clId="{B3B8CEE3-FBFE-4535-92AE-F87CF480ED0E}" dt="2023-03-23T03:49:58.635" v="1089" actId="20577"/>
          <ac:spMkLst>
            <pc:docMk/>
            <pc:sldMk cId="3701401090" sldId="1079"/>
            <ac:spMk id="18" creationId="{73912E47-E8A2-DC22-E94B-D3DEB150D316}"/>
          </ac:spMkLst>
        </pc:spChg>
        <pc:spChg chg="mod">
          <ac:chgData name="Sukavaneswaran, Giridharan" userId="0937c62d-e14a-436c-8e19-02374129099a" providerId="ADAL" clId="{B3B8CEE3-FBFE-4535-92AE-F87CF480ED0E}" dt="2023-03-23T07:52:26.636" v="1091" actId="1076"/>
          <ac:spMkLst>
            <pc:docMk/>
            <pc:sldMk cId="3701401090" sldId="1079"/>
            <ac:spMk id="25" creationId="{C618F83E-52A4-410D-9C8B-D249569EC454}"/>
          </ac:spMkLst>
        </pc:spChg>
      </pc:sldChg>
      <pc:sldChg chg="del">
        <pc:chgData name="Sukavaneswaran, Giridharan" userId="0937c62d-e14a-436c-8e19-02374129099a" providerId="ADAL" clId="{B3B8CEE3-FBFE-4535-92AE-F87CF480ED0E}" dt="2023-03-23T03:44:16.669" v="703" actId="47"/>
        <pc:sldMkLst>
          <pc:docMk/>
          <pc:sldMk cId="2725948422" sldId="1082"/>
        </pc:sldMkLst>
      </pc:sldChg>
      <pc:sldChg chg="del">
        <pc:chgData name="Sukavaneswaran, Giridharan" userId="0937c62d-e14a-436c-8e19-02374129099a" providerId="ADAL" clId="{B3B8CEE3-FBFE-4535-92AE-F87CF480ED0E}" dt="2023-03-23T03:44:16.669" v="703" actId="47"/>
        <pc:sldMkLst>
          <pc:docMk/>
          <pc:sldMk cId="920822648" sldId="1083"/>
        </pc:sldMkLst>
      </pc:sldChg>
      <pc:sldChg chg="del">
        <pc:chgData name="Sukavaneswaran, Giridharan" userId="0937c62d-e14a-436c-8e19-02374129099a" providerId="ADAL" clId="{B3B8CEE3-FBFE-4535-92AE-F87CF480ED0E}" dt="2023-03-23T03:44:16.669" v="703" actId="47"/>
        <pc:sldMkLst>
          <pc:docMk/>
          <pc:sldMk cId="1048178008" sldId="1084"/>
        </pc:sldMkLst>
      </pc:sldChg>
      <pc:sldChg chg="del">
        <pc:chgData name="Sukavaneswaran, Giridharan" userId="0937c62d-e14a-436c-8e19-02374129099a" providerId="ADAL" clId="{B3B8CEE3-FBFE-4535-92AE-F87CF480ED0E}" dt="2023-03-23T03:44:16.669" v="703" actId="47"/>
        <pc:sldMkLst>
          <pc:docMk/>
          <pc:sldMk cId="4110674064" sldId="1086"/>
        </pc:sldMkLst>
      </pc:sldChg>
      <pc:sldChg chg="del">
        <pc:chgData name="Sukavaneswaran, Giridharan" userId="0937c62d-e14a-436c-8e19-02374129099a" providerId="ADAL" clId="{B3B8CEE3-FBFE-4535-92AE-F87CF480ED0E}" dt="2023-03-23T03:44:16.669" v="703" actId="47"/>
        <pc:sldMkLst>
          <pc:docMk/>
          <pc:sldMk cId="74892442" sldId="1087"/>
        </pc:sldMkLst>
      </pc:sldChg>
    </pc:docChg>
  </pc:docChgLst>
  <pc:docChgLst>
    <pc:chgData name="Sukavaneswaran, Giridharan" userId="0937c62d-e14a-436c-8e19-02374129099a" providerId="ADAL" clId="{83737D21-E82E-436E-B97E-6489CEBAEAE2}"/>
    <pc:docChg chg="undo custSel modSld modMainMaster">
      <pc:chgData name="Sukavaneswaran, Giridharan" userId="0937c62d-e14a-436c-8e19-02374129099a" providerId="ADAL" clId="{83737D21-E82E-436E-B97E-6489CEBAEAE2}" dt="2023-06-01T08:39:38.984" v="30" actId="6549"/>
      <pc:docMkLst>
        <pc:docMk/>
      </pc:docMkLst>
      <pc:sldChg chg="modSp mod">
        <pc:chgData name="Sukavaneswaran, Giridharan" userId="0937c62d-e14a-436c-8e19-02374129099a" providerId="ADAL" clId="{83737D21-E82E-436E-B97E-6489CEBAEAE2}" dt="2023-05-29T04:57:36.463" v="2" actId="13926"/>
        <pc:sldMkLst>
          <pc:docMk/>
          <pc:sldMk cId="3701401090" sldId="1079"/>
        </pc:sldMkLst>
        <pc:spChg chg="mod">
          <ac:chgData name="Sukavaneswaran, Giridharan" userId="0937c62d-e14a-436c-8e19-02374129099a" providerId="ADAL" clId="{83737D21-E82E-436E-B97E-6489CEBAEAE2}" dt="2023-05-29T04:56:57.241" v="0" actId="313"/>
          <ac:spMkLst>
            <pc:docMk/>
            <pc:sldMk cId="3701401090" sldId="1079"/>
            <ac:spMk id="15" creationId="{C3E83975-3171-480E-9F60-1C3DEA2FC39E}"/>
          </ac:spMkLst>
        </pc:spChg>
        <pc:spChg chg="mod">
          <ac:chgData name="Sukavaneswaran, Giridharan" userId="0937c62d-e14a-436c-8e19-02374129099a" providerId="ADAL" clId="{83737D21-E82E-436E-B97E-6489CEBAEAE2}" dt="2023-05-29T04:57:36.463" v="2" actId="13926"/>
          <ac:spMkLst>
            <pc:docMk/>
            <pc:sldMk cId="3701401090" sldId="1079"/>
            <ac:spMk id="25" creationId="{C618F83E-52A4-410D-9C8B-D249569EC454}"/>
          </ac:spMkLst>
        </pc:spChg>
      </pc:sldChg>
      <pc:sldChg chg="addSp delSp modSp mod">
        <pc:chgData name="Sukavaneswaran, Giridharan" userId="0937c62d-e14a-436c-8e19-02374129099a" providerId="ADAL" clId="{83737D21-E82E-436E-B97E-6489CEBAEAE2}" dt="2023-06-01T08:39:38.984" v="30" actId="6549"/>
        <pc:sldMkLst>
          <pc:docMk/>
          <pc:sldMk cId="1806987930" sldId="1080"/>
        </pc:sldMkLst>
        <pc:spChg chg="add mod">
          <ac:chgData name="Sukavaneswaran, Giridharan" userId="0937c62d-e14a-436c-8e19-02374129099a" providerId="ADAL" clId="{83737D21-E82E-436E-B97E-6489CEBAEAE2}" dt="2023-06-01T08:38:36.329" v="21" actId="14100"/>
          <ac:spMkLst>
            <pc:docMk/>
            <pc:sldMk cId="1806987930" sldId="1080"/>
            <ac:spMk id="3" creationId="{98C4BE91-8082-9006-4AB6-1CBAE7001514}"/>
          </ac:spMkLst>
        </pc:spChg>
        <pc:spChg chg="del">
          <ac:chgData name="Sukavaneswaran, Giridharan" userId="0937c62d-e14a-436c-8e19-02374129099a" providerId="ADAL" clId="{83737D21-E82E-436E-B97E-6489CEBAEAE2}" dt="2023-05-31T14:37:34.800" v="3" actId="478"/>
          <ac:spMkLst>
            <pc:docMk/>
            <pc:sldMk cId="1806987930" sldId="1080"/>
            <ac:spMk id="4" creationId="{2E49BCCC-F32A-280D-994A-A680A1D297F3}"/>
          </ac:spMkLst>
        </pc:spChg>
        <pc:spChg chg="del">
          <ac:chgData name="Sukavaneswaran, Giridharan" userId="0937c62d-e14a-436c-8e19-02374129099a" providerId="ADAL" clId="{83737D21-E82E-436E-B97E-6489CEBAEAE2}" dt="2023-05-31T14:37:34.800" v="3" actId="478"/>
          <ac:spMkLst>
            <pc:docMk/>
            <pc:sldMk cId="1806987930" sldId="1080"/>
            <ac:spMk id="5" creationId="{AA332466-1527-E34F-789D-63CFB36BBBBE}"/>
          </ac:spMkLst>
        </pc:spChg>
        <pc:spChg chg="del">
          <ac:chgData name="Sukavaneswaran, Giridharan" userId="0937c62d-e14a-436c-8e19-02374129099a" providerId="ADAL" clId="{83737D21-E82E-436E-B97E-6489CEBAEAE2}" dt="2023-05-31T14:37:34.800" v="3" actId="478"/>
          <ac:spMkLst>
            <pc:docMk/>
            <pc:sldMk cId="1806987930" sldId="1080"/>
            <ac:spMk id="10" creationId="{FD7E64BA-77E6-4E38-BBF3-F2CD3F225DE1}"/>
          </ac:spMkLst>
        </pc:spChg>
        <pc:spChg chg="del">
          <ac:chgData name="Sukavaneswaran, Giridharan" userId="0937c62d-e14a-436c-8e19-02374129099a" providerId="ADAL" clId="{83737D21-E82E-436E-B97E-6489CEBAEAE2}" dt="2023-05-31T14:37:34.800" v="3" actId="478"/>
          <ac:spMkLst>
            <pc:docMk/>
            <pc:sldMk cId="1806987930" sldId="1080"/>
            <ac:spMk id="11" creationId="{49C7BCDD-BA84-4BB7-A96C-CE9E3E041E6F}"/>
          </ac:spMkLst>
        </pc:spChg>
        <pc:spChg chg="del">
          <ac:chgData name="Sukavaneswaran, Giridharan" userId="0937c62d-e14a-436c-8e19-02374129099a" providerId="ADAL" clId="{83737D21-E82E-436E-B97E-6489CEBAEAE2}" dt="2023-05-31T14:37:34.800" v="3" actId="478"/>
          <ac:spMkLst>
            <pc:docMk/>
            <pc:sldMk cId="1806987930" sldId="1080"/>
            <ac:spMk id="12" creationId="{08C042C6-B562-4492-B0C8-C9F014A4689F}"/>
          </ac:spMkLst>
        </pc:spChg>
        <pc:spChg chg="del">
          <ac:chgData name="Sukavaneswaran, Giridharan" userId="0937c62d-e14a-436c-8e19-02374129099a" providerId="ADAL" clId="{83737D21-E82E-436E-B97E-6489CEBAEAE2}" dt="2023-05-31T14:37:34.800" v="3" actId="478"/>
          <ac:spMkLst>
            <pc:docMk/>
            <pc:sldMk cId="1806987930" sldId="1080"/>
            <ac:spMk id="13" creationId="{943B0849-AC2D-4D4B-BFB4-D5398F833C2B}"/>
          </ac:spMkLst>
        </pc:spChg>
        <pc:spChg chg="del">
          <ac:chgData name="Sukavaneswaran, Giridharan" userId="0937c62d-e14a-436c-8e19-02374129099a" providerId="ADAL" clId="{83737D21-E82E-436E-B97E-6489CEBAEAE2}" dt="2023-05-31T14:37:34.800" v="3" actId="478"/>
          <ac:spMkLst>
            <pc:docMk/>
            <pc:sldMk cId="1806987930" sldId="1080"/>
            <ac:spMk id="14" creationId="{BEC6D5FE-526E-4B6E-B905-2F577BBC5D69}"/>
          </ac:spMkLst>
        </pc:spChg>
        <pc:spChg chg="del">
          <ac:chgData name="Sukavaneswaran, Giridharan" userId="0937c62d-e14a-436c-8e19-02374129099a" providerId="ADAL" clId="{83737D21-E82E-436E-B97E-6489CEBAEAE2}" dt="2023-05-31T14:37:34.800" v="3" actId="478"/>
          <ac:spMkLst>
            <pc:docMk/>
            <pc:sldMk cId="1806987930" sldId="1080"/>
            <ac:spMk id="15" creationId="{C3E83975-3171-480E-9F60-1C3DEA2FC39E}"/>
          </ac:spMkLst>
        </pc:spChg>
        <pc:spChg chg="mod">
          <ac:chgData name="Sukavaneswaran, Giridharan" userId="0937c62d-e14a-436c-8e19-02374129099a" providerId="ADAL" clId="{83737D21-E82E-436E-B97E-6489CEBAEAE2}" dt="2023-06-01T08:38:43.534" v="22" actId="1076"/>
          <ac:spMkLst>
            <pc:docMk/>
            <pc:sldMk cId="1806987930" sldId="1080"/>
            <ac:spMk id="16" creationId="{C7AE8C5C-C5CE-4898-A883-0B01445A61A8}"/>
          </ac:spMkLst>
        </pc:spChg>
        <pc:spChg chg="del">
          <ac:chgData name="Sukavaneswaran, Giridharan" userId="0937c62d-e14a-436c-8e19-02374129099a" providerId="ADAL" clId="{83737D21-E82E-436E-B97E-6489CEBAEAE2}" dt="2023-05-31T14:37:46.567" v="7" actId="478"/>
          <ac:spMkLst>
            <pc:docMk/>
            <pc:sldMk cId="1806987930" sldId="1080"/>
            <ac:spMk id="17" creationId="{530A05C4-36F7-4C8E-9F2B-C6DFE0B9E482}"/>
          </ac:spMkLst>
        </pc:spChg>
        <pc:spChg chg="del">
          <ac:chgData name="Sukavaneswaran, Giridharan" userId="0937c62d-e14a-436c-8e19-02374129099a" providerId="ADAL" clId="{83737D21-E82E-436E-B97E-6489CEBAEAE2}" dt="2023-05-31T14:37:34.800" v="3" actId="478"/>
          <ac:spMkLst>
            <pc:docMk/>
            <pc:sldMk cId="1806987930" sldId="1080"/>
            <ac:spMk id="18" creationId="{73912E47-E8A2-DC22-E94B-D3DEB150D316}"/>
          </ac:spMkLst>
        </pc:spChg>
        <pc:spChg chg="del">
          <ac:chgData name="Sukavaneswaran, Giridharan" userId="0937c62d-e14a-436c-8e19-02374129099a" providerId="ADAL" clId="{83737D21-E82E-436E-B97E-6489CEBAEAE2}" dt="2023-05-31T14:37:34.800" v="3" actId="478"/>
          <ac:spMkLst>
            <pc:docMk/>
            <pc:sldMk cId="1806987930" sldId="1080"/>
            <ac:spMk id="19" creationId="{DCB735E6-9874-4CF9-BF58-BA40A8C2DD10}"/>
          </ac:spMkLst>
        </pc:spChg>
        <pc:spChg chg="del">
          <ac:chgData name="Sukavaneswaran, Giridharan" userId="0937c62d-e14a-436c-8e19-02374129099a" providerId="ADAL" clId="{83737D21-E82E-436E-B97E-6489CEBAEAE2}" dt="2023-05-31T14:37:34.800" v="3" actId="478"/>
          <ac:spMkLst>
            <pc:docMk/>
            <pc:sldMk cId="1806987930" sldId="1080"/>
            <ac:spMk id="20" creationId="{677ECFC4-BD2F-4ACB-8800-08800EC2B55B}"/>
          </ac:spMkLst>
        </pc:spChg>
        <pc:spChg chg="add mod">
          <ac:chgData name="Sukavaneswaran, Giridharan" userId="0937c62d-e14a-436c-8e19-02374129099a" providerId="ADAL" clId="{83737D21-E82E-436E-B97E-6489CEBAEAE2}" dt="2023-06-01T08:38:30.767" v="20" actId="14100"/>
          <ac:spMkLst>
            <pc:docMk/>
            <pc:sldMk cId="1806987930" sldId="1080"/>
            <ac:spMk id="21" creationId="{AF5E0A5D-C89B-33FD-F349-71E893EFFFB4}"/>
          </ac:spMkLst>
        </pc:spChg>
        <pc:spChg chg="mod">
          <ac:chgData name="Sukavaneswaran, Giridharan" userId="0937c62d-e14a-436c-8e19-02374129099a" providerId="ADAL" clId="{83737D21-E82E-436E-B97E-6489CEBAEAE2}" dt="2023-06-01T08:39:38.984" v="30" actId="6549"/>
          <ac:spMkLst>
            <pc:docMk/>
            <pc:sldMk cId="1806987930" sldId="1080"/>
            <ac:spMk id="25" creationId="{C618F83E-52A4-410D-9C8B-D249569EC454}"/>
          </ac:spMkLst>
        </pc:spChg>
        <pc:grpChg chg="del">
          <ac:chgData name="Sukavaneswaran, Giridharan" userId="0937c62d-e14a-436c-8e19-02374129099a" providerId="ADAL" clId="{83737D21-E82E-436E-B97E-6489CEBAEAE2}" dt="2023-05-31T14:37:37.396" v="4" actId="478"/>
          <ac:grpSpMkLst>
            <pc:docMk/>
            <pc:sldMk cId="1806987930" sldId="1080"/>
            <ac:grpSpMk id="6" creationId="{60C9F1D8-1BC3-4B2E-B666-A72103BA4B23}"/>
          </ac:grpSpMkLst>
        </pc:grpChg>
      </pc:sldChg>
      <pc:sldMasterChg chg="modSp mod">
        <pc:chgData name="Sukavaneswaran, Giridharan" userId="0937c62d-e14a-436c-8e19-02374129099a" providerId="ADAL" clId="{83737D21-E82E-436E-B97E-6489CEBAEAE2}" dt="2023-06-01T08:37:50.594" v="13" actId="20577"/>
        <pc:sldMasterMkLst>
          <pc:docMk/>
          <pc:sldMasterMk cId="1081946013" sldId="2147483660"/>
        </pc:sldMasterMkLst>
        <pc:spChg chg="mod">
          <ac:chgData name="Sukavaneswaran, Giridharan" userId="0937c62d-e14a-436c-8e19-02374129099a" providerId="ADAL" clId="{83737D21-E82E-436E-B97E-6489CEBAEAE2}" dt="2023-06-01T08:37:50.594" v="13" actId="20577"/>
          <ac:spMkLst>
            <pc:docMk/>
            <pc:sldMasterMk cId="1081946013" sldId="2147483660"/>
            <ac:spMk id="65" creationId="{5B538C81-213B-41EC-BB81-FEF313C9D880}"/>
          </ac:spMkLst>
        </pc:spChg>
      </pc:sldMasterChg>
    </pc:docChg>
  </pc:docChgLst>
  <pc:docChgLst>
    <pc:chgData name="Giridharan Sukavaneswaran" userId="0937c62d-e14a-436c-8e19-02374129099a" providerId="ADAL" clId="{B4323196-6970-481E-89AE-5A7E0FE8F336}"/>
    <pc:docChg chg="undo custSel modSld">
      <pc:chgData name="Giridharan Sukavaneswaran" userId="0937c62d-e14a-436c-8e19-02374129099a" providerId="ADAL" clId="{B4323196-6970-481E-89AE-5A7E0FE8F336}" dt="2023-07-31T12:29:59.466" v="311" actId="6549"/>
      <pc:docMkLst>
        <pc:docMk/>
      </pc:docMkLst>
      <pc:sldChg chg="addSp delSp modSp mod">
        <pc:chgData name="Giridharan Sukavaneswaran" userId="0937c62d-e14a-436c-8e19-02374129099a" providerId="ADAL" clId="{B4323196-6970-481E-89AE-5A7E0FE8F336}" dt="2023-07-31T12:29:59.466" v="311" actId="6549"/>
        <pc:sldMkLst>
          <pc:docMk/>
          <pc:sldMk cId="3701401090" sldId="1079"/>
        </pc:sldMkLst>
        <pc:spChg chg="mod">
          <ac:chgData name="Giridharan Sukavaneswaran" userId="0937c62d-e14a-436c-8e19-02374129099a" providerId="ADAL" clId="{B4323196-6970-481E-89AE-5A7E0FE8F336}" dt="2023-07-31T12:15:48.139" v="74" actId="20577"/>
          <ac:spMkLst>
            <pc:docMk/>
            <pc:sldMk cId="3701401090" sldId="1079"/>
            <ac:spMk id="2" creationId="{00000000-0000-0000-0000-000000000000}"/>
          </ac:spMkLst>
        </pc:spChg>
        <pc:spChg chg="del">
          <ac:chgData name="Giridharan Sukavaneswaran" userId="0937c62d-e14a-436c-8e19-02374129099a" providerId="ADAL" clId="{B4323196-6970-481E-89AE-5A7E0FE8F336}" dt="2023-07-31T12:17:40.362" v="109" actId="478"/>
          <ac:spMkLst>
            <pc:docMk/>
            <pc:sldMk cId="3701401090" sldId="1079"/>
            <ac:spMk id="12" creationId="{08C042C6-B562-4492-B0C8-C9F014A4689F}"/>
          </ac:spMkLst>
        </pc:spChg>
        <pc:spChg chg="mod">
          <ac:chgData name="Giridharan Sukavaneswaran" userId="0937c62d-e14a-436c-8e19-02374129099a" providerId="ADAL" clId="{B4323196-6970-481E-89AE-5A7E0FE8F336}" dt="2023-07-31T12:17:57.799" v="126" actId="1076"/>
          <ac:spMkLst>
            <pc:docMk/>
            <pc:sldMk cId="3701401090" sldId="1079"/>
            <ac:spMk id="13" creationId="{943B0849-AC2D-4D4B-BFB4-D5398F833C2B}"/>
          </ac:spMkLst>
        </pc:spChg>
        <pc:spChg chg="mod">
          <ac:chgData name="Giridharan Sukavaneswaran" userId="0937c62d-e14a-436c-8e19-02374129099a" providerId="ADAL" clId="{B4323196-6970-481E-89AE-5A7E0FE8F336}" dt="2023-07-31T12:29:59.466" v="311" actId="6549"/>
          <ac:spMkLst>
            <pc:docMk/>
            <pc:sldMk cId="3701401090" sldId="1079"/>
            <ac:spMk id="15" creationId="{C3E83975-3171-480E-9F60-1C3DEA2FC39E}"/>
          </ac:spMkLst>
        </pc:spChg>
        <pc:spChg chg="add mod">
          <ac:chgData name="Giridharan Sukavaneswaran" userId="0937c62d-e14a-436c-8e19-02374129099a" providerId="ADAL" clId="{B4323196-6970-481E-89AE-5A7E0FE8F336}" dt="2023-07-31T12:17:48.460" v="123" actId="20577"/>
          <ac:spMkLst>
            <pc:docMk/>
            <pc:sldMk cId="3701401090" sldId="1079"/>
            <ac:spMk id="21" creationId="{4370B362-95C2-ED93-973D-EC03717953EE}"/>
          </ac:spMkLst>
        </pc:spChg>
        <pc:spChg chg="add mod">
          <ac:chgData name="Giridharan Sukavaneswaran" userId="0937c62d-e14a-436c-8e19-02374129099a" providerId="ADAL" clId="{B4323196-6970-481E-89AE-5A7E0FE8F336}" dt="2023-07-31T12:19:13.291" v="189" actId="20577"/>
          <ac:spMkLst>
            <pc:docMk/>
            <pc:sldMk cId="3701401090" sldId="1079"/>
            <ac:spMk id="22" creationId="{E8A9EFAB-0292-7F49-E7CF-528D700A9E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F40B-059C-4809-AAB0-123A60B862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5BF417-7640-49A7-85D8-3E2B2A4E4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2BED1B-A533-4155-A616-3CAEC76475D0}"/>
              </a:ext>
            </a:extLst>
          </p:cNvPr>
          <p:cNvSpPr>
            <a:spLocks noGrp="1"/>
          </p:cNvSpPr>
          <p:nvPr>
            <p:ph type="dt" sz="half" idx="10"/>
          </p:nvPr>
        </p:nvSpPr>
        <p:spPr/>
        <p:txBody>
          <a:bodyPr/>
          <a:lstStyle/>
          <a:p>
            <a:fld id="{8AA49E40-879F-44B2-9CE4-D5E6E54593BF}" type="datetimeFigureOut">
              <a:rPr lang="en-US" smtClean="0"/>
              <a:t>12/11/2023</a:t>
            </a:fld>
            <a:endParaRPr lang="en-US" dirty="0"/>
          </a:p>
        </p:txBody>
      </p:sp>
      <p:sp>
        <p:nvSpPr>
          <p:cNvPr id="5" name="Footer Placeholder 4">
            <a:extLst>
              <a:ext uri="{FF2B5EF4-FFF2-40B4-BE49-F238E27FC236}">
                <a16:creationId xmlns:a16="http://schemas.microsoft.com/office/drawing/2014/main" id="{148EECD9-4910-4AF4-BF8E-310DD75B8D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DF8D75-27F3-4977-98DB-ABFDA982F96F}"/>
              </a:ext>
            </a:extLst>
          </p:cNvPr>
          <p:cNvSpPr>
            <a:spLocks noGrp="1"/>
          </p:cNvSpPr>
          <p:nvPr>
            <p:ph type="sldNum" sz="quarter" idx="12"/>
          </p:nvPr>
        </p:nvSpPr>
        <p:spPr/>
        <p:txBody>
          <a:bodyPr/>
          <a:lstStyle/>
          <a:p>
            <a:fld id="{50F45A06-7FF4-4136-A85E-96C4C01AEFAB}" type="slidenum">
              <a:rPr lang="en-US" smtClean="0"/>
              <a:t>‹#›</a:t>
            </a:fld>
            <a:endParaRPr lang="en-US" dirty="0"/>
          </a:p>
        </p:txBody>
      </p:sp>
    </p:spTree>
    <p:extLst>
      <p:ext uri="{BB962C8B-B14F-4D97-AF65-F5344CB8AC3E}">
        <p14:creationId xmlns:p14="http://schemas.microsoft.com/office/powerpoint/2010/main" val="232959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8C51-2F6E-429D-BFAD-5FC011F12D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4FF518-D4D5-46DD-AC1E-DE4BE4C2FC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660E7-D40D-4526-B55C-2DFF6BC083A7}"/>
              </a:ext>
            </a:extLst>
          </p:cNvPr>
          <p:cNvSpPr>
            <a:spLocks noGrp="1"/>
          </p:cNvSpPr>
          <p:nvPr>
            <p:ph type="dt" sz="half" idx="10"/>
          </p:nvPr>
        </p:nvSpPr>
        <p:spPr/>
        <p:txBody>
          <a:bodyPr/>
          <a:lstStyle/>
          <a:p>
            <a:fld id="{8AA49E40-879F-44B2-9CE4-D5E6E54593BF}" type="datetimeFigureOut">
              <a:rPr lang="en-US" smtClean="0"/>
              <a:t>12/11/2023</a:t>
            </a:fld>
            <a:endParaRPr lang="en-US" dirty="0"/>
          </a:p>
        </p:txBody>
      </p:sp>
      <p:sp>
        <p:nvSpPr>
          <p:cNvPr id="5" name="Footer Placeholder 4">
            <a:extLst>
              <a:ext uri="{FF2B5EF4-FFF2-40B4-BE49-F238E27FC236}">
                <a16:creationId xmlns:a16="http://schemas.microsoft.com/office/drawing/2014/main" id="{194945A0-BE52-4C99-B619-F03692FBA7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6E0EA8-ECD1-4614-9D33-185140FFC7B4}"/>
              </a:ext>
            </a:extLst>
          </p:cNvPr>
          <p:cNvSpPr>
            <a:spLocks noGrp="1"/>
          </p:cNvSpPr>
          <p:nvPr>
            <p:ph type="sldNum" sz="quarter" idx="12"/>
          </p:nvPr>
        </p:nvSpPr>
        <p:spPr/>
        <p:txBody>
          <a:bodyPr/>
          <a:lstStyle/>
          <a:p>
            <a:fld id="{50F45A06-7FF4-4136-A85E-96C4C01AEFAB}" type="slidenum">
              <a:rPr lang="en-US" smtClean="0"/>
              <a:t>‹#›</a:t>
            </a:fld>
            <a:endParaRPr lang="en-US" dirty="0"/>
          </a:p>
        </p:txBody>
      </p:sp>
    </p:spTree>
    <p:extLst>
      <p:ext uri="{BB962C8B-B14F-4D97-AF65-F5344CB8AC3E}">
        <p14:creationId xmlns:p14="http://schemas.microsoft.com/office/powerpoint/2010/main" val="209814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94AB5-B5DD-4D9F-832F-766AF58929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106838-C959-4FFE-9627-896BD289C7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606B8-D7EE-4892-A759-C63865A7D796}"/>
              </a:ext>
            </a:extLst>
          </p:cNvPr>
          <p:cNvSpPr>
            <a:spLocks noGrp="1"/>
          </p:cNvSpPr>
          <p:nvPr>
            <p:ph type="dt" sz="half" idx="10"/>
          </p:nvPr>
        </p:nvSpPr>
        <p:spPr/>
        <p:txBody>
          <a:bodyPr/>
          <a:lstStyle/>
          <a:p>
            <a:fld id="{8AA49E40-879F-44B2-9CE4-D5E6E54593BF}" type="datetimeFigureOut">
              <a:rPr lang="en-US" smtClean="0"/>
              <a:t>12/11/2023</a:t>
            </a:fld>
            <a:endParaRPr lang="en-US" dirty="0"/>
          </a:p>
        </p:txBody>
      </p:sp>
      <p:sp>
        <p:nvSpPr>
          <p:cNvPr id="5" name="Footer Placeholder 4">
            <a:extLst>
              <a:ext uri="{FF2B5EF4-FFF2-40B4-BE49-F238E27FC236}">
                <a16:creationId xmlns:a16="http://schemas.microsoft.com/office/drawing/2014/main" id="{5AA2C475-231F-46C4-AA1B-8D146AADDF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6E1EF4-1FAB-477C-8CF5-17C008B46CE1}"/>
              </a:ext>
            </a:extLst>
          </p:cNvPr>
          <p:cNvSpPr>
            <a:spLocks noGrp="1"/>
          </p:cNvSpPr>
          <p:nvPr>
            <p:ph type="sldNum" sz="quarter" idx="12"/>
          </p:nvPr>
        </p:nvSpPr>
        <p:spPr/>
        <p:txBody>
          <a:bodyPr/>
          <a:lstStyle/>
          <a:p>
            <a:fld id="{50F45A06-7FF4-4136-A85E-96C4C01AEFAB}" type="slidenum">
              <a:rPr lang="en-US" smtClean="0"/>
              <a:t>‹#›</a:t>
            </a:fld>
            <a:endParaRPr lang="en-US" dirty="0"/>
          </a:p>
        </p:txBody>
      </p:sp>
    </p:spTree>
    <p:extLst>
      <p:ext uri="{BB962C8B-B14F-4D97-AF65-F5344CB8AC3E}">
        <p14:creationId xmlns:p14="http://schemas.microsoft.com/office/powerpoint/2010/main" val="2074859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2559360705"/>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247486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308486705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1</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3265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EA85-8E1B-4208-BAE4-CCA3C212BC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07D00-9D36-40BC-9FB5-89FA24449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83C27-0730-4CAC-BD72-44C9E6A33DD4}"/>
              </a:ext>
            </a:extLst>
          </p:cNvPr>
          <p:cNvSpPr>
            <a:spLocks noGrp="1"/>
          </p:cNvSpPr>
          <p:nvPr>
            <p:ph type="dt" sz="half" idx="10"/>
          </p:nvPr>
        </p:nvSpPr>
        <p:spPr/>
        <p:txBody>
          <a:bodyPr/>
          <a:lstStyle/>
          <a:p>
            <a:fld id="{8AA49E40-879F-44B2-9CE4-D5E6E54593BF}" type="datetimeFigureOut">
              <a:rPr lang="en-US" smtClean="0"/>
              <a:t>12/11/2023</a:t>
            </a:fld>
            <a:endParaRPr lang="en-US" dirty="0"/>
          </a:p>
        </p:txBody>
      </p:sp>
      <p:sp>
        <p:nvSpPr>
          <p:cNvPr id="5" name="Footer Placeholder 4">
            <a:extLst>
              <a:ext uri="{FF2B5EF4-FFF2-40B4-BE49-F238E27FC236}">
                <a16:creationId xmlns:a16="http://schemas.microsoft.com/office/drawing/2014/main" id="{2EEFABEB-2CDB-49B8-8A6C-40C9456DBA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1C9EF4-3D92-43FB-9893-9AEFC2C6860A}"/>
              </a:ext>
            </a:extLst>
          </p:cNvPr>
          <p:cNvSpPr>
            <a:spLocks noGrp="1"/>
          </p:cNvSpPr>
          <p:nvPr>
            <p:ph type="sldNum" sz="quarter" idx="12"/>
          </p:nvPr>
        </p:nvSpPr>
        <p:spPr/>
        <p:txBody>
          <a:bodyPr/>
          <a:lstStyle/>
          <a:p>
            <a:fld id="{50F45A06-7FF4-4136-A85E-96C4C01AEFAB}" type="slidenum">
              <a:rPr lang="en-US" smtClean="0"/>
              <a:t>‹#›</a:t>
            </a:fld>
            <a:endParaRPr lang="en-US" dirty="0"/>
          </a:p>
        </p:txBody>
      </p:sp>
    </p:spTree>
    <p:extLst>
      <p:ext uri="{BB962C8B-B14F-4D97-AF65-F5344CB8AC3E}">
        <p14:creationId xmlns:p14="http://schemas.microsoft.com/office/powerpoint/2010/main" val="285452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F391-8043-471D-BACE-FD086CC0C0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55B187-72F1-4ABA-BF38-1A839E59E7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EE4CD9-2AD1-402F-9BDE-976F069219FF}"/>
              </a:ext>
            </a:extLst>
          </p:cNvPr>
          <p:cNvSpPr>
            <a:spLocks noGrp="1"/>
          </p:cNvSpPr>
          <p:nvPr>
            <p:ph type="dt" sz="half" idx="10"/>
          </p:nvPr>
        </p:nvSpPr>
        <p:spPr/>
        <p:txBody>
          <a:bodyPr/>
          <a:lstStyle/>
          <a:p>
            <a:fld id="{8AA49E40-879F-44B2-9CE4-D5E6E54593BF}" type="datetimeFigureOut">
              <a:rPr lang="en-US" smtClean="0"/>
              <a:t>12/11/2023</a:t>
            </a:fld>
            <a:endParaRPr lang="en-US" dirty="0"/>
          </a:p>
        </p:txBody>
      </p:sp>
      <p:sp>
        <p:nvSpPr>
          <p:cNvPr id="5" name="Footer Placeholder 4">
            <a:extLst>
              <a:ext uri="{FF2B5EF4-FFF2-40B4-BE49-F238E27FC236}">
                <a16:creationId xmlns:a16="http://schemas.microsoft.com/office/drawing/2014/main" id="{BFA4D926-7244-429C-AD50-489ECBE791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6546BC-5B02-4241-9DA0-50D0D6CE2AC1}"/>
              </a:ext>
            </a:extLst>
          </p:cNvPr>
          <p:cNvSpPr>
            <a:spLocks noGrp="1"/>
          </p:cNvSpPr>
          <p:nvPr>
            <p:ph type="sldNum" sz="quarter" idx="12"/>
          </p:nvPr>
        </p:nvSpPr>
        <p:spPr/>
        <p:txBody>
          <a:bodyPr/>
          <a:lstStyle/>
          <a:p>
            <a:fld id="{50F45A06-7FF4-4136-A85E-96C4C01AEFAB}" type="slidenum">
              <a:rPr lang="en-US" smtClean="0"/>
              <a:t>‹#›</a:t>
            </a:fld>
            <a:endParaRPr lang="en-US" dirty="0"/>
          </a:p>
        </p:txBody>
      </p:sp>
    </p:spTree>
    <p:extLst>
      <p:ext uri="{BB962C8B-B14F-4D97-AF65-F5344CB8AC3E}">
        <p14:creationId xmlns:p14="http://schemas.microsoft.com/office/powerpoint/2010/main" val="262552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92CB-AB30-4031-BB44-076C2DEE28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3978E-C175-4FDF-B1FA-8D0C9C58CD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3EFD73-29F3-4458-A464-BA97E81895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53BE54-4B87-475A-B01F-C085700E8388}"/>
              </a:ext>
            </a:extLst>
          </p:cNvPr>
          <p:cNvSpPr>
            <a:spLocks noGrp="1"/>
          </p:cNvSpPr>
          <p:nvPr>
            <p:ph type="dt" sz="half" idx="10"/>
          </p:nvPr>
        </p:nvSpPr>
        <p:spPr/>
        <p:txBody>
          <a:bodyPr/>
          <a:lstStyle/>
          <a:p>
            <a:fld id="{8AA49E40-879F-44B2-9CE4-D5E6E54593BF}" type="datetimeFigureOut">
              <a:rPr lang="en-US" smtClean="0"/>
              <a:t>12/11/2023</a:t>
            </a:fld>
            <a:endParaRPr lang="en-US" dirty="0"/>
          </a:p>
        </p:txBody>
      </p:sp>
      <p:sp>
        <p:nvSpPr>
          <p:cNvPr id="6" name="Footer Placeholder 5">
            <a:extLst>
              <a:ext uri="{FF2B5EF4-FFF2-40B4-BE49-F238E27FC236}">
                <a16:creationId xmlns:a16="http://schemas.microsoft.com/office/drawing/2014/main" id="{BB4E83C6-9C82-4CEF-9257-E3DC373AFA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2A0FAE-BD77-490D-835E-8FA6DE0D87AC}"/>
              </a:ext>
            </a:extLst>
          </p:cNvPr>
          <p:cNvSpPr>
            <a:spLocks noGrp="1"/>
          </p:cNvSpPr>
          <p:nvPr>
            <p:ph type="sldNum" sz="quarter" idx="12"/>
          </p:nvPr>
        </p:nvSpPr>
        <p:spPr/>
        <p:txBody>
          <a:bodyPr/>
          <a:lstStyle/>
          <a:p>
            <a:fld id="{50F45A06-7FF4-4136-A85E-96C4C01AEFAB}" type="slidenum">
              <a:rPr lang="en-US" smtClean="0"/>
              <a:t>‹#›</a:t>
            </a:fld>
            <a:endParaRPr lang="en-US" dirty="0"/>
          </a:p>
        </p:txBody>
      </p:sp>
    </p:spTree>
    <p:extLst>
      <p:ext uri="{BB962C8B-B14F-4D97-AF65-F5344CB8AC3E}">
        <p14:creationId xmlns:p14="http://schemas.microsoft.com/office/powerpoint/2010/main" val="291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16BD-1503-4813-A649-91DBD26E3D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835118-C777-46C3-9794-1C3C20AC26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939B01-54FE-469B-B913-B6CA27139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E1FD6F-A809-4A4A-95AE-9D39AFFF3A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4D2AF6-956D-41B6-B7B7-54376BE84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007CBA-F749-4FDD-973C-B2CA1C970B6D}"/>
              </a:ext>
            </a:extLst>
          </p:cNvPr>
          <p:cNvSpPr>
            <a:spLocks noGrp="1"/>
          </p:cNvSpPr>
          <p:nvPr>
            <p:ph type="dt" sz="half" idx="10"/>
          </p:nvPr>
        </p:nvSpPr>
        <p:spPr/>
        <p:txBody>
          <a:bodyPr/>
          <a:lstStyle/>
          <a:p>
            <a:fld id="{8AA49E40-879F-44B2-9CE4-D5E6E54593BF}" type="datetimeFigureOut">
              <a:rPr lang="en-US" smtClean="0"/>
              <a:t>12/11/2023</a:t>
            </a:fld>
            <a:endParaRPr lang="en-US" dirty="0"/>
          </a:p>
        </p:txBody>
      </p:sp>
      <p:sp>
        <p:nvSpPr>
          <p:cNvPr id="8" name="Footer Placeholder 7">
            <a:extLst>
              <a:ext uri="{FF2B5EF4-FFF2-40B4-BE49-F238E27FC236}">
                <a16:creationId xmlns:a16="http://schemas.microsoft.com/office/drawing/2014/main" id="{167AE5A8-AC76-47A1-9DFA-DF69D10EBF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7843DA-056B-4C35-9BF6-58262A534866}"/>
              </a:ext>
            </a:extLst>
          </p:cNvPr>
          <p:cNvSpPr>
            <a:spLocks noGrp="1"/>
          </p:cNvSpPr>
          <p:nvPr>
            <p:ph type="sldNum" sz="quarter" idx="12"/>
          </p:nvPr>
        </p:nvSpPr>
        <p:spPr/>
        <p:txBody>
          <a:bodyPr/>
          <a:lstStyle/>
          <a:p>
            <a:fld id="{50F45A06-7FF4-4136-A85E-96C4C01AEFAB}" type="slidenum">
              <a:rPr lang="en-US" smtClean="0"/>
              <a:t>‹#›</a:t>
            </a:fld>
            <a:endParaRPr lang="en-US" dirty="0"/>
          </a:p>
        </p:txBody>
      </p:sp>
    </p:spTree>
    <p:extLst>
      <p:ext uri="{BB962C8B-B14F-4D97-AF65-F5344CB8AC3E}">
        <p14:creationId xmlns:p14="http://schemas.microsoft.com/office/powerpoint/2010/main" val="46785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42EC-4E3B-4436-A653-CD32598114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22D8D3-0EC4-4378-87B0-5708DEAA6C3A}"/>
              </a:ext>
            </a:extLst>
          </p:cNvPr>
          <p:cNvSpPr>
            <a:spLocks noGrp="1"/>
          </p:cNvSpPr>
          <p:nvPr>
            <p:ph type="dt" sz="half" idx="10"/>
          </p:nvPr>
        </p:nvSpPr>
        <p:spPr/>
        <p:txBody>
          <a:bodyPr/>
          <a:lstStyle/>
          <a:p>
            <a:fld id="{8AA49E40-879F-44B2-9CE4-D5E6E54593BF}" type="datetimeFigureOut">
              <a:rPr lang="en-US" smtClean="0"/>
              <a:t>12/11/2023</a:t>
            </a:fld>
            <a:endParaRPr lang="en-US" dirty="0"/>
          </a:p>
        </p:txBody>
      </p:sp>
      <p:sp>
        <p:nvSpPr>
          <p:cNvPr id="4" name="Footer Placeholder 3">
            <a:extLst>
              <a:ext uri="{FF2B5EF4-FFF2-40B4-BE49-F238E27FC236}">
                <a16:creationId xmlns:a16="http://schemas.microsoft.com/office/drawing/2014/main" id="{CA6B1A10-C754-4C03-B299-7D36434107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221614B-52D2-4C85-B779-4CE8754FFC0E}"/>
              </a:ext>
            </a:extLst>
          </p:cNvPr>
          <p:cNvSpPr>
            <a:spLocks noGrp="1"/>
          </p:cNvSpPr>
          <p:nvPr>
            <p:ph type="sldNum" sz="quarter" idx="12"/>
          </p:nvPr>
        </p:nvSpPr>
        <p:spPr/>
        <p:txBody>
          <a:bodyPr/>
          <a:lstStyle/>
          <a:p>
            <a:fld id="{50F45A06-7FF4-4136-A85E-96C4C01AEFAB}" type="slidenum">
              <a:rPr lang="en-US" smtClean="0"/>
              <a:t>‹#›</a:t>
            </a:fld>
            <a:endParaRPr lang="en-US" dirty="0"/>
          </a:p>
        </p:txBody>
      </p:sp>
    </p:spTree>
    <p:extLst>
      <p:ext uri="{BB962C8B-B14F-4D97-AF65-F5344CB8AC3E}">
        <p14:creationId xmlns:p14="http://schemas.microsoft.com/office/powerpoint/2010/main" val="241360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526C6C-A927-4C23-A311-D805A88BC3D6}"/>
              </a:ext>
            </a:extLst>
          </p:cNvPr>
          <p:cNvSpPr>
            <a:spLocks noGrp="1"/>
          </p:cNvSpPr>
          <p:nvPr>
            <p:ph type="dt" sz="half" idx="10"/>
          </p:nvPr>
        </p:nvSpPr>
        <p:spPr/>
        <p:txBody>
          <a:bodyPr/>
          <a:lstStyle/>
          <a:p>
            <a:fld id="{8AA49E40-879F-44B2-9CE4-D5E6E54593BF}" type="datetimeFigureOut">
              <a:rPr lang="en-US" smtClean="0"/>
              <a:t>12/11/2023</a:t>
            </a:fld>
            <a:endParaRPr lang="en-US" dirty="0"/>
          </a:p>
        </p:txBody>
      </p:sp>
      <p:sp>
        <p:nvSpPr>
          <p:cNvPr id="3" name="Footer Placeholder 2">
            <a:extLst>
              <a:ext uri="{FF2B5EF4-FFF2-40B4-BE49-F238E27FC236}">
                <a16:creationId xmlns:a16="http://schemas.microsoft.com/office/drawing/2014/main" id="{C16D6D5D-BD19-4BFD-A510-6F7A223F102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A66FE12-065C-43E5-ADAB-E7F9CC4C1213}"/>
              </a:ext>
            </a:extLst>
          </p:cNvPr>
          <p:cNvSpPr>
            <a:spLocks noGrp="1"/>
          </p:cNvSpPr>
          <p:nvPr>
            <p:ph type="sldNum" sz="quarter" idx="12"/>
          </p:nvPr>
        </p:nvSpPr>
        <p:spPr/>
        <p:txBody>
          <a:bodyPr/>
          <a:lstStyle/>
          <a:p>
            <a:fld id="{50F45A06-7FF4-4136-A85E-96C4C01AEFAB}" type="slidenum">
              <a:rPr lang="en-US" smtClean="0"/>
              <a:t>‹#›</a:t>
            </a:fld>
            <a:endParaRPr lang="en-US" dirty="0"/>
          </a:p>
        </p:txBody>
      </p:sp>
    </p:spTree>
    <p:extLst>
      <p:ext uri="{BB962C8B-B14F-4D97-AF65-F5344CB8AC3E}">
        <p14:creationId xmlns:p14="http://schemas.microsoft.com/office/powerpoint/2010/main" val="192767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E96F2-113F-4CC5-B4A0-CE8AAD29E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4C97AE-A6C1-40D0-8BBF-31E22A923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F5A05-6FBD-4DA5-894A-7B59FA9E5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0497D-A1B9-47CA-B87F-CCDBC1F7CBBC}"/>
              </a:ext>
            </a:extLst>
          </p:cNvPr>
          <p:cNvSpPr>
            <a:spLocks noGrp="1"/>
          </p:cNvSpPr>
          <p:nvPr>
            <p:ph type="dt" sz="half" idx="10"/>
          </p:nvPr>
        </p:nvSpPr>
        <p:spPr/>
        <p:txBody>
          <a:bodyPr/>
          <a:lstStyle/>
          <a:p>
            <a:fld id="{8AA49E40-879F-44B2-9CE4-D5E6E54593BF}" type="datetimeFigureOut">
              <a:rPr lang="en-US" smtClean="0"/>
              <a:t>12/11/2023</a:t>
            </a:fld>
            <a:endParaRPr lang="en-US" dirty="0"/>
          </a:p>
        </p:txBody>
      </p:sp>
      <p:sp>
        <p:nvSpPr>
          <p:cNvPr id="6" name="Footer Placeholder 5">
            <a:extLst>
              <a:ext uri="{FF2B5EF4-FFF2-40B4-BE49-F238E27FC236}">
                <a16:creationId xmlns:a16="http://schemas.microsoft.com/office/drawing/2014/main" id="{0FC2A7A9-E38C-4B62-B8E2-7A1C94770C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DFD0C68-5D18-46A5-8368-EEBF580ADD6C}"/>
              </a:ext>
            </a:extLst>
          </p:cNvPr>
          <p:cNvSpPr>
            <a:spLocks noGrp="1"/>
          </p:cNvSpPr>
          <p:nvPr>
            <p:ph type="sldNum" sz="quarter" idx="12"/>
          </p:nvPr>
        </p:nvSpPr>
        <p:spPr/>
        <p:txBody>
          <a:bodyPr/>
          <a:lstStyle/>
          <a:p>
            <a:fld id="{50F45A06-7FF4-4136-A85E-96C4C01AEFAB}" type="slidenum">
              <a:rPr lang="en-US" smtClean="0"/>
              <a:t>‹#›</a:t>
            </a:fld>
            <a:endParaRPr lang="en-US" dirty="0"/>
          </a:p>
        </p:txBody>
      </p:sp>
    </p:spTree>
    <p:extLst>
      <p:ext uri="{BB962C8B-B14F-4D97-AF65-F5344CB8AC3E}">
        <p14:creationId xmlns:p14="http://schemas.microsoft.com/office/powerpoint/2010/main" val="44411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9255-2628-42E8-8764-EF540E4B0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43209F-19A0-46EA-A108-795DC8527E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8C30A6A-2FB4-40BC-A91D-ACB1EADB9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62F2F5-6316-4D3F-83F1-3AC9B4DCCF17}"/>
              </a:ext>
            </a:extLst>
          </p:cNvPr>
          <p:cNvSpPr>
            <a:spLocks noGrp="1"/>
          </p:cNvSpPr>
          <p:nvPr>
            <p:ph type="dt" sz="half" idx="10"/>
          </p:nvPr>
        </p:nvSpPr>
        <p:spPr/>
        <p:txBody>
          <a:bodyPr/>
          <a:lstStyle/>
          <a:p>
            <a:fld id="{8AA49E40-879F-44B2-9CE4-D5E6E54593BF}" type="datetimeFigureOut">
              <a:rPr lang="en-US" smtClean="0"/>
              <a:t>12/11/2023</a:t>
            </a:fld>
            <a:endParaRPr lang="en-US" dirty="0"/>
          </a:p>
        </p:txBody>
      </p:sp>
      <p:sp>
        <p:nvSpPr>
          <p:cNvPr id="6" name="Footer Placeholder 5">
            <a:extLst>
              <a:ext uri="{FF2B5EF4-FFF2-40B4-BE49-F238E27FC236}">
                <a16:creationId xmlns:a16="http://schemas.microsoft.com/office/drawing/2014/main" id="{A5A3CFB1-B1DC-47DB-8650-5897266F35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2A9781-F778-441F-91B2-B7DF2A197FB2}"/>
              </a:ext>
            </a:extLst>
          </p:cNvPr>
          <p:cNvSpPr>
            <a:spLocks noGrp="1"/>
          </p:cNvSpPr>
          <p:nvPr>
            <p:ph type="sldNum" sz="quarter" idx="12"/>
          </p:nvPr>
        </p:nvSpPr>
        <p:spPr/>
        <p:txBody>
          <a:bodyPr/>
          <a:lstStyle/>
          <a:p>
            <a:fld id="{50F45A06-7FF4-4136-A85E-96C4C01AEFAB}" type="slidenum">
              <a:rPr lang="en-US" smtClean="0"/>
              <a:t>‹#›</a:t>
            </a:fld>
            <a:endParaRPr lang="en-US" dirty="0"/>
          </a:p>
        </p:txBody>
      </p:sp>
    </p:spTree>
    <p:extLst>
      <p:ext uri="{BB962C8B-B14F-4D97-AF65-F5344CB8AC3E}">
        <p14:creationId xmlns:p14="http://schemas.microsoft.com/office/powerpoint/2010/main" val="418738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ags" Target="../tags/tag1.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65C6BF-BB36-4DBF-A1D9-E22C719760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EF6CDA-0671-4D63-A3E8-D43A03128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8CD72-427A-44D9-9F68-3E577EBC2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49E40-879F-44B2-9CE4-D5E6E54593BF}" type="datetimeFigureOut">
              <a:rPr lang="en-US" smtClean="0"/>
              <a:t>12/11/2023</a:t>
            </a:fld>
            <a:endParaRPr lang="en-US" dirty="0"/>
          </a:p>
        </p:txBody>
      </p:sp>
      <p:sp>
        <p:nvSpPr>
          <p:cNvPr id="5" name="Footer Placeholder 4">
            <a:extLst>
              <a:ext uri="{FF2B5EF4-FFF2-40B4-BE49-F238E27FC236}">
                <a16:creationId xmlns:a16="http://schemas.microsoft.com/office/drawing/2014/main" id="{893CF332-B867-495D-BA20-F3E2F55440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2D26E9C-FCDC-4510-8A11-6562F41865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45A06-7FF4-4136-A85E-96C4C01AEFAB}" type="slidenum">
              <a:rPr lang="en-US" smtClean="0"/>
              <a:t>‹#›</a:t>
            </a:fld>
            <a:endParaRPr lang="en-US" dirty="0"/>
          </a:p>
        </p:txBody>
      </p:sp>
    </p:spTree>
    <p:extLst>
      <p:ext uri="{BB962C8B-B14F-4D97-AF65-F5344CB8AC3E}">
        <p14:creationId xmlns:p14="http://schemas.microsoft.com/office/powerpoint/2010/main" val="988506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extLst>
              <p:ext uri="{D42A27DB-BD31-4B8C-83A1-F6EECF244321}">
                <p14:modId xmlns:p14="http://schemas.microsoft.com/office/powerpoint/2010/main" val="2011095845"/>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Capgemini Financial Services</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1081946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hyperlink" Target="mailto:Firstname.lastname@capgemini.com"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0">
            <a:extLst>
              <a:ext uri="{FF2B5EF4-FFF2-40B4-BE49-F238E27FC236}">
                <a16:creationId xmlns:a16="http://schemas.microsoft.com/office/drawing/2014/main" id="{677ECFC4-BD2F-4ACB-8800-08800EC2B55B}"/>
              </a:ext>
            </a:extLst>
          </p:cNvPr>
          <p:cNvSpPr/>
          <p:nvPr/>
        </p:nvSpPr>
        <p:spPr>
          <a:xfrm>
            <a:off x="371458" y="1371630"/>
            <a:ext cx="1668805" cy="1577009"/>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2" name="Title 1"/>
          <p:cNvSpPr>
            <a:spLocks noGrp="1"/>
          </p:cNvSpPr>
          <p:nvPr>
            <p:ph type="title"/>
          </p:nvPr>
        </p:nvSpPr>
        <p:spPr>
          <a:xfrm>
            <a:off x="72388" y="60055"/>
            <a:ext cx="11567162" cy="716711"/>
          </a:xfrm>
        </p:spPr>
        <p:txBody>
          <a:bodyPr anchor="ctr"/>
          <a:lstStyle/>
          <a:p>
            <a:r>
              <a:rPr lang="en-IN" dirty="0"/>
              <a:t>Manual </a:t>
            </a:r>
            <a:r>
              <a:rPr lang="en-IN" dirty="0" err="1"/>
              <a:t>TestER</a:t>
            </a:r>
            <a:r>
              <a:rPr lang="en-IN" dirty="0"/>
              <a:t> WITH EXPERIENCE IN Data testing, </a:t>
            </a:r>
            <a:r>
              <a:rPr lang="en-IN" dirty="0" err="1"/>
              <a:t>FX,Prod</a:t>
            </a:r>
            <a:r>
              <a:rPr lang="en-IN" dirty="0"/>
              <a:t>. Support ETC.</a:t>
            </a:r>
          </a:p>
        </p:txBody>
      </p:sp>
      <p:grpSp>
        <p:nvGrpSpPr>
          <p:cNvPr id="6" name="Group 5">
            <a:extLst>
              <a:ext uri="{FF2B5EF4-FFF2-40B4-BE49-F238E27FC236}">
                <a16:creationId xmlns:a16="http://schemas.microsoft.com/office/drawing/2014/main" id="{60C9F1D8-1BC3-4B2E-B666-A72103BA4B23}"/>
              </a:ext>
            </a:extLst>
          </p:cNvPr>
          <p:cNvGrpSpPr/>
          <p:nvPr/>
        </p:nvGrpSpPr>
        <p:grpSpPr>
          <a:xfrm rot="9268874">
            <a:off x="228796" y="485170"/>
            <a:ext cx="2328229" cy="3582378"/>
            <a:chOff x="3689968" y="-3920"/>
            <a:chExt cx="4679881" cy="7150176"/>
          </a:xfrm>
        </p:grpSpPr>
        <p:pic>
          <p:nvPicPr>
            <p:cNvPr id="7" name="Picture 6">
              <a:extLst>
                <a:ext uri="{FF2B5EF4-FFF2-40B4-BE49-F238E27FC236}">
                  <a16:creationId xmlns:a16="http://schemas.microsoft.com/office/drawing/2014/main" id="{FDDACC90-8124-40D9-9B8B-928797F0CF45}"/>
                </a:ext>
              </a:extLst>
            </p:cNvPr>
            <p:cNvPicPr>
              <a:picLocks noChangeAspect="1"/>
            </p:cNvPicPr>
            <p:nvPr userDrawn="1"/>
          </p:nvPicPr>
          <p:blipFill>
            <a:blip r:embed="rId2"/>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2495C838-1CA1-40A4-A4D9-CE6840A799DA}"/>
                </a:ext>
              </a:extLst>
            </p:cNvPr>
            <p:cNvPicPr>
              <a:picLocks noChangeAspect="1"/>
            </p:cNvPicPr>
            <p:nvPr userDrawn="1"/>
          </p:nvPicPr>
          <p:blipFill>
            <a:blip r:embed="rId3"/>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B201DEBD-FCF1-4F15-8CA3-2E9C7F31D5DD}"/>
                </a:ext>
              </a:extLst>
            </p:cNvPr>
            <p:cNvPicPr>
              <a:picLocks noChangeAspect="1"/>
            </p:cNvPicPr>
            <p:nvPr userDrawn="1"/>
          </p:nvPicPr>
          <p:blipFill>
            <a:blip r:embed="rId4"/>
            <a:stretch>
              <a:fillRect/>
            </a:stretch>
          </p:blipFill>
          <p:spPr>
            <a:xfrm>
              <a:off x="5814582" y="1137677"/>
              <a:ext cx="2555267" cy="6008579"/>
            </a:xfrm>
            <a:prstGeom prst="rect">
              <a:avLst/>
            </a:prstGeom>
          </p:spPr>
        </p:pic>
      </p:grpSp>
      <p:sp>
        <p:nvSpPr>
          <p:cNvPr id="10" name="Text Placeholder 5">
            <a:extLst>
              <a:ext uri="{FF2B5EF4-FFF2-40B4-BE49-F238E27FC236}">
                <a16:creationId xmlns:a16="http://schemas.microsoft.com/office/drawing/2014/main" id="{FD7E64BA-77E6-4E38-BBF3-F2CD3F225DE1}"/>
              </a:ext>
            </a:extLst>
          </p:cNvPr>
          <p:cNvSpPr txBox="1">
            <a:spLocks/>
          </p:cNvSpPr>
          <p:nvPr/>
        </p:nvSpPr>
        <p:spPr>
          <a:xfrm>
            <a:off x="51978" y="4161323"/>
            <a:ext cx="3149575" cy="331986"/>
          </a:xfrm>
          <a:prstGeom prst="rect">
            <a:avLst/>
          </a:prstGeom>
        </p:spPr>
        <p:txBody>
          <a:bodyPr lIns="36005" tIns="36005" rIns="36005" bIns="36005"/>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600" b="1" i="0" u="none" strike="noStrike" kern="1200" cap="none" spc="0" normalizeH="0" baseline="0" noProof="0" dirty="0">
                <a:ln>
                  <a:noFill/>
                </a:ln>
                <a:solidFill>
                  <a:srgbClr val="12ABDB"/>
                </a:solidFill>
                <a:effectLst/>
                <a:uLnTx/>
                <a:uFillTx/>
                <a:latin typeface="Ubuntu"/>
                <a:ea typeface="+mn-ea"/>
                <a:cs typeface="+mn-cs"/>
              </a:rPr>
              <a:t>Education</a:t>
            </a:r>
          </a:p>
        </p:txBody>
      </p:sp>
      <p:sp>
        <p:nvSpPr>
          <p:cNvPr id="11" name="Text Placeholder 4">
            <a:extLst>
              <a:ext uri="{FF2B5EF4-FFF2-40B4-BE49-F238E27FC236}">
                <a16:creationId xmlns:a16="http://schemas.microsoft.com/office/drawing/2014/main" id="{49C7BCDD-BA84-4BB7-A96C-CE9E3E041E6F}"/>
              </a:ext>
            </a:extLst>
          </p:cNvPr>
          <p:cNvSpPr txBox="1">
            <a:spLocks/>
          </p:cNvSpPr>
          <p:nvPr/>
        </p:nvSpPr>
        <p:spPr>
          <a:xfrm>
            <a:off x="87674" y="3330901"/>
            <a:ext cx="2512986" cy="378963"/>
          </a:xfrm>
          <a:prstGeom prst="rect">
            <a:avLst/>
          </a:prstGeom>
        </p:spPr>
        <p:txBody>
          <a:bodyPr lIns="36005" tIns="36005" rIns="36005" bIns="36005"/>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1800" b="1" dirty="0">
                <a:solidFill>
                  <a:srgbClr val="0070AD"/>
                </a:solidFill>
                <a:latin typeface="Ubuntu"/>
              </a:rPr>
              <a:t>Anuja Shukla</a:t>
            </a:r>
            <a:endParaRPr kumimoji="0" lang="en-GB" sz="1800" b="1" i="0" u="none" strike="noStrike" kern="1200" cap="none" spc="0" normalizeH="0" baseline="0" noProof="0" dirty="0">
              <a:ln>
                <a:noFill/>
              </a:ln>
              <a:solidFill>
                <a:srgbClr val="0070AD"/>
              </a:solidFill>
              <a:effectLst/>
              <a:uLnTx/>
              <a:uFillTx/>
              <a:latin typeface="Ubuntu"/>
              <a:ea typeface="+mn-ea"/>
              <a:cs typeface="+mn-cs"/>
            </a:endParaRPr>
          </a:p>
        </p:txBody>
      </p:sp>
      <p:sp>
        <p:nvSpPr>
          <p:cNvPr id="13" name="Text Placeholder 6">
            <a:extLst>
              <a:ext uri="{FF2B5EF4-FFF2-40B4-BE49-F238E27FC236}">
                <a16:creationId xmlns:a16="http://schemas.microsoft.com/office/drawing/2014/main" id="{943B0849-AC2D-4D4B-BFB4-D5398F833C2B}"/>
              </a:ext>
            </a:extLst>
          </p:cNvPr>
          <p:cNvSpPr txBox="1">
            <a:spLocks/>
          </p:cNvSpPr>
          <p:nvPr/>
        </p:nvSpPr>
        <p:spPr>
          <a:xfrm>
            <a:off x="123242" y="4493308"/>
            <a:ext cx="2477417" cy="647035"/>
          </a:xfrm>
          <a:prstGeom prst="rect">
            <a:avLst/>
          </a:prstGeom>
        </p:spPr>
        <p:txBody>
          <a:bodyPr lIns="36005" tIns="36005" rIns="36005" bIns="36005"/>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spcBef>
                <a:spcPts val="0"/>
              </a:spcBef>
              <a:spcAft>
                <a:spcPts val="0"/>
              </a:spcAft>
              <a:buClr>
                <a:srgbClr val="0070AD"/>
              </a:buClr>
              <a:buFont typeface="Wingdings" panose="05000000000000000000" pitchFamily="2" charset="2"/>
              <a:buChar char="§"/>
              <a:defRPr/>
            </a:pPr>
            <a:r>
              <a:rPr lang="en-US" sz="1200" dirty="0">
                <a:solidFill>
                  <a:srgbClr val="000000">
                    <a:lumMod val="50000"/>
                  </a:srgbClr>
                </a:solidFill>
                <a:latin typeface="+mn-lt"/>
                <a:ea typeface="Verdana" panose="020B0604030504040204" pitchFamily="34" charset="0"/>
              </a:rPr>
              <a:t>BE in Computer Science, May 2012 from RGPV Bhopal</a:t>
            </a:r>
          </a:p>
          <a:p>
            <a:pPr marL="171450" marR="0" lvl="0" indent="-171450">
              <a:spcBef>
                <a:spcPts val="0"/>
              </a:spcBef>
              <a:spcAft>
                <a:spcPts val="0"/>
              </a:spcAft>
              <a:buClr>
                <a:srgbClr val="0070AD"/>
              </a:buClr>
              <a:buFont typeface="Wingdings" panose="05000000000000000000" pitchFamily="2" charset="2"/>
              <a:buChar char="§"/>
              <a:defRPr/>
            </a:pPr>
            <a:endParaRPr lang="en-US" sz="1200" dirty="0">
              <a:solidFill>
                <a:srgbClr val="000000">
                  <a:lumMod val="50000"/>
                </a:srgbClr>
              </a:solidFill>
              <a:latin typeface="+mn-lt"/>
              <a:ea typeface="Verdana" panose="020B0604030504040204" pitchFamily="34" charset="0"/>
            </a:endParaRPr>
          </a:p>
        </p:txBody>
      </p:sp>
      <p:sp>
        <p:nvSpPr>
          <p:cNvPr id="14" name="Text Placeholder 3">
            <a:extLst>
              <a:ext uri="{FF2B5EF4-FFF2-40B4-BE49-F238E27FC236}">
                <a16:creationId xmlns:a16="http://schemas.microsoft.com/office/drawing/2014/main" id="{BEC6D5FE-526E-4B6E-B905-2F577BBC5D69}"/>
              </a:ext>
            </a:extLst>
          </p:cNvPr>
          <p:cNvSpPr txBox="1">
            <a:spLocks/>
          </p:cNvSpPr>
          <p:nvPr/>
        </p:nvSpPr>
        <p:spPr>
          <a:xfrm>
            <a:off x="2918119" y="745051"/>
            <a:ext cx="3921704" cy="206952"/>
          </a:xfrm>
          <a:prstGeom prst="rect">
            <a:avLst/>
          </a:prstGeom>
          <a:noFill/>
        </p:spPr>
        <p:txBody>
          <a:bodyPr vert="horz" lIns="0" tIns="0" rIns="0" bIns="0" rtlCol="0" anchor="ctr">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Ubuntu"/>
                <a:ea typeface="+mn-ea"/>
                <a:cs typeface="+mn-cs"/>
              </a:rPr>
              <a:t>Profile</a:t>
            </a:r>
          </a:p>
        </p:txBody>
      </p:sp>
      <p:sp>
        <p:nvSpPr>
          <p:cNvPr id="16" name="Rectangle 15">
            <a:extLst>
              <a:ext uri="{FF2B5EF4-FFF2-40B4-BE49-F238E27FC236}">
                <a16:creationId xmlns:a16="http://schemas.microsoft.com/office/drawing/2014/main" id="{C7AE8C5C-C5CE-4898-A883-0B01445A61A8}"/>
              </a:ext>
            </a:extLst>
          </p:cNvPr>
          <p:cNvSpPr/>
          <p:nvPr/>
        </p:nvSpPr>
        <p:spPr>
          <a:xfrm>
            <a:off x="7080043" y="646335"/>
            <a:ext cx="5039570" cy="58318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17" name="Text Placeholder 3">
            <a:extLst>
              <a:ext uri="{FF2B5EF4-FFF2-40B4-BE49-F238E27FC236}">
                <a16:creationId xmlns:a16="http://schemas.microsoft.com/office/drawing/2014/main" id="{530A05C4-36F7-4C8E-9F2B-C6DFE0B9E482}"/>
              </a:ext>
            </a:extLst>
          </p:cNvPr>
          <p:cNvSpPr txBox="1">
            <a:spLocks/>
          </p:cNvSpPr>
          <p:nvPr/>
        </p:nvSpPr>
        <p:spPr>
          <a:xfrm>
            <a:off x="7210263" y="741644"/>
            <a:ext cx="3648726" cy="285408"/>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Ubuntu"/>
                <a:ea typeface="+mn-ea"/>
                <a:cs typeface="+mn-cs"/>
              </a:rPr>
              <a:t>Experience</a:t>
            </a:r>
          </a:p>
        </p:txBody>
      </p:sp>
      <p:sp>
        <p:nvSpPr>
          <p:cNvPr id="19" name="Rectangle 18">
            <a:extLst>
              <a:ext uri="{FF2B5EF4-FFF2-40B4-BE49-F238E27FC236}">
                <a16:creationId xmlns:a16="http://schemas.microsoft.com/office/drawing/2014/main" id="{DCB735E6-9874-4CF9-BF58-BA40A8C2DD10}"/>
              </a:ext>
            </a:extLst>
          </p:cNvPr>
          <p:cNvSpPr/>
          <p:nvPr/>
        </p:nvSpPr>
        <p:spPr>
          <a:xfrm>
            <a:off x="2695451" y="646335"/>
            <a:ext cx="4333735" cy="3734940"/>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5" name="Text Placeholder 8">
            <a:extLst>
              <a:ext uri="{FF2B5EF4-FFF2-40B4-BE49-F238E27FC236}">
                <a16:creationId xmlns:a16="http://schemas.microsoft.com/office/drawing/2014/main" id="{C3E83975-3171-480E-9F60-1C3DEA2FC39E}"/>
              </a:ext>
            </a:extLst>
          </p:cNvPr>
          <p:cNvSpPr txBox="1">
            <a:spLocks/>
          </p:cNvSpPr>
          <p:nvPr/>
        </p:nvSpPr>
        <p:spPr>
          <a:xfrm>
            <a:off x="2841016" y="1038038"/>
            <a:ext cx="4053387" cy="2840113"/>
          </a:xfrm>
          <a:prstGeom prst="rect">
            <a:avLst/>
          </a:prstGeom>
        </p:spPr>
        <p:txBody>
          <a:bodyPr vert="horz" lIns="0" tIns="0" rIns="0" bIns="0" rtlCol="0">
            <a:noAutofit/>
          </a:bodyPr>
          <a:lstStyle/>
          <a:p>
            <a:pPr marL="171450" indent="-171450">
              <a:buClr>
                <a:srgbClr val="0070AD"/>
              </a:buClr>
              <a:buFont typeface="Wingdings" panose="05000000000000000000" pitchFamily="2" charset="2"/>
              <a:buChar char="§"/>
              <a:defRPr/>
            </a:pPr>
            <a:r>
              <a:rPr lang="en-IN" sz="1100" b="1" dirty="0">
                <a:sym typeface="Arial Narrow"/>
              </a:rPr>
              <a:t>10 </a:t>
            </a:r>
            <a:r>
              <a:rPr lang="en-IN" sz="1100" dirty="0">
                <a:sym typeface="Arial Narrow"/>
              </a:rPr>
              <a:t>years of experience in IT industry in BFS domain.</a:t>
            </a:r>
          </a:p>
          <a:p>
            <a:pPr marL="171450" indent="-171450">
              <a:buClr>
                <a:srgbClr val="0070AD"/>
              </a:buClr>
              <a:buFont typeface="Wingdings" panose="05000000000000000000" pitchFamily="2" charset="2"/>
              <a:buChar char="§"/>
              <a:defRPr/>
            </a:pPr>
            <a:r>
              <a:rPr lang="en-IN" sz="1200" b="1" dirty="0">
                <a:solidFill>
                  <a:srgbClr val="000000">
                    <a:lumMod val="50000"/>
                  </a:srgbClr>
                </a:solidFill>
                <a:ea typeface="Verdana" panose="020B0604030504040204" pitchFamily="34" charset="0"/>
                <a:sym typeface="Arial Narrow"/>
              </a:rPr>
              <a:t>1.5 years </a:t>
            </a:r>
            <a:r>
              <a:rPr lang="en-IN" sz="1200" dirty="0">
                <a:solidFill>
                  <a:srgbClr val="000000">
                    <a:lumMod val="50000"/>
                  </a:srgbClr>
                </a:solidFill>
                <a:ea typeface="Verdana" panose="020B0604030504040204" pitchFamily="34" charset="0"/>
                <a:sym typeface="Arial Narrow"/>
              </a:rPr>
              <a:t>as </a:t>
            </a:r>
            <a:r>
              <a:rPr lang="en-IN" sz="1200" b="1" dirty="0">
                <a:solidFill>
                  <a:srgbClr val="000000">
                    <a:lumMod val="50000"/>
                  </a:srgbClr>
                </a:solidFill>
                <a:ea typeface="Verdana" panose="020B0604030504040204" pitchFamily="34" charset="0"/>
                <a:sym typeface="Arial Narrow"/>
              </a:rPr>
              <a:t>Manual</a:t>
            </a:r>
            <a:r>
              <a:rPr lang="en-IN" sz="1200" dirty="0">
                <a:solidFill>
                  <a:srgbClr val="000000">
                    <a:lumMod val="50000"/>
                  </a:srgbClr>
                </a:solidFill>
                <a:ea typeface="Verdana" panose="020B0604030504040204" pitchFamily="34" charset="0"/>
                <a:sym typeface="Arial Narrow"/>
              </a:rPr>
              <a:t> </a:t>
            </a:r>
            <a:r>
              <a:rPr lang="en-IN" sz="1200" b="1" dirty="0">
                <a:solidFill>
                  <a:srgbClr val="000000">
                    <a:lumMod val="50000"/>
                  </a:srgbClr>
                </a:solidFill>
                <a:ea typeface="Verdana" panose="020B0604030504040204" pitchFamily="34" charset="0"/>
                <a:sym typeface="Arial Narrow"/>
              </a:rPr>
              <a:t>Tester </a:t>
            </a:r>
            <a:r>
              <a:rPr lang="en-IN" sz="1200" dirty="0">
                <a:solidFill>
                  <a:srgbClr val="000000">
                    <a:lumMod val="50000"/>
                  </a:srgbClr>
                </a:solidFill>
                <a:ea typeface="Verdana" panose="020B0604030504040204" pitchFamily="34" charset="0"/>
                <a:sym typeface="Arial Narrow"/>
              </a:rPr>
              <a:t> with </a:t>
            </a:r>
            <a:r>
              <a:rPr lang="en-IN" sz="1200" b="1" dirty="0">
                <a:solidFill>
                  <a:srgbClr val="000000">
                    <a:lumMod val="50000"/>
                  </a:srgbClr>
                </a:solidFill>
                <a:ea typeface="Verdana" panose="020B0604030504040204" pitchFamily="34" charset="0"/>
                <a:sym typeface="Arial Narrow"/>
              </a:rPr>
              <a:t>11 months </a:t>
            </a:r>
            <a:r>
              <a:rPr lang="en-IN" sz="1200" dirty="0">
                <a:solidFill>
                  <a:srgbClr val="000000">
                    <a:lumMod val="50000"/>
                  </a:srgbClr>
                </a:solidFill>
                <a:ea typeface="Verdana" panose="020B0604030504040204" pitchFamily="34" charset="0"/>
                <a:sym typeface="Arial Narrow"/>
              </a:rPr>
              <a:t>as QA Manual tester(regression, functional)</a:t>
            </a:r>
          </a:p>
          <a:p>
            <a:pPr marL="171450" indent="-171450">
              <a:buClr>
                <a:srgbClr val="0070AD"/>
              </a:buClr>
              <a:buFont typeface="Wingdings" panose="05000000000000000000" pitchFamily="2" charset="2"/>
              <a:buChar char="§"/>
              <a:defRPr/>
            </a:pPr>
            <a:r>
              <a:rPr lang="en-IN" sz="1200" dirty="0">
                <a:solidFill>
                  <a:srgbClr val="000000">
                    <a:lumMod val="50000"/>
                  </a:srgbClr>
                </a:solidFill>
                <a:ea typeface="Verdana" panose="020B0604030504040204" pitchFamily="34" charset="0"/>
                <a:sym typeface="Arial Narrow"/>
              </a:rPr>
              <a:t>Good understanding of end-to-end workflow of regression and functional testing.</a:t>
            </a:r>
          </a:p>
          <a:p>
            <a:pPr marL="171450" indent="-171450">
              <a:buClr>
                <a:srgbClr val="0070AD"/>
              </a:buClr>
              <a:buFont typeface="Wingdings" panose="05000000000000000000" pitchFamily="2" charset="2"/>
              <a:buChar char="§"/>
              <a:defRPr/>
            </a:pPr>
            <a:r>
              <a:rPr lang="en-IN" sz="1200" dirty="0">
                <a:solidFill>
                  <a:srgbClr val="000000">
                    <a:lumMod val="50000"/>
                  </a:srgbClr>
                </a:solidFill>
                <a:ea typeface="Verdana" panose="020B0604030504040204" pitchFamily="34" charset="0"/>
              </a:rPr>
              <a:t>Experienced in delivering test artifacts like Test plan, Test Estimation, Test Traceability, Test Scenarios, Test case, Test data set up, Test execution, Test reporting, validation UAT issues, production issues and working in Onshore-Offshore delivery mode.</a:t>
            </a:r>
          </a:p>
          <a:p>
            <a:pPr marL="171450" indent="-171450">
              <a:buClr>
                <a:srgbClr val="0070AD"/>
              </a:buClr>
              <a:buFont typeface="Wingdings" panose="05000000000000000000" pitchFamily="2" charset="2"/>
              <a:buChar char="§"/>
              <a:defRPr/>
            </a:pPr>
            <a:endParaRPr lang="en-IN" sz="1200" dirty="0">
              <a:solidFill>
                <a:srgbClr val="000000">
                  <a:lumMod val="50000"/>
                </a:srgbClr>
              </a:solidFill>
              <a:highlight>
                <a:srgbClr val="FFFF00"/>
              </a:highlight>
              <a:ea typeface="Verdana" panose="020B0604030504040204" pitchFamily="34" charset="0"/>
            </a:endParaRPr>
          </a:p>
        </p:txBody>
      </p:sp>
      <p:sp>
        <p:nvSpPr>
          <p:cNvPr id="25" name="Text Placeholder 8">
            <a:extLst>
              <a:ext uri="{FF2B5EF4-FFF2-40B4-BE49-F238E27FC236}">
                <a16:creationId xmlns:a16="http://schemas.microsoft.com/office/drawing/2014/main" id="{C618F83E-52A4-410D-9C8B-D249569EC454}"/>
              </a:ext>
            </a:extLst>
          </p:cNvPr>
          <p:cNvSpPr txBox="1">
            <a:spLocks/>
          </p:cNvSpPr>
          <p:nvPr/>
        </p:nvSpPr>
        <p:spPr>
          <a:xfrm>
            <a:off x="7093606" y="1109085"/>
            <a:ext cx="4865925" cy="5287017"/>
          </a:xfrm>
          <a:prstGeom prst="rect">
            <a:avLst/>
          </a:prstGeom>
        </p:spPr>
        <p:txBody>
          <a:bodyPr vert="horz" lIns="0" tIns="0" rIns="0" bIns="0" rtlCol="0">
            <a:noAutofit/>
          </a:bodyPr>
          <a:lstStyle/>
          <a:p>
            <a:pPr>
              <a:tabLst>
                <a:tab pos="4845050" algn="r"/>
              </a:tabLst>
            </a:pPr>
            <a:r>
              <a:rPr lang="en-US" sz="1200" b="1" dirty="0">
                <a:effectLst/>
                <a:highlight>
                  <a:srgbClr val="C0C0C0"/>
                </a:highlight>
                <a:ea typeface="Times New Roman" panose="02020603050405020304" pitchFamily="18" charset="0"/>
              </a:rPr>
              <a:t>Capgemini India, </a:t>
            </a:r>
            <a:r>
              <a:rPr lang="en-US" sz="1200" b="1" dirty="0">
                <a:highlight>
                  <a:srgbClr val="C0C0C0"/>
                </a:highlight>
                <a:ea typeface="Times New Roman" panose="02020603050405020304" pitchFamily="18" charset="0"/>
              </a:rPr>
              <a:t>Pune</a:t>
            </a:r>
            <a:r>
              <a:rPr lang="en-IN" sz="1200" b="1" dirty="0">
                <a:effectLst/>
                <a:highlight>
                  <a:srgbClr val="C0C0C0"/>
                </a:highlight>
                <a:ea typeface="Times New Roman" panose="02020603050405020304" pitchFamily="18" charset="0"/>
              </a:rPr>
              <a:t>	Since </a:t>
            </a:r>
            <a:r>
              <a:rPr lang="en-IN" sz="1200" b="1" dirty="0">
                <a:highlight>
                  <a:srgbClr val="C0C0C0"/>
                </a:highlight>
                <a:ea typeface="Times New Roman" panose="02020603050405020304" pitchFamily="18" charset="0"/>
              </a:rPr>
              <a:t>May</a:t>
            </a:r>
            <a:r>
              <a:rPr lang="en-IN" sz="1200" b="1" dirty="0">
                <a:effectLst/>
                <a:highlight>
                  <a:srgbClr val="C0C0C0"/>
                </a:highlight>
                <a:ea typeface="Times New Roman" panose="02020603050405020304" pitchFamily="18" charset="0"/>
              </a:rPr>
              <a:t> 2023</a:t>
            </a:r>
          </a:p>
          <a:p>
            <a:pPr>
              <a:tabLst>
                <a:tab pos="4845050" algn="r"/>
              </a:tabLst>
            </a:pPr>
            <a:endParaRPr lang="en-IN" sz="1200" b="1" dirty="0">
              <a:effectLs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70AD"/>
              </a:buClr>
              <a:buSzTx/>
              <a:buFontTx/>
              <a:buNone/>
              <a:tabLst>
                <a:tab pos="4845050" algn="r"/>
              </a:tabLst>
              <a:defRPr/>
            </a:pPr>
            <a:r>
              <a:rPr kumimoji="0" lang="en-US" sz="1200" b="0" i="0" u="none" strike="noStrike" kern="1200" cap="none" spc="0" normalizeH="0" baseline="0" noProof="0" dirty="0">
                <a:ln>
                  <a:noFill/>
                </a:ln>
                <a:solidFill>
                  <a:schemeClr val="tx1"/>
                </a:solidFill>
                <a:effectLst/>
                <a:uLnTx/>
                <a:uFillTx/>
                <a:latin typeface="Ubuntu"/>
                <a:ea typeface="+mn-ea"/>
                <a:cs typeface="+mn-cs"/>
              </a:rPr>
              <a:t>Client: </a:t>
            </a:r>
            <a:r>
              <a:rPr kumimoji="0" lang="en-US" sz="1200" b="1" i="0" u="none" strike="noStrike" kern="1200" cap="none" spc="0" normalizeH="0" baseline="0" noProof="0" dirty="0" err="1">
                <a:ln>
                  <a:noFill/>
                </a:ln>
                <a:solidFill>
                  <a:schemeClr val="tx1"/>
                </a:solidFill>
                <a:effectLst/>
                <a:uLnTx/>
                <a:uFillTx/>
                <a:latin typeface="Ubuntu"/>
                <a:ea typeface="+mn-ea"/>
                <a:cs typeface="+mn-cs"/>
              </a:rPr>
              <a:t>Nationale</a:t>
            </a:r>
            <a:r>
              <a:rPr kumimoji="0" lang="en-US" sz="1200" b="1" i="0" u="none" strike="noStrike" kern="1200" cap="none" spc="0" normalizeH="0" baseline="0" noProof="0" dirty="0">
                <a:ln>
                  <a:noFill/>
                </a:ln>
                <a:solidFill>
                  <a:schemeClr val="tx1"/>
                </a:solidFill>
                <a:effectLst/>
                <a:uLnTx/>
                <a:uFillTx/>
                <a:latin typeface="Ubuntu"/>
                <a:ea typeface="+mn-ea"/>
                <a:cs typeface="+mn-cs"/>
              </a:rPr>
              <a:t> Netherlands	</a:t>
            </a:r>
            <a:r>
              <a:rPr kumimoji="0" lang="en-US" sz="1200" b="0" i="0" u="none" strike="noStrike" kern="1200" cap="none" spc="0" normalizeH="0" baseline="0" noProof="0" dirty="0">
                <a:ln>
                  <a:noFill/>
                </a:ln>
                <a:solidFill>
                  <a:schemeClr val="tx1"/>
                </a:solidFill>
                <a:effectLst/>
                <a:uLnTx/>
                <a:uFillTx/>
                <a:latin typeface="Ubuntu"/>
                <a:ea typeface="+mn-ea"/>
                <a:cs typeface="+mn-cs"/>
              </a:rPr>
              <a:t>Domain   </a:t>
            </a:r>
            <a:r>
              <a:rPr kumimoji="0" lang="en-US" sz="1200" i="0" u="none" strike="noStrike" kern="1200" cap="none" spc="0" normalizeH="0" baseline="0" noProof="0" dirty="0">
                <a:ln>
                  <a:noFill/>
                </a:ln>
                <a:solidFill>
                  <a:schemeClr val="tx1"/>
                </a:solidFill>
                <a:effectLst/>
                <a:uLnTx/>
                <a:uFillTx/>
                <a:latin typeface="Ubuntu"/>
                <a:ea typeface="+mn-ea"/>
                <a:cs typeface="+mn-cs"/>
              </a:rPr>
              <a:t>:</a:t>
            </a:r>
            <a:r>
              <a:rPr kumimoji="0" lang="en-US" sz="1200" b="1" i="0" u="none" strike="noStrike" kern="1200" cap="none" spc="0" normalizeH="0" baseline="0" noProof="0" dirty="0">
                <a:ln>
                  <a:noFill/>
                </a:ln>
                <a:solidFill>
                  <a:schemeClr val="tx1"/>
                </a:solidFill>
                <a:effectLst/>
                <a:uLnTx/>
                <a:uFillTx/>
                <a:latin typeface="Ubuntu"/>
                <a:ea typeface="+mn-ea"/>
                <a:cs typeface="+mn-cs"/>
              </a:rPr>
              <a:t> Insurance</a:t>
            </a:r>
            <a:endParaRPr kumimoji="0" lang="en-IN" sz="1200" b="1" i="0" u="none" strike="noStrike" kern="1200" cap="none" spc="0" normalizeH="0" baseline="0" noProof="0" dirty="0">
              <a:ln>
                <a:noFill/>
              </a:ln>
              <a:solidFill>
                <a:schemeClr val="tx1"/>
              </a:solidFill>
              <a:effectLst/>
              <a:uLnTx/>
              <a:uFillTx/>
              <a:latin typeface="Ubuntu"/>
              <a:ea typeface="+mn-ea"/>
              <a:cs typeface="+mn-cs"/>
            </a:endParaRPr>
          </a:p>
          <a:p>
            <a:pPr>
              <a:buClr>
                <a:srgbClr val="0070AD"/>
              </a:buClr>
              <a:tabLst>
                <a:tab pos="4845050" algn="r"/>
              </a:tabLst>
              <a:defRPr/>
            </a:pPr>
            <a:r>
              <a:rPr lang="en-IN" sz="1200" dirty="0">
                <a:solidFill>
                  <a:schemeClr val="tx1"/>
                </a:solidFill>
              </a:rPr>
              <a:t>Role: </a:t>
            </a:r>
            <a:r>
              <a:rPr lang="en-IN" sz="1200" b="1" dirty="0">
                <a:solidFill>
                  <a:schemeClr val="tx1"/>
                </a:solidFill>
              </a:rPr>
              <a:t>Tester</a:t>
            </a:r>
            <a:r>
              <a:rPr lang="en-IN" sz="1200" b="1" dirty="0"/>
              <a:t>	</a:t>
            </a:r>
            <a:r>
              <a:rPr lang="en-IN" sz="1200" dirty="0">
                <a:solidFill>
                  <a:schemeClr val="tx1"/>
                </a:solidFill>
              </a:rPr>
              <a:t>Duration</a:t>
            </a:r>
            <a:r>
              <a:rPr lang="en-IN" sz="1200" b="1" dirty="0">
                <a:solidFill>
                  <a:schemeClr val="tx1"/>
                </a:solidFill>
              </a:rPr>
              <a:t> </a:t>
            </a:r>
            <a:r>
              <a:rPr lang="en-IN" sz="1200" dirty="0">
                <a:solidFill>
                  <a:schemeClr val="tx1"/>
                </a:solidFill>
              </a:rPr>
              <a:t>:</a:t>
            </a:r>
            <a:r>
              <a:rPr lang="en-IN" sz="1200" b="1" dirty="0">
                <a:solidFill>
                  <a:schemeClr val="tx1"/>
                </a:solidFill>
              </a:rPr>
              <a:t> </a:t>
            </a:r>
            <a:r>
              <a:rPr lang="en-IN" sz="1200" b="1" dirty="0"/>
              <a:t>May</a:t>
            </a:r>
            <a:r>
              <a:rPr lang="en-IN" sz="1200" b="1" dirty="0">
                <a:solidFill>
                  <a:schemeClr val="tx1"/>
                </a:solidFill>
              </a:rPr>
              <a:t> 2023 </a:t>
            </a:r>
            <a:r>
              <a:rPr lang="en-US" sz="1200" b="1" dirty="0">
                <a:solidFill>
                  <a:schemeClr val="tx1"/>
                </a:solidFill>
              </a:rPr>
              <a:t>– </a:t>
            </a:r>
            <a:r>
              <a:rPr lang="en-US" sz="1200" b="1" dirty="0"/>
              <a:t>Oct</a:t>
            </a:r>
            <a:r>
              <a:rPr lang="en-US" sz="1200" b="1" dirty="0">
                <a:solidFill>
                  <a:schemeClr val="tx1"/>
                </a:solidFill>
              </a:rPr>
              <a:t> 2023</a:t>
            </a:r>
          </a:p>
          <a:p>
            <a:pPr>
              <a:tabLst>
                <a:tab pos="4035425" algn="r"/>
              </a:tabLst>
            </a:pPr>
            <a:endParaRPr lang="en-IN" sz="1200" b="1" dirty="0"/>
          </a:p>
          <a:p>
            <a:pPr marL="171450" marR="0" indent="-171450">
              <a:spcBef>
                <a:spcPts val="0"/>
              </a:spcBef>
              <a:spcAft>
                <a:spcPts val="0"/>
              </a:spcAft>
              <a:buClr>
                <a:srgbClr val="0070AD"/>
              </a:buClr>
              <a:buFont typeface="Wingdings" panose="05000000000000000000" pitchFamily="2" charset="2"/>
              <a:buChar char="§"/>
              <a:defRPr/>
            </a:pPr>
            <a:r>
              <a:rPr lang="en-IN" sz="1200" dirty="0">
                <a:solidFill>
                  <a:srgbClr val="000000">
                    <a:lumMod val="50000"/>
                  </a:srgbClr>
                </a:solidFill>
                <a:ea typeface="Verdana" panose="020B0604030504040204" pitchFamily="34" charset="0"/>
              </a:rPr>
              <a:t>Performed manual testing post various staged of database migration.</a:t>
            </a:r>
          </a:p>
          <a:p>
            <a:pPr marL="171450" marR="0" indent="-171450">
              <a:spcBef>
                <a:spcPts val="0"/>
              </a:spcBef>
              <a:spcAft>
                <a:spcPts val="0"/>
              </a:spcAft>
              <a:buClr>
                <a:srgbClr val="0070AD"/>
              </a:buClr>
              <a:buFont typeface="Wingdings" panose="05000000000000000000" pitchFamily="2" charset="2"/>
              <a:buChar char="§"/>
              <a:defRPr/>
            </a:pPr>
            <a:r>
              <a:rPr lang="en-IN" sz="1200" dirty="0">
                <a:solidFill>
                  <a:srgbClr val="000000">
                    <a:lumMod val="50000"/>
                  </a:srgbClr>
                </a:solidFill>
                <a:ea typeface="Verdana" panose="020B0604030504040204" pitchFamily="34" charset="0"/>
              </a:rPr>
              <a:t>Performed role of offshore operation team lead.</a:t>
            </a:r>
          </a:p>
          <a:p>
            <a:pPr marR="0">
              <a:spcBef>
                <a:spcPts val="0"/>
              </a:spcBef>
              <a:spcAft>
                <a:spcPts val="0"/>
              </a:spcAft>
              <a:buClr>
                <a:srgbClr val="0070AD"/>
              </a:buClr>
              <a:defRPr/>
            </a:pPr>
            <a:endParaRPr lang="en-IN" sz="1200" dirty="0">
              <a:solidFill>
                <a:srgbClr val="000000">
                  <a:lumMod val="50000"/>
                </a:srgbClr>
              </a:solidFill>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
                <a:srgbClr val="0070AD"/>
              </a:buClr>
              <a:buSzTx/>
              <a:buFontTx/>
              <a:buNone/>
              <a:tabLst>
                <a:tab pos="4845050" algn="r"/>
              </a:tabLst>
              <a:defRPr/>
            </a:pPr>
            <a:r>
              <a:rPr kumimoji="0" lang="en-US" sz="1200" b="0" i="0" u="none" strike="noStrike" kern="1200" cap="none" spc="0" normalizeH="0" baseline="0" noProof="0" dirty="0">
                <a:ln>
                  <a:noFill/>
                </a:ln>
                <a:solidFill>
                  <a:schemeClr val="tx1"/>
                </a:solidFill>
                <a:effectLst/>
                <a:uLnTx/>
                <a:uFillTx/>
                <a:latin typeface="Ubuntu"/>
                <a:ea typeface="+mn-ea"/>
                <a:cs typeface="+mn-cs"/>
              </a:rPr>
              <a:t>Client: </a:t>
            </a:r>
            <a:r>
              <a:rPr kumimoji="0" lang="en-US" sz="1200" b="1" i="0" u="none" strike="noStrike" kern="1200" cap="none" spc="0" normalizeH="0" baseline="0" noProof="0" dirty="0">
                <a:ln>
                  <a:noFill/>
                </a:ln>
                <a:solidFill>
                  <a:schemeClr val="tx1"/>
                </a:solidFill>
                <a:effectLst/>
                <a:uLnTx/>
                <a:uFillTx/>
                <a:latin typeface="Ubuntu"/>
                <a:ea typeface="+mn-ea"/>
                <a:cs typeface="+mn-cs"/>
              </a:rPr>
              <a:t>Morgan Stanley	</a:t>
            </a:r>
            <a:r>
              <a:rPr kumimoji="0" lang="en-US" sz="1200" b="0" i="0" u="none" strike="noStrike" kern="1200" cap="none" spc="0" normalizeH="0" baseline="0" noProof="0" dirty="0">
                <a:ln>
                  <a:noFill/>
                </a:ln>
                <a:solidFill>
                  <a:schemeClr val="tx1"/>
                </a:solidFill>
                <a:effectLst/>
                <a:uLnTx/>
                <a:uFillTx/>
                <a:latin typeface="Ubuntu"/>
                <a:ea typeface="+mn-ea"/>
                <a:cs typeface="+mn-cs"/>
              </a:rPr>
              <a:t>Domain   </a:t>
            </a:r>
            <a:r>
              <a:rPr kumimoji="0" lang="en-US" sz="1200" i="0" u="none" strike="noStrike" kern="1200" cap="none" spc="0" normalizeH="0" baseline="0" noProof="0" dirty="0">
                <a:ln>
                  <a:noFill/>
                </a:ln>
                <a:solidFill>
                  <a:schemeClr val="tx1"/>
                </a:solidFill>
                <a:effectLst/>
                <a:uLnTx/>
                <a:uFillTx/>
                <a:latin typeface="Ubuntu"/>
                <a:ea typeface="+mn-ea"/>
                <a:cs typeface="+mn-cs"/>
              </a:rPr>
              <a:t>:</a:t>
            </a:r>
            <a:r>
              <a:rPr kumimoji="0" lang="en-US" sz="1200" b="1" i="0" u="none" strike="noStrike" kern="1200" cap="none" spc="0" normalizeH="0" baseline="0" noProof="0" dirty="0">
                <a:ln>
                  <a:noFill/>
                </a:ln>
                <a:solidFill>
                  <a:schemeClr val="tx1"/>
                </a:solidFill>
                <a:effectLst/>
                <a:uLnTx/>
                <a:uFillTx/>
                <a:latin typeface="Ubuntu"/>
                <a:ea typeface="+mn-ea"/>
                <a:cs typeface="+mn-cs"/>
              </a:rPr>
              <a:t> </a:t>
            </a:r>
            <a:r>
              <a:rPr kumimoji="0" lang="en-IN" sz="1200" b="1" i="0" u="none" strike="noStrike" kern="1200" cap="none" spc="0" normalizeH="0" baseline="0" noProof="0" dirty="0">
                <a:ln>
                  <a:noFill/>
                </a:ln>
                <a:solidFill>
                  <a:schemeClr val="tx1"/>
                </a:solidFill>
                <a:effectLst/>
                <a:uLnTx/>
                <a:uFillTx/>
                <a:latin typeface="Ubuntu"/>
                <a:ea typeface="+mn-ea"/>
                <a:cs typeface="+mn-cs"/>
              </a:rPr>
              <a:t>BFS(FX)</a:t>
            </a:r>
          </a:p>
          <a:p>
            <a:pPr>
              <a:buClr>
                <a:srgbClr val="0070AD"/>
              </a:buClr>
              <a:tabLst>
                <a:tab pos="4845050" algn="r"/>
              </a:tabLst>
              <a:defRPr/>
            </a:pPr>
            <a:r>
              <a:rPr lang="en-IN" sz="1200" dirty="0">
                <a:solidFill>
                  <a:schemeClr val="tx1"/>
                </a:solidFill>
              </a:rPr>
              <a:t>Role: </a:t>
            </a:r>
            <a:r>
              <a:rPr lang="en-IN" sz="1200" b="1" dirty="0"/>
              <a:t>Manual Tester	</a:t>
            </a:r>
            <a:r>
              <a:rPr lang="en-IN" sz="1200" dirty="0">
                <a:solidFill>
                  <a:schemeClr val="tx1"/>
                </a:solidFill>
              </a:rPr>
              <a:t>Duration</a:t>
            </a:r>
            <a:r>
              <a:rPr lang="en-IN" sz="1200" b="1" dirty="0">
                <a:solidFill>
                  <a:schemeClr val="tx1"/>
                </a:solidFill>
              </a:rPr>
              <a:t> </a:t>
            </a:r>
            <a:r>
              <a:rPr lang="en-IN" sz="1200" dirty="0">
                <a:solidFill>
                  <a:schemeClr val="tx1"/>
                </a:solidFill>
              </a:rPr>
              <a:t>:</a:t>
            </a:r>
            <a:r>
              <a:rPr lang="en-IN" sz="1200" b="1" dirty="0">
                <a:solidFill>
                  <a:schemeClr val="tx1"/>
                </a:solidFill>
              </a:rPr>
              <a:t> Apr 2022 </a:t>
            </a:r>
            <a:r>
              <a:rPr lang="en-US" sz="1200" b="1" dirty="0">
                <a:solidFill>
                  <a:schemeClr val="tx1"/>
                </a:solidFill>
              </a:rPr>
              <a:t>– </a:t>
            </a:r>
            <a:r>
              <a:rPr lang="en-US" sz="1200" b="1" dirty="0"/>
              <a:t>Apr</a:t>
            </a:r>
            <a:r>
              <a:rPr lang="en-US" sz="1200" b="1" dirty="0">
                <a:solidFill>
                  <a:schemeClr val="tx1"/>
                </a:solidFill>
              </a:rPr>
              <a:t> 2023</a:t>
            </a:r>
          </a:p>
          <a:p>
            <a:pPr>
              <a:tabLst>
                <a:tab pos="4035425" algn="r"/>
              </a:tabLst>
            </a:pPr>
            <a:endParaRPr lang="en-IN" sz="1200" b="1" dirty="0"/>
          </a:p>
          <a:p>
            <a:pPr marL="171450" marR="0" indent="-171450">
              <a:spcBef>
                <a:spcPts val="0"/>
              </a:spcBef>
              <a:spcAft>
                <a:spcPts val="0"/>
              </a:spcAft>
              <a:buClr>
                <a:srgbClr val="0070AD"/>
              </a:buClr>
              <a:buFont typeface="Wingdings" panose="05000000000000000000" pitchFamily="2" charset="2"/>
              <a:buChar char="§"/>
              <a:defRPr/>
            </a:pPr>
            <a:r>
              <a:rPr lang="en-IN" sz="1200" dirty="0">
                <a:solidFill>
                  <a:srgbClr val="000000">
                    <a:lumMod val="50000"/>
                  </a:srgbClr>
                </a:solidFill>
                <a:ea typeface="Verdana" panose="020B0604030504040204" pitchFamily="34" charset="0"/>
              </a:rPr>
              <a:t>Performed QA testing(functional, regression) for FX EV application.</a:t>
            </a:r>
          </a:p>
          <a:p>
            <a:pPr marL="171450" marR="0" indent="-171450">
              <a:spcBef>
                <a:spcPts val="0"/>
              </a:spcBef>
              <a:spcAft>
                <a:spcPts val="0"/>
              </a:spcAft>
              <a:buClr>
                <a:srgbClr val="0070AD"/>
              </a:buClr>
              <a:buFont typeface="Wingdings" panose="05000000000000000000" pitchFamily="2" charset="2"/>
              <a:buChar char="§"/>
              <a:defRPr/>
            </a:pPr>
            <a:r>
              <a:rPr lang="en-US" sz="1200" dirty="0">
                <a:solidFill>
                  <a:srgbClr val="000000">
                    <a:lumMod val="50000"/>
                  </a:srgbClr>
                </a:solidFill>
                <a:ea typeface="Verdana" panose="020B0604030504040204" pitchFamily="34" charset="0"/>
              </a:rPr>
              <a:t>Designing test cases, setting up the test environment, executing tests, reporting and tracking bugs, and finally closing the test cycle.</a:t>
            </a:r>
            <a:endParaRPr lang="en-IN" sz="1200" dirty="0">
              <a:solidFill>
                <a:srgbClr val="000000">
                  <a:lumMod val="50000"/>
                </a:srgbClr>
              </a:solidFill>
              <a:ea typeface="Verdana" panose="020B0604030504040204" pitchFamily="34" charset="0"/>
            </a:endParaRPr>
          </a:p>
          <a:p>
            <a:pPr marR="0">
              <a:spcBef>
                <a:spcPts val="0"/>
              </a:spcBef>
              <a:spcAft>
                <a:spcPts val="0"/>
              </a:spcAft>
              <a:buClr>
                <a:srgbClr val="0070AD"/>
              </a:buClr>
              <a:defRPr/>
            </a:pPr>
            <a:endParaRPr lang="en-IN" sz="1200" dirty="0">
              <a:solidFill>
                <a:srgbClr val="000000">
                  <a:lumMod val="50000"/>
                </a:srgbClr>
              </a:solidFill>
              <a:ea typeface="Verdana" panose="020B0604030504040204" pitchFamily="34" charset="0"/>
            </a:endParaRPr>
          </a:p>
          <a:p>
            <a:pPr>
              <a:buClr>
                <a:srgbClr val="0070AD"/>
              </a:buClr>
              <a:tabLst>
                <a:tab pos="4845050" algn="r"/>
              </a:tabLst>
              <a:defRPr/>
            </a:pPr>
            <a:r>
              <a:rPr lang="en-US" sz="1200" b="1" dirty="0">
                <a:highlight>
                  <a:srgbClr val="C0C0C0"/>
                </a:highlight>
                <a:ea typeface="Times New Roman" panose="02020603050405020304" pitchFamily="18" charset="0"/>
              </a:rPr>
              <a:t>TCS, Pune</a:t>
            </a:r>
            <a:r>
              <a:rPr lang="en-IN" sz="1200" b="1" dirty="0">
                <a:effectLst/>
                <a:highlight>
                  <a:srgbClr val="C0C0C0"/>
                </a:highlight>
                <a:ea typeface="Times New Roman" panose="02020603050405020304" pitchFamily="18" charset="0"/>
              </a:rPr>
              <a:t>	</a:t>
            </a:r>
            <a:r>
              <a:rPr lang="en-IN" sz="1200" b="1" dirty="0">
                <a:highlight>
                  <a:srgbClr val="C0C0C0"/>
                </a:highlight>
                <a:ea typeface="Times New Roman" panose="02020603050405020304" pitchFamily="18" charset="0"/>
              </a:rPr>
              <a:t>May</a:t>
            </a:r>
            <a:r>
              <a:rPr lang="en-IN" sz="1200" b="1" dirty="0">
                <a:effectLst/>
                <a:highlight>
                  <a:srgbClr val="C0C0C0"/>
                </a:highlight>
                <a:ea typeface="Times New Roman" panose="02020603050405020304" pitchFamily="18" charset="0"/>
              </a:rPr>
              <a:t> 2015 – Nov 2020</a:t>
            </a:r>
          </a:p>
          <a:p>
            <a:pPr marR="0">
              <a:spcBef>
                <a:spcPts val="0"/>
              </a:spcBef>
              <a:spcAft>
                <a:spcPts val="0"/>
              </a:spcAft>
              <a:buClr>
                <a:srgbClr val="0070AD"/>
              </a:buClr>
              <a:defRPr/>
            </a:pPr>
            <a:endParaRPr lang="en-IN" sz="1200" dirty="0">
              <a:solidFill>
                <a:srgbClr val="000000">
                  <a:lumMod val="50000"/>
                </a:srgbClr>
              </a:solidFill>
              <a:ea typeface="Verdana" panose="020B0604030504040204" pitchFamily="34" charset="0"/>
            </a:endParaRPr>
          </a:p>
          <a:p>
            <a:pPr lvl="0">
              <a:buClr>
                <a:srgbClr val="0070AD"/>
              </a:buClr>
              <a:tabLst>
                <a:tab pos="4845050" algn="r"/>
              </a:tabLst>
              <a:defRPr/>
            </a:pPr>
            <a:r>
              <a:rPr kumimoji="0" lang="en-US" sz="1200" b="0" i="0" u="none" strike="noStrike" kern="1200" cap="none" spc="0" normalizeH="0" baseline="0" noProof="0" dirty="0">
                <a:ln>
                  <a:noFill/>
                </a:ln>
                <a:solidFill>
                  <a:schemeClr val="tx1"/>
                </a:solidFill>
                <a:effectLst/>
                <a:uLnTx/>
                <a:uFillTx/>
                <a:latin typeface="Ubuntu"/>
                <a:ea typeface="+mn-ea"/>
                <a:cs typeface="+mn-cs"/>
              </a:rPr>
              <a:t>Client: </a:t>
            </a:r>
            <a:r>
              <a:rPr kumimoji="0" lang="en-US" sz="1200" b="1" i="0" u="none" strike="noStrike" kern="1200" cap="none" spc="0" normalizeH="0" baseline="0" noProof="0" dirty="0">
                <a:ln>
                  <a:noFill/>
                </a:ln>
                <a:solidFill>
                  <a:schemeClr val="tx1"/>
                </a:solidFill>
                <a:effectLst/>
                <a:uLnTx/>
                <a:uFillTx/>
                <a:latin typeface="Ubuntu"/>
                <a:ea typeface="+mn-ea"/>
                <a:cs typeface="+mn-cs"/>
              </a:rPr>
              <a:t>MUFG	</a:t>
            </a:r>
            <a:r>
              <a:rPr kumimoji="0" lang="en-US" sz="1200" b="0" i="0" u="none" strike="noStrike" kern="1200" cap="none" spc="0" normalizeH="0" baseline="0" noProof="0" dirty="0">
                <a:ln>
                  <a:noFill/>
                </a:ln>
                <a:solidFill>
                  <a:schemeClr val="tx1"/>
                </a:solidFill>
                <a:effectLst/>
                <a:uLnTx/>
                <a:uFillTx/>
                <a:latin typeface="Ubuntu"/>
                <a:ea typeface="+mn-ea"/>
                <a:cs typeface="+mn-cs"/>
              </a:rPr>
              <a:t>Domain   </a:t>
            </a:r>
            <a:r>
              <a:rPr kumimoji="0" lang="en-US" sz="1200" i="0" u="none" strike="noStrike" kern="1200" cap="none" spc="0" normalizeH="0" baseline="0" noProof="0" dirty="0">
                <a:ln>
                  <a:noFill/>
                </a:ln>
                <a:solidFill>
                  <a:schemeClr val="tx1"/>
                </a:solidFill>
                <a:effectLst/>
                <a:uLnTx/>
                <a:uFillTx/>
                <a:latin typeface="Ubuntu"/>
                <a:ea typeface="+mn-ea"/>
                <a:cs typeface="+mn-cs"/>
              </a:rPr>
              <a:t>:</a:t>
            </a:r>
            <a:r>
              <a:rPr kumimoji="0" lang="en-US" sz="1200" b="1" i="0" u="none" strike="noStrike" kern="1200" cap="none" spc="0" normalizeH="0" baseline="0" noProof="0" dirty="0">
                <a:ln>
                  <a:noFill/>
                </a:ln>
                <a:solidFill>
                  <a:schemeClr val="tx1"/>
                </a:solidFill>
                <a:effectLst/>
                <a:uLnTx/>
                <a:uFillTx/>
                <a:latin typeface="Ubuntu"/>
                <a:ea typeface="+mn-ea"/>
                <a:cs typeface="+mn-cs"/>
              </a:rPr>
              <a:t> </a:t>
            </a:r>
            <a:r>
              <a:rPr lang="en-US" sz="1200" b="1" dirty="0">
                <a:latin typeface="Ubuntu"/>
              </a:rPr>
              <a:t>BFS</a:t>
            </a:r>
            <a:endParaRPr kumimoji="0" lang="en-IN" sz="1200" b="1" i="0" u="none" strike="noStrike" kern="1200" cap="none" spc="0" normalizeH="0" baseline="0" noProof="0" dirty="0">
              <a:ln>
                <a:noFill/>
              </a:ln>
              <a:solidFill>
                <a:schemeClr val="tx1"/>
              </a:solidFill>
              <a:effectLst/>
              <a:uLnTx/>
              <a:uFillTx/>
              <a:latin typeface="Ubuntu"/>
              <a:ea typeface="+mn-ea"/>
              <a:cs typeface="+mn-cs"/>
            </a:endParaRPr>
          </a:p>
          <a:p>
            <a:pPr>
              <a:buClr>
                <a:srgbClr val="0070AD"/>
              </a:buClr>
              <a:tabLst>
                <a:tab pos="4845050" algn="r"/>
              </a:tabLst>
              <a:defRPr/>
            </a:pPr>
            <a:r>
              <a:rPr lang="en-IN" sz="1200" dirty="0">
                <a:solidFill>
                  <a:schemeClr val="tx1"/>
                </a:solidFill>
              </a:rPr>
              <a:t>Role: </a:t>
            </a:r>
            <a:r>
              <a:rPr lang="en-IN" sz="1200" b="1" dirty="0"/>
              <a:t>Prod. Support Executive/Lead	</a:t>
            </a:r>
            <a:r>
              <a:rPr lang="en-IN" sz="1200" dirty="0">
                <a:solidFill>
                  <a:schemeClr val="tx1"/>
                </a:solidFill>
              </a:rPr>
              <a:t>Duration</a:t>
            </a:r>
            <a:r>
              <a:rPr lang="en-IN" sz="1200" b="1" dirty="0">
                <a:solidFill>
                  <a:schemeClr val="tx1"/>
                </a:solidFill>
              </a:rPr>
              <a:t> </a:t>
            </a:r>
            <a:r>
              <a:rPr lang="en-IN" sz="1200" dirty="0">
                <a:solidFill>
                  <a:schemeClr val="tx1"/>
                </a:solidFill>
              </a:rPr>
              <a:t>:</a:t>
            </a:r>
            <a:r>
              <a:rPr lang="en-IN" sz="1200" b="1" dirty="0">
                <a:solidFill>
                  <a:schemeClr val="tx1"/>
                </a:solidFill>
              </a:rPr>
              <a:t> </a:t>
            </a:r>
            <a:r>
              <a:rPr lang="en-IN" sz="1200" b="1" dirty="0"/>
              <a:t>May 2015 – Nov 2019</a:t>
            </a:r>
            <a:endParaRPr lang="en-US" sz="1200" b="1" dirty="0"/>
          </a:p>
          <a:p>
            <a:pPr>
              <a:tabLst>
                <a:tab pos="4035425" algn="r"/>
              </a:tabLst>
            </a:pPr>
            <a:endParaRPr lang="en-IN" sz="1200" b="1" dirty="0"/>
          </a:p>
          <a:p>
            <a:pPr marL="171450" marR="0" indent="-171450">
              <a:spcBef>
                <a:spcPts val="0"/>
              </a:spcBef>
              <a:spcAft>
                <a:spcPts val="0"/>
              </a:spcAft>
              <a:buClr>
                <a:srgbClr val="0070AD"/>
              </a:buClr>
              <a:buFont typeface="Wingdings" panose="05000000000000000000" pitchFamily="2" charset="2"/>
              <a:buChar char="§"/>
              <a:defRPr/>
            </a:pPr>
            <a:r>
              <a:rPr lang="en-IN" sz="1200" dirty="0">
                <a:solidFill>
                  <a:srgbClr val="000000">
                    <a:lumMod val="50000"/>
                  </a:srgbClr>
                </a:solidFill>
                <a:ea typeface="Verdana" panose="020B0604030504040204" pitchFamily="34" charset="0"/>
              </a:rPr>
              <a:t>Worked with CG for same project(Feb 2020 – Dec 2020)</a:t>
            </a:r>
          </a:p>
          <a:p>
            <a:pPr marL="171450" marR="0" indent="-171450">
              <a:spcBef>
                <a:spcPts val="0"/>
              </a:spcBef>
              <a:spcAft>
                <a:spcPts val="0"/>
              </a:spcAft>
              <a:buClr>
                <a:srgbClr val="0070AD"/>
              </a:buClr>
              <a:buFont typeface="Wingdings" panose="05000000000000000000" pitchFamily="2" charset="2"/>
              <a:buChar char="§"/>
              <a:defRPr/>
            </a:pPr>
            <a:r>
              <a:rPr lang="en-IN" sz="1200" dirty="0">
                <a:solidFill>
                  <a:srgbClr val="000000">
                    <a:lumMod val="50000"/>
                  </a:srgbClr>
                </a:solidFill>
                <a:ea typeface="Verdana" panose="020B0604030504040204" pitchFamily="34" charset="0"/>
              </a:rPr>
              <a:t>16*7 offshore support for 300+ applications.</a:t>
            </a:r>
          </a:p>
          <a:p>
            <a:pPr marL="171450" marR="0" indent="-171450">
              <a:spcBef>
                <a:spcPts val="0"/>
              </a:spcBef>
              <a:spcAft>
                <a:spcPts val="0"/>
              </a:spcAft>
              <a:buClr>
                <a:srgbClr val="0070AD"/>
              </a:buClr>
              <a:buFont typeface="Wingdings" panose="05000000000000000000" pitchFamily="2" charset="2"/>
              <a:buChar char="§"/>
              <a:defRPr/>
            </a:pPr>
            <a:r>
              <a:rPr lang="en-IN" sz="1200" dirty="0">
                <a:solidFill>
                  <a:srgbClr val="000000">
                    <a:lumMod val="50000"/>
                  </a:srgbClr>
                </a:solidFill>
                <a:ea typeface="Verdana" panose="020B0604030504040204" pitchFamily="34" charset="0"/>
              </a:rPr>
              <a:t>Managed entire shift along with driving the issues and managing the team.</a:t>
            </a:r>
          </a:p>
          <a:p>
            <a:pPr marL="171450" marR="0" indent="-171450">
              <a:spcBef>
                <a:spcPts val="0"/>
              </a:spcBef>
              <a:spcAft>
                <a:spcPts val="0"/>
              </a:spcAft>
              <a:buClr>
                <a:srgbClr val="0070AD"/>
              </a:buClr>
              <a:buFont typeface="Wingdings" panose="05000000000000000000" pitchFamily="2" charset="2"/>
              <a:buChar char="§"/>
              <a:defRPr/>
            </a:pPr>
            <a:r>
              <a:rPr lang="en-IN" sz="1200" dirty="0">
                <a:solidFill>
                  <a:srgbClr val="000000">
                    <a:lumMod val="50000"/>
                  </a:srgbClr>
                </a:solidFill>
                <a:ea typeface="Verdana" panose="020B0604030504040204" pitchFamily="34" charset="0"/>
              </a:rPr>
              <a:t>Proactively addressed reoccurring issues and provided value adding solutions to client.</a:t>
            </a:r>
          </a:p>
          <a:p>
            <a:pPr marR="0">
              <a:spcBef>
                <a:spcPts val="0"/>
              </a:spcBef>
              <a:spcAft>
                <a:spcPts val="0"/>
              </a:spcAft>
              <a:buClr>
                <a:srgbClr val="0070AD"/>
              </a:buClr>
              <a:defRPr/>
            </a:pPr>
            <a:endParaRPr lang="en-IN" sz="1200" dirty="0">
              <a:solidFill>
                <a:srgbClr val="000000">
                  <a:lumMod val="50000"/>
                </a:srgbClr>
              </a:solidFill>
              <a:ea typeface="Verdana" panose="020B0604030504040204" pitchFamily="34" charset="0"/>
            </a:endParaRPr>
          </a:p>
          <a:p>
            <a:pPr marR="0">
              <a:spcBef>
                <a:spcPts val="0"/>
              </a:spcBef>
              <a:spcAft>
                <a:spcPts val="0"/>
              </a:spcAft>
              <a:buClr>
                <a:srgbClr val="0070AD"/>
              </a:buClr>
              <a:defRPr/>
            </a:pPr>
            <a:endParaRPr lang="en-IN" sz="1200" dirty="0">
              <a:solidFill>
                <a:srgbClr val="000000">
                  <a:lumMod val="50000"/>
                </a:srgbClr>
              </a:solidFill>
              <a:ea typeface="Verdana" panose="020B0604030504040204" pitchFamily="34" charset="0"/>
            </a:endParaRPr>
          </a:p>
          <a:p>
            <a:pPr marR="0">
              <a:spcBef>
                <a:spcPts val="0"/>
              </a:spcBef>
              <a:spcAft>
                <a:spcPts val="0"/>
              </a:spcAft>
              <a:buClr>
                <a:srgbClr val="0070AD"/>
              </a:buClr>
              <a:defRPr/>
            </a:pPr>
            <a:endParaRPr lang="en-IN" sz="1200" dirty="0">
              <a:solidFill>
                <a:srgbClr val="000000">
                  <a:lumMod val="50000"/>
                </a:srgbClr>
              </a:solidFill>
              <a:ea typeface="Verdana" panose="020B0604030504040204" pitchFamily="34" charset="0"/>
            </a:endParaRPr>
          </a:p>
        </p:txBody>
      </p:sp>
      <p:sp>
        <p:nvSpPr>
          <p:cNvPr id="4" name="Rectangle 3">
            <a:extLst>
              <a:ext uri="{FF2B5EF4-FFF2-40B4-BE49-F238E27FC236}">
                <a16:creationId xmlns:a16="http://schemas.microsoft.com/office/drawing/2014/main" id="{2E49BCCC-F32A-280D-994A-A680A1D297F3}"/>
              </a:ext>
            </a:extLst>
          </p:cNvPr>
          <p:cNvSpPr/>
          <p:nvPr/>
        </p:nvSpPr>
        <p:spPr>
          <a:xfrm>
            <a:off x="2695451" y="4382367"/>
            <a:ext cx="4333735" cy="2040032"/>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PT" sz="1800" b="0" i="0" u="none" strike="noStrike" kern="1200" cap="none" spc="0" normalizeH="0" baseline="0" noProof="0">
                <a:ln>
                  <a:noFill/>
                </a:ln>
                <a:solidFill>
                  <a:srgbClr val="FFFFFF"/>
                </a:solidFill>
                <a:effectLst/>
                <a:uLnTx/>
                <a:uFillTx/>
                <a:latin typeface="Ubuntu"/>
                <a:ea typeface="+mn-ea"/>
                <a:cs typeface="+mn-cs"/>
              </a:rPr>
              <a:t>-</a:t>
            </a:r>
          </a:p>
        </p:txBody>
      </p:sp>
      <p:sp>
        <p:nvSpPr>
          <p:cNvPr id="5" name="Text Placeholder 3">
            <a:extLst>
              <a:ext uri="{FF2B5EF4-FFF2-40B4-BE49-F238E27FC236}">
                <a16:creationId xmlns:a16="http://schemas.microsoft.com/office/drawing/2014/main" id="{AA332466-1527-E34F-789D-63CFB36BBBBE}"/>
              </a:ext>
            </a:extLst>
          </p:cNvPr>
          <p:cNvSpPr txBox="1">
            <a:spLocks/>
          </p:cNvSpPr>
          <p:nvPr/>
        </p:nvSpPr>
        <p:spPr>
          <a:xfrm>
            <a:off x="2768327" y="4442848"/>
            <a:ext cx="3921704" cy="27041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Ubuntu"/>
                <a:ea typeface="+mn-ea"/>
                <a:cs typeface="+mn-cs"/>
              </a:rPr>
              <a:t>Technical Skills / Competencies</a:t>
            </a:r>
          </a:p>
        </p:txBody>
      </p:sp>
      <p:sp>
        <p:nvSpPr>
          <p:cNvPr id="18" name="Text Placeholder 8">
            <a:extLst>
              <a:ext uri="{FF2B5EF4-FFF2-40B4-BE49-F238E27FC236}">
                <a16:creationId xmlns:a16="http://schemas.microsoft.com/office/drawing/2014/main" id="{73912E47-E8A2-DC22-E94B-D3DEB150D316}"/>
              </a:ext>
            </a:extLst>
          </p:cNvPr>
          <p:cNvSpPr txBox="1">
            <a:spLocks/>
          </p:cNvSpPr>
          <p:nvPr/>
        </p:nvSpPr>
        <p:spPr>
          <a:xfrm>
            <a:off x="2783586" y="4770089"/>
            <a:ext cx="4126076" cy="1342859"/>
          </a:xfrm>
          <a:prstGeom prst="rect">
            <a:avLst/>
          </a:prstGeom>
        </p:spPr>
        <p:txBody>
          <a:bodyPr vert="horz" lIns="0" tIns="0" rIns="0" bIns="0" rtlCol="0">
            <a:noAutofit/>
          </a:bodyPr>
          <a:lstStyle/>
          <a:p>
            <a:pPr marL="171450" indent="-171450">
              <a:buClr>
                <a:srgbClr val="0070AD"/>
              </a:buClr>
              <a:buFont typeface="Wingdings" panose="05000000000000000000" pitchFamily="2" charset="2"/>
              <a:buChar char="§"/>
              <a:defRPr/>
            </a:pPr>
            <a:r>
              <a:rPr kumimoji="0" lang="en-IN" sz="12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Languages: </a:t>
            </a:r>
            <a:r>
              <a:rPr kumimoji="0" lang="en-IN" sz="120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UNIX, PLSQL</a:t>
            </a:r>
          </a:p>
          <a:p>
            <a:pPr marL="171450" indent="-171450">
              <a:buClr>
                <a:srgbClr val="0070AD"/>
              </a:buClr>
              <a:buFont typeface="Wingdings" panose="05000000000000000000" pitchFamily="2" charset="2"/>
              <a:buChar char="§"/>
              <a:defRPr/>
            </a:pPr>
            <a:r>
              <a:rPr kumimoji="0" lang="en-IN" sz="12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Testing</a:t>
            </a:r>
            <a:r>
              <a:rPr kumimoji="0" lang="en-IN" sz="12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JIRA, basics in GI</a:t>
            </a:r>
            <a:r>
              <a:rPr lang="en-IN" sz="1200" kern="0" dirty="0">
                <a:solidFill>
                  <a:srgbClr val="000000"/>
                </a:solidFill>
                <a:latin typeface="Arial" panose="020B0604020202020204" pitchFamily="34" charset="0"/>
                <a:cs typeface="Arial" panose="020B0604020202020204" pitchFamily="34" charset="0"/>
              </a:rPr>
              <a:t>T</a:t>
            </a:r>
          </a:p>
          <a:p>
            <a:pPr marL="171450" indent="-171450">
              <a:buClr>
                <a:srgbClr val="0070AD"/>
              </a:buClr>
              <a:buFont typeface="Wingdings" panose="05000000000000000000" pitchFamily="2" charset="2"/>
              <a:buChar char="§"/>
              <a:defRPr/>
            </a:pPr>
            <a:r>
              <a:rPr lang="en-IN" sz="1200" b="1" kern="0" dirty="0">
                <a:solidFill>
                  <a:srgbClr val="000000"/>
                </a:solidFill>
                <a:latin typeface="Arial" panose="020B0604020202020204" pitchFamily="34" charset="0"/>
                <a:cs typeface="Arial" panose="020B0604020202020204" pitchFamily="34" charset="0"/>
              </a:rPr>
              <a:t>Methodologies</a:t>
            </a:r>
            <a:r>
              <a:rPr lang="en-IN" sz="1200" kern="0" dirty="0">
                <a:solidFill>
                  <a:srgbClr val="000000"/>
                </a:solidFill>
                <a:latin typeface="Arial" panose="020B0604020202020204" pitchFamily="34" charset="0"/>
                <a:cs typeface="Arial" panose="020B0604020202020204" pitchFamily="34" charset="0"/>
              </a:rPr>
              <a:t>: AGILE</a:t>
            </a:r>
          </a:p>
          <a:p>
            <a:pPr marL="171450" indent="-171450">
              <a:buClr>
                <a:srgbClr val="0070AD"/>
              </a:buClr>
              <a:buFont typeface="Wingdings" panose="05000000000000000000" pitchFamily="2" charset="2"/>
              <a:buChar char="§"/>
              <a:defRPr/>
            </a:pPr>
            <a:r>
              <a:rPr lang="en-IN" sz="1200" b="1" kern="0" dirty="0">
                <a:solidFill>
                  <a:srgbClr val="000000"/>
                </a:solidFill>
                <a:latin typeface="Arial" panose="020B0604020202020204" pitchFamily="34" charset="0"/>
                <a:cs typeface="Arial" panose="020B0604020202020204" pitchFamily="34" charset="0"/>
              </a:rPr>
              <a:t>Others</a:t>
            </a:r>
            <a:r>
              <a:rPr lang="en-IN" sz="1200" kern="0" dirty="0">
                <a:solidFill>
                  <a:srgbClr val="000000"/>
                </a:solidFill>
                <a:latin typeface="Arial" panose="020B0604020202020204" pitchFamily="34" charset="0"/>
                <a:cs typeface="Arial" panose="020B0604020202020204" pitchFamily="34" charset="0"/>
              </a:rPr>
              <a:t>: ITIL tools(ServiceNow, HPSM), Basics Postman, </a:t>
            </a:r>
            <a:r>
              <a:rPr lang="en-IN" sz="1200" kern="0" dirty="0" err="1">
                <a:solidFill>
                  <a:srgbClr val="000000"/>
                </a:solidFill>
                <a:latin typeface="Arial" panose="020B0604020202020204" pitchFamily="34" charset="0"/>
                <a:cs typeface="Arial" panose="020B0604020202020204" pitchFamily="34" charset="0"/>
              </a:rPr>
              <a:t>Loadrunner</a:t>
            </a:r>
            <a:r>
              <a:rPr lang="en-IN" sz="1200" kern="0" dirty="0">
                <a:solidFill>
                  <a:srgbClr val="000000"/>
                </a:solidFill>
                <a:latin typeface="Arial" panose="020B0604020202020204" pitchFamily="34" charset="0"/>
                <a:cs typeface="Arial" panose="020B0604020202020204" pitchFamily="34" charset="0"/>
              </a:rPr>
              <a:t>, Basic Autosys, </a:t>
            </a:r>
            <a:r>
              <a:rPr lang="en-IN" sz="1200" kern="0" dirty="0" err="1">
                <a:solidFill>
                  <a:srgbClr val="000000"/>
                </a:solidFill>
                <a:latin typeface="Arial" panose="020B0604020202020204" pitchFamily="34" charset="0"/>
                <a:cs typeface="Arial" panose="020B0604020202020204" pitchFamily="34" charset="0"/>
              </a:rPr>
              <a:t>Pyhton</a:t>
            </a:r>
            <a:r>
              <a:rPr lang="en-IN" sz="1200" kern="0" dirty="0">
                <a:solidFill>
                  <a:srgbClr val="000000"/>
                </a:solidFill>
                <a:latin typeface="Arial" panose="020B0604020202020204" pitchFamily="34" charset="0"/>
                <a:cs typeface="Arial" panose="020B0604020202020204" pitchFamily="34" charset="0"/>
              </a:rPr>
              <a:t>(Training in progress)</a:t>
            </a:r>
          </a:p>
        </p:txBody>
      </p:sp>
      <p:sp>
        <p:nvSpPr>
          <p:cNvPr id="3" name="Text Placeholder 4">
            <a:extLst>
              <a:ext uri="{FF2B5EF4-FFF2-40B4-BE49-F238E27FC236}">
                <a16:creationId xmlns:a16="http://schemas.microsoft.com/office/drawing/2014/main" id="{CF6031AD-D8E3-5947-E688-78B6EB770489}"/>
              </a:ext>
            </a:extLst>
          </p:cNvPr>
          <p:cNvSpPr txBox="1">
            <a:spLocks/>
          </p:cNvSpPr>
          <p:nvPr/>
        </p:nvSpPr>
        <p:spPr>
          <a:xfrm>
            <a:off x="87673" y="3622677"/>
            <a:ext cx="2564353" cy="412363"/>
          </a:xfrm>
          <a:prstGeom prst="rect">
            <a:avLst/>
          </a:prstGeom>
        </p:spPr>
        <p:txBody>
          <a:bodyPr lIns="36005" tIns="36005" rIns="36005" bIns="36005"/>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1100" b="1" dirty="0">
                <a:solidFill>
                  <a:srgbClr val="0070AD"/>
                </a:solidFill>
                <a:latin typeface="Ubuntu"/>
                <a:hlinkClick r:id="rId5"/>
              </a:rPr>
              <a:t>Anuja.shukla@capgemini.com</a:t>
            </a:r>
            <a:r>
              <a:rPr lang="en-GB" sz="1100" b="1" dirty="0">
                <a:solidFill>
                  <a:srgbClr val="0070AD"/>
                </a:solidFill>
                <a:latin typeface="Ubuntu"/>
              </a:rPr>
              <a:t> </a:t>
            </a:r>
            <a:endParaRPr kumimoji="0" lang="en-GB" sz="1100" b="1" u="none" strike="noStrike" kern="1200" cap="none" spc="0" normalizeH="0" baseline="0" noProof="0" dirty="0">
              <a:ln>
                <a:noFill/>
              </a:ln>
              <a:solidFill>
                <a:srgbClr val="0070AD"/>
              </a:solidFill>
              <a:effectLst/>
              <a:uLnTx/>
              <a:uFillTx/>
              <a:latin typeface="Ubuntu"/>
              <a:ea typeface="+mn-ea"/>
              <a:cs typeface="+mn-cs"/>
            </a:endParaRPr>
          </a:p>
        </p:txBody>
      </p:sp>
      <p:sp>
        <p:nvSpPr>
          <p:cNvPr id="21" name="Text Placeholder 5">
            <a:extLst>
              <a:ext uri="{FF2B5EF4-FFF2-40B4-BE49-F238E27FC236}">
                <a16:creationId xmlns:a16="http://schemas.microsoft.com/office/drawing/2014/main" id="{4370B362-95C2-ED93-973D-EC03717953EE}"/>
              </a:ext>
            </a:extLst>
          </p:cNvPr>
          <p:cNvSpPr txBox="1">
            <a:spLocks/>
          </p:cNvSpPr>
          <p:nvPr/>
        </p:nvSpPr>
        <p:spPr>
          <a:xfrm>
            <a:off x="49639" y="5069851"/>
            <a:ext cx="3149575" cy="331986"/>
          </a:xfrm>
          <a:prstGeom prst="rect">
            <a:avLst/>
          </a:prstGeom>
        </p:spPr>
        <p:txBody>
          <a:bodyPr lIns="36005" tIns="36005" rIns="36005" bIns="36005"/>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600" b="1" i="0" u="none" strike="noStrike" kern="1200" cap="none" spc="0" normalizeH="0" baseline="0" noProof="0" dirty="0">
                <a:ln>
                  <a:noFill/>
                </a:ln>
                <a:solidFill>
                  <a:srgbClr val="12ABDB"/>
                </a:solidFill>
                <a:effectLst/>
                <a:uLnTx/>
                <a:uFillTx/>
                <a:latin typeface="Ubuntu"/>
                <a:ea typeface="+mn-ea"/>
                <a:cs typeface="+mn-cs"/>
              </a:rPr>
              <a:t>Certification</a:t>
            </a:r>
          </a:p>
        </p:txBody>
      </p:sp>
      <p:sp>
        <p:nvSpPr>
          <p:cNvPr id="22" name="Text Placeholder 6">
            <a:extLst>
              <a:ext uri="{FF2B5EF4-FFF2-40B4-BE49-F238E27FC236}">
                <a16:creationId xmlns:a16="http://schemas.microsoft.com/office/drawing/2014/main" id="{E8A9EFAB-0292-7F49-E7CF-528D700A9EF8}"/>
              </a:ext>
            </a:extLst>
          </p:cNvPr>
          <p:cNvSpPr txBox="1">
            <a:spLocks/>
          </p:cNvSpPr>
          <p:nvPr/>
        </p:nvSpPr>
        <p:spPr>
          <a:xfrm>
            <a:off x="98510" y="5365668"/>
            <a:ext cx="2477417" cy="966374"/>
          </a:xfrm>
          <a:prstGeom prst="rect">
            <a:avLst/>
          </a:prstGeom>
        </p:spPr>
        <p:txBody>
          <a:bodyPr lIns="36005" tIns="36005" rIns="36005" bIns="36005"/>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spcBef>
                <a:spcPts val="0"/>
              </a:spcBef>
              <a:spcAft>
                <a:spcPts val="0"/>
              </a:spcAft>
              <a:buClr>
                <a:srgbClr val="0070AD"/>
              </a:buClr>
              <a:buFont typeface="Wingdings" panose="05000000000000000000" pitchFamily="2" charset="2"/>
              <a:buChar char="§"/>
              <a:defRPr/>
            </a:pPr>
            <a:r>
              <a:rPr lang="en-US" sz="1200" dirty="0">
                <a:solidFill>
                  <a:srgbClr val="000000">
                    <a:lumMod val="50000"/>
                  </a:srgbClr>
                </a:solidFill>
                <a:latin typeface="+mn-lt"/>
                <a:ea typeface="Verdana" panose="020B0604030504040204" pitchFamily="34" charset="0"/>
              </a:rPr>
              <a:t>Software Testing from ISTQB</a:t>
            </a:r>
          </a:p>
          <a:p>
            <a:pPr marL="171450" marR="0" lvl="0" indent="-171450">
              <a:spcBef>
                <a:spcPts val="0"/>
              </a:spcBef>
              <a:spcAft>
                <a:spcPts val="0"/>
              </a:spcAft>
              <a:buClr>
                <a:srgbClr val="0070AD"/>
              </a:buClr>
              <a:buFont typeface="Wingdings" panose="05000000000000000000" pitchFamily="2" charset="2"/>
              <a:buChar char="§"/>
              <a:defRPr/>
            </a:pPr>
            <a:r>
              <a:rPr lang="en-US" sz="1200" dirty="0">
                <a:solidFill>
                  <a:srgbClr val="000000">
                    <a:lumMod val="50000"/>
                  </a:srgbClr>
                </a:solidFill>
                <a:latin typeface="+mn-lt"/>
                <a:ea typeface="Verdana" panose="020B0604030504040204" pitchFamily="34" charset="0"/>
              </a:rPr>
              <a:t>AGILE Software Development- Coursera</a:t>
            </a:r>
          </a:p>
          <a:p>
            <a:pPr marL="171450" marR="0" lvl="0" indent="-171450">
              <a:spcBef>
                <a:spcPts val="0"/>
              </a:spcBef>
              <a:spcAft>
                <a:spcPts val="0"/>
              </a:spcAft>
              <a:buClr>
                <a:srgbClr val="0070AD"/>
              </a:buClr>
              <a:buFont typeface="Wingdings" panose="05000000000000000000" pitchFamily="2" charset="2"/>
              <a:buChar char="§"/>
              <a:defRPr/>
            </a:pPr>
            <a:r>
              <a:rPr lang="en-US" sz="1200" dirty="0">
                <a:solidFill>
                  <a:srgbClr val="000000">
                    <a:lumMod val="50000"/>
                  </a:srgbClr>
                </a:solidFill>
                <a:latin typeface="+mn-lt"/>
                <a:ea typeface="Verdana" panose="020B0604030504040204" pitchFamily="34" charset="0"/>
              </a:rPr>
              <a:t>AWS Cloud Technical Essentials- Coursera</a:t>
            </a:r>
          </a:p>
          <a:p>
            <a:pPr marL="171450" marR="0" lvl="0" indent="-171450">
              <a:spcBef>
                <a:spcPts val="0"/>
              </a:spcBef>
              <a:spcAft>
                <a:spcPts val="0"/>
              </a:spcAft>
              <a:buClr>
                <a:srgbClr val="0070AD"/>
              </a:buClr>
              <a:buFont typeface="Wingdings" panose="05000000000000000000" pitchFamily="2" charset="2"/>
              <a:buChar char="§"/>
              <a:defRPr/>
            </a:pPr>
            <a:endParaRPr lang="en-US" sz="1200" dirty="0">
              <a:solidFill>
                <a:srgbClr val="000000">
                  <a:lumMod val="50000"/>
                </a:srgbClr>
              </a:solidFill>
              <a:latin typeface="+mn-lt"/>
              <a:ea typeface="Verdana" panose="020B0604030504040204" pitchFamily="34" charset="0"/>
            </a:endParaRPr>
          </a:p>
          <a:p>
            <a:pPr marL="171450" marR="0" lvl="0" indent="-171450">
              <a:spcBef>
                <a:spcPts val="0"/>
              </a:spcBef>
              <a:spcAft>
                <a:spcPts val="0"/>
              </a:spcAft>
              <a:buClr>
                <a:srgbClr val="0070AD"/>
              </a:buClr>
              <a:buFont typeface="Wingdings" panose="05000000000000000000" pitchFamily="2" charset="2"/>
              <a:buChar char="§"/>
              <a:defRPr/>
            </a:pPr>
            <a:endParaRPr lang="en-US" sz="1200" dirty="0">
              <a:solidFill>
                <a:srgbClr val="000000">
                  <a:lumMod val="50000"/>
                </a:srgbClr>
              </a:solidFill>
              <a:latin typeface="+mn-lt"/>
              <a:ea typeface="Verdana" panose="020B0604030504040204" pitchFamily="34" charset="0"/>
            </a:endParaRPr>
          </a:p>
        </p:txBody>
      </p:sp>
    </p:spTree>
    <p:extLst>
      <p:ext uri="{BB962C8B-B14F-4D97-AF65-F5344CB8AC3E}">
        <p14:creationId xmlns:p14="http://schemas.microsoft.com/office/powerpoint/2010/main" val="370140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8" y="60055"/>
            <a:ext cx="10919747" cy="716711"/>
          </a:xfrm>
        </p:spPr>
        <p:txBody>
          <a:bodyPr anchor="ctr"/>
          <a:lstStyle/>
          <a:p>
            <a:r>
              <a:rPr lang="en-IN" dirty="0"/>
              <a:t>ROLE DEFINITION WITH 2 WORD PROFILE BRIEF</a:t>
            </a:r>
          </a:p>
        </p:txBody>
      </p:sp>
      <p:sp>
        <p:nvSpPr>
          <p:cNvPr id="16" name="Rectangle 15">
            <a:extLst>
              <a:ext uri="{FF2B5EF4-FFF2-40B4-BE49-F238E27FC236}">
                <a16:creationId xmlns:a16="http://schemas.microsoft.com/office/drawing/2014/main" id="{C7AE8C5C-C5CE-4898-A883-0B01445A61A8}"/>
              </a:ext>
            </a:extLst>
          </p:cNvPr>
          <p:cNvSpPr/>
          <p:nvPr/>
        </p:nvSpPr>
        <p:spPr>
          <a:xfrm>
            <a:off x="6061769" y="646335"/>
            <a:ext cx="5894629" cy="58318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25" name="Text Placeholder 8">
            <a:extLst>
              <a:ext uri="{FF2B5EF4-FFF2-40B4-BE49-F238E27FC236}">
                <a16:creationId xmlns:a16="http://schemas.microsoft.com/office/drawing/2014/main" id="{C618F83E-52A4-410D-9C8B-D249569EC454}"/>
              </a:ext>
            </a:extLst>
          </p:cNvPr>
          <p:cNvSpPr txBox="1">
            <a:spLocks/>
          </p:cNvSpPr>
          <p:nvPr/>
        </p:nvSpPr>
        <p:spPr>
          <a:xfrm>
            <a:off x="6140573" y="509266"/>
            <a:ext cx="5576925" cy="5968870"/>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0"/>
              </a:spcBef>
              <a:spcAft>
                <a:spcPts val="0"/>
              </a:spcAft>
              <a:buClr>
                <a:srgbClr val="0070AD"/>
              </a:buClr>
              <a:buSzTx/>
              <a:buFontTx/>
              <a:buNone/>
              <a:tabLst>
                <a:tab pos="5562600" algn="r"/>
              </a:tabLst>
              <a:defRPr/>
            </a:pPr>
            <a:endParaRPr kumimoji="0" lang="en-IN" sz="1200" b="0" i="0" u="none" strike="noStrike" kern="1200" cap="none" spc="0" normalizeH="0" baseline="0" noProof="0" dirty="0">
              <a:ln>
                <a:noFill/>
              </a:ln>
              <a:solidFill>
                <a:srgbClr val="000000">
                  <a:lumMod val="50000"/>
                </a:srgbClr>
              </a:solidFill>
              <a:effectLst/>
              <a:uLnTx/>
              <a:uFillTx/>
              <a:latin typeface="Ubuntu"/>
              <a:ea typeface="Verdana" panose="020B0604030504040204" pitchFamily="34" charset="0"/>
              <a:cs typeface="+mn-cs"/>
            </a:endParaRPr>
          </a:p>
          <a:p>
            <a:pPr>
              <a:buClr>
                <a:srgbClr val="0070AD"/>
              </a:buClr>
              <a:tabLst>
                <a:tab pos="4845050" algn="r"/>
              </a:tabLst>
              <a:defRPr/>
            </a:pPr>
            <a:r>
              <a:rPr lang="en-US" sz="1200" b="1" dirty="0">
                <a:highlight>
                  <a:srgbClr val="C0C0C0"/>
                </a:highlight>
                <a:ea typeface="Times New Roman" panose="02020603050405020304" pitchFamily="18" charset="0"/>
              </a:rPr>
              <a:t>TCS, Pune</a:t>
            </a:r>
            <a:r>
              <a:rPr lang="en-IN" sz="1200" b="1" dirty="0">
                <a:effectLst/>
                <a:highlight>
                  <a:srgbClr val="C0C0C0"/>
                </a:highlight>
                <a:ea typeface="Times New Roman" panose="02020603050405020304" pitchFamily="18" charset="0"/>
              </a:rPr>
              <a:t>	</a:t>
            </a:r>
            <a:r>
              <a:rPr lang="en-IN" sz="1200" b="1" dirty="0">
                <a:highlight>
                  <a:srgbClr val="C0C0C0"/>
                </a:highlight>
                <a:ea typeface="Times New Roman" panose="02020603050405020304" pitchFamily="18" charset="0"/>
              </a:rPr>
              <a:t>May</a:t>
            </a:r>
            <a:r>
              <a:rPr lang="en-IN" sz="1200" b="1" dirty="0">
                <a:effectLst/>
                <a:highlight>
                  <a:srgbClr val="C0C0C0"/>
                </a:highlight>
                <a:ea typeface="Times New Roman" panose="02020603050405020304" pitchFamily="18" charset="0"/>
              </a:rPr>
              <a:t> 2015 – Nov 2020</a:t>
            </a:r>
          </a:p>
          <a:p>
            <a:pPr marR="0">
              <a:spcBef>
                <a:spcPts val="0"/>
              </a:spcBef>
              <a:spcAft>
                <a:spcPts val="0"/>
              </a:spcAft>
              <a:buClr>
                <a:srgbClr val="0070AD"/>
              </a:buClr>
              <a:defRPr/>
            </a:pPr>
            <a:endParaRPr lang="en-IN" sz="1200" dirty="0">
              <a:solidFill>
                <a:srgbClr val="000000">
                  <a:lumMod val="50000"/>
                </a:srgbClr>
              </a:solidFill>
              <a:ea typeface="Verdana" panose="020B0604030504040204" pitchFamily="34" charset="0"/>
            </a:endParaRPr>
          </a:p>
          <a:p>
            <a:pPr lvl="0">
              <a:buClr>
                <a:srgbClr val="0070AD"/>
              </a:buClr>
              <a:tabLst>
                <a:tab pos="4845050" algn="r"/>
              </a:tabLst>
              <a:defRPr/>
            </a:pPr>
            <a:r>
              <a:rPr kumimoji="0" lang="en-US" sz="1200" b="0" i="0" u="none" strike="noStrike" kern="1200" cap="none" spc="0" normalizeH="0" baseline="0" noProof="0" dirty="0">
                <a:ln>
                  <a:noFill/>
                </a:ln>
                <a:solidFill>
                  <a:schemeClr val="tx1"/>
                </a:solidFill>
                <a:effectLst/>
                <a:uLnTx/>
                <a:uFillTx/>
                <a:latin typeface="Ubuntu"/>
                <a:ea typeface="+mn-ea"/>
                <a:cs typeface="+mn-cs"/>
              </a:rPr>
              <a:t>Client: </a:t>
            </a:r>
            <a:r>
              <a:rPr kumimoji="0" lang="en-US" sz="1200" b="1" i="0" u="none" strike="noStrike" kern="1200" cap="none" spc="0" normalizeH="0" baseline="0" noProof="0" dirty="0">
                <a:ln>
                  <a:noFill/>
                </a:ln>
                <a:solidFill>
                  <a:schemeClr val="tx1"/>
                </a:solidFill>
                <a:effectLst/>
                <a:uLnTx/>
                <a:uFillTx/>
                <a:latin typeface="Ubuntu"/>
                <a:ea typeface="+mn-ea"/>
                <a:cs typeface="+mn-cs"/>
              </a:rPr>
              <a:t>MUFG	</a:t>
            </a:r>
            <a:r>
              <a:rPr kumimoji="0" lang="en-US" sz="1200" b="0" i="0" u="none" strike="noStrike" kern="1200" cap="none" spc="0" normalizeH="0" baseline="0" noProof="0" dirty="0">
                <a:ln>
                  <a:noFill/>
                </a:ln>
                <a:solidFill>
                  <a:schemeClr val="tx1"/>
                </a:solidFill>
                <a:effectLst/>
                <a:uLnTx/>
                <a:uFillTx/>
                <a:latin typeface="Ubuntu"/>
                <a:ea typeface="+mn-ea"/>
                <a:cs typeface="+mn-cs"/>
              </a:rPr>
              <a:t>Domain   </a:t>
            </a:r>
            <a:r>
              <a:rPr kumimoji="0" lang="en-US" sz="1200" i="0" u="none" strike="noStrike" kern="1200" cap="none" spc="0" normalizeH="0" baseline="0" noProof="0" dirty="0">
                <a:ln>
                  <a:noFill/>
                </a:ln>
                <a:solidFill>
                  <a:schemeClr val="tx1"/>
                </a:solidFill>
                <a:effectLst/>
                <a:uLnTx/>
                <a:uFillTx/>
                <a:latin typeface="Ubuntu"/>
                <a:ea typeface="+mn-ea"/>
                <a:cs typeface="+mn-cs"/>
              </a:rPr>
              <a:t>:</a:t>
            </a:r>
            <a:r>
              <a:rPr kumimoji="0" lang="en-US" sz="1200" b="1" i="0" u="none" strike="noStrike" kern="1200" cap="none" spc="0" normalizeH="0" baseline="0" noProof="0" dirty="0">
                <a:ln>
                  <a:noFill/>
                </a:ln>
                <a:solidFill>
                  <a:schemeClr val="tx1"/>
                </a:solidFill>
                <a:effectLst/>
                <a:uLnTx/>
                <a:uFillTx/>
                <a:latin typeface="Ubuntu"/>
                <a:ea typeface="+mn-ea"/>
                <a:cs typeface="+mn-cs"/>
              </a:rPr>
              <a:t> </a:t>
            </a:r>
            <a:r>
              <a:rPr lang="en-US" sz="1200" b="1" dirty="0">
                <a:latin typeface="Ubuntu"/>
              </a:rPr>
              <a:t>BFS</a:t>
            </a:r>
            <a:endParaRPr kumimoji="0" lang="en-IN" sz="1200" b="1" i="0" u="none" strike="noStrike" kern="1200" cap="none" spc="0" normalizeH="0" baseline="0" noProof="0" dirty="0">
              <a:ln>
                <a:noFill/>
              </a:ln>
              <a:solidFill>
                <a:schemeClr val="tx1"/>
              </a:solidFill>
              <a:effectLst/>
              <a:uLnTx/>
              <a:uFillTx/>
              <a:latin typeface="Ubuntu"/>
              <a:ea typeface="+mn-ea"/>
              <a:cs typeface="+mn-cs"/>
            </a:endParaRPr>
          </a:p>
          <a:p>
            <a:pPr>
              <a:buClr>
                <a:srgbClr val="0070AD"/>
              </a:buClr>
              <a:tabLst>
                <a:tab pos="4845050" algn="r"/>
              </a:tabLst>
              <a:defRPr/>
            </a:pPr>
            <a:r>
              <a:rPr lang="en-IN" sz="1200" dirty="0">
                <a:solidFill>
                  <a:schemeClr val="tx1"/>
                </a:solidFill>
              </a:rPr>
              <a:t>Role: </a:t>
            </a:r>
            <a:r>
              <a:rPr lang="en-IN" sz="1200" b="1" dirty="0"/>
              <a:t>Prod. Support Executive/Lead	</a:t>
            </a:r>
            <a:r>
              <a:rPr lang="en-IN" sz="1200" dirty="0">
                <a:solidFill>
                  <a:schemeClr val="tx1"/>
                </a:solidFill>
              </a:rPr>
              <a:t>Duration</a:t>
            </a:r>
            <a:r>
              <a:rPr lang="en-IN" sz="1200" b="1" dirty="0">
                <a:solidFill>
                  <a:schemeClr val="tx1"/>
                </a:solidFill>
              </a:rPr>
              <a:t> </a:t>
            </a:r>
            <a:r>
              <a:rPr lang="en-IN" sz="1200" dirty="0">
                <a:solidFill>
                  <a:schemeClr val="tx1"/>
                </a:solidFill>
              </a:rPr>
              <a:t>:</a:t>
            </a:r>
            <a:r>
              <a:rPr lang="en-IN" sz="1200" b="1" dirty="0">
                <a:solidFill>
                  <a:schemeClr val="tx1"/>
                </a:solidFill>
              </a:rPr>
              <a:t> </a:t>
            </a:r>
            <a:r>
              <a:rPr lang="en-IN" sz="1200" b="1" dirty="0"/>
              <a:t>May 2015 – Nov 2019</a:t>
            </a:r>
            <a:endParaRPr lang="en-US" sz="1200" b="1" dirty="0"/>
          </a:p>
          <a:p>
            <a:pPr>
              <a:tabLst>
                <a:tab pos="4035425" algn="r"/>
              </a:tabLst>
            </a:pPr>
            <a:endParaRPr lang="en-IN" sz="1200" b="1" dirty="0"/>
          </a:p>
          <a:p>
            <a:pPr marL="171450" marR="0" indent="-171450">
              <a:spcBef>
                <a:spcPts val="0"/>
              </a:spcBef>
              <a:spcAft>
                <a:spcPts val="0"/>
              </a:spcAft>
              <a:buClr>
                <a:srgbClr val="0070AD"/>
              </a:buClr>
              <a:buFont typeface="Wingdings" panose="05000000000000000000" pitchFamily="2" charset="2"/>
              <a:buChar char="§"/>
              <a:defRPr/>
            </a:pPr>
            <a:r>
              <a:rPr lang="en-IN" sz="1200" dirty="0">
                <a:solidFill>
                  <a:srgbClr val="000000">
                    <a:lumMod val="50000"/>
                  </a:srgbClr>
                </a:solidFill>
                <a:ea typeface="Verdana" panose="020B0604030504040204" pitchFamily="34" charset="0"/>
              </a:rPr>
              <a:t>Worked with CG for same project(Feb 2020 – Dec 2020)</a:t>
            </a:r>
          </a:p>
          <a:p>
            <a:pPr marL="171450" marR="0" indent="-171450">
              <a:spcBef>
                <a:spcPts val="0"/>
              </a:spcBef>
              <a:spcAft>
                <a:spcPts val="0"/>
              </a:spcAft>
              <a:buClr>
                <a:srgbClr val="0070AD"/>
              </a:buClr>
              <a:buFont typeface="Wingdings" panose="05000000000000000000" pitchFamily="2" charset="2"/>
              <a:buChar char="§"/>
              <a:defRPr/>
            </a:pPr>
            <a:r>
              <a:rPr lang="en-IN" sz="1200" dirty="0">
                <a:solidFill>
                  <a:srgbClr val="000000">
                    <a:lumMod val="50000"/>
                  </a:srgbClr>
                </a:solidFill>
                <a:ea typeface="Verdana" panose="020B0604030504040204" pitchFamily="34" charset="0"/>
              </a:rPr>
              <a:t>16*7 offshore support for 300+ applications.</a:t>
            </a:r>
          </a:p>
          <a:p>
            <a:pPr marL="171450" marR="0" indent="-171450">
              <a:spcBef>
                <a:spcPts val="0"/>
              </a:spcBef>
              <a:spcAft>
                <a:spcPts val="0"/>
              </a:spcAft>
              <a:buClr>
                <a:srgbClr val="0070AD"/>
              </a:buClr>
              <a:buFont typeface="Wingdings" panose="05000000000000000000" pitchFamily="2" charset="2"/>
              <a:buChar char="§"/>
              <a:defRPr/>
            </a:pPr>
            <a:r>
              <a:rPr lang="en-IN" sz="1200" dirty="0">
                <a:solidFill>
                  <a:srgbClr val="000000">
                    <a:lumMod val="50000"/>
                  </a:srgbClr>
                </a:solidFill>
                <a:ea typeface="Verdana" panose="020B0604030504040204" pitchFamily="34" charset="0"/>
              </a:rPr>
              <a:t>Managed entire shift along with driving the issues and managing the team.</a:t>
            </a:r>
          </a:p>
          <a:p>
            <a:pPr marL="171450" marR="0" indent="-171450">
              <a:spcBef>
                <a:spcPts val="0"/>
              </a:spcBef>
              <a:spcAft>
                <a:spcPts val="0"/>
              </a:spcAft>
              <a:buClr>
                <a:srgbClr val="0070AD"/>
              </a:buClr>
              <a:buFont typeface="Wingdings" panose="05000000000000000000" pitchFamily="2" charset="2"/>
              <a:buChar char="§"/>
              <a:defRPr/>
            </a:pPr>
            <a:r>
              <a:rPr lang="en-IN" sz="1200" dirty="0">
                <a:solidFill>
                  <a:srgbClr val="000000">
                    <a:lumMod val="50000"/>
                  </a:srgbClr>
                </a:solidFill>
                <a:ea typeface="Verdana" panose="020B0604030504040204" pitchFamily="34" charset="0"/>
              </a:rPr>
              <a:t>Proactively addressed reoccurring issues and provided value adding solutions to client.</a:t>
            </a:r>
          </a:p>
          <a:p>
            <a:pPr marL="171450" indent="-171450">
              <a:buClr>
                <a:srgbClr val="0070AD"/>
              </a:buClr>
              <a:buFont typeface="Wingdings" panose="05000000000000000000" pitchFamily="2" charset="2"/>
              <a:buChar char="§"/>
              <a:defRPr/>
            </a:pPr>
            <a:r>
              <a:rPr lang="en-US" sz="1200" dirty="0">
                <a:solidFill>
                  <a:srgbClr val="000000">
                    <a:lumMod val="50000"/>
                  </a:srgbClr>
                </a:solidFill>
                <a:ea typeface="Verdana" panose="020B0604030504040204" pitchFamily="34" charset="0"/>
              </a:rPr>
              <a:t>Effectively managed dynamic shifts in the offshore support team, accommodating 24*7 coverage and handling real-time, dynamic requests from customers and end-users. Ensured the continuity of operations by adapting to varying workloads and priorities</a:t>
            </a:r>
            <a:endParaRPr lang="en-IN" sz="1200" dirty="0">
              <a:solidFill>
                <a:srgbClr val="000000">
                  <a:lumMod val="50000"/>
                </a:srgbClr>
              </a:solidFill>
              <a:ea typeface="Verdana" panose="020B0604030504040204" pitchFamily="34" charset="0"/>
            </a:endParaRPr>
          </a:p>
          <a:p>
            <a:pPr marL="171450" marR="0" indent="-171450">
              <a:spcBef>
                <a:spcPts val="0"/>
              </a:spcBef>
              <a:spcAft>
                <a:spcPts val="0"/>
              </a:spcAft>
              <a:buClr>
                <a:srgbClr val="0070AD"/>
              </a:buClr>
              <a:buFont typeface="Wingdings" panose="05000000000000000000" pitchFamily="2" charset="2"/>
              <a:buChar char="§"/>
              <a:defRPr/>
            </a:pPr>
            <a:endParaRPr lang="en-IN" sz="1200" dirty="0">
              <a:solidFill>
                <a:srgbClr val="000000">
                  <a:lumMod val="50000"/>
                </a:srgbClr>
              </a:solidFill>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
                <a:srgbClr val="0070AD"/>
              </a:buClr>
              <a:buSzTx/>
              <a:buFontTx/>
              <a:buNone/>
              <a:tabLst/>
              <a:defRPr/>
            </a:pPr>
            <a:endParaRPr kumimoji="0" lang="en-IN" sz="1200" b="0" i="0" u="none" strike="noStrike" kern="1200" cap="none" spc="0" normalizeH="0" baseline="0" noProof="0" dirty="0">
              <a:ln>
                <a:noFill/>
              </a:ln>
              <a:solidFill>
                <a:srgbClr val="000000">
                  <a:lumMod val="50000"/>
                </a:srgbClr>
              </a:solidFill>
              <a:effectLst/>
              <a:uLnTx/>
              <a:uFillTx/>
              <a:latin typeface="Ubuntu"/>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
                <a:srgbClr val="0070AD"/>
              </a:buClr>
              <a:buSzTx/>
              <a:buFontTx/>
              <a:buNone/>
              <a:tabLst/>
              <a:defRPr/>
            </a:pPr>
            <a:endParaRPr kumimoji="0" lang="en-IN" sz="1200" b="0" i="0" u="none" strike="noStrike" kern="1200" cap="none" spc="0" normalizeH="0" baseline="0" noProof="0" dirty="0">
              <a:ln>
                <a:noFill/>
              </a:ln>
              <a:solidFill>
                <a:srgbClr val="000000">
                  <a:lumMod val="50000"/>
                </a:srgbClr>
              </a:solidFill>
              <a:effectLst/>
              <a:uLnTx/>
              <a:uFillTx/>
              <a:latin typeface="Ubuntu"/>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
                <a:srgbClr val="0070AD"/>
              </a:buClr>
              <a:buSzTx/>
              <a:buFontTx/>
              <a:buNone/>
              <a:tabLst/>
              <a:defRPr/>
            </a:pPr>
            <a:endParaRPr kumimoji="0" lang="en-IN" sz="1200" b="0" i="0" u="none" strike="noStrike" kern="1200" cap="none" spc="0" normalizeH="0" baseline="0" noProof="0" dirty="0">
              <a:ln>
                <a:noFill/>
              </a:ln>
              <a:solidFill>
                <a:srgbClr val="000000">
                  <a:lumMod val="50000"/>
                </a:srgbClr>
              </a:solidFill>
              <a:effectLst/>
              <a:uLnTx/>
              <a:uFillTx/>
              <a:latin typeface="Ubuntu"/>
              <a:ea typeface="Verdana" panose="020B0604030504040204" pitchFamily="34" charset="0"/>
              <a:cs typeface="+mn-cs"/>
            </a:endParaRPr>
          </a:p>
        </p:txBody>
      </p:sp>
      <p:sp>
        <p:nvSpPr>
          <p:cNvPr id="3" name="Rectangle 2">
            <a:extLst>
              <a:ext uri="{FF2B5EF4-FFF2-40B4-BE49-F238E27FC236}">
                <a16:creationId xmlns:a16="http://schemas.microsoft.com/office/drawing/2014/main" id="{98C4BE91-8082-9006-4AB6-1CBAE7001514}"/>
              </a:ext>
            </a:extLst>
          </p:cNvPr>
          <p:cNvSpPr/>
          <p:nvPr/>
        </p:nvSpPr>
        <p:spPr>
          <a:xfrm>
            <a:off x="201372" y="646335"/>
            <a:ext cx="5765645" cy="58318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21" name="Text Placeholder 8">
            <a:extLst>
              <a:ext uri="{FF2B5EF4-FFF2-40B4-BE49-F238E27FC236}">
                <a16:creationId xmlns:a16="http://schemas.microsoft.com/office/drawing/2014/main" id="{AF5E0A5D-C89B-33FD-F349-71E893EFFFB4}"/>
              </a:ext>
            </a:extLst>
          </p:cNvPr>
          <p:cNvSpPr txBox="1">
            <a:spLocks/>
          </p:cNvSpPr>
          <p:nvPr/>
        </p:nvSpPr>
        <p:spPr>
          <a:xfrm>
            <a:off x="396204" y="646335"/>
            <a:ext cx="5539217" cy="583180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tab pos="5467350" algn="r"/>
              </a:tabLst>
              <a:defRPr/>
            </a:pPr>
            <a:r>
              <a:rPr kumimoji="0" lang="en-US" sz="1200" b="1" i="0" u="none" strike="noStrike" kern="1200" cap="none" spc="0" normalizeH="0" baseline="0" noProof="0" dirty="0">
                <a:ln>
                  <a:noFill/>
                </a:ln>
                <a:solidFill>
                  <a:prstClr val="black"/>
                </a:solidFill>
                <a:effectLst/>
                <a:highlight>
                  <a:srgbClr val="C0C0C0"/>
                </a:highlight>
                <a:uLnTx/>
                <a:uFillTx/>
                <a:latin typeface="Ubuntu"/>
                <a:ea typeface="Times New Roman" panose="02020603050405020304" pitchFamily="18" charset="0"/>
                <a:cs typeface="+mn-cs"/>
              </a:rPr>
              <a:t>Capgemini India, </a:t>
            </a:r>
            <a:r>
              <a:rPr lang="en-US" sz="1200" b="1" dirty="0">
                <a:solidFill>
                  <a:prstClr val="black"/>
                </a:solidFill>
                <a:highlight>
                  <a:srgbClr val="C0C0C0"/>
                </a:highlight>
                <a:latin typeface="Ubuntu"/>
                <a:ea typeface="Times New Roman" panose="02020603050405020304" pitchFamily="18" charset="0"/>
              </a:rPr>
              <a:t>Pune</a:t>
            </a:r>
            <a:r>
              <a:rPr kumimoji="0" lang="en-IN" sz="1200" b="1" i="0" u="none" strike="noStrike" kern="1200" cap="none" spc="0" normalizeH="0" baseline="0" noProof="0" dirty="0">
                <a:ln>
                  <a:noFill/>
                </a:ln>
                <a:solidFill>
                  <a:prstClr val="black"/>
                </a:solidFill>
                <a:effectLst/>
                <a:highlight>
                  <a:srgbClr val="C0C0C0"/>
                </a:highlight>
                <a:uLnTx/>
                <a:uFillTx/>
                <a:latin typeface="Ubuntu"/>
                <a:ea typeface="Times New Roman" panose="02020603050405020304" pitchFamily="18" charset="0"/>
                <a:cs typeface="+mn-cs"/>
              </a:rPr>
              <a:t>	Since Apr 2023</a:t>
            </a:r>
          </a:p>
          <a:p>
            <a:pPr marL="0" marR="0" lvl="0" indent="0" algn="l" defTabSz="914400" rtl="0" eaLnBrk="1" fontAlgn="auto" latinLnBrk="0" hangingPunct="1">
              <a:lnSpc>
                <a:spcPct val="100000"/>
              </a:lnSpc>
              <a:spcBef>
                <a:spcPts val="0"/>
              </a:spcBef>
              <a:spcAft>
                <a:spcPts val="0"/>
              </a:spcAft>
              <a:buClrTx/>
              <a:buSzTx/>
              <a:buFontTx/>
              <a:buNone/>
              <a:tabLst>
                <a:tab pos="5467350" algn="r"/>
              </a:tabLst>
              <a:defRPr/>
            </a:pPr>
            <a:endParaRPr kumimoji="0" lang="en-IN" sz="1200" b="1" i="0" u="none" strike="noStrike" kern="1200" cap="none" spc="0" normalizeH="0" baseline="0" noProof="0" dirty="0">
              <a:ln>
                <a:noFill/>
              </a:ln>
              <a:solidFill>
                <a:prstClr val="black"/>
              </a:solidFill>
              <a:effectLst/>
              <a:uLnTx/>
              <a:uFillTx/>
              <a:latin typeface="Ubuntu"/>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
                <a:srgbClr val="0070AD"/>
              </a:buClr>
              <a:buSzTx/>
              <a:buFontTx/>
              <a:buNone/>
              <a:tabLst>
                <a:tab pos="5467350" algn="r"/>
              </a:tabLst>
              <a:defRPr/>
            </a:pPr>
            <a:r>
              <a:rPr kumimoji="0" lang="en-US" sz="1200" b="0" i="0" u="none" strike="noStrike" kern="1200" cap="none" spc="0" normalizeH="0" baseline="0" noProof="0" dirty="0">
                <a:ln>
                  <a:noFill/>
                </a:ln>
                <a:solidFill>
                  <a:prstClr val="black"/>
                </a:solidFill>
                <a:effectLst/>
                <a:uLnTx/>
                <a:uFillTx/>
                <a:latin typeface="Ubuntu"/>
                <a:ea typeface="+mn-ea"/>
                <a:cs typeface="+mn-cs"/>
              </a:rPr>
              <a:t>Client: </a:t>
            </a:r>
            <a:r>
              <a:rPr lang="en-US" sz="1200" b="1" dirty="0" err="1">
                <a:solidFill>
                  <a:prstClr val="black"/>
                </a:solidFill>
                <a:latin typeface="Ubuntu"/>
              </a:rPr>
              <a:t>Nationale</a:t>
            </a:r>
            <a:r>
              <a:rPr lang="en-US" sz="1200" b="1" dirty="0">
                <a:solidFill>
                  <a:prstClr val="black"/>
                </a:solidFill>
                <a:latin typeface="Ubuntu"/>
              </a:rPr>
              <a:t> Netherlands</a:t>
            </a:r>
            <a:r>
              <a:rPr kumimoji="0" lang="en-US" sz="1200" b="1" i="0" u="none" strike="noStrike" kern="1200" cap="none" spc="0" normalizeH="0" baseline="0" noProof="0" dirty="0">
                <a:ln>
                  <a:noFill/>
                </a:ln>
                <a:solidFill>
                  <a:prstClr val="black"/>
                </a:solidFill>
                <a:effectLst/>
                <a:uLnTx/>
                <a:uFillTx/>
                <a:latin typeface="Ubuntu"/>
                <a:ea typeface="+mn-ea"/>
                <a:cs typeface="+mn-cs"/>
              </a:rPr>
              <a:t>	</a:t>
            </a:r>
            <a:r>
              <a:rPr kumimoji="0" lang="en-US" sz="1200" b="0" i="0" u="none" strike="noStrike" kern="1200" cap="none" spc="0" normalizeH="0" baseline="0" noProof="0" dirty="0">
                <a:ln>
                  <a:noFill/>
                </a:ln>
                <a:solidFill>
                  <a:prstClr val="black"/>
                </a:solidFill>
                <a:effectLst/>
                <a:uLnTx/>
                <a:uFillTx/>
                <a:latin typeface="Ubuntu"/>
                <a:ea typeface="+mn-ea"/>
                <a:cs typeface="+mn-cs"/>
              </a:rPr>
              <a:t>Domain   :</a:t>
            </a:r>
            <a:r>
              <a:rPr kumimoji="0" lang="en-US" sz="1200" b="1" i="0" u="none" strike="noStrike" kern="1200" cap="none" spc="0" normalizeH="0" baseline="0" noProof="0" dirty="0">
                <a:ln>
                  <a:noFill/>
                </a:ln>
                <a:solidFill>
                  <a:prstClr val="black"/>
                </a:solidFill>
                <a:effectLst/>
                <a:uLnTx/>
                <a:uFillTx/>
                <a:latin typeface="Ubuntu"/>
                <a:ea typeface="+mn-ea"/>
                <a:cs typeface="+mn-cs"/>
              </a:rPr>
              <a:t> Insurance</a:t>
            </a:r>
            <a:endParaRPr kumimoji="0" lang="en-IN" sz="1200" b="1" i="0" u="none" strike="noStrike" kern="1200" cap="none" spc="0" normalizeH="0" baseline="0" noProof="0" dirty="0">
              <a:ln>
                <a:noFill/>
              </a:ln>
              <a:solidFill>
                <a:prstClr val="black"/>
              </a:solidFill>
              <a:effectLst/>
              <a:uLnTx/>
              <a:uFillTx/>
              <a:latin typeface="Ubuntu"/>
              <a:ea typeface="+mn-ea"/>
              <a:cs typeface="+mn-cs"/>
            </a:endParaRPr>
          </a:p>
          <a:p>
            <a:pPr marL="0" marR="0" lvl="0" indent="0" algn="l" defTabSz="914400" rtl="0" eaLnBrk="1" fontAlgn="auto" latinLnBrk="0" hangingPunct="1">
              <a:lnSpc>
                <a:spcPct val="100000"/>
              </a:lnSpc>
              <a:spcBef>
                <a:spcPts val="0"/>
              </a:spcBef>
              <a:spcAft>
                <a:spcPts val="0"/>
              </a:spcAft>
              <a:buClr>
                <a:srgbClr val="0070AD"/>
              </a:buClr>
              <a:buSzTx/>
              <a:buFontTx/>
              <a:buNone/>
              <a:tabLst>
                <a:tab pos="5467350" algn="r"/>
              </a:tabLst>
              <a:defRPr/>
            </a:pPr>
            <a:r>
              <a:rPr kumimoji="0" lang="en-IN" sz="1200" b="0" i="0" u="none" strike="noStrike" kern="1200" cap="none" spc="0" normalizeH="0" baseline="0" noProof="0" dirty="0">
                <a:ln>
                  <a:noFill/>
                </a:ln>
                <a:solidFill>
                  <a:prstClr val="black"/>
                </a:solidFill>
                <a:effectLst/>
                <a:uLnTx/>
                <a:uFillTx/>
                <a:latin typeface="Ubuntu"/>
                <a:ea typeface="+mn-ea"/>
                <a:cs typeface="+mn-cs"/>
              </a:rPr>
              <a:t>Role: </a:t>
            </a:r>
            <a:r>
              <a:rPr kumimoji="0" lang="en-IN" sz="1200" b="1" i="0" u="none" strike="noStrike" kern="1200" cap="none" spc="0" normalizeH="0" baseline="0" noProof="0" dirty="0">
                <a:ln>
                  <a:noFill/>
                </a:ln>
                <a:solidFill>
                  <a:prstClr val="black"/>
                </a:solidFill>
                <a:effectLst/>
                <a:uLnTx/>
                <a:uFillTx/>
                <a:latin typeface="Ubuntu"/>
                <a:ea typeface="+mn-ea"/>
                <a:cs typeface="+mn-cs"/>
              </a:rPr>
              <a:t>Tester, Team Lead-Operations	</a:t>
            </a:r>
            <a:r>
              <a:rPr kumimoji="0" lang="en-IN" sz="1200" b="0" i="0" u="none" strike="noStrike" kern="1200" cap="none" spc="0" normalizeH="0" baseline="0" noProof="0" dirty="0">
                <a:ln>
                  <a:noFill/>
                </a:ln>
                <a:solidFill>
                  <a:prstClr val="black"/>
                </a:solidFill>
                <a:effectLst/>
                <a:uLnTx/>
                <a:uFillTx/>
                <a:latin typeface="Ubuntu"/>
                <a:ea typeface="+mn-ea"/>
                <a:cs typeface="+mn-cs"/>
              </a:rPr>
              <a:t>Duration</a:t>
            </a:r>
            <a:r>
              <a:rPr kumimoji="0" lang="en-IN" sz="1200" b="1" i="0" u="none" strike="noStrike" kern="1200" cap="none" spc="0" normalizeH="0" baseline="0" noProof="0" dirty="0">
                <a:ln>
                  <a:noFill/>
                </a:ln>
                <a:solidFill>
                  <a:prstClr val="black"/>
                </a:solidFill>
                <a:effectLst/>
                <a:uLnTx/>
                <a:uFillTx/>
                <a:latin typeface="Ubuntu"/>
                <a:ea typeface="+mn-ea"/>
                <a:cs typeface="+mn-cs"/>
              </a:rPr>
              <a:t> </a:t>
            </a:r>
            <a:r>
              <a:rPr kumimoji="0" lang="en-IN" sz="1200" b="0" i="0" u="none" strike="noStrike" kern="1200" cap="none" spc="0" normalizeH="0" baseline="0" noProof="0" dirty="0">
                <a:ln>
                  <a:noFill/>
                </a:ln>
                <a:solidFill>
                  <a:prstClr val="black"/>
                </a:solidFill>
                <a:effectLst/>
                <a:uLnTx/>
                <a:uFillTx/>
                <a:latin typeface="Ubuntu"/>
                <a:ea typeface="+mn-ea"/>
                <a:cs typeface="+mn-cs"/>
              </a:rPr>
              <a:t>:</a:t>
            </a:r>
            <a:r>
              <a:rPr kumimoji="0" lang="en-IN" sz="1200" b="1" i="0" u="none" strike="noStrike" kern="1200" cap="none" spc="0" normalizeH="0" baseline="0" noProof="0" dirty="0">
                <a:ln>
                  <a:noFill/>
                </a:ln>
                <a:solidFill>
                  <a:prstClr val="black"/>
                </a:solidFill>
                <a:effectLst/>
                <a:uLnTx/>
                <a:uFillTx/>
                <a:latin typeface="Ubuntu"/>
                <a:ea typeface="+mn-ea"/>
                <a:cs typeface="+mn-cs"/>
              </a:rPr>
              <a:t> Apr 2023 </a:t>
            </a:r>
            <a:r>
              <a:rPr kumimoji="0" lang="en-US" sz="1200" b="1" i="0" u="none" strike="noStrike" kern="1200" cap="none" spc="0" normalizeH="0" baseline="0" noProof="0" dirty="0">
                <a:ln>
                  <a:noFill/>
                </a:ln>
                <a:solidFill>
                  <a:prstClr val="black"/>
                </a:solidFill>
                <a:effectLst/>
                <a:uLnTx/>
                <a:uFillTx/>
                <a:latin typeface="Ubuntu"/>
                <a:ea typeface="+mn-ea"/>
                <a:cs typeface="+mn-cs"/>
              </a:rPr>
              <a:t>– </a:t>
            </a:r>
            <a:r>
              <a:rPr lang="en-US" sz="1200" b="1" dirty="0">
                <a:solidFill>
                  <a:prstClr val="black"/>
                </a:solidFill>
                <a:latin typeface="Ubuntu"/>
              </a:rPr>
              <a:t>Oct</a:t>
            </a:r>
            <a:r>
              <a:rPr kumimoji="0" lang="en-US" sz="1200" b="1" i="0" u="none" strike="noStrike" kern="1200" cap="none" spc="0" normalizeH="0" baseline="0" noProof="0" dirty="0">
                <a:ln>
                  <a:noFill/>
                </a:ln>
                <a:solidFill>
                  <a:prstClr val="black"/>
                </a:solidFill>
                <a:effectLst/>
                <a:uLnTx/>
                <a:uFillTx/>
                <a:latin typeface="Ubuntu"/>
                <a:ea typeface="+mn-ea"/>
                <a:cs typeface="+mn-cs"/>
              </a:rPr>
              <a:t> 2023</a:t>
            </a:r>
          </a:p>
          <a:p>
            <a:pPr marL="0" marR="0" lvl="0" indent="0" algn="l" defTabSz="914400" rtl="0" eaLnBrk="1" fontAlgn="auto" latinLnBrk="0" hangingPunct="1">
              <a:lnSpc>
                <a:spcPct val="100000"/>
              </a:lnSpc>
              <a:spcBef>
                <a:spcPts val="0"/>
              </a:spcBef>
              <a:spcAft>
                <a:spcPts val="0"/>
              </a:spcAft>
              <a:buClrTx/>
              <a:buSzTx/>
              <a:buFontTx/>
              <a:buNone/>
              <a:tabLst>
                <a:tab pos="5467350" algn="r"/>
              </a:tabLst>
              <a:defRPr/>
            </a:pPr>
            <a:endParaRPr kumimoji="0" lang="en-IN" sz="1200" b="1" i="0" u="none" strike="noStrike" kern="1200" cap="none" spc="0" normalizeH="0" baseline="0" noProof="0" dirty="0">
              <a:ln>
                <a:noFill/>
              </a:ln>
              <a:solidFill>
                <a:prstClr val="black"/>
              </a:solidFill>
              <a:effectLst/>
              <a:uLnTx/>
              <a:uFillTx/>
              <a:latin typeface="Ubuntu"/>
              <a:ea typeface="+mn-ea"/>
              <a:cs typeface="+mn-cs"/>
            </a:endParaRPr>
          </a:p>
          <a:p>
            <a:pPr marL="171450" indent="-171450">
              <a:buClr>
                <a:srgbClr val="0070AD"/>
              </a:buClr>
              <a:buFont typeface="Wingdings" panose="05000000000000000000" pitchFamily="2" charset="2"/>
              <a:buChar char="§"/>
              <a:tabLst>
                <a:tab pos="5467350" algn="r"/>
              </a:tabLst>
              <a:defRPr/>
            </a:pPr>
            <a:r>
              <a:rPr lang="en-US" sz="1200" dirty="0">
                <a:solidFill>
                  <a:srgbClr val="000000">
                    <a:lumMod val="50000"/>
                  </a:srgbClr>
                </a:solidFill>
                <a:latin typeface="Ubuntu"/>
                <a:ea typeface="Verdana" panose="020B0604030504040204" pitchFamily="34" charset="0"/>
              </a:rPr>
              <a:t>Conducted through testing post database migration(DB2-Oracle), ensuring data accuracy and system stability throughout the transition.</a:t>
            </a:r>
            <a:endParaRPr kumimoji="0" lang="en-IN" sz="1200" b="0" i="0" u="none" strike="noStrike" kern="1200" cap="none" spc="0" normalizeH="0" baseline="0" noProof="0" dirty="0">
              <a:ln>
                <a:noFill/>
              </a:ln>
              <a:solidFill>
                <a:srgbClr val="000000">
                  <a:lumMod val="50000"/>
                </a:srgbClr>
              </a:solidFill>
              <a:effectLst/>
              <a:uLnTx/>
              <a:uFillTx/>
              <a:latin typeface="Ubuntu"/>
              <a:ea typeface="Verdana" panose="020B0604030504040204" pitchFamily="34" charset="0"/>
              <a:cs typeface="+mn-cs"/>
            </a:endParaRPr>
          </a:p>
          <a:p>
            <a:pPr marL="171450" indent="-171450">
              <a:buClr>
                <a:srgbClr val="0070AD"/>
              </a:buClr>
              <a:buFont typeface="Wingdings" panose="05000000000000000000" pitchFamily="2" charset="2"/>
              <a:buChar char="§"/>
              <a:tabLst>
                <a:tab pos="5467350" algn="r"/>
              </a:tabLst>
              <a:defRPr/>
            </a:pPr>
            <a:r>
              <a:rPr lang="en-US" sz="1200" dirty="0">
                <a:solidFill>
                  <a:srgbClr val="000000">
                    <a:lumMod val="50000"/>
                  </a:srgbClr>
                </a:solidFill>
                <a:latin typeface="Ubuntu"/>
                <a:ea typeface="Verdana" panose="020B0604030504040204" pitchFamily="34" charset="0"/>
              </a:rPr>
              <a:t>Played a key role in the testing phase of the migration project, responsible for validating data accuracy, consistency, and completeness throughout the migration process.</a:t>
            </a:r>
          </a:p>
          <a:p>
            <a:pPr marL="171450" indent="-171450">
              <a:buClr>
                <a:srgbClr val="0070AD"/>
              </a:buClr>
              <a:buFont typeface="Wingdings" panose="05000000000000000000" pitchFamily="2" charset="2"/>
              <a:buChar char="§"/>
              <a:tabLst>
                <a:tab pos="5467350" algn="r"/>
              </a:tabLst>
              <a:defRPr/>
            </a:pPr>
            <a:r>
              <a:rPr lang="en-US" sz="1200" dirty="0">
                <a:solidFill>
                  <a:srgbClr val="000000">
                    <a:lumMod val="50000"/>
                  </a:srgbClr>
                </a:solidFill>
                <a:latin typeface="Ubuntu"/>
                <a:ea typeface="Verdana" panose="020B0604030504040204" pitchFamily="34" charset="0"/>
              </a:rPr>
              <a:t>Responsible for all operations related activities for offshore team(10+ members.</a:t>
            </a:r>
          </a:p>
          <a:p>
            <a:pPr marL="171450" indent="-171450">
              <a:buClr>
                <a:srgbClr val="0070AD"/>
              </a:buClr>
              <a:buFont typeface="Wingdings" panose="05000000000000000000" pitchFamily="2" charset="2"/>
              <a:buChar char="§"/>
              <a:tabLst>
                <a:tab pos="5467350" algn="r"/>
              </a:tabLst>
              <a:defRPr/>
            </a:pPr>
            <a:r>
              <a:rPr lang="en-US" sz="1200" dirty="0">
                <a:solidFill>
                  <a:srgbClr val="000000">
                    <a:lumMod val="50000"/>
                  </a:srgbClr>
                </a:solidFill>
                <a:latin typeface="Ubuntu"/>
                <a:ea typeface="Verdana" panose="020B0604030504040204" pitchFamily="34" charset="0"/>
              </a:rPr>
              <a:t>Conducted comprehensive manual testing of migrated data, meticulously verifying data mappings, transformations, and ensuring alignment with business rules and requirements.</a:t>
            </a:r>
            <a:endParaRPr lang="en-IN" sz="1200" dirty="0">
              <a:solidFill>
                <a:srgbClr val="000000">
                  <a:lumMod val="50000"/>
                </a:srgbClr>
              </a:solidFill>
              <a:latin typeface="Ubuntu"/>
              <a:ea typeface="Verdana" panose="020B0604030504040204" pitchFamily="34" charset="0"/>
            </a:endParaRPr>
          </a:p>
          <a:p>
            <a:pPr marL="171450" indent="-171450">
              <a:buClr>
                <a:srgbClr val="0070AD"/>
              </a:buClr>
              <a:buFont typeface="Wingdings" panose="05000000000000000000" pitchFamily="2" charset="2"/>
              <a:buChar char="§"/>
              <a:tabLst>
                <a:tab pos="5467350" algn="r"/>
              </a:tabLst>
              <a:defRPr/>
            </a:pPr>
            <a:endParaRPr kumimoji="0" lang="en-IN" sz="1200" b="0" i="0" u="none" strike="noStrike" kern="1200" cap="none" spc="0" normalizeH="0" baseline="0" noProof="0" dirty="0">
              <a:ln>
                <a:noFill/>
              </a:ln>
              <a:solidFill>
                <a:srgbClr val="000000">
                  <a:lumMod val="50000"/>
                </a:srgbClr>
              </a:solidFill>
              <a:effectLst/>
              <a:uLnTx/>
              <a:uFillTx/>
              <a:latin typeface="Ubuntu"/>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
                <a:srgbClr val="0070AD"/>
              </a:buClr>
              <a:buSzTx/>
              <a:buFontTx/>
              <a:buNone/>
              <a:tabLst>
                <a:tab pos="5467350" algn="r"/>
              </a:tabLst>
              <a:defRPr/>
            </a:pPr>
            <a:endParaRPr kumimoji="0" lang="en-IN" sz="1200" b="0" i="0" u="none" strike="noStrike" kern="1200" cap="none" spc="0" normalizeH="0" baseline="0" noProof="0" dirty="0">
              <a:ln>
                <a:noFill/>
              </a:ln>
              <a:solidFill>
                <a:srgbClr val="000000">
                  <a:lumMod val="50000"/>
                </a:srgbClr>
              </a:solidFill>
              <a:effectLst/>
              <a:uLnTx/>
              <a:uFillTx/>
              <a:latin typeface="Ubuntu"/>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
                <a:srgbClr val="0070AD"/>
              </a:buClr>
              <a:buSzTx/>
              <a:buFontTx/>
              <a:buNone/>
              <a:tabLst>
                <a:tab pos="5467350" algn="r"/>
              </a:tabLst>
              <a:defRPr/>
            </a:pPr>
            <a:r>
              <a:rPr kumimoji="0" lang="en-US" sz="1200" b="0" i="0" u="none" strike="noStrike" kern="1200" cap="none" spc="0" normalizeH="0" baseline="0" noProof="0" dirty="0">
                <a:ln>
                  <a:noFill/>
                </a:ln>
                <a:solidFill>
                  <a:prstClr val="black"/>
                </a:solidFill>
                <a:effectLst/>
                <a:uLnTx/>
                <a:uFillTx/>
                <a:latin typeface="Ubuntu"/>
                <a:ea typeface="+mn-ea"/>
                <a:cs typeface="+mn-cs"/>
              </a:rPr>
              <a:t>Client: </a:t>
            </a:r>
            <a:r>
              <a:rPr lang="en-US" sz="1200" b="1" dirty="0">
                <a:solidFill>
                  <a:prstClr val="black"/>
                </a:solidFill>
                <a:latin typeface="Ubuntu"/>
              </a:rPr>
              <a:t>Morgan Stanley</a:t>
            </a:r>
            <a:r>
              <a:rPr kumimoji="0" lang="en-US" sz="1200" b="1" i="0" u="none" strike="noStrike" kern="1200" cap="none" spc="0" normalizeH="0" baseline="0" noProof="0" dirty="0">
                <a:ln>
                  <a:noFill/>
                </a:ln>
                <a:solidFill>
                  <a:prstClr val="black"/>
                </a:solidFill>
                <a:effectLst/>
                <a:uLnTx/>
                <a:uFillTx/>
                <a:latin typeface="Ubuntu"/>
                <a:ea typeface="+mn-ea"/>
                <a:cs typeface="+mn-cs"/>
              </a:rPr>
              <a:t>	</a:t>
            </a:r>
            <a:r>
              <a:rPr kumimoji="0" lang="en-US" sz="1200" b="0" i="0" u="none" strike="noStrike" kern="1200" cap="none" spc="0" normalizeH="0" baseline="0" noProof="0" dirty="0">
                <a:ln>
                  <a:noFill/>
                </a:ln>
                <a:solidFill>
                  <a:prstClr val="black"/>
                </a:solidFill>
                <a:effectLst/>
                <a:uLnTx/>
                <a:uFillTx/>
                <a:latin typeface="Ubuntu"/>
                <a:ea typeface="+mn-ea"/>
                <a:cs typeface="+mn-cs"/>
              </a:rPr>
              <a:t>Domain   :</a:t>
            </a:r>
            <a:r>
              <a:rPr kumimoji="0" lang="en-US" sz="1200" b="1" i="0" u="none" strike="noStrike" kern="1200" cap="none" spc="0" normalizeH="0" baseline="0" noProof="0" dirty="0">
                <a:ln>
                  <a:noFill/>
                </a:ln>
                <a:solidFill>
                  <a:prstClr val="black"/>
                </a:solidFill>
                <a:effectLst/>
                <a:uLnTx/>
                <a:uFillTx/>
                <a:latin typeface="Ubuntu"/>
                <a:ea typeface="+mn-ea"/>
                <a:cs typeface="+mn-cs"/>
              </a:rPr>
              <a:t> BFS(FX)</a:t>
            </a:r>
            <a:endParaRPr kumimoji="0" lang="en-IN" sz="1200" b="1" i="0" u="none" strike="noStrike" kern="1200" cap="none" spc="0" normalizeH="0" baseline="0" noProof="0" dirty="0">
              <a:ln>
                <a:noFill/>
              </a:ln>
              <a:solidFill>
                <a:prstClr val="black"/>
              </a:solidFill>
              <a:effectLst/>
              <a:uLnTx/>
              <a:uFillTx/>
              <a:latin typeface="Ubuntu"/>
              <a:ea typeface="+mn-ea"/>
              <a:cs typeface="+mn-cs"/>
            </a:endParaRPr>
          </a:p>
          <a:p>
            <a:pPr marL="0" marR="0" lvl="0" indent="0" algn="l" defTabSz="914400" rtl="0" eaLnBrk="1" fontAlgn="auto" latinLnBrk="0" hangingPunct="1">
              <a:lnSpc>
                <a:spcPct val="100000"/>
              </a:lnSpc>
              <a:spcBef>
                <a:spcPts val="0"/>
              </a:spcBef>
              <a:spcAft>
                <a:spcPts val="0"/>
              </a:spcAft>
              <a:buClr>
                <a:srgbClr val="0070AD"/>
              </a:buClr>
              <a:buSzTx/>
              <a:buFontTx/>
              <a:buNone/>
              <a:tabLst>
                <a:tab pos="5467350" algn="r"/>
              </a:tabLst>
              <a:defRPr/>
            </a:pPr>
            <a:r>
              <a:rPr kumimoji="0" lang="en-IN" sz="1200" b="0" i="0" u="none" strike="noStrike" kern="1200" cap="none" spc="0" normalizeH="0" baseline="0" noProof="0" dirty="0">
                <a:ln>
                  <a:noFill/>
                </a:ln>
                <a:solidFill>
                  <a:prstClr val="black"/>
                </a:solidFill>
                <a:effectLst/>
                <a:uLnTx/>
                <a:uFillTx/>
                <a:latin typeface="Ubuntu"/>
                <a:ea typeface="+mn-ea"/>
                <a:cs typeface="+mn-cs"/>
              </a:rPr>
              <a:t>Role: </a:t>
            </a:r>
            <a:r>
              <a:rPr kumimoji="0" lang="en-IN" sz="1200" b="1" i="0" u="none" strike="noStrike" kern="1200" cap="none" spc="0" normalizeH="0" baseline="0" noProof="0" dirty="0">
                <a:ln>
                  <a:noFill/>
                </a:ln>
                <a:solidFill>
                  <a:prstClr val="black"/>
                </a:solidFill>
                <a:effectLst/>
                <a:uLnTx/>
                <a:uFillTx/>
                <a:latin typeface="Ubuntu"/>
                <a:ea typeface="+mn-ea"/>
                <a:cs typeface="+mn-cs"/>
              </a:rPr>
              <a:t>Manual Tester	</a:t>
            </a:r>
            <a:r>
              <a:rPr kumimoji="0" lang="en-IN" sz="1200" b="0" i="0" u="none" strike="noStrike" kern="1200" cap="none" spc="0" normalizeH="0" baseline="0" noProof="0" dirty="0">
                <a:ln>
                  <a:noFill/>
                </a:ln>
                <a:solidFill>
                  <a:prstClr val="black"/>
                </a:solidFill>
                <a:effectLst/>
                <a:uLnTx/>
                <a:uFillTx/>
                <a:latin typeface="Ubuntu"/>
                <a:ea typeface="+mn-ea"/>
                <a:cs typeface="+mn-cs"/>
              </a:rPr>
              <a:t>Duration</a:t>
            </a:r>
            <a:r>
              <a:rPr kumimoji="0" lang="en-IN" sz="1200" b="1" i="0" u="none" strike="noStrike" kern="1200" cap="none" spc="0" normalizeH="0" baseline="0" noProof="0" dirty="0">
                <a:ln>
                  <a:noFill/>
                </a:ln>
                <a:solidFill>
                  <a:prstClr val="black"/>
                </a:solidFill>
                <a:effectLst/>
                <a:uLnTx/>
                <a:uFillTx/>
                <a:latin typeface="Ubuntu"/>
                <a:ea typeface="+mn-ea"/>
                <a:cs typeface="+mn-cs"/>
              </a:rPr>
              <a:t> </a:t>
            </a:r>
            <a:r>
              <a:rPr kumimoji="0" lang="en-IN" sz="1200" b="0" i="0" u="none" strike="noStrike" kern="1200" cap="none" spc="0" normalizeH="0" baseline="0" noProof="0" dirty="0">
                <a:ln>
                  <a:noFill/>
                </a:ln>
                <a:solidFill>
                  <a:prstClr val="black"/>
                </a:solidFill>
                <a:effectLst/>
                <a:uLnTx/>
                <a:uFillTx/>
                <a:latin typeface="Ubuntu"/>
                <a:ea typeface="+mn-ea"/>
                <a:cs typeface="+mn-cs"/>
              </a:rPr>
              <a:t>:</a:t>
            </a:r>
            <a:r>
              <a:rPr kumimoji="0" lang="en-IN" sz="1200" b="1" i="0" u="none" strike="noStrike" kern="1200" cap="none" spc="0" normalizeH="0" baseline="0" noProof="0" dirty="0">
                <a:ln>
                  <a:noFill/>
                </a:ln>
                <a:solidFill>
                  <a:prstClr val="black"/>
                </a:solidFill>
                <a:effectLst/>
                <a:uLnTx/>
                <a:uFillTx/>
                <a:latin typeface="Ubuntu"/>
                <a:ea typeface="+mn-ea"/>
                <a:cs typeface="+mn-cs"/>
              </a:rPr>
              <a:t> Apr 2022 </a:t>
            </a:r>
            <a:r>
              <a:rPr kumimoji="0" lang="en-US" sz="1200" b="1" i="0" u="none" strike="noStrike" kern="1200" cap="none" spc="0" normalizeH="0" baseline="0" noProof="0" dirty="0">
                <a:ln>
                  <a:noFill/>
                </a:ln>
                <a:solidFill>
                  <a:prstClr val="black"/>
                </a:solidFill>
                <a:effectLst/>
                <a:uLnTx/>
                <a:uFillTx/>
                <a:latin typeface="Ubuntu"/>
                <a:ea typeface="+mn-ea"/>
                <a:cs typeface="+mn-cs"/>
              </a:rPr>
              <a:t>– </a:t>
            </a:r>
            <a:r>
              <a:rPr lang="en-US" sz="1200" b="1" dirty="0">
                <a:solidFill>
                  <a:prstClr val="black"/>
                </a:solidFill>
                <a:latin typeface="Ubuntu"/>
              </a:rPr>
              <a:t>Apr 2023</a:t>
            </a:r>
            <a:endParaRPr kumimoji="0" lang="en-US" sz="1200" b="1" i="0" u="none" strike="noStrike" kern="1200" cap="none" spc="0" normalizeH="0" baseline="0" noProof="0" dirty="0">
              <a:ln>
                <a:noFill/>
              </a:ln>
              <a:solidFill>
                <a:prstClr val="black"/>
              </a:solidFill>
              <a:effectLst/>
              <a:uLnTx/>
              <a:uFillTx/>
              <a:latin typeface="Ubuntu"/>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5467350" algn="r"/>
              </a:tabLst>
              <a:defRPr/>
            </a:pPr>
            <a:endParaRPr kumimoji="0" lang="en-IN" sz="1200" b="1" i="0" u="none" strike="noStrike" kern="1200" cap="none" spc="0" normalizeH="0" baseline="0" noProof="0" dirty="0">
              <a:ln>
                <a:noFill/>
              </a:ln>
              <a:solidFill>
                <a:prstClr val="black"/>
              </a:solidFill>
              <a:effectLst/>
              <a:uLnTx/>
              <a:uFillTx/>
              <a:latin typeface="Ubuntu"/>
              <a:ea typeface="+mn-ea"/>
              <a:cs typeface="+mn-cs"/>
            </a:endParaRPr>
          </a:p>
          <a:p>
            <a:pPr marL="171450" marR="0" lvl="0" indent="-171450" algn="l" defTabSz="914400" rtl="0" eaLnBrk="1" fontAlgn="auto" latinLnBrk="0" hangingPunct="1">
              <a:lnSpc>
                <a:spcPct val="100000"/>
              </a:lnSpc>
              <a:spcBef>
                <a:spcPts val="0"/>
              </a:spcBef>
              <a:spcAft>
                <a:spcPts val="0"/>
              </a:spcAft>
              <a:buClr>
                <a:srgbClr val="0070AD"/>
              </a:buClr>
              <a:buSzTx/>
              <a:buFont typeface="Wingdings" panose="05000000000000000000" pitchFamily="2" charset="2"/>
              <a:buChar char="§"/>
              <a:tabLst>
                <a:tab pos="5467350" algn="r"/>
              </a:tabLst>
              <a:defRPr/>
            </a:pPr>
            <a:r>
              <a:rPr lang="en-US" sz="1200" dirty="0">
                <a:solidFill>
                  <a:srgbClr val="000000">
                    <a:lumMod val="50000"/>
                  </a:srgbClr>
                </a:solidFill>
                <a:latin typeface="Ubuntu"/>
                <a:ea typeface="Verdana" panose="020B0604030504040204" pitchFamily="34" charset="0"/>
              </a:rPr>
              <a:t>Responsible for performing end-to-end functional as well as regression testing, which involved analyzing requirements, designing test cases, setting up the test environment, executing tests, reporting and tracking bugs, and finally closing the test cycle</a:t>
            </a:r>
            <a:endParaRPr lang="en-IN" sz="1200" dirty="0">
              <a:solidFill>
                <a:srgbClr val="000000">
                  <a:lumMod val="50000"/>
                </a:srgbClr>
              </a:solidFill>
              <a:latin typeface="Ubuntu"/>
              <a:ea typeface="Verdana" panose="020B0604030504040204" pitchFamily="34" charset="0"/>
            </a:endParaRPr>
          </a:p>
          <a:p>
            <a:pPr marL="171450" indent="-171450">
              <a:buClr>
                <a:srgbClr val="0070AD"/>
              </a:buClr>
              <a:buFont typeface="Wingdings" panose="05000000000000000000" pitchFamily="2" charset="2"/>
              <a:buChar char="§"/>
              <a:tabLst>
                <a:tab pos="5467350" algn="r"/>
              </a:tabLst>
              <a:defRPr/>
            </a:pPr>
            <a:r>
              <a:rPr lang="en-US" sz="1200" dirty="0">
                <a:solidFill>
                  <a:srgbClr val="000000">
                    <a:lumMod val="50000"/>
                  </a:srgbClr>
                </a:solidFill>
                <a:latin typeface="Ubuntu"/>
                <a:ea typeface="Verdana" panose="020B0604030504040204" pitchFamily="34" charset="0"/>
              </a:rPr>
              <a:t>Tracked and reported defects using JIRA, ensuring clear communication of issues to the development team and timely resolution, contributing to the overall success of the project.</a:t>
            </a:r>
            <a:endParaRPr kumimoji="0" lang="en-IN" sz="1200" b="0" i="0" u="none" strike="noStrike" kern="1200" cap="none" spc="0" normalizeH="0" baseline="0" noProof="0" dirty="0">
              <a:ln>
                <a:noFill/>
              </a:ln>
              <a:solidFill>
                <a:srgbClr val="000000">
                  <a:lumMod val="50000"/>
                </a:srgbClr>
              </a:solidFill>
              <a:effectLst/>
              <a:uLnTx/>
              <a:uFillTx/>
              <a:latin typeface="Ubuntu"/>
              <a:ea typeface="Verdana" panose="020B0604030504040204" pitchFamily="34" charset="0"/>
              <a:cs typeface="+mn-cs"/>
            </a:endParaRPr>
          </a:p>
          <a:p>
            <a:pPr marL="171450" indent="-171450">
              <a:buClr>
                <a:srgbClr val="0070AD"/>
              </a:buClr>
              <a:buFont typeface="Wingdings" panose="05000000000000000000" pitchFamily="2" charset="2"/>
              <a:buChar char="§"/>
              <a:tabLst>
                <a:tab pos="5467350" algn="r"/>
              </a:tabLst>
              <a:defRPr/>
            </a:pPr>
            <a:r>
              <a:rPr lang="en-US" sz="1200" dirty="0">
                <a:solidFill>
                  <a:srgbClr val="000000">
                    <a:lumMod val="50000"/>
                  </a:srgbClr>
                </a:solidFill>
                <a:latin typeface="Ubuntu"/>
                <a:ea typeface="Verdana" panose="020B0604030504040204" pitchFamily="34" charset="0"/>
              </a:rPr>
              <a:t>Generated detailed test documentation, including test plans, test cases, and test scripts, providing comprehensive documentation to support the testing process and facilitate knowledge transfer within the QA team.</a:t>
            </a:r>
            <a:endParaRPr lang="en-IN" sz="1200" dirty="0">
              <a:solidFill>
                <a:srgbClr val="000000">
                  <a:lumMod val="50000"/>
                </a:srgbClr>
              </a:solidFill>
              <a:latin typeface="Ubuntu"/>
              <a:ea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
                <a:srgbClr val="0070AD"/>
              </a:buClr>
              <a:buSzTx/>
              <a:buFont typeface="Wingdings" panose="05000000000000000000" pitchFamily="2" charset="2"/>
              <a:buChar char="§"/>
              <a:tabLst>
                <a:tab pos="5467350" algn="r"/>
              </a:tabLst>
              <a:defRPr/>
            </a:pPr>
            <a:endParaRPr kumimoji="0" lang="en-IN" sz="1200" b="0" i="0" u="none" strike="noStrike" kern="1200" cap="none" spc="0" normalizeH="0" baseline="0" noProof="0" dirty="0">
              <a:ln>
                <a:noFill/>
              </a:ln>
              <a:solidFill>
                <a:srgbClr val="000000">
                  <a:lumMod val="50000"/>
                </a:srgbClr>
              </a:solidFill>
              <a:effectLst/>
              <a:uLnTx/>
              <a:uFillTx/>
              <a:latin typeface="Ubuntu"/>
              <a:ea typeface="Verdana" panose="020B0604030504040204" pitchFamily="34" charset="0"/>
              <a:cs typeface="+mn-cs"/>
            </a:endParaRPr>
          </a:p>
          <a:p>
            <a:pPr marL="171450" marR="0" lvl="0" indent="-171450" algn="l" defTabSz="914400" rtl="0" eaLnBrk="1" fontAlgn="auto" latinLnBrk="0" hangingPunct="1">
              <a:lnSpc>
                <a:spcPct val="100000"/>
              </a:lnSpc>
              <a:spcBef>
                <a:spcPts val="0"/>
              </a:spcBef>
              <a:spcAft>
                <a:spcPts val="0"/>
              </a:spcAft>
              <a:buClr>
                <a:srgbClr val="0070AD"/>
              </a:buClr>
              <a:buSzTx/>
              <a:buFont typeface="Wingdings" panose="05000000000000000000" pitchFamily="2" charset="2"/>
              <a:buChar char="§"/>
              <a:tabLst>
                <a:tab pos="5467350" algn="r"/>
              </a:tabLst>
              <a:defRPr/>
            </a:pPr>
            <a:endParaRPr lang="en-IN" sz="1200" dirty="0">
              <a:solidFill>
                <a:srgbClr val="000000">
                  <a:lumMod val="50000"/>
                </a:srgbClr>
              </a:solidFill>
              <a:latin typeface="Ubuntu"/>
              <a:ea typeface="Verdana" panose="020B0604030504040204" pitchFamily="34" charset="0"/>
            </a:endParaRPr>
          </a:p>
          <a:p>
            <a:pPr>
              <a:buClr>
                <a:srgbClr val="0070AD"/>
              </a:buClr>
              <a:tabLst>
                <a:tab pos="5467350" algn="r"/>
              </a:tabLst>
              <a:defRPr/>
            </a:pPr>
            <a:endParaRPr kumimoji="0" lang="en-IN" sz="1200" b="0" i="0" u="none" strike="noStrike" kern="1200" cap="none" spc="0" normalizeH="0" baseline="0" noProof="0" dirty="0">
              <a:ln>
                <a:noFill/>
              </a:ln>
              <a:solidFill>
                <a:srgbClr val="000000">
                  <a:lumMod val="50000"/>
                </a:srgbClr>
              </a:solidFill>
              <a:effectLst/>
              <a:uLnTx/>
              <a:uFillTx/>
              <a:latin typeface="Ubuntu"/>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
                <a:srgbClr val="0070AD"/>
              </a:buClr>
              <a:buSzTx/>
              <a:buFontTx/>
              <a:buNone/>
              <a:tabLst>
                <a:tab pos="5467350" algn="r"/>
              </a:tabLst>
              <a:defRPr/>
            </a:pPr>
            <a:endParaRPr kumimoji="0" lang="en-IN" sz="1200" b="0" i="0" u="none" strike="noStrike" kern="1200" cap="none" spc="0" normalizeH="0" baseline="0" noProof="0" dirty="0">
              <a:ln>
                <a:noFill/>
              </a:ln>
              <a:solidFill>
                <a:srgbClr val="000000">
                  <a:lumMod val="50000"/>
                </a:srgbClr>
              </a:solidFill>
              <a:effectLst/>
              <a:uLnTx/>
              <a:uFillTx/>
              <a:latin typeface="Ubuntu"/>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
                <a:srgbClr val="0070AD"/>
              </a:buClr>
              <a:buSzTx/>
              <a:buFontTx/>
              <a:buNone/>
              <a:tabLst>
                <a:tab pos="5467350" algn="r"/>
              </a:tabLst>
              <a:defRPr/>
            </a:pPr>
            <a:endParaRPr kumimoji="0" lang="en-IN" sz="1200" b="0" i="0" u="none" strike="noStrike" kern="1200" cap="none" spc="0" normalizeH="0" baseline="0" noProof="0" dirty="0">
              <a:ln>
                <a:noFill/>
              </a:ln>
              <a:solidFill>
                <a:srgbClr val="000000">
                  <a:lumMod val="50000"/>
                </a:srgbClr>
              </a:solidFill>
              <a:effectLst/>
              <a:uLnTx/>
              <a:uFillTx/>
              <a:latin typeface="Ubuntu"/>
              <a:ea typeface="Verdana" panose="020B0604030504040204" pitchFamily="34" charset="0"/>
              <a:cs typeface="+mn-cs"/>
            </a:endParaRPr>
          </a:p>
        </p:txBody>
      </p:sp>
    </p:spTree>
    <p:extLst>
      <p:ext uri="{BB962C8B-B14F-4D97-AF65-F5344CB8AC3E}">
        <p14:creationId xmlns:p14="http://schemas.microsoft.com/office/powerpoint/2010/main" val="18069879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61aa1ce-408a-4c6b-bec2-53e1e1dae8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48AB3C9CB0494982B1626CE7BFFCBE" ma:contentTypeVersion="15" ma:contentTypeDescription="Create a new document." ma:contentTypeScope="" ma:versionID="9d7be2a547cb3f1e6e331a4622a08e0d">
  <xsd:schema xmlns:xsd="http://www.w3.org/2001/XMLSchema" xmlns:xs="http://www.w3.org/2001/XMLSchema" xmlns:p="http://schemas.microsoft.com/office/2006/metadata/properties" xmlns:ns3="a61aa1ce-408a-4c6b-bec2-53e1e1dae83f" xmlns:ns4="b2fe26f1-4002-43b2-b134-26db980d8cbd" targetNamespace="http://schemas.microsoft.com/office/2006/metadata/properties" ma:root="true" ma:fieldsID="024d0180232ed39c413baa24dbc9d959" ns3:_="" ns4:_="">
    <xsd:import namespace="a61aa1ce-408a-4c6b-bec2-53e1e1dae83f"/>
    <xsd:import namespace="b2fe26f1-4002-43b2-b134-26db980d8cb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1aa1ce-408a-4c6b-bec2-53e1e1dae8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2fe26f1-4002-43b2-b134-26db980d8cb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3F732D-3FDA-40EB-96A4-FE87697FA9B3}">
  <ds:schemaRefs>
    <ds:schemaRef ds:uri="http://purl.org/dc/dcmitype/"/>
    <ds:schemaRef ds:uri="http://schemas.openxmlformats.org/package/2006/metadata/core-properties"/>
    <ds:schemaRef ds:uri="http://www.w3.org/XML/1998/namespace"/>
    <ds:schemaRef ds:uri="http://schemas.microsoft.com/office/2006/metadata/properties"/>
    <ds:schemaRef ds:uri="http://purl.org/dc/terms/"/>
    <ds:schemaRef ds:uri="http://purl.org/dc/elements/1.1/"/>
    <ds:schemaRef ds:uri="http://schemas.microsoft.com/office/2006/documentManagement/types"/>
    <ds:schemaRef ds:uri="http://schemas.microsoft.com/office/infopath/2007/PartnerControls"/>
    <ds:schemaRef ds:uri="b2fe26f1-4002-43b2-b134-26db980d8cbd"/>
    <ds:schemaRef ds:uri="a61aa1ce-408a-4c6b-bec2-53e1e1dae83f"/>
  </ds:schemaRefs>
</ds:datastoreItem>
</file>

<file path=customXml/itemProps2.xml><?xml version="1.0" encoding="utf-8"?>
<ds:datastoreItem xmlns:ds="http://schemas.openxmlformats.org/officeDocument/2006/customXml" ds:itemID="{6672BDCD-C570-448D-A0BD-EF55E52445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1aa1ce-408a-4c6b-bec2-53e1e1dae83f"/>
    <ds:schemaRef ds:uri="b2fe26f1-4002-43b2-b134-26db980d8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A47342-5FF2-4782-BA7C-97CA81E6E8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966</TotalTime>
  <Words>723</Words>
  <Application>Microsoft Office PowerPoint</Application>
  <PresentationFormat>Widescreen</PresentationFormat>
  <Paragraphs>79</Paragraphs>
  <Slides>2</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vt:i4>
      </vt:variant>
    </vt:vector>
  </HeadingPairs>
  <TitlesOfParts>
    <vt:vector size="11" baseType="lpstr">
      <vt:lpstr>Arial</vt:lpstr>
      <vt:lpstr>Calibri</vt:lpstr>
      <vt:lpstr>Calibri Light</vt:lpstr>
      <vt:lpstr>Ubuntu</vt:lpstr>
      <vt:lpstr>Ubuntu Medium</vt:lpstr>
      <vt:lpstr>Wingdings</vt:lpstr>
      <vt:lpstr>Office Theme</vt:lpstr>
      <vt:lpstr>Capgemini Master 2021</vt:lpstr>
      <vt:lpstr>think-cell Slide</vt:lpstr>
      <vt:lpstr>Manual TestER WITH EXPERIENCE IN Data testing, FX,Prod. Support ETC.</vt:lpstr>
      <vt:lpstr>ROLE DEFINITION WITH 2 WORD PROFILE 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Name Last Name_Payments Business Analyst</dc:title>
  <dc:creator>Muralidharan, Rahul</dc:creator>
  <cp:lastModifiedBy>Shukla, Anuja</cp:lastModifiedBy>
  <cp:revision>22</cp:revision>
  <dcterms:created xsi:type="dcterms:W3CDTF">2021-06-22T14:56:11Z</dcterms:created>
  <dcterms:modified xsi:type="dcterms:W3CDTF">2023-12-11T07:25:38Z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0x010100F348AB3C9CB0494982B1626CE7BFFCBE</vt:lpwstr>
  </property>
  <property fmtid="{D5CDD505-2E9C-101B-9397-08002B2CF9AE}" pid="3" name="Order">
    <vt:r8>12800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ies>
</file>