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585B-1519-4536-877A-F0D1E04752D2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22CD-89D0-427A-A453-6962F772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6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585B-1519-4536-877A-F0D1E04752D2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22CD-89D0-427A-A453-6962F772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2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585B-1519-4536-877A-F0D1E04752D2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22CD-89D0-427A-A453-6962F772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8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585B-1519-4536-877A-F0D1E04752D2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22CD-89D0-427A-A453-6962F772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7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585B-1519-4536-877A-F0D1E04752D2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22CD-89D0-427A-A453-6962F772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6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585B-1519-4536-877A-F0D1E04752D2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22CD-89D0-427A-A453-6962F772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585B-1519-4536-877A-F0D1E04752D2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22CD-89D0-427A-A453-6962F772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0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585B-1519-4536-877A-F0D1E04752D2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22CD-89D0-427A-A453-6962F772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2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585B-1519-4536-877A-F0D1E04752D2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22CD-89D0-427A-A453-6962F772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1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585B-1519-4536-877A-F0D1E04752D2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22CD-89D0-427A-A453-6962F772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585B-1519-4536-877A-F0D1E04752D2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22CD-89D0-427A-A453-6962F772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2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5585B-1519-4536-877A-F0D1E04752D2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D22CD-89D0-427A-A453-6962F772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sisfun.com/sets/sets-introductio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Set and their </a:t>
            </a:r>
            <a:br>
              <a:rPr lang="en-US" b="1" dirty="0" smtClean="0"/>
            </a:br>
            <a:r>
              <a:rPr lang="en-US" b="1" dirty="0" smtClean="0"/>
              <a:t>Operations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385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8" y="668739"/>
            <a:ext cx="11280895" cy="5076967"/>
          </a:xfrm>
        </p:spPr>
      </p:pic>
    </p:spTree>
    <p:extLst>
      <p:ext uri="{BB962C8B-B14F-4D97-AF65-F5344CB8AC3E}">
        <p14:creationId xmlns:p14="http://schemas.microsoft.com/office/powerpoint/2010/main" val="91362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 the </a:t>
            </a:r>
            <a:r>
              <a:rPr lang="en-US" dirty="0">
                <a:hlinkClick r:id="rId2"/>
              </a:rPr>
              <a:t>set</a:t>
            </a:r>
            <a:r>
              <a:rPr lang="en-US" dirty="0"/>
              <a:t> {</a:t>
            </a:r>
            <a:r>
              <a:rPr lang="en-US" dirty="0" err="1"/>
              <a:t>a,b,c</a:t>
            </a:r>
            <a:r>
              <a:rPr lang="en-US" dirty="0"/>
              <a:t>}:</a:t>
            </a:r>
          </a:p>
          <a:p>
            <a:r>
              <a:rPr lang="en-US" dirty="0"/>
              <a:t>The empty set {} is a subset of {</a:t>
            </a:r>
            <a:r>
              <a:rPr lang="en-US" dirty="0" err="1"/>
              <a:t>a,b,c</a:t>
            </a:r>
            <a:r>
              <a:rPr lang="en-US" dirty="0"/>
              <a:t>}</a:t>
            </a:r>
          </a:p>
          <a:p>
            <a:r>
              <a:rPr lang="en-US" dirty="0"/>
              <a:t>And these are subsets: {a}, {b} and {c}</a:t>
            </a:r>
          </a:p>
          <a:p>
            <a:r>
              <a:rPr lang="en-US" dirty="0"/>
              <a:t>And these are also subsets: {</a:t>
            </a:r>
            <a:r>
              <a:rPr lang="en-US" dirty="0" err="1"/>
              <a:t>a,b</a:t>
            </a:r>
            <a:r>
              <a:rPr lang="en-US" dirty="0"/>
              <a:t>}, {</a:t>
            </a:r>
            <a:r>
              <a:rPr lang="en-US" dirty="0" err="1"/>
              <a:t>a,c</a:t>
            </a:r>
            <a:r>
              <a:rPr lang="en-US" dirty="0"/>
              <a:t>} and {</a:t>
            </a:r>
            <a:r>
              <a:rPr lang="en-US" dirty="0" err="1"/>
              <a:t>b,c</a:t>
            </a:r>
            <a:r>
              <a:rPr lang="en-US" dirty="0"/>
              <a:t>}</a:t>
            </a:r>
          </a:p>
          <a:p>
            <a:r>
              <a:rPr lang="en-US" dirty="0"/>
              <a:t>And {</a:t>
            </a:r>
            <a:r>
              <a:rPr lang="en-US" dirty="0" err="1"/>
              <a:t>a,b,c</a:t>
            </a:r>
            <a:r>
              <a:rPr lang="en-US" dirty="0"/>
              <a:t>} is a subset of {</a:t>
            </a:r>
            <a:r>
              <a:rPr lang="en-US" dirty="0" err="1"/>
              <a:t>a,b,c</a:t>
            </a:r>
            <a:r>
              <a:rPr lang="en-US" dirty="0"/>
              <a:t>}</a:t>
            </a:r>
          </a:p>
          <a:p>
            <a:r>
              <a:rPr lang="en-US" dirty="0"/>
              <a:t>And altogether we get the </a:t>
            </a:r>
            <a:r>
              <a:rPr lang="en-US" b="1" dirty="0"/>
              <a:t>Power Set</a:t>
            </a:r>
            <a:r>
              <a:rPr lang="en-US" dirty="0"/>
              <a:t> of {</a:t>
            </a:r>
            <a:r>
              <a:rPr lang="en-US" dirty="0" err="1"/>
              <a:t>a,b,c</a:t>
            </a:r>
            <a:r>
              <a:rPr lang="en-US" dirty="0"/>
              <a:t>}:</a:t>
            </a:r>
          </a:p>
          <a:p>
            <a:r>
              <a:rPr lang="en-US" dirty="0"/>
              <a:t>P(S) = { {}, {a}, {b}, {c}, {a, b}, {a, c}, {b, c}, {a, b, c} }</a:t>
            </a:r>
          </a:p>
        </p:txBody>
      </p:sp>
    </p:spTree>
    <p:extLst>
      <p:ext uri="{BB962C8B-B14F-4D97-AF65-F5344CB8AC3E}">
        <p14:creationId xmlns:p14="http://schemas.microsoft.com/office/powerpoint/2010/main" val="11236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707" y="859809"/>
            <a:ext cx="9866194" cy="5358097"/>
          </a:xfrm>
        </p:spPr>
        <p:txBody>
          <a:bodyPr/>
          <a:lstStyle/>
          <a:p>
            <a:r>
              <a:rPr lang="en-US" b="1" dirty="0" smtClean="0"/>
              <a:t>Set </a:t>
            </a:r>
          </a:p>
          <a:p>
            <a:pPr marL="0" indent="0">
              <a:buNone/>
            </a:pPr>
            <a:r>
              <a:rPr lang="en-US" dirty="0" smtClean="0"/>
              <a:t>• Definition: A set is a (unordered) collection of objects. These objects are sometimes called elements or members of the set. (Cantor's naive definition) </a:t>
            </a:r>
          </a:p>
          <a:p>
            <a:pPr marL="0" indent="0">
              <a:buNone/>
            </a:pPr>
            <a:r>
              <a:rPr lang="en-US" dirty="0" smtClean="0"/>
              <a:t>• Examples: – </a:t>
            </a:r>
          </a:p>
          <a:p>
            <a:pPr marL="0" indent="0">
              <a:buNone/>
            </a:pPr>
            <a:r>
              <a:rPr lang="en-US" dirty="0" smtClean="0"/>
              <a:t>Vowels in the English alphabet V = { a, e, </a:t>
            </a:r>
            <a:r>
              <a:rPr lang="en-US" dirty="0" err="1" smtClean="0"/>
              <a:t>i</a:t>
            </a:r>
            <a:r>
              <a:rPr lang="en-US" dirty="0" smtClean="0"/>
              <a:t>, o, u 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First seven prime numbers. X = { 2, 3, 5, 7, 11, 13, 17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1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740" y="354842"/>
            <a:ext cx="10685060" cy="5822121"/>
          </a:xfrm>
          <a:noFill/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set can be visualized using Venn Diagrams: – V={ A, B, C </a:t>
            </a:r>
            <a:r>
              <a:rPr lang="en-US" dirty="0" smtClean="0"/>
              <a:t>}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912" y="3559527"/>
            <a:ext cx="3525727" cy="18693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1" y="682388"/>
            <a:ext cx="8748215" cy="167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9" y="805218"/>
            <a:ext cx="9588316" cy="438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four set operations</a:t>
            </a:r>
          </a:p>
          <a:p>
            <a:r>
              <a:rPr lang="en-US" dirty="0" smtClean="0"/>
              <a:t>1) union</a:t>
            </a:r>
          </a:p>
          <a:p>
            <a:r>
              <a:rPr lang="en-US" dirty="0" smtClean="0"/>
              <a:t>2) </a:t>
            </a:r>
            <a:r>
              <a:rPr lang="en-US" dirty="0" smtClean="0"/>
              <a:t>Intersection</a:t>
            </a:r>
            <a:endParaRPr lang="en-US" dirty="0" smtClean="0"/>
          </a:p>
          <a:p>
            <a:r>
              <a:rPr lang="en-US" dirty="0" smtClean="0"/>
              <a:t>3) </a:t>
            </a:r>
            <a:r>
              <a:rPr lang="en-US" dirty="0" smtClean="0"/>
              <a:t>Difference</a:t>
            </a:r>
          </a:p>
          <a:p>
            <a:r>
              <a:rPr lang="en-US" dirty="0" smtClean="0"/>
              <a:t>4) Disjoint</a:t>
            </a:r>
            <a:endParaRPr lang="en-US" dirty="0" smtClean="0"/>
          </a:p>
          <a:p>
            <a:r>
              <a:rPr lang="en-US" dirty="0"/>
              <a:t>5</a:t>
            </a:r>
            <a:r>
              <a:rPr lang="en-US" dirty="0" smtClean="0"/>
              <a:t>) </a:t>
            </a:r>
            <a:r>
              <a:rPr lang="en-US" dirty="0" smtClean="0"/>
              <a:t>Cartesian Product</a:t>
            </a:r>
          </a:p>
          <a:p>
            <a:r>
              <a:rPr lang="en-US" dirty="0"/>
              <a:t>6</a:t>
            </a:r>
            <a:r>
              <a:rPr lang="en-US" dirty="0" smtClean="0"/>
              <a:t>) </a:t>
            </a:r>
            <a:r>
              <a:rPr lang="en-US" dirty="0" smtClean="0"/>
              <a:t>Power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0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8" y="518615"/>
            <a:ext cx="10031104" cy="5268036"/>
          </a:xfrm>
        </p:spPr>
      </p:pic>
    </p:spTree>
    <p:extLst>
      <p:ext uri="{BB962C8B-B14F-4D97-AF65-F5344CB8AC3E}">
        <p14:creationId xmlns:p14="http://schemas.microsoft.com/office/powerpoint/2010/main" val="227936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01" y="232011"/>
            <a:ext cx="11013744" cy="6689673"/>
          </a:xfrm>
        </p:spPr>
      </p:pic>
    </p:spTree>
    <p:extLst>
      <p:ext uri="{BB962C8B-B14F-4D97-AF65-F5344CB8AC3E}">
        <p14:creationId xmlns:p14="http://schemas.microsoft.com/office/powerpoint/2010/main" val="362608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98" y="237416"/>
            <a:ext cx="8830102" cy="6249878"/>
          </a:xfrm>
        </p:spPr>
      </p:pic>
    </p:spTree>
    <p:extLst>
      <p:ext uri="{BB962C8B-B14F-4D97-AF65-F5344CB8AC3E}">
        <p14:creationId xmlns:p14="http://schemas.microsoft.com/office/powerpoint/2010/main" val="41901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1" y="645247"/>
            <a:ext cx="10645253" cy="6141225"/>
          </a:xfrm>
        </p:spPr>
      </p:pic>
    </p:spTree>
    <p:extLst>
      <p:ext uri="{BB962C8B-B14F-4D97-AF65-F5344CB8AC3E}">
        <p14:creationId xmlns:p14="http://schemas.microsoft.com/office/powerpoint/2010/main" val="37480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125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Set and their  Operations</vt:lpstr>
      <vt:lpstr>PowerPoint Presentation</vt:lpstr>
      <vt:lpstr>PowerPoint Presentation</vt:lpstr>
      <vt:lpstr>PowerPoint Presentation</vt:lpstr>
      <vt:lpstr>Set Operations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</dc:title>
  <dc:creator>sai</dc:creator>
  <cp:lastModifiedBy>sai</cp:lastModifiedBy>
  <cp:revision>24</cp:revision>
  <dcterms:created xsi:type="dcterms:W3CDTF">2020-06-18T06:00:23Z</dcterms:created>
  <dcterms:modified xsi:type="dcterms:W3CDTF">2020-06-18T07:49:46Z</dcterms:modified>
</cp:coreProperties>
</file>