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7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3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17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0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68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9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03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0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7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3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0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1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9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CC2A05-79C8-4CAA-9C34-5F2079404858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E33FF0-69D4-43F6-AF5C-3A6683D1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0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F8EA-2203-49C1-960B-93BE18E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Digital Spaces</a:t>
            </a:r>
            <a:br>
              <a:rPr lang="en-US" dirty="0"/>
            </a:br>
            <a:r>
              <a:rPr lang="en-US" dirty="0"/>
              <a:t>-</a:t>
            </a:r>
            <a:r>
              <a:rPr lang="en-US" sz="1800" i="1" dirty="0"/>
              <a:t>preserving your memories</a:t>
            </a:r>
            <a:endParaRPr lang="en-IN" sz="1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556C0-75EF-45AF-9555-20E93ABD9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03.Aishwarya</a:t>
            </a:r>
          </a:p>
          <a:p>
            <a:pPr algn="r"/>
            <a:r>
              <a:rPr lang="en-US" dirty="0"/>
              <a:t>10.Anuja</a:t>
            </a:r>
          </a:p>
          <a:p>
            <a:pPr algn="r"/>
            <a:r>
              <a:rPr lang="en-US" dirty="0"/>
              <a:t>31.Priyanka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09785-49EF-4455-A962-DB3B45047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84" t="15556" r="39312" b="63425"/>
          <a:stretch/>
        </p:blipFill>
        <p:spPr>
          <a:xfrm>
            <a:off x="9722839" y="76200"/>
            <a:ext cx="2365696" cy="14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B8EF-F3B6-46A5-84B9-06E91E5C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228439"/>
          </a:xfrm>
        </p:spPr>
        <p:txBody>
          <a:bodyPr/>
          <a:lstStyle/>
          <a:p>
            <a:r>
              <a:rPr lang="en-US" b="1" i="1" dirty="0"/>
              <a:t>Thank you!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0749047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040E-A8B2-40BC-AAFC-A87AAC13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84558"/>
            <a:ext cx="9773714" cy="24915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Agenda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E356E-7880-415E-9FCF-4C24F554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1895912"/>
            <a:ext cx="10084106" cy="38952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*Background</a:t>
            </a:r>
          </a:p>
          <a:p>
            <a:pPr algn="l"/>
            <a:r>
              <a:rPr lang="en-US" dirty="0"/>
              <a:t>*Concept</a:t>
            </a:r>
          </a:p>
          <a:p>
            <a:pPr algn="l"/>
            <a:r>
              <a:rPr lang="en-US" dirty="0"/>
              <a:t>*Summary of research</a:t>
            </a:r>
          </a:p>
          <a:p>
            <a:pPr algn="l"/>
            <a:r>
              <a:rPr lang="en-US" dirty="0"/>
              <a:t>*Current problem</a:t>
            </a:r>
          </a:p>
          <a:p>
            <a:pPr algn="l"/>
            <a:r>
              <a:rPr lang="en-IN" dirty="0"/>
              <a:t>*Customer segment and eagerness</a:t>
            </a:r>
          </a:p>
          <a:p>
            <a:pPr algn="l"/>
            <a:r>
              <a:rPr lang="en-IN" dirty="0"/>
              <a:t>*Challenges</a:t>
            </a:r>
          </a:p>
          <a:p>
            <a:pPr algn="l"/>
            <a:r>
              <a:rPr lang="en-IN" dirty="0"/>
              <a:t>*Opportunities</a:t>
            </a:r>
          </a:p>
        </p:txBody>
      </p:sp>
    </p:spTree>
    <p:extLst>
      <p:ext uri="{BB962C8B-B14F-4D97-AF65-F5344CB8AC3E}">
        <p14:creationId xmlns:p14="http://schemas.microsoft.com/office/powerpoint/2010/main" val="42850556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6BF61C-BFAE-4D73-AE73-99D28DA3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853" y="685800"/>
            <a:ext cx="9867170" cy="88294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Background</a:t>
            </a:r>
            <a:endParaRPr lang="en-IN" sz="3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993C5-69A7-4A5C-B710-56F592FE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354" y="1652631"/>
            <a:ext cx="9791669" cy="403510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Life is collection of memories</a:t>
            </a:r>
          </a:p>
          <a:p>
            <a:pPr algn="l"/>
            <a:r>
              <a:rPr lang="en-US" dirty="0"/>
              <a:t>  - </a:t>
            </a:r>
            <a:r>
              <a:rPr lang="en-US" sz="1600" dirty="0"/>
              <a:t>Hence a compelling need to capture , preserve and share memories </a:t>
            </a:r>
          </a:p>
          <a:p>
            <a:pPr algn="l"/>
            <a:r>
              <a:rPr lang="en-US" sz="1600" dirty="0"/>
              <a:t>   -Stories and sharing are integral in todays environment</a:t>
            </a:r>
          </a:p>
          <a:p>
            <a:pPr algn="l"/>
            <a:r>
              <a:rPr lang="en-US" sz="1600" dirty="0"/>
              <a:t>   -Many forms of devices exist and so is data stored in them</a:t>
            </a:r>
          </a:p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problem</a:t>
            </a:r>
          </a:p>
          <a:p>
            <a:pPr algn="l"/>
            <a:r>
              <a:rPr lang="en-US" sz="1600" dirty="0"/>
              <a:t>    -Sharing and saving personal memories over internet has privacy and security concerns</a:t>
            </a:r>
          </a:p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solution</a:t>
            </a:r>
          </a:p>
          <a:p>
            <a:pPr algn="l"/>
            <a:r>
              <a:rPr lang="en-US" sz="1600" dirty="0"/>
              <a:t>   -Provides a collection like “safe vault” where everything is under user control</a:t>
            </a:r>
            <a:endParaRPr lang="en-IN" sz="1600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AA06F9D6-DD9C-4679-A132-E3B716249A13}"/>
              </a:ext>
            </a:extLst>
          </p:cNvPr>
          <p:cNvSpPr/>
          <p:nvPr/>
        </p:nvSpPr>
        <p:spPr>
          <a:xfrm>
            <a:off x="1606492" y="2164360"/>
            <a:ext cx="134224" cy="1426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4F732EB-BD96-4857-9356-E241D67D4E74}"/>
              </a:ext>
            </a:extLst>
          </p:cNvPr>
          <p:cNvSpPr/>
          <p:nvPr/>
        </p:nvSpPr>
        <p:spPr>
          <a:xfrm>
            <a:off x="1606492" y="3812797"/>
            <a:ext cx="134224" cy="1426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AFF10DE-3318-4DFD-BF74-5A59E140E343}"/>
              </a:ext>
            </a:extLst>
          </p:cNvPr>
          <p:cNvSpPr/>
          <p:nvPr/>
        </p:nvSpPr>
        <p:spPr>
          <a:xfrm>
            <a:off x="1606492" y="4597168"/>
            <a:ext cx="134224" cy="1426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093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CA93-15E7-484C-9977-1AAE442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41" y="100668"/>
            <a:ext cx="6652470" cy="889233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Concept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25BF-017E-4E86-B1F3-23FE7E4CD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714F4-8696-4D99-82F8-66321EFFB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4" t="28746" r="44749" b="31988"/>
          <a:stretch/>
        </p:blipFill>
        <p:spPr>
          <a:xfrm>
            <a:off x="1711354" y="1066800"/>
            <a:ext cx="8996333" cy="49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954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20D-69BF-48FF-816C-75171072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963" y="180795"/>
            <a:ext cx="9951061" cy="122855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Summary of research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C6365-EB01-4307-8800-ED959A147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3" t="28134" r="45160" b="33701"/>
          <a:stretch/>
        </p:blipFill>
        <p:spPr>
          <a:xfrm>
            <a:off x="2038525" y="1300294"/>
            <a:ext cx="8601512" cy="49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90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D163-A358-4FC6-B0BD-63AFFFE9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7" y="685800"/>
            <a:ext cx="9900726" cy="88294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Current problem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8EF1-D134-4DF8-BC99-BEC6CB29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3574" y="2164360"/>
            <a:ext cx="9959451" cy="362684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  Heterogeneous devices without a common interface for storage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  Lack of unified approach to central storage area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  Sharing and preserving extremely cumbersome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  Solutions are tailored for one category of devices </a:t>
            </a:r>
          </a:p>
          <a:p>
            <a:pPr algn="l"/>
            <a:r>
              <a:rPr lang="en-US" sz="1400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         Example (apple family of devices)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  High level of technical depth required to configure devices </a:t>
            </a:r>
          </a:p>
          <a:p>
            <a:pPr algn="l"/>
            <a:r>
              <a:rPr lang="en-US" sz="1400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         Too many technologies( </a:t>
            </a:r>
            <a:r>
              <a:rPr lang="en-US" sz="1400" dirty="0">
                <a:solidFill>
                  <a:srgbClr val="3B3835"/>
                </a:solidFill>
                <a:latin typeface="Source Sans Pro" panose="020B0604020202020204" pitchFamily="34" charset="0"/>
              </a:rPr>
              <a:t>B</a:t>
            </a:r>
            <a:r>
              <a:rPr lang="en-US" sz="1400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luetooth, wan, network, access, folders, always connected, </a:t>
            </a:r>
            <a:r>
              <a:rPr lang="en-US" sz="1400" b="0" i="0" dirty="0" err="1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etc</a:t>
            </a:r>
            <a:r>
              <a:rPr lang="en-US" sz="1400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)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ource Sans Pro" panose="020B0604020202020204" pitchFamily="34" charset="0"/>
              </a:rPr>
              <a:t>The need: One click secure store and restore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89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D6A5-C953-4546-925C-463DC49E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685800"/>
            <a:ext cx="7257016" cy="75710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Customer segment and eagerness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E84A-212B-4A51-9FF2-0A6D383C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3" y="1442906"/>
            <a:ext cx="10018712" cy="43482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 Key Customer segments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   </a:t>
            </a:r>
            <a:r>
              <a:rPr lang="en-US" sz="16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 Home users</a:t>
            </a:r>
          </a:p>
          <a:p>
            <a:pPr algn="l"/>
            <a:r>
              <a:rPr lang="en-US" sz="16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     Small and medium scale businesses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 Competition and existing products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   </a:t>
            </a:r>
            <a:r>
              <a:rPr lang="en-US" sz="16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 Different flavors of storage devices exist, however configuration and usage is painful </a:t>
            </a:r>
          </a:p>
          <a:p>
            <a:pPr algn="l"/>
            <a:r>
              <a:rPr lang="en-US" sz="16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     Knowledge to setup, configure and use is difficult </a:t>
            </a:r>
          </a:p>
          <a:p>
            <a:pPr algn="l"/>
            <a:r>
              <a:rPr lang="en-US" sz="16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     Lack of software eco system </a:t>
            </a:r>
          </a:p>
          <a:p>
            <a:pPr algn="l"/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 Digital spaces differentiation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</a:t>
            </a:r>
            <a:r>
              <a:rPr lang="en-US" sz="16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  Hardware combined with extremely good software interface</a:t>
            </a:r>
          </a:p>
          <a:p>
            <a:pPr algn="l"/>
            <a:r>
              <a:rPr lang="en-US" sz="16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    One click store and restore </a:t>
            </a:r>
          </a:p>
          <a:p>
            <a:pPr algn="l"/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 Customers willing to pay </a:t>
            </a:r>
          </a:p>
          <a:p>
            <a:pPr algn="l"/>
            <a:r>
              <a:rPr lang="en-US" sz="16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   YES</a:t>
            </a:r>
          </a:p>
          <a:p>
            <a:pPr algn="l"/>
            <a:r>
              <a:rPr lang="en-US" sz="16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   Price Point ($100 - $150)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63937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8F78-E0D6-46B9-B3B3-F095511D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903129" cy="1184945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/>
              <a:t>Challenges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2D13-4A1C-445E-A608-DB3E7293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1619075"/>
            <a:ext cx="10018713" cy="417212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 Growth of heterogeneous devices and development of new operating systems and applications will create a hurdle for unified interface for simplified access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 Customer preferences change between private cloud Vs Public cloud, need support for both.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 A new device is unacceptable, the storage device should be integrated with existing hardware in the home (Example TV, setup box, Laptop,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829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FE825-87C5-474A-B502-675F407B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631" y="343949"/>
            <a:ext cx="9917504" cy="98151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Opportunities</a:t>
            </a:r>
            <a:endParaRPr lang="en-IN" sz="36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BDC357-308C-4EB0-8085-44FB912A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0018" y="1426128"/>
            <a:ext cx="9993007" cy="436507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 Growth of digital data provides opportunities for increased storage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 Growth of personal devices helps in data accumulation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 Customers recognizing the need for storage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 Diminishing value of print material and convergence to move to digital contents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 Home storage is a challenge given the different devices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 Cost is key – Need to get the cost right and provide good value proposition.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536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62</TotalTime>
  <Words>456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Source Sans Pro</vt:lpstr>
      <vt:lpstr>Parallax</vt:lpstr>
      <vt:lpstr>Digital Spaces -preserving your memories</vt:lpstr>
      <vt:lpstr>Agenda </vt:lpstr>
      <vt:lpstr>Background</vt:lpstr>
      <vt:lpstr>Concept</vt:lpstr>
      <vt:lpstr>Summary of research</vt:lpstr>
      <vt:lpstr>Current problem</vt:lpstr>
      <vt:lpstr>Customer segment and eagerness</vt:lpstr>
      <vt:lpstr>Challenges </vt:lpstr>
      <vt:lpstr>Opportunities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Spaces -preserving your memories</dc:title>
  <dc:creator>Aishwarya Phatangare</dc:creator>
  <cp:lastModifiedBy>Aishwarya Phatangare</cp:lastModifiedBy>
  <cp:revision>1</cp:revision>
  <dcterms:created xsi:type="dcterms:W3CDTF">2022-01-09T06:57:14Z</dcterms:created>
  <dcterms:modified xsi:type="dcterms:W3CDTF">2022-01-09T07:59:32Z</dcterms:modified>
</cp:coreProperties>
</file>