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9" r:id="rId5"/>
    <p:sldId id="263" r:id="rId6"/>
    <p:sldId id="264" r:id="rId7"/>
    <p:sldId id="265" r:id="rId8"/>
    <p:sldId id="260" r:id="rId9"/>
    <p:sldId id="268" r:id="rId10"/>
    <p:sldId id="269" r:id="rId11"/>
    <p:sldId id="266"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742D62-B38E-4B7A-A17C-1E2B54887B4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24240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42D62-B38E-4B7A-A17C-1E2B54887B4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243898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42D62-B38E-4B7A-A17C-1E2B54887B4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06101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742D62-B38E-4B7A-A17C-1E2B54887B4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51675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42D62-B38E-4B7A-A17C-1E2B54887B47}"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23294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742D62-B38E-4B7A-A17C-1E2B54887B4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11372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742D62-B38E-4B7A-A17C-1E2B54887B47}"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223866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742D62-B38E-4B7A-A17C-1E2B54887B47}"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88614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42D62-B38E-4B7A-A17C-1E2B54887B47}"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19921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42D62-B38E-4B7A-A17C-1E2B54887B4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43258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742D62-B38E-4B7A-A17C-1E2B54887B47}"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45695-2BF7-4EE4-B301-62D50B67E6E0}" type="slidenum">
              <a:rPr lang="en-US" smtClean="0"/>
              <a:t>‹#›</a:t>
            </a:fld>
            <a:endParaRPr lang="en-US"/>
          </a:p>
        </p:txBody>
      </p:sp>
    </p:spTree>
    <p:extLst>
      <p:ext uri="{BB962C8B-B14F-4D97-AF65-F5344CB8AC3E}">
        <p14:creationId xmlns:p14="http://schemas.microsoft.com/office/powerpoint/2010/main" val="392800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42D62-B38E-4B7A-A17C-1E2B54887B47}" type="datetimeFigureOut">
              <a:rPr lang="en-US" smtClean="0"/>
              <a:t>9/27/2019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45695-2BF7-4EE4-B301-62D50B67E6E0}" type="slidenum">
              <a:rPr lang="en-US" smtClean="0"/>
              <a:t>‹#›</a:t>
            </a:fld>
            <a:endParaRPr lang="en-US"/>
          </a:p>
        </p:txBody>
      </p:sp>
    </p:spTree>
    <p:extLst>
      <p:ext uri="{BB962C8B-B14F-4D97-AF65-F5344CB8AC3E}">
        <p14:creationId xmlns:p14="http://schemas.microsoft.com/office/powerpoint/2010/main" val="1977512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142999"/>
          </a:xfrm>
        </p:spPr>
        <p:txBody>
          <a:bodyPr>
            <a:normAutofit fontScale="90000"/>
          </a:bodyPr>
          <a:lstStyle/>
          <a:p>
            <a:r>
              <a:rPr lang="en-US" dirty="0" smtClean="0"/>
              <a:t>OCR Model For </a:t>
            </a:r>
            <a:r>
              <a:rPr lang="en-US" dirty="0" smtClean="0"/>
              <a:t>V</a:t>
            </a:r>
            <a:r>
              <a:rPr lang="en-US" dirty="0" smtClean="0"/>
              <a:t>isually Impaired People Using </a:t>
            </a:r>
            <a:r>
              <a:rPr lang="en-US" dirty="0" err="1" smtClean="0"/>
              <a:t>Tensorflow</a:t>
            </a:r>
            <a:endParaRPr lang="en-US" dirty="0"/>
          </a:p>
        </p:txBody>
      </p:sp>
      <p:sp>
        <p:nvSpPr>
          <p:cNvPr id="3" name="Subtitle 2"/>
          <p:cNvSpPr>
            <a:spLocks noGrp="1"/>
          </p:cNvSpPr>
          <p:nvPr>
            <p:ph type="subTitle" idx="1"/>
          </p:nvPr>
        </p:nvSpPr>
        <p:spPr>
          <a:xfrm>
            <a:off x="1143000" y="2209800"/>
            <a:ext cx="7315200" cy="4114800"/>
          </a:xfrm>
        </p:spPr>
        <p:txBody>
          <a:bodyPr/>
          <a:lstStyle/>
          <a:p>
            <a:r>
              <a:rPr lang="en-US" dirty="0" smtClean="0"/>
              <a:t>DOMAIN- MACHINE LEARNING</a:t>
            </a:r>
          </a:p>
          <a:p>
            <a:r>
              <a:rPr lang="en-US" dirty="0"/>
              <a:t> </a:t>
            </a:r>
            <a:r>
              <a:rPr lang="en-US" dirty="0" smtClean="0"/>
              <a:t>              Team Member:</a:t>
            </a:r>
          </a:p>
          <a:p>
            <a:pPr algn="l"/>
            <a:r>
              <a:rPr lang="en-US" dirty="0" smtClean="0"/>
              <a:t>                                Apurva Waingankar</a:t>
            </a:r>
          </a:p>
          <a:p>
            <a:pPr algn="l"/>
            <a:r>
              <a:rPr lang="en-US" dirty="0"/>
              <a:t> </a:t>
            </a:r>
            <a:r>
              <a:rPr lang="en-US" dirty="0" smtClean="0"/>
              <a:t>                               </a:t>
            </a:r>
            <a:r>
              <a:rPr lang="en-US" dirty="0" err="1" smtClean="0"/>
              <a:t>Anuja</a:t>
            </a:r>
            <a:r>
              <a:rPr lang="en-US" dirty="0" smtClean="0"/>
              <a:t> </a:t>
            </a:r>
            <a:r>
              <a:rPr lang="en-US" dirty="0" err="1" smtClean="0"/>
              <a:t>Velaskar</a:t>
            </a:r>
            <a:endParaRPr lang="en-US" dirty="0"/>
          </a:p>
          <a:p>
            <a:pPr algn="l"/>
            <a:r>
              <a:rPr lang="en-US" dirty="0"/>
              <a:t>	</a:t>
            </a:r>
            <a:r>
              <a:rPr lang="en-US" dirty="0" smtClean="0"/>
              <a:t>		  Nidhi </a:t>
            </a:r>
            <a:r>
              <a:rPr lang="en-US" dirty="0" err="1" smtClean="0"/>
              <a:t>Munavalli</a:t>
            </a:r>
            <a:endParaRPr lang="en-US" dirty="0" smtClean="0"/>
          </a:p>
          <a:p>
            <a:pPr algn="l"/>
            <a:r>
              <a:rPr lang="en-US" dirty="0" smtClean="0"/>
              <a:t>Guided by: Prof.Ramya RB</a:t>
            </a:r>
            <a:endParaRPr lang="en-US" dirty="0"/>
          </a:p>
        </p:txBody>
      </p:sp>
    </p:spTree>
    <p:extLst>
      <p:ext uri="{BB962C8B-B14F-4D97-AF65-F5344CB8AC3E}">
        <p14:creationId xmlns:p14="http://schemas.microsoft.com/office/powerpoint/2010/main" val="334885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case Diagram</a:t>
            </a:r>
            <a:endParaRPr lang="en-GB" dirty="0"/>
          </a:p>
        </p:txBody>
      </p:sp>
      <p:pic>
        <p:nvPicPr>
          <p:cNvPr id="4" name="Content Placeholder 3"/>
          <p:cNvPicPr>
            <a:picLocks noGrp="1" noChangeAspect="1"/>
          </p:cNvPicPr>
          <p:nvPr>
            <p:ph idx="1"/>
          </p:nvPr>
        </p:nvPicPr>
        <p:blipFill>
          <a:blip r:embed="rId2"/>
          <a:stretch>
            <a:fillRect/>
          </a:stretch>
        </p:blipFill>
        <p:spPr>
          <a:xfrm>
            <a:off x="1905000" y="1295400"/>
            <a:ext cx="4807996" cy="5638800"/>
          </a:xfrm>
          <a:prstGeom prst="rect">
            <a:avLst/>
          </a:prstGeom>
        </p:spPr>
      </p:pic>
    </p:spTree>
    <p:extLst>
      <p:ext uri="{BB962C8B-B14F-4D97-AF65-F5344CB8AC3E}">
        <p14:creationId xmlns:p14="http://schemas.microsoft.com/office/powerpoint/2010/main" val="180692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Applications-</a:t>
            </a:r>
          </a:p>
        </p:txBody>
      </p:sp>
      <p:sp>
        <p:nvSpPr>
          <p:cNvPr id="3" name="Content Placeholder 2"/>
          <p:cNvSpPr>
            <a:spLocks noGrp="1"/>
          </p:cNvSpPr>
          <p:nvPr>
            <p:ph idx="1"/>
          </p:nvPr>
        </p:nvSpPr>
        <p:spPr/>
        <p:txBody>
          <a:bodyPr>
            <a:normAutofit/>
          </a:bodyPr>
          <a:lstStyle/>
          <a:p>
            <a:r>
              <a:rPr lang="en-US" sz="2800" dirty="0"/>
              <a:t>The project </a:t>
            </a:r>
            <a:r>
              <a:rPr lang="en-US" sz="2800" dirty="0" err="1"/>
              <a:t>recognises</a:t>
            </a:r>
            <a:r>
              <a:rPr lang="en-US" sz="2800" dirty="0"/>
              <a:t> scanned image and converts it into </a:t>
            </a:r>
            <a:r>
              <a:rPr lang="en-US" sz="2800" dirty="0" err="1"/>
              <a:t>english</a:t>
            </a:r>
            <a:r>
              <a:rPr lang="en-US" sz="2800" dirty="0"/>
              <a:t> text document. The document would be precise and more accurate. </a:t>
            </a:r>
            <a:endParaRPr lang="en-US" sz="2800" dirty="0" smtClean="0"/>
          </a:p>
          <a:p>
            <a:r>
              <a:rPr lang="en-US" sz="2800" dirty="0" smtClean="0"/>
              <a:t> </a:t>
            </a:r>
            <a:r>
              <a:rPr lang="en-US" sz="2800" dirty="0"/>
              <a:t>Assistive technology for blind and visually impaired users- The project converts the scanned image into braille </a:t>
            </a:r>
            <a:r>
              <a:rPr lang="en-US" sz="2800" dirty="0" err="1"/>
              <a:t>language.This</a:t>
            </a:r>
            <a:r>
              <a:rPr lang="en-US" sz="2800" dirty="0"/>
              <a:t> is helpful for visually </a:t>
            </a:r>
            <a:r>
              <a:rPr lang="en-US" sz="2800" dirty="0" err="1"/>
              <a:t>impared</a:t>
            </a:r>
            <a:r>
              <a:rPr lang="en-US" sz="2800" dirty="0"/>
              <a:t> </a:t>
            </a:r>
            <a:r>
              <a:rPr lang="en-US" sz="2800" dirty="0" err="1"/>
              <a:t>people.They</a:t>
            </a:r>
            <a:r>
              <a:rPr lang="en-US" sz="2800" dirty="0"/>
              <a:t> can easily understand and interpret it.</a:t>
            </a:r>
            <a:endParaRPr lang="en-GB" sz="2800" dirty="0"/>
          </a:p>
        </p:txBody>
      </p:sp>
    </p:spTree>
    <p:extLst>
      <p:ext uri="{BB962C8B-B14F-4D97-AF65-F5344CB8AC3E}">
        <p14:creationId xmlns:p14="http://schemas.microsoft.com/office/powerpoint/2010/main" val="179342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r>
              <a:rPr lang="en-US" sz="2800" dirty="0" smtClean="0"/>
              <a:t>The objective of segmentation and recognize character in image have been </a:t>
            </a:r>
            <a:r>
              <a:rPr lang="en-US" sz="2800" dirty="0" err="1" smtClean="0"/>
              <a:t>achived.Hereby</a:t>
            </a:r>
            <a:r>
              <a:rPr lang="en-US" sz="2800" dirty="0" smtClean="0"/>
              <a:t> we will be successfully implementing optical character recognition model using Tensor flow.</a:t>
            </a:r>
          </a:p>
          <a:p>
            <a:r>
              <a:rPr lang="en-US" sz="2800" dirty="0" smtClean="0"/>
              <a:t>This work presents a robust scheme of extracting text line from a scanned Text document image .</a:t>
            </a:r>
          </a:p>
        </p:txBody>
      </p:sp>
    </p:spTree>
    <p:extLst>
      <p:ext uri="{BB962C8B-B14F-4D97-AF65-F5344CB8AC3E}">
        <p14:creationId xmlns:p14="http://schemas.microsoft.com/office/powerpoint/2010/main" val="389560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There are many cultural, governmental, commercial and educational organization that manage large number of manuscript textual </a:t>
            </a:r>
            <a:r>
              <a:rPr lang="en-US" dirty="0" smtClean="0"/>
              <a:t>information. </a:t>
            </a:r>
            <a:r>
              <a:rPr lang="en-US" dirty="0"/>
              <a:t>Text line segmentation in such document remains an open document analyses problem</a:t>
            </a:r>
            <a:r>
              <a:rPr lang="en-US" dirty="0" smtClean="0"/>
              <a:t>.</a:t>
            </a:r>
          </a:p>
          <a:p>
            <a:r>
              <a:rPr lang="en-US" dirty="0" smtClean="0"/>
              <a:t> </a:t>
            </a:r>
            <a:r>
              <a:rPr lang="en-US" dirty="0"/>
              <a:t>In this project, the model takes English text scanned image as an input. This image is analyzed in order to identify each letter or digit. When a character is recognized it converts it into braille language as well as in English language. The output is in the form of well recognized and understandable document. </a:t>
            </a:r>
          </a:p>
        </p:txBody>
      </p:sp>
    </p:spTree>
    <p:extLst>
      <p:ext uri="{BB962C8B-B14F-4D97-AF65-F5344CB8AC3E}">
        <p14:creationId xmlns:p14="http://schemas.microsoft.com/office/powerpoint/2010/main" val="219365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OCR Model</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912" y="1752600"/>
            <a:ext cx="7993233" cy="4901511"/>
          </a:xfrm>
        </p:spPr>
      </p:pic>
    </p:spTree>
    <p:extLst>
      <p:ext uri="{BB962C8B-B14F-4D97-AF65-F5344CB8AC3E}">
        <p14:creationId xmlns:p14="http://schemas.microsoft.com/office/powerpoint/2010/main" val="62923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15962"/>
          </a:xfrm>
        </p:spPr>
        <p:txBody>
          <a:bodyPr>
            <a:normAutofit fontScale="90000"/>
          </a:bodyPr>
          <a:lstStyle/>
          <a:p>
            <a:r>
              <a:rPr lang="en-US" dirty="0" smtClean="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7493093"/>
              </p:ext>
            </p:extLst>
          </p:nvPr>
        </p:nvGraphicFramePr>
        <p:xfrm>
          <a:off x="76200" y="990601"/>
          <a:ext cx="8991600" cy="5775959"/>
        </p:xfrm>
        <a:graphic>
          <a:graphicData uri="http://schemas.openxmlformats.org/drawingml/2006/table">
            <a:tbl>
              <a:tblPr firstRow="1" bandRow="1">
                <a:tableStyleId>{5C22544A-7EE6-4342-B048-85BDC9FD1C3A}</a:tableStyleId>
              </a:tblPr>
              <a:tblGrid>
                <a:gridCol w="457200"/>
                <a:gridCol w="1828800"/>
                <a:gridCol w="1752600"/>
                <a:gridCol w="4953000"/>
              </a:tblGrid>
              <a:tr h="409908">
                <a:tc>
                  <a:txBody>
                    <a:bodyPr/>
                    <a:lstStyle/>
                    <a:p>
                      <a:pPr algn="ctr"/>
                      <a:r>
                        <a:rPr lang="en-US" dirty="0" smtClean="0"/>
                        <a:t>SN</a:t>
                      </a:r>
                      <a:endParaRPr lang="en-GB" dirty="0"/>
                    </a:p>
                  </a:txBody>
                  <a:tcPr/>
                </a:tc>
                <a:tc>
                  <a:txBody>
                    <a:bodyPr/>
                    <a:lstStyle/>
                    <a:p>
                      <a:pPr algn="ctr"/>
                      <a:r>
                        <a:rPr lang="en-US" dirty="0" smtClean="0"/>
                        <a:t>PAPER TITLE</a:t>
                      </a:r>
                      <a:endParaRPr lang="en-GB" dirty="0"/>
                    </a:p>
                  </a:txBody>
                  <a:tcPr/>
                </a:tc>
                <a:tc>
                  <a:txBody>
                    <a:bodyPr/>
                    <a:lstStyle/>
                    <a:p>
                      <a:pPr algn="ctr"/>
                      <a:r>
                        <a:rPr lang="en-US" dirty="0" smtClean="0"/>
                        <a:t>AUTHOR</a:t>
                      </a:r>
                      <a:endParaRPr lang="en-GB" dirty="0"/>
                    </a:p>
                  </a:txBody>
                  <a:tcPr/>
                </a:tc>
                <a:tc>
                  <a:txBody>
                    <a:bodyPr/>
                    <a:lstStyle/>
                    <a:p>
                      <a:pPr algn="ctr"/>
                      <a:r>
                        <a:rPr lang="en-US" dirty="0" smtClean="0"/>
                        <a:t>SUMMARY</a:t>
                      </a:r>
                      <a:endParaRPr lang="en-GB" dirty="0"/>
                    </a:p>
                  </a:txBody>
                  <a:tcPr/>
                </a:tc>
              </a:tr>
              <a:tr h="2257091">
                <a:tc>
                  <a:txBody>
                    <a:bodyPr/>
                    <a:lstStyle/>
                    <a:p>
                      <a:pPr algn="ctr"/>
                      <a:r>
                        <a:rPr lang="en-US" dirty="0" smtClean="0"/>
                        <a:t>1</a:t>
                      </a:r>
                      <a:endParaRPr lang="en-GB" dirty="0"/>
                    </a:p>
                  </a:txBody>
                  <a:tcPr/>
                </a:tc>
                <a:tc>
                  <a:txBody>
                    <a:bodyPr/>
                    <a:lstStyle/>
                    <a:p>
                      <a:pPr algn="ctr"/>
                      <a:r>
                        <a:rPr lang="en-US" dirty="0" smtClean="0"/>
                        <a:t>Kannada text line</a:t>
                      </a:r>
                      <a:r>
                        <a:rPr lang="en-US" baseline="0" dirty="0" smtClean="0"/>
                        <a:t> extraction minimization and skew correction</a:t>
                      </a:r>
                      <a:endParaRPr lang="en-GB" dirty="0"/>
                    </a:p>
                  </a:txBody>
                  <a:tcPr/>
                </a:tc>
                <a:tc>
                  <a:txBody>
                    <a:bodyPr/>
                    <a:lstStyle/>
                    <a:p>
                      <a:pPr algn="ctr"/>
                      <a:r>
                        <a:rPr lang="en-US" dirty="0" smtClean="0"/>
                        <a:t>1.Sunanda </a:t>
                      </a:r>
                      <a:r>
                        <a:rPr lang="en-US" dirty="0" err="1" smtClean="0"/>
                        <a:t>dixit</a:t>
                      </a:r>
                      <a:endParaRPr lang="en-US" dirty="0" smtClean="0"/>
                    </a:p>
                    <a:p>
                      <a:pPr algn="ctr"/>
                      <a:r>
                        <a:rPr lang="en-US" dirty="0" smtClean="0"/>
                        <a:t>2.Suresh Narayan</a:t>
                      </a:r>
                    </a:p>
                    <a:p>
                      <a:pPr algn="ctr"/>
                      <a:r>
                        <a:rPr lang="en-US" dirty="0" smtClean="0"/>
                        <a:t>3.Mahesh </a:t>
                      </a:r>
                      <a:r>
                        <a:rPr lang="en-US" dirty="0" err="1" smtClean="0"/>
                        <a:t>bellur</a:t>
                      </a:r>
                      <a:endParaRPr lang="en-GB" dirty="0"/>
                    </a:p>
                  </a:txBody>
                  <a:tcPr/>
                </a:tc>
                <a:tc>
                  <a:txBody>
                    <a:bodyPr/>
                    <a:lstStyle/>
                    <a:p>
                      <a:pPr algn="ctr"/>
                      <a:r>
                        <a:rPr lang="en-US" dirty="0" smtClean="0"/>
                        <a:t>1.Segmentation of </a:t>
                      </a:r>
                      <a:r>
                        <a:rPr lang="en-US" dirty="0" err="1" smtClean="0"/>
                        <a:t>Textwritten</a:t>
                      </a:r>
                      <a:r>
                        <a:rPr lang="en-US" baseline="0" dirty="0" smtClean="0"/>
                        <a:t> Document.</a:t>
                      </a:r>
                    </a:p>
                    <a:p>
                      <a:pPr algn="ctr"/>
                      <a:r>
                        <a:rPr lang="en-US" baseline="0" dirty="0" smtClean="0"/>
                        <a:t> 2. Extraction of </a:t>
                      </a:r>
                      <a:r>
                        <a:rPr lang="en-US" baseline="0" dirty="0" err="1" smtClean="0"/>
                        <a:t>Textwritten</a:t>
                      </a:r>
                      <a:r>
                        <a:rPr lang="en-US" baseline="0" dirty="0" smtClean="0"/>
                        <a:t> documents.</a:t>
                      </a:r>
                    </a:p>
                    <a:p>
                      <a:pPr algn="ctr"/>
                      <a:r>
                        <a:rPr lang="en-US" baseline="0" dirty="0" smtClean="0"/>
                        <a:t>3.This work also uses skew correction of the extracted text line.</a:t>
                      </a:r>
                      <a:endParaRPr lang="en-GB" dirty="0"/>
                    </a:p>
                  </a:txBody>
                  <a:tcPr/>
                </a:tc>
              </a:tr>
              <a:tr h="2972246">
                <a:tc>
                  <a:txBody>
                    <a:bodyPr/>
                    <a:lstStyle/>
                    <a:p>
                      <a:pPr algn="ctr"/>
                      <a:r>
                        <a:rPr lang="en-US" dirty="0" smtClean="0"/>
                        <a:t>2</a:t>
                      </a:r>
                      <a:endParaRPr lang="en-GB" dirty="0"/>
                    </a:p>
                  </a:txBody>
                  <a:tcPr/>
                </a:tc>
                <a:tc>
                  <a:txBody>
                    <a:bodyPr/>
                    <a:lstStyle/>
                    <a:p>
                      <a:r>
                        <a:rPr lang="en-GB" sz="1800" b="0" i="0" u="none" strike="noStrike" kern="1200" baseline="0" dirty="0" smtClean="0">
                          <a:solidFill>
                            <a:schemeClr val="dk1"/>
                          </a:solidFill>
                          <a:latin typeface="+mn-lt"/>
                          <a:ea typeface="+mn-ea"/>
                          <a:cs typeface="+mn-cs"/>
                        </a:rPr>
                        <a:t>Line and Ligature Segmentation</a:t>
                      </a:r>
                    </a:p>
                    <a:p>
                      <a:r>
                        <a:rPr lang="en-GB" sz="1800" b="0" i="0" u="none" strike="noStrike" kern="1200" baseline="0" dirty="0" smtClean="0">
                          <a:solidFill>
                            <a:schemeClr val="dk1"/>
                          </a:solidFill>
                          <a:latin typeface="+mn-lt"/>
                          <a:ea typeface="+mn-ea"/>
                          <a:cs typeface="+mn-cs"/>
                        </a:rPr>
                        <a:t>of Urdu </a:t>
                      </a:r>
                      <a:r>
                        <a:rPr lang="en-GB" sz="1800" b="0" i="0" u="none" strike="noStrike" kern="1200" baseline="0" dirty="0" err="1" smtClean="0">
                          <a:solidFill>
                            <a:schemeClr val="dk1"/>
                          </a:solidFill>
                          <a:latin typeface="+mn-lt"/>
                          <a:ea typeface="+mn-ea"/>
                          <a:cs typeface="+mn-cs"/>
                        </a:rPr>
                        <a:t>Nastaleeq</a:t>
                      </a:r>
                      <a:r>
                        <a:rPr lang="en-GB" sz="1800" b="0" i="0" u="none" strike="noStrike" kern="1200" baseline="0" dirty="0" smtClean="0">
                          <a:solidFill>
                            <a:schemeClr val="dk1"/>
                          </a:solidFill>
                          <a:latin typeface="+mn-lt"/>
                          <a:ea typeface="+mn-ea"/>
                          <a:cs typeface="+mn-cs"/>
                        </a:rPr>
                        <a:t> Text</a:t>
                      </a:r>
                      <a:endParaRPr lang="en-GB" dirty="0"/>
                    </a:p>
                  </a:txBody>
                  <a:tcPr/>
                </a:tc>
                <a:tc>
                  <a:txBody>
                    <a:bodyPr/>
                    <a:lstStyle/>
                    <a:p>
                      <a:pPr algn="ctr"/>
                      <a:r>
                        <a:rPr lang="en-GB" sz="1800" b="0" i="0" u="none" strike="noStrike" kern="1200" baseline="0" dirty="0" smtClean="0">
                          <a:solidFill>
                            <a:schemeClr val="dk1"/>
                          </a:solidFill>
                          <a:latin typeface="+mn-lt"/>
                          <a:ea typeface="+mn-ea"/>
                          <a:cs typeface="+mn-cs"/>
                        </a:rPr>
                        <a:t>1.IBRAR AHMAD1, 2.XIAOJIE WANG1, RUIFAN LI1, MANZOOR AHMED2, AND RAHAT ULLAH3</a:t>
                      </a:r>
                      <a:endParaRPr lang="en-GB" dirty="0"/>
                    </a:p>
                  </a:txBody>
                  <a:tcPr/>
                </a:tc>
                <a:tc>
                  <a:txBody>
                    <a:bodyPr/>
                    <a:lstStyle/>
                    <a:p>
                      <a:r>
                        <a:rPr lang="en-US" sz="1800" b="0" i="0" u="none" strike="noStrike" kern="1200" baseline="0" dirty="0" smtClean="0">
                          <a:solidFill>
                            <a:schemeClr val="dk1"/>
                          </a:solidFill>
                          <a:latin typeface="+mn-lt"/>
                          <a:ea typeface="+mn-ea"/>
                          <a:cs typeface="+mn-cs"/>
                        </a:rPr>
                        <a:t>1.The proposal mainly introduces two algorithms for line and ligature segmentation of </a:t>
                      </a:r>
                      <a:r>
                        <a:rPr lang="en-US" sz="1800" b="0" i="0" u="none" strike="noStrike" kern="1200" baseline="0" dirty="0" err="1" smtClean="0">
                          <a:solidFill>
                            <a:schemeClr val="dk1"/>
                          </a:solidFill>
                          <a:latin typeface="+mn-lt"/>
                          <a:ea typeface="+mn-ea"/>
                          <a:cs typeface="+mn-cs"/>
                        </a:rPr>
                        <a:t>Nastaleeq</a:t>
                      </a:r>
                      <a:r>
                        <a:rPr lang="en-US" sz="1800" b="0" i="0" u="none" strike="noStrike" kern="1200" baseline="0" dirty="0" smtClean="0">
                          <a:solidFill>
                            <a:schemeClr val="dk1"/>
                          </a:solidFill>
                          <a:latin typeface="+mn-lt"/>
                          <a:ea typeface="+mn-ea"/>
                          <a:cs typeface="+mn-cs"/>
                        </a:rPr>
                        <a:t> text</a:t>
                      </a:r>
                    </a:p>
                    <a:p>
                      <a:r>
                        <a:rPr lang="en-GB" sz="1800" b="0" i="0" u="none" strike="noStrike" kern="1200" baseline="0" dirty="0" smtClean="0">
                          <a:solidFill>
                            <a:schemeClr val="dk1"/>
                          </a:solidFill>
                          <a:latin typeface="+mn-lt"/>
                          <a:ea typeface="+mn-ea"/>
                          <a:cs typeface="+mn-cs"/>
                        </a:rPr>
                        <a:t>images.</a:t>
                      </a:r>
                    </a:p>
                    <a:p>
                      <a:r>
                        <a:rPr lang="en-US" sz="1800" b="0" i="0" u="none" strike="noStrike" kern="1200" baseline="0" dirty="0" smtClean="0">
                          <a:solidFill>
                            <a:schemeClr val="dk1"/>
                          </a:solidFill>
                          <a:latin typeface="+mn-lt"/>
                          <a:ea typeface="+mn-ea"/>
                          <a:cs typeface="+mn-cs"/>
                        </a:rPr>
                        <a:t>2. The proposed line segmentation algorithm places</a:t>
                      </a:r>
                    </a:p>
                    <a:p>
                      <a:r>
                        <a:rPr lang="en-US" sz="1800" b="0" i="0" u="none" strike="noStrike" kern="1200" baseline="0" dirty="0" smtClean="0">
                          <a:solidFill>
                            <a:schemeClr val="dk1"/>
                          </a:solidFill>
                          <a:latin typeface="+mn-lt"/>
                          <a:ea typeface="+mn-ea"/>
                          <a:cs typeface="+mn-cs"/>
                        </a:rPr>
                        <a:t>dots and diacritics more accurately as compared to </a:t>
                      </a:r>
                    </a:p>
                    <a:p>
                      <a:r>
                        <a:rPr lang="en-US" sz="1800" b="0" i="0" u="none" strike="noStrike" kern="1200" baseline="0" dirty="0" smtClean="0">
                          <a:solidFill>
                            <a:schemeClr val="dk1"/>
                          </a:solidFill>
                          <a:latin typeface="+mn-lt"/>
                          <a:ea typeface="+mn-ea"/>
                          <a:cs typeface="+mn-cs"/>
                        </a:rPr>
                        <a:t>Prevailing work relied more on zonal information and</a:t>
                      </a:r>
                    </a:p>
                    <a:p>
                      <a:r>
                        <a:rPr lang="en-US" sz="1800" b="0" i="0" u="none" strike="noStrike" kern="1200" baseline="0" dirty="0" smtClean="0">
                          <a:solidFill>
                            <a:schemeClr val="dk1"/>
                          </a:solidFill>
                          <a:latin typeface="+mn-lt"/>
                          <a:ea typeface="+mn-ea"/>
                          <a:cs typeface="+mn-cs"/>
                        </a:rPr>
                        <a:t>heuristics for line and ligature segmentation, respectively.</a:t>
                      </a:r>
                      <a:endParaRPr lang="en-GB" dirty="0"/>
                    </a:p>
                  </a:txBody>
                  <a:tcPr/>
                </a:tc>
              </a:tr>
            </a:tbl>
          </a:graphicData>
        </a:graphic>
      </p:graphicFrame>
    </p:spTree>
    <p:extLst>
      <p:ext uri="{BB962C8B-B14F-4D97-AF65-F5344CB8AC3E}">
        <p14:creationId xmlns:p14="http://schemas.microsoft.com/office/powerpoint/2010/main" val="303813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0996318"/>
              </p:ext>
            </p:extLst>
          </p:nvPr>
        </p:nvGraphicFramePr>
        <p:xfrm>
          <a:off x="457200" y="1981200"/>
          <a:ext cx="8229600" cy="4625319"/>
        </p:xfrm>
        <a:graphic>
          <a:graphicData uri="http://schemas.openxmlformats.org/drawingml/2006/table">
            <a:tbl>
              <a:tblPr firstRow="1" bandRow="1">
                <a:tableStyleId>{5C22544A-7EE6-4342-B048-85BDC9FD1C3A}</a:tableStyleId>
              </a:tblPr>
              <a:tblGrid>
                <a:gridCol w="533400"/>
                <a:gridCol w="1981200"/>
                <a:gridCol w="1828800"/>
                <a:gridCol w="3886200"/>
              </a:tblGrid>
              <a:tr h="693399">
                <a:tc>
                  <a:txBody>
                    <a:bodyPr/>
                    <a:lstStyle/>
                    <a:p>
                      <a:r>
                        <a:rPr lang="en-US" dirty="0" smtClean="0"/>
                        <a:t>SN</a:t>
                      </a:r>
                      <a:endParaRPr lang="en-GB" dirty="0"/>
                    </a:p>
                  </a:txBody>
                  <a:tcPr/>
                </a:tc>
                <a:tc>
                  <a:txBody>
                    <a:bodyPr/>
                    <a:lstStyle/>
                    <a:p>
                      <a:r>
                        <a:rPr lang="en-US" dirty="0" smtClean="0"/>
                        <a:t>PAPER TITLE</a:t>
                      </a:r>
                      <a:endParaRPr lang="en-GB" dirty="0"/>
                    </a:p>
                  </a:txBody>
                  <a:tcPr/>
                </a:tc>
                <a:tc>
                  <a:txBody>
                    <a:bodyPr/>
                    <a:lstStyle/>
                    <a:p>
                      <a:r>
                        <a:rPr lang="en-US" dirty="0" smtClean="0"/>
                        <a:t>AUTHOR</a:t>
                      </a:r>
                      <a:endParaRPr lang="en-GB" dirty="0"/>
                    </a:p>
                  </a:txBody>
                  <a:tcPr/>
                </a:tc>
                <a:tc>
                  <a:txBody>
                    <a:bodyPr/>
                    <a:lstStyle/>
                    <a:p>
                      <a:r>
                        <a:rPr lang="en-US" dirty="0" smtClean="0"/>
                        <a:t>SUMMARY</a:t>
                      </a:r>
                      <a:endParaRPr lang="en-GB" dirty="0"/>
                    </a:p>
                  </a:txBody>
                  <a:tcPr/>
                </a:tc>
              </a:tr>
              <a:tr h="2735601">
                <a:tc>
                  <a:txBody>
                    <a:bodyPr/>
                    <a:lstStyle/>
                    <a:p>
                      <a:r>
                        <a:rPr lang="en-US" dirty="0" smtClean="0"/>
                        <a:t>3.</a:t>
                      </a:r>
                      <a:endParaRPr lang="en-GB" dirty="0"/>
                    </a:p>
                  </a:txBody>
                  <a:tcPr/>
                </a:tc>
                <a:tc>
                  <a:txBody>
                    <a:bodyPr/>
                    <a:lstStyle/>
                    <a:p>
                      <a:r>
                        <a:rPr lang="en-US" dirty="0" smtClean="0"/>
                        <a:t>Text line segmentation of hand</a:t>
                      </a:r>
                      <a:r>
                        <a:rPr lang="en-US" baseline="0" dirty="0" smtClean="0"/>
                        <a:t> written document of </a:t>
                      </a:r>
                      <a:r>
                        <a:rPr lang="en-US" baseline="0" dirty="0" err="1" smtClean="0"/>
                        <a:t>hindi</a:t>
                      </a:r>
                      <a:r>
                        <a:rPr lang="en-US" baseline="0" dirty="0" smtClean="0"/>
                        <a:t> and </a:t>
                      </a:r>
                      <a:r>
                        <a:rPr lang="en-US" baseline="0" dirty="0" err="1" smtClean="0"/>
                        <a:t>english</a:t>
                      </a:r>
                      <a:endParaRPr lang="en-GB" dirty="0"/>
                    </a:p>
                  </a:txBody>
                  <a:tcPr/>
                </a:tc>
                <a:tc>
                  <a:txBody>
                    <a:bodyPr/>
                    <a:lstStyle/>
                    <a:p>
                      <a:r>
                        <a:rPr lang="en-US" dirty="0" smtClean="0"/>
                        <a:t>1.Sunanda </a:t>
                      </a:r>
                      <a:r>
                        <a:rPr lang="en-US" dirty="0" err="1" smtClean="0"/>
                        <a:t>dixit</a:t>
                      </a:r>
                      <a:r>
                        <a:rPr lang="en-US" dirty="0" smtClean="0"/>
                        <a:t> </a:t>
                      </a:r>
                    </a:p>
                    <a:p>
                      <a:r>
                        <a:rPr lang="en-US" dirty="0" smtClean="0"/>
                        <a:t>2.Sneha</a:t>
                      </a:r>
                      <a:r>
                        <a:rPr lang="en-US" baseline="0" dirty="0" smtClean="0"/>
                        <a:t> </a:t>
                      </a:r>
                    </a:p>
                    <a:p>
                      <a:r>
                        <a:rPr lang="en-US" baseline="0" dirty="0" smtClean="0"/>
                        <a:t>3.Nilotpal </a:t>
                      </a:r>
                      <a:r>
                        <a:rPr lang="en-US" baseline="0" dirty="0" err="1" smtClean="0"/>
                        <a:t>utkalit</a:t>
                      </a:r>
                      <a:endParaRPr lang="en-US" baseline="0" dirty="0" smtClean="0"/>
                    </a:p>
                    <a:p>
                      <a:r>
                        <a:rPr lang="en-US" baseline="0" dirty="0" smtClean="0"/>
                        <a:t>4.Suresh h n</a:t>
                      </a:r>
                      <a:endParaRPr lang="en-GB" dirty="0"/>
                    </a:p>
                  </a:txBody>
                  <a:tcPr/>
                </a:tc>
                <a:tc>
                  <a:txBody>
                    <a:bodyPr/>
                    <a:lstStyle/>
                    <a:p>
                      <a:r>
                        <a:rPr lang="en-US" dirty="0" smtClean="0"/>
                        <a:t>1.In</a:t>
                      </a:r>
                      <a:r>
                        <a:rPr lang="en-US" baseline="0" dirty="0" smtClean="0"/>
                        <a:t> this paper a method to detect and segment unconstrained hand written document written in English and hind where document image is first </a:t>
                      </a:r>
                      <a:r>
                        <a:rPr lang="en-US" baseline="0" dirty="0" err="1" smtClean="0"/>
                        <a:t>binarized</a:t>
                      </a:r>
                      <a:r>
                        <a:rPr lang="en-US" baseline="0" dirty="0" smtClean="0"/>
                        <a:t> and connected component are identified</a:t>
                      </a:r>
                    </a:p>
                    <a:p>
                      <a:r>
                        <a:rPr lang="en-US" baseline="0" dirty="0" smtClean="0"/>
                        <a:t>2.Based on </a:t>
                      </a:r>
                      <a:r>
                        <a:rPr lang="en-US" baseline="0" dirty="0" err="1" smtClean="0"/>
                        <a:t>hough</a:t>
                      </a:r>
                      <a:r>
                        <a:rPr lang="en-US" baseline="0" dirty="0" smtClean="0"/>
                        <a:t> lines the text line are identified.</a:t>
                      </a:r>
                    </a:p>
                    <a:p>
                      <a:r>
                        <a:rPr lang="en-US" baseline="0" dirty="0" smtClean="0"/>
                        <a:t>3.Skew angle is determined and than the skewness is minimized segmentation is then performed and the result is than refined by removing the noise which basically comprises component from adjacent  line</a:t>
                      </a:r>
                      <a:endParaRPr lang="en-GB" dirty="0"/>
                    </a:p>
                  </a:txBody>
                  <a:tcPr/>
                </a:tc>
              </a:tr>
            </a:tbl>
          </a:graphicData>
        </a:graphic>
      </p:graphicFrame>
    </p:spTree>
    <p:extLst>
      <p:ext uri="{BB962C8B-B14F-4D97-AF65-F5344CB8AC3E}">
        <p14:creationId xmlns:p14="http://schemas.microsoft.com/office/powerpoint/2010/main" val="189386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for environment</a:t>
            </a:r>
          </a:p>
        </p:txBody>
      </p:sp>
      <p:sp>
        <p:nvSpPr>
          <p:cNvPr id="3" name="Content Placeholder 2"/>
          <p:cNvSpPr>
            <a:spLocks noGrp="1"/>
          </p:cNvSpPr>
          <p:nvPr>
            <p:ph idx="1"/>
          </p:nvPr>
        </p:nvSpPr>
        <p:spPr/>
        <p:txBody>
          <a:bodyPr>
            <a:normAutofit/>
          </a:bodyPr>
          <a:lstStyle/>
          <a:p>
            <a:r>
              <a:rPr lang="en-US" sz="2400" dirty="0" smtClean="0"/>
              <a:t>Paperless </a:t>
            </a:r>
            <a:r>
              <a:rPr lang="en-US" sz="2400" dirty="0"/>
              <a:t>revolution- The </a:t>
            </a:r>
            <a:r>
              <a:rPr lang="en-US" sz="2400"/>
              <a:t>project </a:t>
            </a:r>
            <a:r>
              <a:rPr lang="en-US" sz="2400" smtClean="0"/>
              <a:t>saves the </a:t>
            </a:r>
            <a:r>
              <a:rPr lang="en-US" sz="2400" dirty="0"/>
              <a:t>documents in softcopy and hence the paper work is reduced. </a:t>
            </a:r>
            <a:endParaRPr lang="en-US" sz="2400" dirty="0" smtClean="0"/>
          </a:p>
          <a:p>
            <a:pPr marL="0" indent="0">
              <a:buNone/>
            </a:pPr>
            <a:endParaRPr lang="en-US" sz="2400" dirty="0" smtClean="0"/>
          </a:p>
          <a:p>
            <a:r>
              <a:rPr lang="en-US" sz="2400" dirty="0" smtClean="0"/>
              <a:t> </a:t>
            </a:r>
            <a:r>
              <a:rPr lang="en-US" sz="2400" dirty="0"/>
              <a:t>Environment friendly- Due to reduction in use of paper, deforestation is also reduced</a:t>
            </a:r>
            <a:r>
              <a:rPr lang="en-US" sz="2400" dirty="0" smtClean="0"/>
              <a:t>.</a:t>
            </a:r>
          </a:p>
          <a:p>
            <a:endParaRPr lang="en-US" sz="2400" dirty="0" smtClean="0"/>
          </a:p>
          <a:p>
            <a:r>
              <a:rPr lang="en-US" sz="2400" dirty="0" smtClean="0"/>
              <a:t> Reduced </a:t>
            </a:r>
            <a:r>
              <a:rPr lang="en-US" sz="2400" dirty="0"/>
              <a:t>cost- Besides helping </a:t>
            </a:r>
            <a:r>
              <a:rPr lang="en-US" sz="2400" dirty="0" smtClean="0"/>
              <a:t>organization </a:t>
            </a:r>
            <a:r>
              <a:rPr lang="en-US" sz="2400" dirty="0"/>
              <a:t>in cutting down the cost of hiring manpower for data extraction, OCR also helps in reducing cost like </a:t>
            </a:r>
            <a:r>
              <a:rPr lang="en-US" sz="2400" dirty="0" smtClean="0"/>
              <a:t>printing, copying, </a:t>
            </a:r>
            <a:r>
              <a:rPr lang="en-US" sz="2400" dirty="0"/>
              <a:t>shipping charge, </a:t>
            </a:r>
            <a:r>
              <a:rPr lang="en-US" sz="2400" dirty="0" err="1"/>
              <a:t>etc</a:t>
            </a:r>
            <a:endParaRPr lang="en-GB" sz="2400" dirty="0"/>
          </a:p>
        </p:txBody>
      </p:sp>
    </p:spTree>
    <p:extLst>
      <p:ext uri="{BB962C8B-B14F-4D97-AF65-F5344CB8AC3E}">
        <p14:creationId xmlns:p14="http://schemas.microsoft.com/office/powerpoint/2010/main" val="338196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for society</a:t>
            </a:r>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a:t>Retyping-It reduces the work of retyping the text as it can be directly scanned and converted to document</a:t>
            </a:r>
            <a:r>
              <a:rPr lang="en-US" dirty="0" smtClean="0"/>
              <a:t>.</a:t>
            </a:r>
          </a:p>
          <a:p>
            <a:r>
              <a:rPr lang="en-US" dirty="0" smtClean="0"/>
              <a:t>  </a:t>
            </a:r>
            <a:r>
              <a:rPr lang="en-US" dirty="0"/>
              <a:t>Speedy digital searches -By converting scanned text into a word processing file, OCR lets you search through documents using keywords or phrases. </a:t>
            </a:r>
            <a:endParaRPr lang="en-US" dirty="0" smtClean="0"/>
          </a:p>
          <a:p>
            <a:r>
              <a:rPr lang="en-US" dirty="0" smtClean="0"/>
              <a:t> </a:t>
            </a:r>
            <a:r>
              <a:rPr lang="en-US" dirty="0"/>
              <a:t>Typing new text-The image of a document to function like real text, where you can add new paragraphs, copy and paste, edit out an old reference. </a:t>
            </a:r>
            <a:endParaRPr lang="en-US" dirty="0" smtClean="0"/>
          </a:p>
          <a:p>
            <a:r>
              <a:rPr lang="en-US" dirty="0" smtClean="0"/>
              <a:t> </a:t>
            </a:r>
            <a:r>
              <a:rPr lang="en-US" dirty="0"/>
              <a:t>Saving space -The documents can be converted to pdfs saving the space. </a:t>
            </a:r>
            <a:endParaRPr lang="en-US" dirty="0" smtClean="0"/>
          </a:p>
          <a:p>
            <a:r>
              <a:rPr lang="en-US" dirty="0" smtClean="0"/>
              <a:t> </a:t>
            </a:r>
            <a:r>
              <a:rPr lang="en-US" dirty="0"/>
              <a:t>Time management-Manual data entry demands </a:t>
            </a:r>
            <a:r>
              <a:rPr lang="en-US" dirty="0" err="1"/>
              <a:t>hours,efforts</a:t>
            </a:r>
            <a:r>
              <a:rPr lang="en-US" dirty="0"/>
              <a:t> and sanity with time dedicated for </a:t>
            </a:r>
            <a:r>
              <a:rPr lang="en-US" dirty="0" err="1"/>
              <a:t>for</a:t>
            </a:r>
            <a:r>
              <a:rPr lang="en-US" dirty="0"/>
              <a:t> document creation and endless forms. </a:t>
            </a:r>
            <a:endParaRPr lang="en-US" dirty="0" smtClean="0"/>
          </a:p>
          <a:p>
            <a:r>
              <a:rPr lang="en-US" dirty="0" smtClean="0"/>
              <a:t> </a:t>
            </a:r>
            <a:r>
              <a:rPr lang="en-US" dirty="0"/>
              <a:t>Accessibility-For the visual impaired people, OCR software can help turn books, magazines and other printed documents into accessible files that they can get printed into Braille language.</a:t>
            </a:r>
            <a:endParaRPr lang="en-GB" dirty="0"/>
          </a:p>
        </p:txBody>
      </p:sp>
    </p:spTree>
    <p:extLst>
      <p:ext uri="{BB962C8B-B14F-4D97-AF65-F5344CB8AC3E}">
        <p14:creationId xmlns:p14="http://schemas.microsoft.com/office/powerpoint/2010/main" val="159825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Tensorflow-TensorFlow is </a:t>
            </a:r>
            <a:r>
              <a:rPr lang="en-US" dirty="0"/>
              <a:t>a symbolic math library, and is also used for machine learning applications such as neural </a:t>
            </a:r>
            <a:r>
              <a:rPr lang="en-US" dirty="0" err="1"/>
              <a:t>networks.It</a:t>
            </a:r>
            <a:r>
              <a:rPr lang="en-US" dirty="0"/>
              <a:t> is used for training the model</a:t>
            </a:r>
            <a:r>
              <a:rPr lang="en-US" dirty="0" smtClean="0"/>
              <a:t>.</a:t>
            </a:r>
          </a:p>
          <a:p>
            <a:r>
              <a:rPr lang="en-US" dirty="0" smtClean="0"/>
              <a:t> </a:t>
            </a:r>
            <a:r>
              <a:rPr lang="en-US" dirty="0"/>
              <a:t>Open CV- Open source computer vision is a library of programming functions mainly aimed at real-time computer vision. In this project it is used for image processing</a:t>
            </a:r>
            <a:r>
              <a:rPr lang="en-US" dirty="0" smtClean="0"/>
              <a:t>.</a:t>
            </a:r>
          </a:p>
          <a:p>
            <a:r>
              <a:rPr lang="en-US" dirty="0" smtClean="0"/>
              <a:t> </a:t>
            </a:r>
            <a:r>
              <a:rPr lang="en-US" dirty="0"/>
              <a:t>Python 3.7- Python is an interpreted, high-level, general-purpose programming </a:t>
            </a:r>
            <a:r>
              <a:rPr lang="en-US" dirty="0" err="1"/>
              <a:t>language.It</a:t>
            </a:r>
            <a:r>
              <a:rPr lang="en-US" dirty="0"/>
              <a:t> is the programming language used in this project with its basic libraries</a:t>
            </a:r>
            <a:r>
              <a:rPr lang="en-US" dirty="0" smtClean="0"/>
              <a:t>.</a:t>
            </a:r>
          </a:p>
          <a:p>
            <a:r>
              <a:rPr lang="en-US" dirty="0" smtClean="0"/>
              <a:t> </a:t>
            </a:r>
            <a:r>
              <a:rPr lang="en-US" dirty="0"/>
              <a:t>Azure </a:t>
            </a:r>
            <a:r>
              <a:rPr lang="en-US" dirty="0" err="1"/>
              <a:t>jupyter</a:t>
            </a:r>
            <a:r>
              <a:rPr lang="en-US" dirty="0"/>
              <a:t> notebook- It is a web-based interactive computational environment for creating </a:t>
            </a:r>
            <a:r>
              <a:rPr lang="en-US" dirty="0" err="1"/>
              <a:t>Jupyter</a:t>
            </a:r>
            <a:r>
              <a:rPr lang="en-US" dirty="0"/>
              <a:t> notebook </a:t>
            </a:r>
            <a:r>
              <a:rPr lang="en-US" dirty="0" smtClean="0"/>
              <a:t>documents.</a:t>
            </a:r>
          </a:p>
          <a:p>
            <a:r>
              <a:rPr lang="en-US" dirty="0" smtClean="0"/>
              <a:t>Dataset: Dataset would contain a Text Format letters and </a:t>
            </a:r>
            <a:r>
              <a:rPr lang="en-US" dirty="0" err="1" smtClean="0"/>
              <a:t>digit,from</a:t>
            </a:r>
            <a:r>
              <a:rPr lang="en-US" dirty="0" smtClean="0"/>
              <a:t> this dataset Recognition of document would be done.</a:t>
            </a:r>
            <a:endParaRPr lang="en-US" dirty="0"/>
          </a:p>
        </p:txBody>
      </p:sp>
    </p:spTree>
    <p:extLst>
      <p:ext uri="{BB962C8B-B14F-4D97-AF65-F5344CB8AC3E}">
        <p14:creationId xmlns:p14="http://schemas.microsoft.com/office/powerpoint/2010/main" val="205139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GB" dirty="0"/>
          </a:p>
        </p:txBody>
      </p:sp>
      <p:pic>
        <p:nvPicPr>
          <p:cNvPr id="4" name="Content Placeholder 3"/>
          <p:cNvPicPr>
            <a:picLocks noGrp="1" noChangeAspect="1"/>
          </p:cNvPicPr>
          <p:nvPr>
            <p:ph idx="1"/>
          </p:nvPr>
        </p:nvPicPr>
        <p:blipFill>
          <a:blip r:embed="rId2"/>
          <a:stretch>
            <a:fillRect/>
          </a:stretch>
        </p:blipFill>
        <p:spPr>
          <a:xfrm>
            <a:off x="1981200" y="1600200"/>
            <a:ext cx="4724400" cy="5257800"/>
          </a:xfrm>
          <a:prstGeom prst="rect">
            <a:avLst/>
          </a:prstGeom>
        </p:spPr>
      </p:pic>
    </p:spTree>
    <p:extLst>
      <p:ext uri="{BB962C8B-B14F-4D97-AF65-F5344CB8AC3E}">
        <p14:creationId xmlns:p14="http://schemas.microsoft.com/office/powerpoint/2010/main" val="416106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775</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OCR Model For Visually Impaired People Using Tensorflow</vt:lpstr>
      <vt:lpstr>INTRODUCTION</vt:lpstr>
      <vt:lpstr>Steps in OCR Model</vt:lpstr>
      <vt:lpstr>LITERATURE SURVEY</vt:lpstr>
      <vt:lpstr>LITERATURE SURVEY</vt:lpstr>
      <vt:lpstr>Benefits for environment</vt:lpstr>
      <vt:lpstr>Benefits for society</vt:lpstr>
      <vt:lpstr>TECHNOLOGY STACK</vt:lpstr>
      <vt:lpstr>Activity Diagram</vt:lpstr>
      <vt:lpstr>User case Diagram</vt:lpstr>
      <vt:lpstr>Applications-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MODEL</dc:title>
  <dc:creator>Nivnidhi</dc:creator>
  <cp:lastModifiedBy>Apurva waingankar</cp:lastModifiedBy>
  <cp:revision>26</cp:revision>
  <dcterms:created xsi:type="dcterms:W3CDTF">2019-02-11T09:19:41Z</dcterms:created>
  <dcterms:modified xsi:type="dcterms:W3CDTF">2019-09-27T04:52:23Z</dcterms:modified>
</cp:coreProperties>
</file>