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57" r:id="rId2"/>
    <p:sldId id="258" r:id="rId3"/>
    <p:sldId id="259" r:id="rId4"/>
    <p:sldId id="260" r:id="rId5"/>
    <p:sldId id="261" r:id="rId6"/>
    <p:sldId id="262" r:id="rId7"/>
    <p:sldId id="263" r:id="rId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6470" autoAdjust="0"/>
  </p:normalViewPr>
  <p:slideViewPr>
    <p:cSldViewPr showGuides="1">
      <p:cViewPr varScale="1">
        <p:scale>
          <a:sx n="97" d="100"/>
          <a:sy n="97" d="100"/>
        </p:scale>
        <p:origin x="584"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4/16/2018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4/16/2018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4/16/2018</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4/16/2018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4/16/2018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4/16/2018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4/16/2018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4/16/2018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4/16/2018</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4/16/2018</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4/16/2018</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4/16/2018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4/16/2018</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gineering.linkedin.com/data/publications/kdd-2017/deep-learning-tutoria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Recommending</a:t>
            </a:r>
            <a:br>
              <a:rPr lang="en-US" dirty="0"/>
            </a:br>
            <a:r>
              <a:rPr lang="en-US" dirty="0"/>
              <a:t>a Strategy</a:t>
            </a:r>
          </a:p>
        </p:txBody>
      </p:sp>
      <p:sp>
        <p:nvSpPr>
          <p:cNvPr id="3" name="Content Placeholder 2"/>
          <p:cNvSpPr>
            <a:spLocks noGrp="1"/>
          </p:cNvSpPr>
          <p:nvPr>
            <p:ph type="subTitle" idx="1"/>
          </p:nvPr>
        </p:nvSpPr>
        <p:spPr/>
        <p:txBody>
          <a:bodyPr/>
          <a:lstStyle/>
          <a:p>
            <a:r>
              <a:rPr lang="en-US" dirty="0"/>
              <a:t>Ideas for today and tomorrow</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 Statement</a:t>
            </a:r>
          </a:p>
        </p:txBody>
      </p:sp>
      <p:sp>
        <p:nvSpPr>
          <p:cNvPr id="3" name="Content Placeholder 2"/>
          <p:cNvSpPr>
            <a:spLocks noGrp="1"/>
          </p:cNvSpPr>
          <p:nvPr>
            <p:ph idx="1"/>
          </p:nvPr>
        </p:nvSpPr>
        <p:spPr/>
        <p:txBody>
          <a:bodyPr/>
          <a:lstStyle/>
          <a:p>
            <a:r>
              <a:rPr lang="en-US" dirty="0"/>
              <a:t>State the vision and long term direction.</a:t>
            </a:r>
          </a:p>
          <a:p>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lstStyle/>
          <a:p>
            <a:r>
              <a:rPr lang="en-US" dirty="0"/>
              <a:t>State the desired goal.</a:t>
            </a:r>
          </a:p>
          <a:p>
            <a:r>
              <a:rPr lang="en-US" dirty="0"/>
              <a:t>State the desired objective.	</a:t>
            </a:r>
          </a:p>
          <a:p>
            <a:r>
              <a:rPr lang="en-US" dirty="0"/>
              <a:t>Use multiple points if necessary.</a:t>
            </a:r>
          </a:p>
          <a:p>
            <a:endParaRPr 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Situation</a:t>
            </a:r>
          </a:p>
        </p:txBody>
      </p:sp>
      <p:sp>
        <p:nvSpPr>
          <p:cNvPr id="3" name="Content Placeholder 2"/>
          <p:cNvSpPr>
            <a:spLocks noGrp="1"/>
          </p:cNvSpPr>
          <p:nvPr>
            <p:ph idx="1"/>
          </p:nvPr>
        </p:nvSpPr>
        <p:spPr/>
        <p:txBody>
          <a:bodyPr/>
          <a:lstStyle/>
          <a:p>
            <a:r>
              <a:rPr lang="en-US" dirty="0"/>
              <a:t>Summary of the current situation.</a:t>
            </a:r>
          </a:p>
          <a:p>
            <a:r>
              <a:rPr lang="en-US" dirty="0"/>
              <a:t>Use brief bullets, discuss details verbally.</a:t>
            </a:r>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Did We Get Here?</a:t>
            </a:r>
          </a:p>
        </p:txBody>
      </p:sp>
      <p:sp>
        <p:nvSpPr>
          <p:cNvPr id="3" name="Content Placeholder 2"/>
          <p:cNvSpPr>
            <a:spLocks noGrp="1"/>
          </p:cNvSpPr>
          <p:nvPr>
            <p:ph idx="1"/>
          </p:nvPr>
        </p:nvSpPr>
        <p:spPr/>
        <p:txBody>
          <a:bodyPr/>
          <a:lstStyle/>
          <a:p>
            <a:r>
              <a:rPr lang="en-US" dirty="0"/>
              <a:t>Any relevant historical information.</a:t>
            </a:r>
          </a:p>
          <a:p>
            <a:r>
              <a:rPr lang="en-US" dirty="0"/>
              <a:t>Original assumptions that are no longer valid.</a:t>
            </a:r>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https://engineering.linkedin.com/data/publications/kdd-2017/deep-learning-tutorial</a:t>
            </a:r>
            <a:endParaRPr lang="en-US" dirty="0"/>
          </a:p>
          <a:p>
            <a:endParaRPr lang="en-US" dirty="0"/>
          </a:p>
          <a:p>
            <a:endParaRPr lang="en-US"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495800" cy="1066800"/>
          </a:xfrm>
        </p:spPr>
        <p:txBody>
          <a:bodyPr/>
          <a:lstStyle/>
          <a:p>
            <a:r>
              <a:rPr lang="en-US" dirty="0"/>
              <a:t>Why Deep?</a:t>
            </a:r>
          </a:p>
        </p:txBody>
      </p:sp>
      <p:sp>
        <p:nvSpPr>
          <p:cNvPr id="3" name="Content Placeholder 2"/>
          <p:cNvSpPr>
            <a:spLocks noGrp="1"/>
          </p:cNvSpPr>
          <p:nvPr>
            <p:ph idx="1"/>
          </p:nvPr>
        </p:nvSpPr>
        <p:spPr>
          <a:xfrm>
            <a:off x="455612" y="2590800"/>
            <a:ext cx="4800600" cy="4191000"/>
          </a:xfrm>
        </p:spPr>
        <p:txBody>
          <a:bodyPr/>
          <a:lstStyle/>
          <a:p>
            <a:r>
              <a:rPr lang="en-US" dirty="0"/>
              <a:t>Deep Learning is a field of Machine Learning that allows computational models that are composed of multiple processing layers of representation and abstraction that help to make sense of data such as images, sound, and text.</a:t>
            </a:r>
          </a:p>
          <a:p>
            <a:endParaRPr lang="en-US" dirty="0"/>
          </a:p>
          <a:p>
            <a:r>
              <a:rPr lang="en-US"/>
              <a:t>https://medium.com/@libreai/a-glimpse-into-deep-learning-for-recommender-systems-d66ae0681775</a:t>
            </a:r>
            <a:endParaRPr lang="en-US" dirty="0"/>
          </a:p>
        </p:txBody>
      </p:sp>
      <p:pic>
        <p:nvPicPr>
          <p:cNvPr id="1026" name="Picture 2" descr="https://cdn-images-1.medium.com/max/1800/1*vdHyRQfjt9__LKGgJsC2Kg.png">
            <a:extLst>
              <a:ext uri="{FF2B5EF4-FFF2-40B4-BE49-F238E27FC236}">
                <a16:creationId xmlns:a16="http://schemas.microsoft.com/office/drawing/2014/main" id="{96529621-A719-4524-9C2A-2A3861DB9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9617" y="1447800"/>
            <a:ext cx="6461195" cy="411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presentation</Template>
  <TotalTime>560</TotalTime>
  <Words>130</Words>
  <Application>Microsoft Office PowerPoint</Application>
  <PresentationFormat>Custom</PresentationFormat>
  <Paragraphs>21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Palatino Linotype</vt:lpstr>
      <vt:lpstr>Business strategy presentation</vt:lpstr>
      <vt:lpstr>Recommending a Strategy</vt:lpstr>
      <vt:lpstr>Vision Statement</vt:lpstr>
      <vt:lpstr>Abstract</vt:lpstr>
      <vt:lpstr>Today’s Situation</vt:lpstr>
      <vt:lpstr>How Did We Get Here?</vt:lpstr>
      <vt:lpstr>References</vt:lpstr>
      <vt:lpstr>Why Deep?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a Strategy</dc:title>
  <dc:creator>Chinta, Raja Harsha</dc:creator>
  <cp:lastModifiedBy>Raja Harsha Chinta</cp:lastModifiedBy>
  <cp:revision>8</cp:revision>
  <dcterms:created xsi:type="dcterms:W3CDTF">2018-04-07T02:14:44Z</dcterms:created>
  <dcterms:modified xsi:type="dcterms:W3CDTF">2018-04-17T01:15:27Z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