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mputersWorldSalesData/SalesReportofComputersWorl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55CB3C-EA03-4F83-A315-FDE13BA95B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Computer's World Sales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727B78-4114-41B2-85D8-4148E18B3F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10/1/2023 1:32:57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Report of Computer&amp;apos;s World" id="2" name="slide2">
            <a:extLst>
              <a:ext uri="{FF2B5EF4-FFF2-40B4-BE49-F238E27FC236}">
                <a16:creationId xmlns:a16="http://schemas.microsoft.com/office/drawing/2014/main" id="{2EA47B14-664C-4816-B4D5-CC7D29019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4" y="1181966"/>
            <a:ext cx="11516591" cy="44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2023-10-01T13:32:57Z</dcterms:created>
  <dcterms:modified xsi:type="dcterms:W3CDTF">2023-10-01T13:32:57Z</dcterms:modified>
</cp:coreProperties>
</file>