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D6574-7D35-9FB9-17B0-45915BD538C5}" v="2" dt="2024-12-08T15:50:37.588"/>
    <p1510:client id="{3D445D02-184E-85AB-BAD9-39DBF7E52763}" v="416" dt="2024-12-07T16:25:01.969"/>
    <p1510:client id="{E83A4420-D7D7-ADF1-6775-7CD1F905C70C}" v="13" dt="2024-12-08T08:56:53.249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67" autoAdjust="0"/>
    <p:restoredTop sz="95726" autoAdjust="0"/>
  </p:normalViewPr>
  <p:slideViewPr>
    <p:cSldViewPr snapToGrid="0" snapToObjects="1" showGuides="1">
      <p:cViewPr varScale="1">
        <p:scale>
          <a:sx n="74" d="100"/>
          <a:sy n="74" d="100"/>
        </p:scale>
        <p:origin x="120" y="49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j dangwal" userId="37ccdc4238611428" providerId="Windows Live" clId="Web-{E83A4420-D7D7-ADF1-6775-7CD1F905C70C}"/>
    <pc:docChg chg="modSld">
      <pc:chgData name="anuj dangwal" userId="37ccdc4238611428" providerId="Windows Live" clId="Web-{E83A4420-D7D7-ADF1-6775-7CD1F905C70C}" dt="2024-12-08T08:56:53.249" v="10" actId="14100"/>
      <pc:docMkLst>
        <pc:docMk/>
      </pc:docMkLst>
      <pc:sldChg chg="addSp delSp modSp">
        <pc:chgData name="anuj dangwal" userId="37ccdc4238611428" providerId="Windows Live" clId="Web-{E83A4420-D7D7-ADF1-6775-7CD1F905C70C}" dt="2024-12-08T08:56:39.061" v="7"/>
        <pc:sldMkLst>
          <pc:docMk/>
          <pc:sldMk cId="3078551498" sldId="276"/>
        </pc:sldMkLst>
        <pc:picChg chg="add del mod">
          <ac:chgData name="anuj dangwal" userId="37ccdc4238611428" providerId="Windows Live" clId="Web-{E83A4420-D7D7-ADF1-6775-7CD1F905C70C}" dt="2024-12-08T08:56:39.061" v="7"/>
          <ac:picMkLst>
            <pc:docMk/>
            <pc:sldMk cId="3078551498" sldId="276"/>
            <ac:picMk id="4" creationId="{9B87A35B-3DDD-44CF-B1DD-43D9AE9B5125}"/>
          </ac:picMkLst>
        </pc:picChg>
      </pc:sldChg>
      <pc:sldChg chg="addSp modSp">
        <pc:chgData name="anuj dangwal" userId="37ccdc4238611428" providerId="Windows Live" clId="Web-{E83A4420-D7D7-ADF1-6775-7CD1F905C70C}" dt="2024-12-08T08:56:53.249" v="10" actId="14100"/>
        <pc:sldMkLst>
          <pc:docMk/>
          <pc:sldMk cId="1817399028" sldId="277"/>
        </pc:sldMkLst>
        <pc:picChg chg="add mod">
          <ac:chgData name="anuj dangwal" userId="37ccdc4238611428" providerId="Windows Live" clId="Web-{E83A4420-D7D7-ADF1-6775-7CD1F905C70C}" dt="2024-12-08T08:56:53.249" v="10" actId="14100"/>
          <ac:picMkLst>
            <pc:docMk/>
            <pc:sldMk cId="1817399028" sldId="277"/>
            <ac:picMk id="4" creationId="{C9DDE9E2-57E7-453F-2980-DFEBDB8AB3D1}"/>
          </ac:picMkLst>
        </pc:picChg>
      </pc:sldChg>
    </pc:docChg>
  </pc:docChgLst>
  <pc:docChgLst>
    <pc:chgData name="anuj dangwal" userId="37ccdc4238611428" providerId="LiveId" clId="{99105596-D54F-42E2-942D-F011B78A6228}"/>
    <pc:docChg chg="undo custSel modSld">
      <pc:chgData name="anuj dangwal" userId="37ccdc4238611428" providerId="LiveId" clId="{99105596-D54F-42E2-942D-F011B78A6228}" dt="2024-12-04T10:44:19.520" v="85" actId="22"/>
      <pc:docMkLst>
        <pc:docMk/>
      </pc:docMkLst>
      <pc:sldChg chg="modSp mod">
        <pc:chgData name="anuj dangwal" userId="37ccdc4238611428" providerId="LiveId" clId="{99105596-D54F-42E2-942D-F011B78A6228}" dt="2024-12-04T10:21:14.795" v="72" actId="27636"/>
        <pc:sldMkLst>
          <pc:docMk/>
          <pc:sldMk cId="3237914124" sldId="256"/>
        </pc:sldMkLst>
        <pc:spChg chg="mod">
          <ac:chgData name="anuj dangwal" userId="37ccdc4238611428" providerId="LiveId" clId="{99105596-D54F-42E2-942D-F011B78A6228}" dt="2024-12-04T10:21:14.795" v="72" actId="27636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anuj dangwal" userId="37ccdc4238611428" providerId="LiveId" clId="{99105596-D54F-42E2-942D-F011B78A6228}" dt="2024-12-04T10:20:38.800" v="40" actId="20577"/>
          <ac:spMkLst>
            <pc:docMk/>
            <pc:sldMk cId="3237914124" sldId="256"/>
            <ac:spMk id="3" creationId="{93383873-F31C-4E31-B4BA-B40D502705CE}"/>
          </ac:spMkLst>
        </pc:spChg>
      </pc:sldChg>
      <pc:sldChg chg="addSp delSp modSp mod">
        <pc:chgData name="anuj dangwal" userId="37ccdc4238611428" providerId="LiveId" clId="{99105596-D54F-42E2-942D-F011B78A6228}" dt="2024-12-04T10:44:19.520" v="85" actId="22"/>
        <pc:sldMkLst>
          <pc:docMk/>
          <pc:sldMk cId="1957259874" sldId="258"/>
        </pc:sldMkLst>
        <pc:spChg chg="add del">
          <ac:chgData name="anuj dangwal" userId="37ccdc4238611428" providerId="LiveId" clId="{99105596-D54F-42E2-942D-F011B78A6228}" dt="2024-12-04T10:38:17.845" v="79" actId="22"/>
          <ac:spMkLst>
            <pc:docMk/>
            <pc:sldMk cId="1957259874" sldId="258"/>
            <ac:spMk id="6" creationId="{9DD88507-085E-0BEF-CA55-368042B81583}"/>
          </ac:spMkLst>
        </pc:spChg>
        <pc:spChg chg="mod">
          <ac:chgData name="anuj dangwal" userId="37ccdc4238611428" providerId="LiveId" clId="{99105596-D54F-42E2-942D-F011B78A6228}" dt="2024-12-04T10:38:00.509" v="77" actId="20577"/>
          <ac:spMkLst>
            <pc:docMk/>
            <pc:sldMk cId="1957259874" sldId="258"/>
            <ac:spMk id="8" creationId="{D13C2F43-A283-4FD4-9C0D-BFF93C50AC01}"/>
          </ac:spMkLst>
        </pc:spChg>
        <pc:picChg chg="add mod">
          <ac:chgData name="anuj dangwal" userId="37ccdc4238611428" providerId="LiveId" clId="{99105596-D54F-42E2-942D-F011B78A6228}" dt="2024-12-04T10:39:44.539" v="81" actId="1076"/>
          <ac:picMkLst>
            <pc:docMk/>
            <pc:sldMk cId="1957259874" sldId="258"/>
            <ac:picMk id="9" creationId="{935586C8-970D-7698-BCCD-F49CFC49617C}"/>
          </ac:picMkLst>
        </pc:picChg>
        <pc:picChg chg="add del mod">
          <ac:chgData name="anuj dangwal" userId="37ccdc4238611428" providerId="LiveId" clId="{99105596-D54F-42E2-942D-F011B78A6228}" dt="2024-12-04T10:44:19.520" v="85" actId="22"/>
          <ac:picMkLst>
            <pc:docMk/>
            <pc:sldMk cId="1957259874" sldId="258"/>
            <ac:picMk id="12" creationId="{324718F8-F7C1-19DD-E1B7-5152ADBD9143}"/>
          </ac:picMkLst>
        </pc:picChg>
      </pc:sldChg>
    </pc:docChg>
  </pc:docChgLst>
  <pc:docChgLst>
    <pc:chgData name="anuj dangwal" userId="37ccdc4238611428" providerId="Windows Live" clId="Web-{40BDE3FA-54CF-A1E9-A76E-DA8EBDC4D35B}"/>
    <pc:docChg chg="modSld">
      <pc:chgData name="anuj dangwal" userId="37ccdc4238611428" providerId="Windows Live" clId="Web-{40BDE3FA-54CF-A1E9-A76E-DA8EBDC4D35B}" dt="2024-12-06T09:12:46.858" v="1024" actId="20577"/>
      <pc:docMkLst>
        <pc:docMk/>
      </pc:docMkLst>
      <pc:sldChg chg="modSp">
        <pc:chgData name="anuj dangwal" userId="37ccdc4238611428" providerId="Windows Live" clId="Web-{40BDE3FA-54CF-A1E9-A76E-DA8EBDC4D35B}" dt="2024-12-06T08:33:09.902" v="18" actId="20577"/>
        <pc:sldMkLst>
          <pc:docMk/>
          <pc:sldMk cId="3237914124" sldId="256"/>
        </pc:sldMkLst>
        <pc:spChg chg="mod">
          <ac:chgData name="anuj dangwal" userId="37ccdc4238611428" providerId="Windows Live" clId="Web-{40BDE3FA-54CF-A1E9-A76E-DA8EBDC4D35B}" dt="2024-12-06T08:33:09.902" v="18" actId="20577"/>
          <ac:spMkLst>
            <pc:docMk/>
            <pc:sldMk cId="3237914124" sldId="256"/>
            <ac:spMk id="2" creationId="{2FE973FE-1F8B-4DED-8DC0-71E987678976}"/>
          </ac:spMkLst>
        </pc:spChg>
        <pc:picChg chg="mod">
          <ac:chgData name="anuj dangwal" userId="37ccdc4238611428" providerId="Windows Live" clId="Web-{40BDE3FA-54CF-A1E9-A76E-DA8EBDC4D35B}" dt="2024-12-06T08:08:17.024" v="0" actId="1076"/>
          <ac:picMkLst>
            <pc:docMk/>
            <pc:sldMk cId="3237914124" sldId="256"/>
            <ac:picMk id="4" creationId="{472BA16E-D1FA-4491-9564-DD4BCFEACAD2}"/>
          </ac:picMkLst>
        </pc:picChg>
      </pc:sldChg>
      <pc:sldChg chg="addSp delSp modSp">
        <pc:chgData name="anuj dangwal" userId="37ccdc4238611428" providerId="Windows Live" clId="Web-{40BDE3FA-54CF-A1E9-A76E-DA8EBDC4D35B}" dt="2024-12-06T08:51:20.580" v="566" actId="1076"/>
        <pc:sldMkLst>
          <pc:docMk/>
          <pc:sldMk cId="1957259874" sldId="258"/>
        </pc:sldMkLst>
        <pc:spChg chg="add del mod">
          <ac:chgData name="anuj dangwal" userId="37ccdc4238611428" providerId="Windows Live" clId="Web-{40BDE3FA-54CF-A1E9-A76E-DA8EBDC4D35B}" dt="2024-12-06T08:45:13.333" v="530"/>
          <ac:spMkLst>
            <pc:docMk/>
            <pc:sldMk cId="1957259874" sldId="258"/>
            <ac:spMk id="5" creationId="{832B56FB-5521-3EB8-85CB-E16D09A7DE9F}"/>
          </ac:spMkLst>
        </pc:spChg>
        <pc:spChg chg="del">
          <ac:chgData name="anuj dangwal" userId="37ccdc4238611428" providerId="Windows Live" clId="Web-{40BDE3FA-54CF-A1E9-A76E-DA8EBDC4D35B}" dt="2024-12-06T08:46:58.837" v="540"/>
          <ac:spMkLst>
            <pc:docMk/>
            <pc:sldMk cId="1957259874" sldId="258"/>
            <ac:spMk id="8" creationId="{D13C2F43-A283-4FD4-9C0D-BFF93C50AC01}"/>
          </ac:spMkLst>
        </pc:spChg>
        <pc:spChg chg="del mod">
          <ac:chgData name="anuj dangwal" userId="37ccdc4238611428" providerId="Windows Live" clId="Web-{40BDE3FA-54CF-A1E9-A76E-DA8EBDC4D35B}" dt="2024-12-06T08:48:37.074" v="546"/>
          <ac:spMkLst>
            <pc:docMk/>
            <pc:sldMk cId="1957259874" sldId="258"/>
            <ac:spMk id="10" creationId="{AE706D50-7D14-4DB8-BE17-5497AA1715EE}"/>
          </ac:spMkLst>
        </pc:spChg>
        <pc:picChg chg="add del mod">
          <ac:chgData name="anuj dangwal" userId="37ccdc4238611428" providerId="Windows Live" clId="Web-{40BDE3FA-54CF-A1E9-A76E-DA8EBDC4D35B}" dt="2024-12-06T08:46:00.366" v="536"/>
          <ac:picMkLst>
            <pc:docMk/>
            <pc:sldMk cId="1957259874" sldId="258"/>
            <ac:picMk id="6" creationId="{F08599C3-9F72-4556-8C6E-DADC6EFE610D}"/>
          </ac:picMkLst>
        </pc:picChg>
        <pc:picChg chg="add del mod">
          <ac:chgData name="anuj dangwal" userId="37ccdc4238611428" providerId="Windows Live" clId="Web-{40BDE3FA-54CF-A1E9-A76E-DA8EBDC4D35B}" dt="2024-12-06T08:47:47.370" v="542"/>
          <ac:picMkLst>
            <pc:docMk/>
            <pc:sldMk cId="1957259874" sldId="258"/>
            <ac:picMk id="7" creationId="{E121D813-B2ED-1B72-59C9-4295559C7C89}"/>
          </ac:picMkLst>
        </pc:picChg>
        <pc:picChg chg="del">
          <ac:chgData name="anuj dangwal" userId="37ccdc4238611428" providerId="Windows Live" clId="Web-{40BDE3FA-54CF-A1E9-A76E-DA8EBDC4D35B}" dt="2024-12-06T08:45:06.317" v="526"/>
          <ac:picMkLst>
            <pc:docMk/>
            <pc:sldMk cId="1957259874" sldId="258"/>
            <ac:picMk id="9" creationId="{935586C8-970D-7698-BCCD-F49CFC49617C}"/>
          </ac:picMkLst>
        </pc:picChg>
        <pc:picChg chg="add del mod">
          <ac:chgData name="anuj dangwal" userId="37ccdc4238611428" providerId="Windows Live" clId="Web-{40BDE3FA-54CF-A1E9-A76E-DA8EBDC4D35B}" dt="2024-12-06T08:48:58.841" v="551"/>
          <ac:picMkLst>
            <pc:docMk/>
            <pc:sldMk cId="1957259874" sldId="258"/>
            <ac:picMk id="11" creationId="{40BFBAB7-345B-7A4C-BADF-B1E18DF7B3EE}"/>
          </ac:picMkLst>
        </pc:picChg>
        <pc:picChg chg="add del mod">
          <ac:chgData name="anuj dangwal" userId="37ccdc4238611428" providerId="Windows Live" clId="Web-{40BDE3FA-54CF-A1E9-A76E-DA8EBDC4D35B}" dt="2024-12-06T08:50:11.718" v="560"/>
          <ac:picMkLst>
            <pc:docMk/>
            <pc:sldMk cId="1957259874" sldId="258"/>
            <ac:picMk id="12" creationId="{1C35DB8D-6C7F-48FA-001C-2FC506E3A03A}"/>
          </ac:picMkLst>
        </pc:picChg>
        <pc:picChg chg="add del mod">
          <ac:chgData name="anuj dangwal" userId="37ccdc4238611428" providerId="Windows Live" clId="Web-{40BDE3FA-54CF-A1E9-A76E-DA8EBDC4D35B}" dt="2024-12-06T08:49:43.405" v="556"/>
          <ac:picMkLst>
            <pc:docMk/>
            <pc:sldMk cId="1957259874" sldId="258"/>
            <ac:picMk id="13" creationId="{83B5D1AF-BD89-456B-EE0E-680E12511F12}"/>
          </ac:picMkLst>
        </pc:picChg>
        <pc:picChg chg="add mod">
          <ac:chgData name="anuj dangwal" userId="37ccdc4238611428" providerId="Windows Live" clId="Web-{40BDE3FA-54CF-A1E9-A76E-DA8EBDC4D35B}" dt="2024-12-06T08:50:03.609" v="559" actId="14100"/>
          <ac:picMkLst>
            <pc:docMk/>
            <pc:sldMk cId="1957259874" sldId="258"/>
            <ac:picMk id="14" creationId="{D3967423-612B-805D-8525-1CE5A052B990}"/>
          </ac:picMkLst>
        </pc:picChg>
        <pc:picChg chg="add mod">
          <ac:chgData name="anuj dangwal" userId="37ccdc4238611428" providerId="Windows Live" clId="Web-{40BDE3FA-54CF-A1E9-A76E-DA8EBDC4D35B}" dt="2024-12-06T08:51:20.580" v="566" actId="1076"/>
          <ac:picMkLst>
            <pc:docMk/>
            <pc:sldMk cId="1957259874" sldId="258"/>
            <ac:picMk id="15" creationId="{043346CB-40B4-6FC8-2623-E3AD266768CC}"/>
          </ac:picMkLst>
        </pc:picChg>
      </pc:sldChg>
      <pc:sldChg chg="modSp">
        <pc:chgData name="anuj dangwal" userId="37ccdc4238611428" providerId="Windows Live" clId="Web-{40BDE3FA-54CF-A1E9-A76E-DA8EBDC4D35B}" dt="2024-12-06T08:39:13.539" v="217" actId="20577"/>
        <pc:sldMkLst>
          <pc:docMk/>
          <pc:sldMk cId="3083623366" sldId="260"/>
        </pc:sldMkLst>
        <pc:spChg chg="mod">
          <ac:chgData name="anuj dangwal" userId="37ccdc4238611428" providerId="Windows Live" clId="Web-{40BDE3FA-54CF-A1E9-A76E-DA8EBDC4D35B}" dt="2024-12-06T08:39:13.539" v="217" actId="20577"/>
          <ac:spMkLst>
            <pc:docMk/>
            <pc:sldMk cId="3083623366" sldId="260"/>
            <ac:spMk id="3" creationId="{902FD5C4-FE5F-46D2-ABC9-49FA4BB8442F}"/>
          </ac:spMkLst>
        </pc:spChg>
      </pc:sldChg>
      <pc:sldChg chg="modSp">
        <pc:chgData name="anuj dangwal" userId="37ccdc4238611428" providerId="Windows Live" clId="Web-{40BDE3FA-54CF-A1E9-A76E-DA8EBDC4D35B}" dt="2024-12-06T08:40:48.340" v="360" actId="20577"/>
        <pc:sldMkLst>
          <pc:docMk/>
          <pc:sldMk cId="710623681" sldId="261"/>
        </pc:sldMkLst>
        <pc:spChg chg="mod">
          <ac:chgData name="anuj dangwal" userId="37ccdc4238611428" providerId="Windows Live" clId="Web-{40BDE3FA-54CF-A1E9-A76E-DA8EBDC4D35B}" dt="2024-12-06T08:40:48.340" v="360" actId="20577"/>
          <ac:spMkLst>
            <pc:docMk/>
            <pc:sldMk cId="710623681" sldId="261"/>
            <ac:spMk id="5" creationId="{DC710A13-9821-054D-8648-FB592F1CDDDF}"/>
          </ac:spMkLst>
        </pc:spChg>
      </pc:sldChg>
      <pc:sldChg chg="modSp">
        <pc:chgData name="anuj dangwal" userId="37ccdc4238611428" providerId="Windows Live" clId="Web-{40BDE3FA-54CF-A1E9-A76E-DA8EBDC4D35B}" dt="2024-12-06T08:43:52.612" v="525" actId="20577"/>
        <pc:sldMkLst>
          <pc:docMk/>
          <pc:sldMk cId="452859177" sldId="262"/>
        </pc:sldMkLst>
        <pc:spChg chg="mod">
          <ac:chgData name="anuj dangwal" userId="37ccdc4238611428" providerId="Windows Live" clId="Web-{40BDE3FA-54CF-A1E9-A76E-DA8EBDC4D35B}" dt="2024-12-06T08:43:52.612" v="525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modSp">
        <pc:chgData name="anuj dangwal" userId="37ccdc4238611428" providerId="Windows Live" clId="Web-{40BDE3FA-54CF-A1E9-A76E-DA8EBDC4D35B}" dt="2024-12-06T08:56:36.591" v="855" actId="20577"/>
        <pc:sldMkLst>
          <pc:docMk/>
          <pc:sldMk cId="545569246" sldId="264"/>
        </pc:sldMkLst>
        <pc:spChg chg="mod">
          <ac:chgData name="anuj dangwal" userId="37ccdc4238611428" providerId="Windows Live" clId="Web-{40BDE3FA-54CF-A1E9-A76E-DA8EBDC4D35B}" dt="2024-12-06T08:56:09.418" v="837" actId="20577"/>
          <ac:spMkLst>
            <pc:docMk/>
            <pc:sldMk cId="545569246" sldId="264"/>
            <ac:spMk id="3" creationId="{E4FC0D20-FACF-4D73-BD27-CF8F6B97546A}"/>
          </ac:spMkLst>
        </pc:spChg>
        <pc:spChg chg="mod">
          <ac:chgData name="anuj dangwal" userId="37ccdc4238611428" providerId="Windows Live" clId="Web-{40BDE3FA-54CF-A1E9-A76E-DA8EBDC4D35B}" dt="2024-12-06T08:56:36.591" v="855" actId="20577"/>
          <ac:spMkLst>
            <pc:docMk/>
            <pc:sldMk cId="545569246" sldId="264"/>
            <ac:spMk id="4" creationId="{ACA6A89D-097D-4968-A07A-39A5B4F78A62}"/>
          </ac:spMkLst>
        </pc:spChg>
      </pc:sldChg>
      <pc:sldChg chg="modSp">
        <pc:chgData name="anuj dangwal" userId="37ccdc4238611428" providerId="Windows Live" clId="Web-{40BDE3FA-54CF-A1E9-A76E-DA8EBDC4D35B}" dt="2024-12-06T09:12:46.858" v="1024" actId="20577"/>
        <pc:sldMkLst>
          <pc:docMk/>
          <pc:sldMk cId="9691683" sldId="267"/>
        </pc:sldMkLst>
        <pc:spChg chg="mod">
          <ac:chgData name="anuj dangwal" userId="37ccdc4238611428" providerId="Windows Live" clId="Web-{40BDE3FA-54CF-A1E9-A76E-DA8EBDC4D35B}" dt="2024-12-06T09:12:46.858" v="1024" actId="20577"/>
          <ac:spMkLst>
            <pc:docMk/>
            <pc:sldMk cId="9691683" sldId="267"/>
            <ac:spMk id="3" creationId="{902FD5C4-FE5F-46D2-ABC9-49FA4BB8442F}"/>
          </ac:spMkLst>
        </pc:spChg>
      </pc:sldChg>
      <pc:sldChg chg="addSp delSp modSp">
        <pc:chgData name="anuj dangwal" userId="37ccdc4238611428" providerId="Windows Live" clId="Web-{40BDE3FA-54CF-A1E9-A76E-DA8EBDC4D35B}" dt="2024-12-06T09:05:38.953" v="877" actId="14100"/>
        <pc:sldMkLst>
          <pc:docMk/>
          <pc:sldMk cId="1074638838" sldId="278"/>
        </pc:sldMkLst>
        <pc:picChg chg="add mod">
          <ac:chgData name="anuj dangwal" userId="37ccdc4238611428" providerId="Windows Live" clId="Web-{40BDE3FA-54CF-A1E9-A76E-DA8EBDC4D35B}" dt="2024-12-06T08:57:31.780" v="858" actId="14100"/>
          <ac:picMkLst>
            <pc:docMk/>
            <pc:sldMk cId="1074638838" sldId="278"/>
            <ac:picMk id="5" creationId="{EDDE9604-E15E-4319-D1A3-5EEFB1FE1434}"/>
          </ac:picMkLst>
        </pc:picChg>
        <pc:picChg chg="add del mod">
          <ac:chgData name="anuj dangwal" userId="37ccdc4238611428" providerId="Windows Live" clId="Web-{40BDE3FA-54CF-A1E9-A76E-DA8EBDC4D35B}" dt="2024-12-06T09:01:46.601" v="862"/>
          <ac:picMkLst>
            <pc:docMk/>
            <pc:sldMk cId="1074638838" sldId="278"/>
            <ac:picMk id="6" creationId="{68F79A6F-587F-8474-F4DB-2C1644216AF0}"/>
          </ac:picMkLst>
        </pc:picChg>
        <pc:picChg chg="add del mod">
          <ac:chgData name="anuj dangwal" userId="37ccdc4238611428" providerId="Windows Live" clId="Web-{40BDE3FA-54CF-A1E9-A76E-DA8EBDC4D35B}" dt="2024-12-06T09:03:22.495" v="868"/>
          <ac:picMkLst>
            <pc:docMk/>
            <pc:sldMk cId="1074638838" sldId="278"/>
            <ac:picMk id="7" creationId="{AC936095-8CE2-8046-8398-48F42DF90CBF}"/>
          </ac:picMkLst>
        </pc:picChg>
        <pc:picChg chg="add del mod">
          <ac:chgData name="anuj dangwal" userId="37ccdc4238611428" providerId="Windows Live" clId="Web-{40BDE3FA-54CF-A1E9-A76E-DA8EBDC4D35B}" dt="2024-12-06T09:03:33.558" v="872"/>
          <ac:picMkLst>
            <pc:docMk/>
            <pc:sldMk cId="1074638838" sldId="278"/>
            <ac:picMk id="9" creationId="{14C6F48C-0126-FE79-FCDF-D68498E07E97}"/>
          </ac:picMkLst>
        </pc:picChg>
        <pc:picChg chg="add mod">
          <ac:chgData name="anuj dangwal" userId="37ccdc4238611428" providerId="Windows Live" clId="Web-{40BDE3FA-54CF-A1E9-A76E-DA8EBDC4D35B}" dt="2024-12-06T09:05:38.953" v="877" actId="14100"/>
          <ac:picMkLst>
            <pc:docMk/>
            <pc:sldMk cId="1074638838" sldId="278"/>
            <ac:picMk id="11" creationId="{780730FA-D2EC-AF02-9983-2D881A824E2D}"/>
          </ac:picMkLst>
        </pc:picChg>
      </pc:sldChg>
      <pc:sldChg chg="modSp">
        <pc:chgData name="anuj dangwal" userId="37ccdc4238611428" providerId="Windows Live" clId="Web-{40BDE3FA-54CF-A1E9-A76E-DA8EBDC4D35B}" dt="2024-12-06T09:09:28.039" v="1022" actId="20577"/>
        <pc:sldMkLst>
          <pc:docMk/>
          <pc:sldMk cId="2659604895" sldId="279"/>
        </pc:sldMkLst>
        <pc:spChg chg="mod">
          <ac:chgData name="anuj dangwal" userId="37ccdc4238611428" providerId="Windows Live" clId="Web-{40BDE3FA-54CF-A1E9-A76E-DA8EBDC4D35B}" dt="2024-12-06T09:06:58.159" v="937" actId="20577"/>
          <ac:spMkLst>
            <pc:docMk/>
            <pc:sldMk cId="2659604895" sldId="279"/>
            <ac:spMk id="3" creationId="{E4FC0D20-FACF-4D73-BD27-CF8F6B97546A}"/>
          </ac:spMkLst>
        </pc:spChg>
        <pc:spChg chg="mod">
          <ac:chgData name="anuj dangwal" userId="37ccdc4238611428" providerId="Windows Live" clId="Web-{40BDE3FA-54CF-A1E9-A76E-DA8EBDC4D35B}" dt="2024-12-06T09:09:28.039" v="1022" actId="20577"/>
          <ac:spMkLst>
            <pc:docMk/>
            <pc:sldMk cId="2659604895" sldId="279"/>
            <ac:spMk id="4" creationId="{ACA6A89D-097D-4968-A07A-39A5B4F78A62}"/>
          </ac:spMkLst>
        </pc:spChg>
      </pc:sldChg>
    </pc:docChg>
  </pc:docChgLst>
  <pc:docChgLst>
    <pc:chgData name="anuj dangwal" userId="37ccdc4238611428" providerId="Windows Live" clId="Web-{3D445D02-184E-85AB-BAD9-39DBF7E52763}"/>
    <pc:docChg chg="delSld modSld">
      <pc:chgData name="anuj dangwal" userId="37ccdc4238611428" providerId="Windows Live" clId="Web-{3D445D02-184E-85AB-BAD9-39DBF7E52763}" dt="2024-12-07T16:25:01.969" v="408"/>
      <pc:docMkLst>
        <pc:docMk/>
      </pc:docMkLst>
      <pc:sldChg chg="addSp modSp">
        <pc:chgData name="anuj dangwal" userId="37ccdc4238611428" providerId="Windows Live" clId="Web-{3D445D02-184E-85AB-BAD9-39DBF7E52763}" dt="2024-12-07T15:24:15.366" v="3" actId="14100"/>
        <pc:sldMkLst>
          <pc:docMk/>
          <pc:sldMk cId="916853615" sldId="268"/>
        </pc:sldMkLst>
        <pc:picChg chg="add mod">
          <ac:chgData name="anuj dangwal" userId="37ccdc4238611428" providerId="Windows Live" clId="Web-{3D445D02-184E-85AB-BAD9-39DBF7E52763}" dt="2024-12-07T15:24:15.366" v="3" actId="14100"/>
          <ac:picMkLst>
            <pc:docMk/>
            <pc:sldMk cId="916853615" sldId="268"/>
            <ac:picMk id="3" creationId="{DA072887-1D69-A545-36DA-13FC12BBC4CE}"/>
          </ac:picMkLst>
        </pc:picChg>
      </pc:sldChg>
      <pc:sldChg chg="addSp modSp">
        <pc:chgData name="anuj dangwal" userId="37ccdc4238611428" providerId="Windows Live" clId="Web-{3D445D02-184E-85AB-BAD9-39DBF7E52763}" dt="2024-12-07T15:50:31.806" v="8" actId="14100"/>
        <pc:sldMkLst>
          <pc:docMk/>
          <pc:sldMk cId="3266127139" sldId="269"/>
        </pc:sldMkLst>
        <pc:picChg chg="add mod">
          <ac:chgData name="anuj dangwal" userId="37ccdc4238611428" providerId="Windows Live" clId="Web-{3D445D02-184E-85AB-BAD9-39DBF7E52763}" dt="2024-12-07T15:50:31.806" v="8" actId="14100"/>
          <ac:picMkLst>
            <pc:docMk/>
            <pc:sldMk cId="3266127139" sldId="269"/>
            <ac:picMk id="3" creationId="{CB998829-44FA-0441-EFF1-FC75F71C7221}"/>
          </ac:picMkLst>
        </pc:picChg>
      </pc:sldChg>
      <pc:sldChg chg="addSp modSp">
        <pc:chgData name="anuj dangwal" userId="37ccdc4238611428" providerId="Windows Live" clId="Web-{3D445D02-184E-85AB-BAD9-39DBF7E52763}" dt="2024-12-07T15:54:25.371" v="88" actId="14100"/>
        <pc:sldMkLst>
          <pc:docMk/>
          <pc:sldMk cId="3517973280" sldId="270"/>
        </pc:sldMkLst>
        <pc:picChg chg="add mod">
          <ac:chgData name="anuj dangwal" userId="37ccdc4238611428" providerId="Windows Live" clId="Web-{3D445D02-184E-85AB-BAD9-39DBF7E52763}" dt="2024-12-07T15:54:25.371" v="88" actId="14100"/>
          <ac:picMkLst>
            <pc:docMk/>
            <pc:sldMk cId="3517973280" sldId="270"/>
            <ac:picMk id="3" creationId="{BB3178C6-35E5-BA49-0F01-5D02CCF0932B}"/>
          </ac:picMkLst>
        </pc:picChg>
      </pc:sldChg>
      <pc:sldChg chg="modSp">
        <pc:chgData name="anuj dangwal" userId="37ccdc4238611428" providerId="Windows Live" clId="Web-{3D445D02-184E-85AB-BAD9-39DBF7E52763}" dt="2024-12-07T16:08:10.833" v="114" actId="20577"/>
        <pc:sldMkLst>
          <pc:docMk/>
          <pc:sldMk cId="2161130591" sldId="272"/>
        </pc:sldMkLst>
        <pc:spChg chg="mod">
          <ac:chgData name="anuj dangwal" userId="37ccdc4238611428" providerId="Windows Live" clId="Web-{3D445D02-184E-85AB-BAD9-39DBF7E52763}" dt="2024-12-07T16:08:10.833" v="114" actId="20577"/>
          <ac:spMkLst>
            <pc:docMk/>
            <pc:sldMk cId="2161130591" sldId="272"/>
            <ac:spMk id="5" creationId="{28684E62-A9F8-4E7A-AB01-78893062A1B4}"/>
          </ac:spMkLst>
        </pc:spChg>
      </pc:sldChg>
      <pc:sldChg chg="modSp">
        <pc:chgData name="anuj dangwal" userId="37ccdc4238611428" providerId="Windows Live" clId="Web-{3D445D02-184E-85AB-BAD9-39DBF7E52763}" dt="2024-12-07T16:12:11.665" v="296" actId="20577"/>
        <pc:sldMkLst>
          <pc:docMk/>
          <pc:sldMk cId="647271476" sldId="273"/>
        </pc:sldMkLst>
        <pc:spChg chg="mod">
          <ac:chgData name="anuj dangwal" userId="37ccdc4238611428" providerId="Windows Live" clId="Web-{3D445D02-184E-85AB-BAD9-39DBF7E52763}" dt="2024-12-07T16:12:06.509" v="295" actId="20577"/>
          <ac:spMkLst>
            <pc:docMk/>
            <pc:sldMk cId="647271476" sldId="273"/>
            <ac:spMk id="3" creationId="{E4FC0D20-FACF-4D73-BD27-CF8F6B97546A}"/>
          </ac:spMkLst>
        </pc:spChg>
        <pc:spChg chg="mod">
          <ac:chgData name="anuj dangwal" userId="37ccdc4238611428" providerId="Windows Live" clId="Web-{3D445D02-184E-85AB-BAD9-39DBF7E52763}" dt="2024-12-07T16:12:11.665" v="296" actId="20577"/>
          <ac:spMkLst>
            <pc:docMk/>
            <pc:sldMk cId="647271476" sldId="273"/>
            <ac:spMk id="4" creationId="{ACA6A89D-097D-4968-A07A-39A5B4F78A62}"/>
          </ac:spMkLst>
        </pc:spChg>
      </pc:sldChg>
      <pc:sldChg chg="modSp">
        <pc:chgData name="anuj dangwal" userId="37ccdc4238611428" providerId="Windows Live" clId="Web-{3D445D02-184E-85AB-BAD9-39DBF7E52763}" dt="2024-12-07T16:13:52.979" v="407" actId="20577"/>
        <pc:sldMkLst>
          <pc:docMk/>
          <pc:sldMk cId="1630123617" sldId="274"/>
        </pc:sldMkLst>
        <pc:spChg chg="mod">
          <ac:chgData name="anuj dangwal" userId="37ccdc4238611428" providerId="Windows Live" clId="Web-{3D445D02-184E-85AB-BAD9-39DBF7E52763}" dt="2024-12-07T16:13:52.979" v="407" actId="20577"/>
          <ac:spMkLst>
            <pc:docMk/>
            <pc:sldMk cId="1630123617" sldId="274"/>
            <ac:spMk id="5" creationId="{28684E62-A9F8-4E7A-AB01-78893062A1B4}"/>
          </ac:spMkLst>
        </pc:spChg>
      </pc:sldChg>
      <pc:sldChg chg="del">
        <pc:chgData name="anuj dangwal" userId="37ccdc4238611428" providerId="Windows Live" clId="Web-{3D445D02-184E-85AB-BAD9-39DBF7E52763}" dt="2024-12-07T16:25:01.969" v="408"/>
        <pc:sldMkLst>
          <pc:docMk/>
          <pc:sldMk cId="3410008520" sldId="275"/>
        </pc:sldMkLst>
      </pc:sldChg>
    </pc:docChg>
  </pc:docChgLst>
  <pc:docChgLst>
    <pc:chgData name="anuj dangwal" userId="37ccdc4238611428" providerId="Windows Live" clId="Web-{0A2D6574-7D35-9FB9-17B0-45915BD538C5}"/>
    <pc:docChg chg="delSld">
      <pc:chgData name="anuj dangwal" userId="37ccdc4238611428" providerId="Windows Live" clId="Web-{0A2D6574-7D35-9FB9-17B0-45915BD538C5}" dt="2024-12-08T15:50:37.588" v="1"/>
      <pc:docMkLst>
        <pc:docMk/>
      </pc:docMkLst>
      <pc:sldChg chg="del">
        <pc:chgData name="anuj dangwal" userId="37ccdc4238611428" providerId="Windows Live" clId="Web-{0A2D6574-7D35-9FB9-17B0-45915BD538C5}" dt="2024-12-08T15:50:34.744" v="0"/>
        <pc:sldMkLst>
          <pc:docMk/>
          <pc:sldMk cId="3078551498" sldId="276"/>
        </pc:sldMkLst>
      </pc:sldChg>
      <pc:sldChg chg="del">
        <pc:chgData name="anuj dangwal" userId="37ccdc4238611428" providerId="Windows Live" clId="Web-{0A2D6574-7D35-9FB9-17B0-45915BD538C5}" dt="2024-12-08T15:50:37.588" v="1"/>
        <pc:sldMkLst>
          <pc:docMk/>
          <pc:sldMk cId="1817399028" sldId="277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0120" y="1995611"/>
            <a:ext cx="5196598" cy="1675671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  <a:latin typeface="IBM Plex Mono SemiBold"/>
              </a:rPr>
              <a:t>Stack overflow developer Survey analysis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37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Anuj Dangwal</a:t>
            </a:r>
          </a:p>
          <a:p>
            <a:pPr marL="0" indent="0">
              <a:buNone/>
            </a:pPr>
            <a:r>
              <a:rPr lang="en-US" dirty="0"/>
              <a:t>04-12-2024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RDBMS has the dominant trend in current usage.</a:t>
            </a:r>
            <a:endParaRPr lang="en-US" dirty="0"/>
          </a:p>
          <a:p>
            <a:r>
              <a:rPr lang="en-US" dirty="0">
                <a:latin typeface="IBM Plex Mono Text"/>
              </a:rPr>
              <a:t>Now RDBMS have the dominant trend in future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People are highly </a:t>
            </a:r>
            <a:r>
              <a:rPr lang="en-US" dirty="0" err="1">
                <a:latin typeface="IBM Plex Mono Text"/>
              </a:rPr>
              <a:t>intrested</a:t>
            </a:r>
            <a:r>
              <a:rPr lang="en-US" dirty="0">
                <a:latin typeface="IBM Plex Mono Text"/>
              </a:rPr>
              <a:t> to learn non-relational databases.</a:t>
            </a:r>
            <a:endParaRPr lang="en-US" dirty="0"/>
          </a:p>
          <a:p>
            <a:r>
              <a:rPr lang="en-US" dirty="0">
                <a:latin typeface="IBM Plex Mono Text"/>
              </a:rPr>
              <a:t>It is clear that big data will become very popular in upcoming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IBM Plex Mono Text"/>
              </a:rPr>
              <a:t>https://lookerstudio.google.com/s/uN3BUimIm8U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DA072887-1D69-A545-36DA-13FC12BBC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80" y="1360025"/>
            <a:ext cx="10603244" cy="549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  <p:pic>
        <p:nvPicPr>
          <p:cNvPr id="3" name="Picture 2" descr="A screenshot of a graph">
            <a:extLst>
              <a:ext uri="{FF2B5EF4-FFF2-40B4-BE49-F238E27FC236}">
                <a16:creationId xmlns:a16="http://schemas.microsoft.com/office/drawing/2014/main" id="{CB998829-44FA-0441-EFF1-FC75F71C7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63" y="1360025"/>
            <a:ext cx="10278275" cy="484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  <p:pic>
        <p:nvPicPr>
          <p:cNvPr id="3" name="Picture 2" descr="A screenshot of a graph and a diagram&#10;&#10;Description automatically generated">
            <a:extLst>
              <a:ext uri="{FF2B5EF4-FFF2-40B4-BE49-F238E27FC236}">
                <a16:creationId xmlns:a16="http://schemas.microsoft.com/office/drawing/2014/main" id="{BB3178C6-35E5-BA49-0F01-5D02CCF09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955" y="1350379"/>
            <a:ext cx="9063230" cy="482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IBM Plex Mono Text"/>
              </a:rPr>
              <a:t>It is clear from previous study that, The upcoming future is for big data so the knowledge on big data along with advanced programming languages will make the differences.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The upcoming trend is for advanced programing languages</a:t>
            </a:r>
          </a:p>
          <a:p>
            <a:r>
              <a:rPr lang="en-US" dirty="0">
                <a:latin typeface="IBM Plex Mono Text"/>
              </a:rPr>
              <a:t>The upcoming trend for data base is non-relational database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People are looking for advanced programming languages along with easy learning.</a:t>
            </a:r>
          </a:p>
          <a:p>
            <a:r>
              <a:rPr lang="en-US" dirty="0">
                <a:latin typeface="IBM Plex Mono Text"/>
              </a:rPr>
              <a:t>People are looking for big data cause data is every where.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IBM Plex Mono Text"/>
              </a:rPr>
              <a:t>The top programming languages in demand.</a:t>
            </a:r>
          </a:p>
          <a:p>
            <a:r>
              <a:rPr lang="en-US" dirty="0">
                <a:latin typeface="IBM Plex Mono Text"/>
              </a:rPr>
              <a:t>The top database skills in demand.</a:t>
            </a:r>
            <a:endParaRPr lang="en-US" dirty="0"/>
          </a:p>
          <a:p>
            <a:r>
              <a:rPr lang="en-US" dirty="0">
                <a:latin typeface="IBM Plex Mono Text"/>
              </a:rPr>
              <a:t>The popular IDEs</a:t>
            </a:r>
            <a:endParaRPr lang="en-US" dirty="0"/>
          </a:p>
          <a:p>
            <a:r>
              <a:rPr lang="en-US" dirty="0">
                <a:latin typeface="IBM Plex Mono Text"/>
              </a:rPr>
              <a:t>Scraping internet websites and accessing APIs to collect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200" dirty="0">
                <a:latin typeface="IBM Plex Mono Text"/>
              </a:rPr>
              <a:t>Current technology usage</a:t>
            </a:r>
            <a:endParaRPr lang="en-US" sz="2200"/>
          </a:p>
          <a:p>
            <a:pPr lvl="1"/>
            <a:r>
              <a:rPr lang="en-US" sz="1800">
                <a:latin typeface="IBM Plex Mono Text"/>
              </a:rPr>
              <a:t>Top 10  Languages</a:t>
            </a:r>
            <a:endParaRPr lang="en-US" sz="1800" dirty="0">
              <a:latin typeface="IBM Plex Mono Text"/>
            </a:endParaRPr>
          </a:p>
          <a:p>
            <a:pPr lvl="1"/>
            <a:r>
              <a:rPr lang="en-US" sz="1800" dirty="0">
                <a:latin typeface="IBM Plex Mono Text"/>
              </a:rPr>
              <a:t>Top 10 Databases</a:t>
            </a:r>
          </a:p>
          <a:p>
            <a:pPr lvl="1"/>
            <a:r>
              <a:rPr lang="en-US" sz="1800" dirty="0">
                <a:latin typeface="IBM Plex Mono Text"/>
              </a:rPr>
              <a:t>Platforms</a:t>
            </a:r>
          </a:p>
          <a:p>
            <a:pPr lvl="1"/>
            <a:r>
              <a:rPr lang="en-US" sz="1800" dirty="0">
                <a:latin typeface="IBM Plex Mono Text"/>
              </a:rPr>
              <a:t>Top 10 Web Frames</a:t>
            </a:r>
          </a:p>
          <a:p>
            <a:r>
              <a:rPr lang="en-US" sz="2200" dirty="0">
                <a:latin typeface="IBM Plex Mono Text"/>
              </a:rPr>
              <a:t>Future Technology Trends</a:t>
            </a:r>
            <a:endParaRPr lang="en-US" sz="2200" dirty="0"/>
          </a:p>
          <a:p>
            <a:pPr lvl="1"/>
            <a:r>
              <a:rPr lang="en-US" sz="1600" dirty="0">
                <a:latin typeface="Arial"/>
                <a:cs typeface="Arial"/>
              </a:rPr>
              <a:t>Top 10 Languages desired for the next year</a:t>
            </a:r>
            <a:endParaRPr lang="en-US" sz="1600">
              <a:solidFill>
                <a:srgbClr val="000000"/>
              </a:solidFill>
              <a:latin typeface="Arial"/>
              <a:cs typeface="Arial"/>
            </a:endParaRPr>
          </a:p>
          <a:p>
            <a:pPr lvl="1"/>
            <a:r>
              <a:rPr lang="en-US" sz="1600" dirty="0">
                <a:latin typeface="Arial"/>
                <a:cs typeface="Arial"/>
              </a:rPr>
              <a:t>Top 10 Databases desired for the next year</a:t>
            </a:r>
            <a:endParaRPr lang="en-US" sz="1600">
              <a:solidFill>
                <a:srgbClr val="000000"/>
              </a:solidFill>
              <a:latin typeface="Arial"/>
              <a:cs typeface="Arial"/>
            </a:endParaRPr>
          </a:p>
          <a:p>
            <a:pPr lvl="1"/>
            <a:r>
              <a:rPr lang="en-US" sz="1600" dirty="0">
                <a:latin typeface="Arial"/>
                <a:cs typeface="Arial"/>
              </a:rPr>
              <a:t>Platforms desired for the next year</a:t>
            </a:r>
            <a:endParaRPr lang="en-US" sz="1600">
              <a:solidFill>
                <a:srgbClr val="000000"/>
              </a:solidFill>
              <a:latin typeface="Arial"/>
              <a:cs typeface="Arial"/>
            </a:endParaRPr>
          </a:p>
          <a:p>
            <a:pPr lvl="1"/>
            <a:r>
              <a:rPr lang="en-US" sz="1600" dirty="0">
                <a:latin typeface="Arial"/>
                <a:cs typeface="Arial"/>
              </a:rPr>
              <a:t>Top 10 Web Frames desired for the next year</a:t>
            </a:r>
            <a:endParaRPr lang="en-US" sz="1600"/>
          </a:p>
          <a:p>
            <a:r>
              <a:rPr lang="en-US" sz="2200">
                <a:latin typeface="IBM Plex Mono Text"/>
              </a:rPr>
              <a:t>Demographics</a:t>
            </a:r>
          </a:p>
          <a:p>
            <a:pPr lvl="1"/>
            <a:r>
              <a:rPr lang="en-US" sz="1800" dirty="0">
                <a:latin typeface="IBM Plex Mono Text"/>
              </a:rPr>
              <a:t>Respondent classified by gender</a:t>
            </a:r>
            <a:endParaRPr lang="en-US" sz="1800" dirty="0"/>
          </a:p>
          <a:p>
            <a:pPr lvl="1"/>
            <a:r>
              <a:rPr lang="en-US" sz="1800" dirty="0">
                <a:latin typeface="IBM Plex Mono Text"/>
              </a:rPr>
              <a:t>Respondent count for countries</a:t>
            </a:r>
          </a:p>
          <a:p>
            <a:pPr lvl="1"/>
            <a:r>
              <a:rPr lang="en-US" sz="1800" dirty="0">
                <a:latin typeface="IBM Plex Mono Text"/>
              </a:rPr>
              <a:t>Respondent count by gender and </a:t>
            </a:r>
            <a:r>
              <a:rPr lang="en-US" sz="1800" err="1">
                <a:latin typeface="IBM Plex Mono Text"/>
              </a:rPr>
              <a:t>classsified</a:t>
            </a:r>
            <a:r>
              <a:rPr lang="en-US" sz="1800" dirty="0">
                <a:latin typeface="IBM Plex Mono Text"/>
              </a:rPr>
              <a:t> by education level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IBM Plex Mono Text"/>
              </a:rPr>
              <a:t>Top 10 programming languages in demand</a:t>
            </a:r>
            <a:endParaRPr lang="en-US" sz="2200" dirty="0"/>
          </a:p>
          <a:p>
            <a:r>
              <a:rPr lang="en-US" sz="2200" dirty="0" err="1">
                <a:latin typeface="IBM Plex Mono Text"/>
              </a:rPr>
              <a:t>Thetop</a:t>
            </a:r>
            <a:r>
              <a:rPr lang="en-US" sz="2200" dirty="0">
                <a:latin typeface="IBM Plex Mono Text"/>
              </a:rPr>
              <a:t> database skills in demand </a:t>
            </a:r>
            <a:endParaRPr lang="en-US" sz="2200" dirty="0"/>
          </a:p>
          <a:p>
            <a:r>
              <a:rPr lang="en-US" sz="2200" dirty="0">
                <a:latin typeface="IBM Plex Mono Text"/>
              </a:rPr>
              <a:t>The popular IDEs</a:t>
            </a:r>
            <a:endParaRPr lang="en-US" sz="2200" dirty="0"/>
          </a:p>
          <a:p>
            <a:r>
              <a:rPr lang="en-US" sz="2200" dirty="0">
                <a:latin typeface="IBM Plex Mono Text"/>
              </a:rPr>
              <a:t>Correlation Between numerical data</a:t>
            </a:r>
          </a:p>
          <a:p>
            <a:r>
              <a:rPr lang="en-US" sz="2200" dirty="0">
                <a:latin typeface="IBM Plex Mono Text"/>
              </a:rPr>
              <a:t>Scraping internet web sites and accessing APIs to collect data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latin typeface="IBM Plex Mono Text"/>
              </a:rPr>
              <a:t>Collecting Data using APIs</a:t>
            </a:r>
            <a:endParaRPr lang="en-US" sz="2200" dirty="0"/>
          </a:p>
          <a:p>
            <a:pPr lvl="1"/>
            <a:r>
              <a:rPr lang="en-US" sz="1800" dirty="0">
                <a:latin typeface="IBM Plex Mono Text"/>
              </a:rPr>
              <a:t>The GitHub Jobs API allows us to search, and view jobs </a:t>
            </a:r>
            <a:r>
              <a:rPr lang="en-US" sz="1800">
                <a:latin typeface="IBM Plex Mono Text"/>
              </a:rPr>
              <a:t>with JSON over HTTP.</a:t>
            </a:r>
            <a:endParaRPr lang="en-US" sz="1800"/>
          </a:p>
          <a:p>
            <a:pPr lvl="1"/>
            <a:r>
              <a:rPr lang="en-US" sz="1800" dirty="0">
                <a:latin typeface="IBM Plex Mono Text"/>
              </a:rPr>
              <a:t>GitHub Jobs API allows anyone to query for the jobs based </a:t>
            </a:r>
            <a:r>
              <a:rPr lang="en-US" sz="1800">
                <a:latin typeface="IBM Plex Mono Text"/>
              </a:rPr>
              <a:t>upon:</a:t>
            </a:r>
            <a:endParaRPr lang="en-US" sz="1800"/>
          </a:p>
          <a:p>
            <a:pPr lvl="2">
              <a:buFont typeface="Wingdings"/>
              <a:buChar char="§"/>
            </a:pPr>
            <a:r>
              <a:rPr lang="en-US" sz="1400" dirty="0">
                <a:latin typeface="IBM Plex Mono Text"/>
              </a:rPr>
              <a:t>Technology like python, MySQL</a:t>
            </a:r>
          </a:p>
          <a:p>
            <a:pPr lvl="2">
              <a:buFont typeface="Wingdings"/>
              <a:buChar char="§"/>
            </a:pPr>
            <a:r>
              <a:rPr lang="en-US" sz="1400" dirty="0">
                <a:latin typeface="IBM Plex Mono Text"/>
              </a:rPr>
              <a:t>City like New York, Bangalore</a:t>
            </a:r>
          </a:p>
          <a:p>
            <a:pPr marL="914400" lvl="2" indent="0">
              <a:buNone/>
            </a:pPr>
            <a:endParaRPr lang="en-US" sz="1400" dirty="0">
              <a:latin typeface="IBM Plex Mono Text"/>
            </a:endParaRPr>
          </a:p>
          <a:p>
            <a:r>
              <a:rPr lang="en-US" sz="2200" dirty="0">
                <a:latin typeface="IBM Plex Mono Text"/>
              </a:rPr>
              <a:t>Collecting data using </a:t>
            </a:r>
            <a:r>
              <a:rPr lang="en-US" sz="2200" dirty="0" err="1">
                <a:latin typeface="IBM Plex Mono Text"/>
              </a:rPr>
              <a:t>webscapping</a:t>
            </a:r>
            <a:endParaRPr lang="en-US" sz="2200" dirty="0" err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14" name="Picture 1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D3967423-612B-805D-8525-1CE5A052B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" y="2327294"/>
            <a:ext cx="5838463" cy="3891385"/>
          </a:xfrm>
          <a:prstGeom prst="rect">
            <a:avLst/>
          </a:prstGeom>
        </p:spPr>
      </p:pic>
      <p:pic>
        <p:nvPicPr>
          <p:cNvPr id="15" name="Picture 14" descr="A graph of a number of languages&#10;&#10;Description automatically generated">
            <a:extLst>
              <a:ext uri="{FF2B5EF4-FFF2-40B4-BE49-F238E27FC236}">
                <a16:creationId xmlns:a16="http://schemas.microsoft.com/office/drawing/2014/main" id="{043346CB-40B4-6FC8-2623-E3AD26676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507" y="2330249"/>
            <a:ext cx="6062480" cy="390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JavaScript is the most popular language to use in current and also in future.</a:t>
            </a:r>
            <a:endParaRPr lang="en-US" dirty="0"/>
          </a:p>
          <a:p>
            <a:r>
              <a:rPr lang="en-US" dirty="0">
                <a:latin typeface="IBM Plex Mono Text"/>
              </a:rPr>
              <a:t>HTML/CSS is the second most popular language to use in current  and also in future.</a:t>
            </a:r>
            <a:endParaRPr lang="en-US" dirty="0"/>
          </a:p>
          <a:p>
            <a:r>
              <a:rPr lang="en-US" dirty="0">
                <a:latin typeface="IBM Plex Mono Text"/>
              </a:rPr>
              <a:t>Python has the rising trend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JavaScript and HTML/CSS both have demand in current and future trend.</a:t>
            </a:r>
            <a:endParaRPr lang="en-US" dirty="0"/>
          </a:p>
          <a:p>
            <a:r>
              <a:rPr lang="en-US" dirty="0">
                <a:latin typeface="IBM Plex Mono Text"/>
              </a:rPr>
              <a:t>Python is the new thread for the near future and need to be</a:t>
            </a:r>
            <a:r>
              <a:rPr lang="en-US">
                <a:latin typeface="IBM Plex Mono Text"/>
              </a:rPr>
              <a:t> focused on that.</a:t>
            </a:r>
            <a:endParaRPr lang="en-US" dirty="0">
              <a:latin typeface="IBM Plex Mono Text"/>
            </a:endParaRPr>
          </a:p>
          <a:p>
            <a:r>
              <a:rPr lang="en-US">
                <a:latin typeface="IBM Plex Mono Text"/>
              </a:rPr>
              <a:t>Java, C#, C</a:t>
            </a:r>
            <a:r>
              <a:rPr lang="en-US" dirty="0">
                <a:latin typeface="IBM Plex Mono Text"/>
              </a:rPr>
              <a:t>++ have lost their momentum. People are looking for other language apart from them.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next year goes here.&gt;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DE9604-E15E-4319-D1A3-5EEFB1FE1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856" y="2504954"/>
            <a:ext cx="5607934" cy="3671103"/>
          </a:xfrm>
          <a:prstGeom prst="rect">
            <a:avLst/>
          </a:prstGeom>
        </p:spPr>
      </p:pic>
      <p:pic>
        <p:nvPicPr>
          <p:cNvPr id="11" name="Picture 10" descr="A graph of a number of data&#10;&#10;Description automatically generated">
            <a:extLst>
              <a:ext uri="{FF2B5EF4-FFF2-40B4-BE49-F238E27FC236}">
                <a16:creationId xmlns:a16="http://schemas.microsoft.com/office/drawing/2014/main" id="{780730FA-D2EC-AF02-9983-2D881A824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03" y="2326872"/>
            <a:ext cx="5924069" cy="385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341</Words>
  <Application>Microsoft Office PowerPoint</Application>
  <PresentationFormat>Widescreen</PresentationFormat>
  <Paragraphs>110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SLIDE_TEMPLATE_skill_network</vt:lpstr>
      <vt:lpstr>Stack overflow developer Survey analysis 2019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anuj dangwal</cp:lastModifiedBy>
  <cp:revision>271</cp:revision>
  <dcterms:created xsi:type="dcterms:W3CDTF">2020-10-28T18:29:43Z</dcterms:created>
  <dcterms:modified xsi:type="dcterms:W3CDTF">2024-12-08T15:50:44Z</dcterms:modified>
</cp:coreProperties>
</file>