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Attack Vectors: Viruses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Viruses are malicious software programs that, when executed, replicate by inserting copies of themselves into other computer programs, data files, or the boot sector of the hard drive.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Attack Vectors: Credential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Credential attacks involve stealing or guessing passwords to gain unauthorized access to systems and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Attack Vectors: Worms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Worms are standalone malware programs that replicate themselves in order to spread to other computers. Unlike viruses, they do not need to attach themselves to an existing program.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Attack Vectors: Trojans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Trojans are malicious programs that disguise themselves as legitimate software. They can create backdoors to give unauthorized users access to the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Attack Vectors: Spyware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Spyware is software that aims to gather information about a person or organization without their knowledge, and send such information to another entity without consent.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Attack Vectors: Wiper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Wiper is a type of malware designed to erase or overwrite data on a computer, making it unrecoverable.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Attack Vectors: Malwares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Malware is any software intentionally designed to cause damage to a computer, server, client, or computer network.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Attack Vectors: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Bots are automated programs that can carry out tasks such as sending spam emails or launching denial-of-service attacks.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Attack Vectors: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method of trying to gather personal information using deceptive e-mails and websites.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Attack Vectors: Insider Threat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Insider threats involve malicious activities carried out by individuals within an organization, such as employees or contractors.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