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1T06:27:52.2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0,'1558'0'0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CEEF-D107-9273-5B53-25DFC3B8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99D1E-D5A9-813C-7E70-1F8E100B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22E3-0E20-7FB3-66F0-ADF0D48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7E20-6149-9666-BCF1-892EAD89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065E-0996-EB02-2DEF-92426962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C04F-24CB-5FAE-BD69-33F6928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A80C3-1616-BC97-61FD-00496318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567E-30F3-EDA2-C17E-9F9A50CA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A4E8-74E8-99D7-2020-29AA532D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0CBA-38E3-F357-27EE-E03E670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60AE5-A2CD-D091-AD03-FE4C764D5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7E3DD-08E8-B33C-6EF3-3DE9D21D3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491D-1A42-6D7A-8CDC-5905A86F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3EF2-8C85-E032-582D-789BD73B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3CB7-8A5D-8759-FD53-AE9CBA02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F3FD-F849-1C2D-0542-FBF82C02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D0B1-70F1-B2D8-892D-32033581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7E43-4577-CC68-53CF-2077BCBA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EC68-9B57-9D92-91A5-0D34522D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B5D3-0778-2263-45A9-D867FE21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0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13CA-F556-486B-133F-A5FCAB5F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C4767-A8AF-5979-0580-ADAC324A3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1836-AAD8-B794-D6E4-4EE80947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9596-11E1-3600-7722-37553852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6315-7858-04C0-0B27-83D0DBE1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23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FFFD-9F06-0C4C-B5CC-2A110228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EEE1-0423-6CAF-FF6B-ECC87BE51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3B50-F603-4741-323A-4F07F5829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3B689-0334-40D2-44E4-B78C944F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FD6A2-9936-5A2F-406B-0F6DF286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FBC26-3F59-8F0F-E521-673513FE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5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3EDD-DB75-78C6-2740-64AF5CCD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BB15-4CBE-239A-4B5C-EE0A02A1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C4881-4AA7-1EC4-82A0-CD714CAB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0088F-FFB1-0368-23BE-E88D91049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D344E-D052-34E3-E045-AD0DA4D70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20E73-FA00-19F7-176E-CD403D08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73336-6C98-BCC5-E7B3-5125189D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8A43E-E2A1-C4B8-F53D-5611912D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2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44C1-68BA-DEF5-B142-1E481C99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E18B6-DE9C-0A35-9882-D3AB43E8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5ED28-F01C-61A9-9940-A61DED42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AF6C9-0F95-3465-3905-83D81AA1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DE33B-77DB-44FB-7039-3D41760B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14022-0BF5-D4F9-8AF3-99C0F9ED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8DD21-D976-C48B-A7A0-0D620335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6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E6AE-4685-09AD-7BA3-94162E6E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56CB-6E5E-8228-43BB-B0DB5FD1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F618-714F-5E30-BECC-02D79A12A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845AC-D2C6-E2AC-5F85-7E5105A7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DF03B-A6F2-6CCE-DF34-EE805E0A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27B4-9A13-ABB2-9474-FB343EB2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2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FA6D-3FC4-0648-DCF2-E00360B2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239DF-FCF7-2235-C834-0E666657F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35935-302F-4FF8-EC60-A37EE4005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DA206-9135-8046-E23D-37830E07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46AC9-9703-6CA7-38ED-9031FAD3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A3E6A-257D-323B-1AD5-B15C74AC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130D7-8369-3179-94D4-4468EECC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43FC-0E6F-5D91-9615-49499101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DE1F-DE92-22DF-9A0F-9C17D14E0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9929-2BC2-4333-A215-3C1A363CA2A5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BD766-0004-14D9-B292-36B686025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A888-A0BB-0D65-E189-AD9503DE4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397C-B694-4773-BF7E-E197A7C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30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A501E-DDFF-5A60-1CC8-35E594F99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0A45A-3172-335F-CBEA-56775E0B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-27260"/>
            <a:ext cx="12044516" cy="656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EB375-FD14-A2E3-4AB0-11FFD67A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4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AB3AC-F135-66C5-1736-D3B03A7C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828C8A-5971-2954-3151-178F720F4D88}"/>
                  </a:ext>
                </a:extLst>
              </p14:cNvPr>
              <p14:cNvContentPartPr/>
              <p14:nvPr/>
            </p14:nvContentPartPr>
            <p14:xfrm>
              <a:off x="3578737" y="1238628"/>
              <a:ext cx="56124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828C8A-5971-2954-3151-178F720F4D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4737" y="1130628"/>
                <a:ext cx="668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77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500DE-AA20-C536-379A-E25EAB6F3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EE114-2BEA-E4DE-ABF6-52586F7C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1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0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Sen</dc:creator>
  <cp:lastModifiedBy>Anuj Sen</cp:lastModifiedBy>
  <cp:revision>1</cp:revision>
  <dcterms:created xsi:type="dcterms:W3CDTF">2025-05-31T06:49:08Z</dcterms:created>
  <dcterms:modified xsi:type="dcterms:W3CDTF">2025-05-31T06:49:18Z</dcterms:modified>
</cp:coreProperties>
</file>