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GB"/>
              <a:t>Types of Ports </a:t>
            </a:r>
            <a:br>
              <a:rPr lang="en-IN" altLang="en-GB"/>
            </a:br>
            <a:r>
              <a:rPr lang="en-IN" altLang="en-GB"/>
              <a:t>and methods to access it</a:t>
            </a:r>
            <a:endParaRPr lang="en-IN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760" y="3362960"/>
            <a:ext cx="10280650" cy="2649220"/>
          </a:xfrm>
        </p:spPr>
        <p:txBody>
          <a:bodyPr>
            <a:normAutofit fontScale="55000"/>
          </a:bodyPr>
          <a:p>
            <a:r>
              <a:rPr lang="en-IN" altLang="en-GB"/>
              <a:t>Team D</a:t>
            </a:r>
            <a:endParaRPr lang="en-IN" altLang="en-GB"/>
          </a:p>
          <a:p>
            <a:r>
              <a:rPr lang="en-US" altLang="en-GB"/>
              <a:t>28816-Mohamed Asiq Rahman S</a:t>
            </a:r>
            <a:endParaRPr lang="en-US" altLang="en-GB"/>
          </a:p>
          <a:p>
            <a:r>
              <a:rPr lang="en-US" altLang="en-GB"/>
              <a:t>28811-Anuj</a:t>
            </a:r>
            <a:endParaRPr lang="en-US" altLang="en-GB"/>
          </a:p>
          <a:p>
            <a:r>
              <a:rPr lang="en-US" altLang="en-GB"/>
              <a:t>29078-Anurag Gupta</a:t>
            </a:r>
            <a:endParaRPr lang="en-US" altLang="en-GB"/>
          </a:p>
          <a:p>
            <a:r>
              <a:rPr lang="en-US" altLang="en-GB"/>
              <a:t>29086 - Prashant Sharma</a:t>
            </a:r>
            <a:endParaRPr lang="en-US" altLang="en-GB"/>
          </a:p>
          <a:p>
            <a:r>
              <a:rPr lang="en-US" altLang="en-GB"/>
              <a:t>28818 - Tanish</a:t>
            </a:r>
            <a:endParaRPr lang="en-US" altLang="en-GB"/>
          </a:p>
          <a:p>
            <a:r>
              <a:rPr lang="en-US" altLang="en-GB"/>
              <a:t>29088 - Shrushti Deshmukh</a:t>
            </a:r>
            <a:endParaRPr lang="en-US" altLang="en-GB"/>
          </a:p>
          <a:p>
            <a:r>
              <a:rPr lang="en-US" altLang="en-GB"/>
              <a:t>28813 - Omkar Salvi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Types of Ports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1823720"/>
          <a:ext cx="10485120" cy="371856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929640">
                <a:tc>
                  <a:txBody>
                    <a:bodyPr/>
                    <a:p>
                      <a:r>
                        <a:rPr sz="1100" b="1"/>
                        <a:t>Port Range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Type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Description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9640">
                <a:tc>
                  <a:txBody>
                    <a:bodyPr/>
                    <a:p>
                      <a:r>
                        <a:rPr sz="1100"/>
                        <a:t>0 - 1023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Well-known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Used by core services (e.g., HTTP)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9640">
                <a:tc>
                  <a:txBody>
                    <a:bodyPr/>
                    <a:p>
                      <a:r>
                        <a:rPr sz="1100"/>
                        <a:t>1024 - 49151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Registered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Used by user processes/apps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9640">
                <a:tc>
                  <a:txBody>
                    <a:bodyPr/>
                    <a:p>
                      <a:r>
                        <a:rPr sz="1100"/>
                        <a:t>49152 - 65535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Dynamic/Private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Temporary, used by clients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Common ports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2255520"/>
          <a:ext cx="10485120" cy="392938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280670">
                <a:tc>
                  <a:txBody>
                    <a:bodyPr/>
                    <a:p>
                      <a:r>
                        <a:rPr sz="1100" b="1"/>
                        <a:t>Port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Protocol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Description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Access Method (Tool)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21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FTP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File Transfer Protocol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ftp</a:t>
                      </a:r>
                      <a:r>
                        <a:rPr sz="1100"/>
                        <a:t> / </a:t>
                      </a:r>
                      <a:r>
                        <a:rPr sz="1100"/>
                        <a:t>FileZilla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22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SSH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Secure Shell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ssh user@ip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23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Telnet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Remote login (insecure)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telnet ip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Common ports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2255520"/>
          <a:ext cx="10485120" cy="392938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280670">
                <a:tc>
                  <a:txBody>
                    <a:bodyPr/>
                    <a:p>
                      <a:r>
                        <a:rPr sz="1100" b="1"/>
                        <a:t>Port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Protocol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Description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Access Method (Tool)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25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SMTP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Email sending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telnet ip 25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53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DNS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Domain Name Service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nslookup</a:t>
                      </a:r>
                      <a:r>
                        <a:rPr sz="1100"/>
                        <a:t>, </a:t>
                      </a:r>
                      <a:r>
                        <a:rPr sz="1100"/>
                        <a:t>dig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80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HTTP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Web pages (insecure)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Browser or </a:t>
                      </a:r>
                      <a:r>
                        <a:rPr sz="1100"/>
                        <a:t>curl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Common Ports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2255520"/>
          <a:ext cx="10485120" cy="392938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280670">
                <a:tc>
                  <a:txBody>
                    <a:bodyPr/>
                    <a:p>
                      <a:r>
                        <a:rPr sz="1100" b="1"/>
                        <a:t>Port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Protocol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Description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Access Method (Tool)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110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POP3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Email retrieval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Mail client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143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IMAP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Email reading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Mail client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80670">
                <a:tc>
                  <a:txBody>
                    <a:bodyPr/>
                    <a:p>
                      <a:r>
                        <a:rPr sz="1100"/>
                        <a:t>443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HTTPS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Secure web traffic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Browser / </a:t>
                      </a:r>
                      <a:r>
                        <a:rPr sz="1100"/>
                        <a:t>curl -k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853440" y="2255520"/>
          <a:ext cx="10485120" cy="188595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377190">
                <a:tc>
                  <a:txBody>
                    <a:bodyPr/>
                    <a:p>
                      <a:r>
                        <a:rPr sz="1100" b="1"/>
                        <a:t>Port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Protocol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Description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Access Method (Tool)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7190">
                <a:tc>
                  <a:txBody>
                    <a:bodyPr/>
                    <a:p>
                      <a:r>
                        <a:rPr sz="1100"/>
                        <a:t>445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SMB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Windows file sharing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smbclient</a:t>
                      </a:r>
                      <a:r>
                        <a:rPr sz="1100"/>
                        <a:t>, </a:t>
                      </a:r>
                      <a:r>
                        <a:rPr sz="1100"/>
                        <a:t>nmap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7190">
                <a:tc>
                  <a:txBody>
                    <a:bodyPr/>
                    <a:p>
                      <a:r>
                        <a:rPr sz="1100"/>
                        <a:t>3389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RDP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Remote Desktop Protocol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mstsc</a:t>
                      </a:r>
                      <a:r>
                        <a:rPr sz="1100"/>
                        <a:t>, </a:t>
                      </a:r>
                      <a:r>
                        <a:rPr sz="1100"/>
                        <a:t>rdesktop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7190">
                <a:tc>
                  <a:txBody>
                    <a:bodyPr/>
                    <a:p>
                      <a:r>
                        <a:rPr sz="1100"/>
                        <a:t>3306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MySQL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MySQL database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mysql -h host -u user -p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7190">
                <a:tc>
                  <a:txBody>
                    <a:bodyPr/>
                    <a:p>
                      <a:r>
                        <a:rPr sz="1100"/>
                        <a:t>8080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HTTP alt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Alternate HTTP port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Browser or </a:t>
                      </a:r>
                      <a:r>
                        <a:rPr sz="1100"/>
                        <a:t>curl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Using Kali Linux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GB"/>
              <a:t>We can use nmap -sS or</a:t>
            </a:r>
            <a:endParaRPr lang="en-IN" altLang="en-GB"/>
          </a:p>
          <a:p>
            <a:r>
              <a:rPr lang="en-IN" altLang="en-GB"/>
              <a:t>We can use nmap -p (ip address)</a:t>
            </a:r>
            <a:endParaRPr lang="en-IN" altLang="en-GB"/>
          </a:p>
          <a:p>
            <a:r>
              <a:rPr lang="en-IN" altLang="en-GB"/>
              <a:t>We can use nmap -sS -sV </a:t>
            </a:r>
            <a:r>
              <a:rPr lang="en-IN" altLang="en-GB">
                <a:sym typeface="+mn-ea"/>
              </a:rPr>
              <a:t>(ip address)</a:t>
            </a:r>
            <a:endParaRPr lang="en-IN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Using Windows cmd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GB"/>
              <a:t>We can use netstat -an</a:t>
            </a:r>
            <a:endParaRPr lang="en-IN" altLang="en-GB"/>
          </a:p>
          <a:p>
            <a:r>
              <a:rPr lang="en-IN" altLang="en-GB"/>
              <a:t>This shows list of open ports and its status</a:t>
            </a:r>
            <a:endParaRPr lang="en-IN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Using Browser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GB"/>
              <a:t>We can access ports via browser by just typing url</a:t>
            </a:r>
            <a:endParaRPr lang="en-IN" altLang="en-GB"/>
          </a:p>
          <a:p>
            <a:r>
              <a:rPr lang="en-IN" altLang="en-GB"/>
              <a:t>Not all ports are accessed by browser</a:t>
            </a:r>
            <a:endParaRPr lang="en-IN" alt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152"/>
  <p:tag name="TABLE_ENDDRAG_RECT" val="67*143*825*152"/>
</p:tagLst>
</file>

<file path=ppt/tags/tag2.xml><?xml version="1.0" encoding="utf-8"?>
<p:tagLst xmlns:p="http://schemas.openxmlformats.org/presentationml/2006/main">
  <p:tag name="TABLE_ENDDRAG_ORIGIN_RECT" val="825*308"/>
  <p:tag name="TABLE_ENDDRAG_RECT" val="67*177*825*308"/>
</p:tagLst>
</file>

<file path=ppt/tags/tag3.xml><?xml version="1.0" encoding="utf-8"?>
<p:tagLst xmlns:p="http://schemas.openxmlformats.org/presentationml/2006/main">
  <p:tag name="TABLE_ENDDRAG_ORIGIN_RECT" val="825*308"/>
  <p:tag name="TABLE_ENDDRAG_RECT" val="67*177*825*308"/>
</p:tagLst>
</file>

<file path=ppt/tags/tag4.xml><?xml version="1.0" encoding="utf-8"?>
<p:tagLst xmlns:p="http://schemas.openxmlformats.org/presentationml/2006/main">
  <p:tag name="TABLE_ENDDRAG_ORIGIN_RECT" val="825*308"/>
  <p:tag name="TABLE_ENDDRAG_RECT" val="67*177*825*308"/>
</p:tagLst>
</file>

<file path=ppt/tags/tag5.xml><?xml version="1.0" encoding="utf-8"?>
<p:tagLst xmlns:p="http://schemas.openxmlformats.org/presentationml/2006/main">
  <p:tag name="TABLE_ENDDRAG_ORIGIN_RECT" val="825*148"/>
  <p:tag name="TABLE_ENDDRAG_RECT" val="67*177*825*14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Presentation</Application>
  <PresentationFormat>Widescreen</PresentationFormat>
  <Paragraphs>195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Common ports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Ports  and methods to access it</dc:title>
  <dc:creator>ASUS</dc:creator>
  <cp:lastModifiedBy>ASUS</cp:lastModifiedBy>
  <cp:revision>1</cp:revision>
  <dcterms:created xsi:type="dcterms:W3CDTF">2025-05-26T05:19:38Z</dcterms:created>
  <dcterms:modified xsi:type="dcterms:W3CDTF">2025-05-26T05:19:38Z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8F48754CCE0C470BB8052CCAFE78481F_11</vt:lpwstr>
  </property>
  <property fmtid="{D5CDD505-2E9C-101B-9397-08002B2CF9AE}" pid="3" name="KSOProductBuildVer">
    <vt:lpwstr>2057-12.2.0.21183</vt:lpwstr>
  </property>
</Properties>
</file>