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Infrasecurity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3853" y="4534678"/>
            <a:ext cx="11072197" cy="1386697"/>
          </a:xfrm>
        </p:spPr>
        <p:txBody>
          <a:bodyPr/>
          <a:lstStyle/>
          <a:p>
            <a:r>
              <a:rPr lang="en-IN" altLang="en-US" dirty="0" err="1"/>
              <a:t>Assesment</a:t>
            </a:r>
            <a:r>
              <a:rPr lang="en-IN" altLang="en-US" dirty="0"/>
              <a:t> 1</a:t>
            </a:r>
          </a:p>
          <a:p>
            <a:r>
              <a:rPr lang="en-IN" altLang="en-US" dirty="0"/>
              <a:t>Group D</a:t>
            </a:r>
          </a:p>
          <a:p>
            <a:r>
              <a:rPr lang="en-IN" altLang="en-US" dirty="0"/>
              <a:t>28811-Anuj Sen, 28813-Omkar Salvi, </a:t>
            </a:r>
          </a:p>
          <a:p>
            <a:r>
              <a:rPr lang="en-IN" altLang="en-US" dirty="0"/>
              <a:t>28816-Mohammad Ashiq, 28818-Tanish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</p:spPr>
        <p:txBody>
          <a:bodyPr/>
          <a:lstStyle/>
          <a:p>
            <a:r>
              <a:rPr lang="en-US" altLang="en-GB"/>
              <a:t>DNS (Domain Name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DNS translates domain names (like www.google.com) into IP addresses (like 142.250.64.110).</a:t>
            </a:r>
          </a:p>
          <a:p>
            <a:r>
              <a:rPr lang="en-US" altLang="en-GB"/>
              <a:t>Acts like a phonebook of the internet.</a:t>
            </a:r>
          </a:p>
          <a:p>
            <a:r>
              <a:rPr lang="en-US" altLang="en-GB"/>
              <a:t>Why DNS is important:</a:t>
            </a:r>
          </a:p>
          <a:p>
            <a:r>
              <a:rPr lang="en-US" altLang="en-GB"/>
              <a:t>Makes browsing easier</a:t>
            </a:r>
          </a:p>
          <a:p>
            <a:r>
              <a:rPr lang="en-US" altLang="en-GB"/>
              <a:t>Avoids remembering complex numbers</a:t>
            </a:r>
          </a:p>
          <a:p>
            <a:r>
              <a:rPr lang="en-US" altLang="en-GB"/>
              <a:t>Essential for accessing websites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How DNS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User types a website name</a:t>
            </a:r>
          </a:p>
          <a:p>
            <a:r>
              <a:rPr lang="en-US" altLang="en-GB"/>
              <a:t>DNS Server looks up the IP address</a:t>
            </a:r>
          </a:p>
          <a:p>
            <a:r>
              <a:rPr lang="en-US" altLang="en-GB"/>
              <a:t>Browser connects to the correct server</a:t>
            </a:r>
          </a:p>
          <a:p>
            <a:r>
              <a:rPr lang="en-US" altLang="en-GB"/>
              <a:t>Website is displayed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Public vs Private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GB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882015" y="1174750"/>
          <a:ext cx="10605135" cy="4073525"/>
        </p:xfrm>
        <a:graphic>
          <a:graphicData uri="http://schemas.openxmlformats.org/drawingml/2006/table">
            <a:tbl>
              <a:tblPr/>
              <a:tblGrid>
                <a:gridCol w="35350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50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0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14705">
                <a:tc>
                  <a:txBody>
                    <a:bodyPr/>
                    <a:lstStyle/>
                    <a:p>
                      <a:r>
                        <a:rPr sz="1100" b="1"/>
                        <a:t>Feature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b="1"/>
                        <a:t>Public Network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Private Network</a:t>
                      </a:r>
                      <a:endParaRPr sz="1100" b="1"/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4705">
                <a:tc>
                  <a:txBody>
                    <a:bodyPr/>
                    <a:lstStyle/>
                    <a:p>
                      <a:r>
                        <a:rPr sz="1100"/>
                        <a:t>Access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Open to all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Limited access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4705">
                <a:tc>
                  <a:txBody>
                    <a:bodyPr/>
                    <a:lstStyle/>
                    <a:p>
                      <a:r>
                        <a:rPr sz="1100"/>
                        <a:t>Security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Low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High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705">
                <a:tc>
                  <a:txBody>
                    <a:bodyPr/>
                    <a:lstStyle/>
                    <a:p>
                      <a:r>
                        <a:rPr sz="1100"/>
                        <a:t>Example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Airport Wi-Fi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Home Wi-Fi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4705">
                <a:tc>
                  <a:txBody>
                    <a:bodyPr/>
                    <a:lstStyle/>
                    <a:p>
                      <a:r>
                        <a:rPr sz="1100"/>
                        <a:t>IP Range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Dynamic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Reserved ranges (like 192.168.x.x)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GB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Thank you!</a:t>
            </a:r>
          </a:p>
          <a:p>
            <a:r>
              <a:rPr lang="en-US" altLang="en-GB"/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GB"/>
              <a:t>OS and Its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altLang="en-GB"/>
              <a:t>There are mainly Four types of OS used in the market</a:t>
            </a:r>
          </a:p>
          <a:p>
            <a:r>
              <a:rPr lang="en-IN" altLang="en-GB"/>
              <a:t>Windows</a:t>
            </a:r>
          </a:p>
          <a:p>
            <a:r>
              <a:rPr lang="en-IN" altLang="en-GB"/>
              <a:t>Mac OS(Based on UNIX) </a:t>
            </a:r>
          </a:p>
          <a:p>
            <a:r>
              <a:rPr lang="en-IN" altLang="en-GB"/>
              <a:t>Linux</a:t>
            </a:r>
          </a:p>
          <a:p>
            <a:r>
              <a:rPr lang="en-IN" altLang="en-GB"/>
              <a:t>Android(Founded By Google)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What is Windows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A Graphical Operating System developed by Microsoft</a:t>
            </a:r>
          </a:p>
          <a:p>
            <a:r>
              <a:rPr lang="en-US" altLang="en-GB"/>
              <a:t>Used in most personal computers</a:t>
            </a:r>
          </a:p>
          <a:p>
            <a:r>
              <a:rPr lang="en-US" altLang="en-GB"/>
              <a:t>Easy to use with GUI (Graphical User Interface)</a:t>
            </a:r>
          </a:p>
          <a:p>
            <a:r>
              <a:rPr lang="en-US" altLang="en-GB"/>
              <a:t>Examples: Windows 7, 10, 11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What is Linux OS?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A free and open-source OS</a:t>
            </a:r>
          </a:p>
          <a:p>
            <a:r>
              <a:rPr lang="en-US" altLang="en-GB"/>
              <a:t>Popular among developers, servers, and hackers</a:t>
            </a:r>
          </a:p>
          <a:p>
            <a:r>
              <a:rPr lang="en-US" altLang="en-GB"/>
              <a:t>Many types: Ubuntu, Fedora, Kali, etc.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Windows vs Linux (Comparison 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alt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950595" y="2045970"/>
          <a:ext cx="10530840" cy="3547110"/>
        </p:xfrm>
        <a:graphic>
          <a:graphicData uri="http://schemas.openxmlformats.org/drawingml/2006/table">
            <a:tbl>
              <a:tblPr/>
              <a:tblGrid>
                <a:gridCol w="3510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10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1185">
                <a:tc>
                  <a:txBody>
                    <a:bodyPr/>
                    <a:lstStyle/>
                    <a:p>
                      <a:r>
                        <a:rPr sz="1100" b="1"/>
                        <a:t>Feature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b="1"/>
                        <a:t>Windows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b="1"/>
                        <a:t>Linux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r>
                        <a:rPr sz="1100" b="1"/>
                        <a:t>Interface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GUI-based (easy)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CLI + GUI (advanced)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r>
                        <a:rPr sz="1100" b="1"/>
                        <a:t>Cost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Paid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Free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r>
                        <a:rPr sz="1100" b="1"/>
                        <a:t>Security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Less secure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More secure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r>
                        <a:rPr sz="1100" b="1"/>
                        <a:t>Usage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Personal use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Programming, Servers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r>
                        <a:rPr sz="1100" b="1"/>
                        <a:t>Customization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Limited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Highly customizable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Windows CMD (Command Prompt)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CMD is the command-line interface in Windows</a:t>
            </a:r>
          </a:p>
          <a:p>
            <a:r>
              <a:rPr lang="en-US" altLang="en-GB"/>
              <a:t>Used to control the system using text commands</a:t>
            </a:r>
          </a:p>
          <a:p>
            <a:r>
              <a:rPr lang="en-US" altLang="en-GB"/>
              <a:t>Looks like a black window with white text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Basic CMD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altLang="en-US"/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717550" y="1171575"/>
          <a:ext cx="10600690" cy="4137660"/>
        </p:xfrm>
        <a:graphic>
          <a:graphicData uri="http://schemas.openxmlformats.org/drawingml/2006/table">
            <a:tbl>
              <a:tblPr/>
              <a:tblGrid>
                <a:gridCol w="5300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0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9740">
                <a:tc>
                  <a:txBody>
                    <a:bodyPr/>
                    <a:lstStyle/>
                    <a:p>
                      <a:r>
                        <a:rPr sz="1100" b="1"/>
                        <a:t>Command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 b="1"/>
                        <a:t>Purpose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r>
                        <a:rPr sz="1100"/>
                        <a:t>dir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Shows files in current folder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r>
                        <a:rPr sz="1100"/>
                        <a:t>cd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Change folder (directory)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r>
                        <a:rPr sz="1100"/>
                        <a:t>cls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Clear the screen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r>
                        <a:rPr sz="1100"/>
                        <a:t>copy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Copy files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r>
                        <a:rPr sz="1100"/>
                        <a:t>del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Delete files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r>
                        <a:rPr sz="1100"/>
                        <a:t>ipconfig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Shows IP address &amp; network info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r>
                        <a:rPr sz="1100"/>
                        <a:t>ping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Test connection to a website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9740">
                <a:tc>
                  <a:txBody>
                    <a:bodyPr/>
                    <a:lstStyle/>
                    <a:p>
                      <a:r>
                        <a:rPr sz="1100"/>
                        <a:t>exit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1100"/>
                        <a:t>Close the CMD window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Firewall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 sz="2800"/>
              <a:t>A firewall is a security system that monitors and controls incoming and outgoing network traffic.</a:t>
            </a:r>
          </a:p>
          <a:p>
            <a:r>
              <a:rPr lang="en-US" altLang="en-GB" sz="2800"/>
              <a:t>It acts as a barrier between a trusted internal network and untrusted external networks.</a:t>
            </a:r>
          </a:p>
          <a:p>
            <a:r>
              <a:rPr lang="en-US" altLang="en-GB" sz="2800"/>
              <a:t>Used to protect computers and networks from unauthorized access.</a:t>
            </a:r>
          </a:p>
          <a:p>
            <a:r>
              <a:rPr lang="en-US" altLang="en-GB" sz="2800"/>
              <a:t>Types of Firewalls:</a:t>
            </a:r>
          </a:p>
          <a:p>
            <a:r>
              <a:rPr lang="en-US" altLang="en-GB" sz="2800"/>
              <a:t>Hardware Firewall</a:t>
            </a:r>
          </a:p>
          <a:p>
            <a:r>
              <a:rPr lang="en-US" altLang="en-GB" sz="2800"/>
              <a:t>Software Firewall</a:t>
            </a:r>
          </a:p>
          <a:p>
            <a:r>
              <a:rPr lang="en-US" altLang="en-GB" sz="2800"/>
              <a:t>Cloud-based Firewall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GB"/>
              <a:t>Functions of a Firewall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GB"/>
              <a:t>Blocks unauthorized access</a:t>
            </a:r>
          </a:p>
          <a:p>
            <a:r>
              <a:rPr lang="en-US" altLang="en-GB"/>
              <a:t>Allows legitimate traffic</a:t>
            </a:r>
          </a:p>
          <a:p>
            <a:r>
              <a:rPr lang="en-US" altLang="en-GB"/>
              <a:t>Prevents hacking attempts</a:t>
            </a:r>
          </a:p>
          <a:p>
            <a:r>
              <a:rPr lang="en-US" altLang="en-GB"/>
              <a:t>Monitors network activity</a:t>
            </a:r>
          </a:p>
          <a:p>
            <a:r>
              <a:rPr lang="en-US" altLang="en-GB"/>
              <a:t>Creates rules for data flow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29*279"/>
  <p:tag name="TABLE_ENDDRAG_RECT" val="74*161*829*27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34*325"/>
  <p:tag name="TABLE_ENDDRAG_RECT" val="56*92*834*32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35*320"/>
  <p:tag name="TABLE_ENDDRAG_RECT" val="69*92*835*320"/>
</p:tagLst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412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Green Color</vt:lpstr>
      <vt:lpstr>Infrasecurity</vt:lpstr>
      <vt:lpstr>OS and Its Types</vt:lpstr>
      <vt:lpstr>What is Windows OS?</vt:lpstr>
      <vt:lpstr>What is Linux OS?</vt:lpstr>
      <vt:lpstr>Windows vs Linux (Comparison Table)</vt:lpstr>
      <vt:lpstr>Windows CMD (Command Prompt)</vt:lpstr>
      <vt:lpstr>Basic CMD Commands</vt:lpstr>
      <vt:lpstr>Firewall </vt:lpstr>
      <vt:lpstr>Functions of a Firewall</vt:lpstr>
      <vt:lpstr>DNS (Domain Name System)</vt:lpstr>
      <vt:lpstr>How DNS Works</vt:lpstr>
      <vt:lpstr>Public vs Private Networks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Infrasecurity</dc:title>
  <dc:creator/>
  <cp:lastModifiedBy>Anuj Sen</cp:lastModifiedBy>
  <cp:revision>3</cp:revision>
  <dcterms:created xsi:type="dcterms:W3CDTF">2025-05-19T11:23:20Z</dcterms:created>
  <dcterms:modified xsi:type="dcterms:W3CDTF">2025-05-19T12:10:46Z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CAA3D55E24374022A008358EB09F568B_11</vt:lpwstr>
  </property>
  <property fmtid="{D5CDD505-2E9C-101B-9397-08002B2CF9AE}" pid="3" name="KSOProductBuildVer">
    <vt:lpwstr>2057-12.2.0.21183</vt:lpwstr>
  </property>
</Properties>
</file>