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4" r:id="rId6"/>
    <p:sldId id="260" r:id="rId7"/>
    <p:sldId id="266" r:id="rId8"/>
    <p:sldId id="265" r:id="rId9"/>
    <p:sldId id="267" r:id="rId10"/>
    <p:sldId id="268" r:id="rId11"/>
    <p:sldId id="262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1" d="100"/>
          <a:sy n="81" d="100"/>
        </p:scale>
        <p:origin x="1498" y="5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3C9B55D-6B0B-48F4-B7B0-093B251E8EBD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87F7C92-F851-4C99-A28E-795360DC6C8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70692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87F7C92-F851-4C99-A28E-795360DC6C8E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1579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30104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1513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2456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752081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508838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49422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80547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7524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20372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8464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8769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964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951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9911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64980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4547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sp>
          <p:nvSpPr>
            <p:cNvPr id="7" name="Freeform 6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8" name="Straight Connector 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Freeform 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EAE6D7-05C2-4E31-A671-2DA329A12276}" type="datetimeFigureOut">
              <a:rPr lang="en-US" smtClean="0"/>
              <a:t>6/18/2024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2C052946-A38B-4F44-83E2-AAA8CB2BEEB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1663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  <p:sldLayoutId id="2147483722" r:id="rId4"/>
    <p:sldLayoutId id="2147483723" r:id="rId5"/>
    <p:sldLayoutId id="2147483724" r:id="rId6"/>
    <p:sldLayoutId id="2147483725" r:id="rId7"/>
    <p:sldLayoutId id="2147483726" r:id="rId8"/>
    <p:sldLayoutId id="2147483727" r:id="rId9"/>
    <p:sldLayoutId id="2147483728" r:id="rId10"/>
    <p:sldLayoutId id="2147483729" r:id="rId11"/>
    <p:sldLayoutId id="2147483730" r:id="rId12"/>
    <p:sldLayoutId id="2147483731" r:id="rId13"/>
    <p:sldLayoutId id="2147483732" r:id="rId14"/>
    <p:sldLayoutId id="2147483733" r:id="rId15"/>
    <p:sldLayoutId id="214748373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71700"/>
            <a:ext cx="7772400" cy="1352729"/>
          </a:xfrm>
        </p:spPr>
        <p:txBody>
          <a:bodyPr>
            <a:noAutofit/>
          </a:bodyPr>
          <a:lstStyle/>
          <a:p>
            <a:pPr algn="ctr"/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Voucher Management System</a:t>
            </a:r>
            <a:b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4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(VMS)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52400" y="5334000"/>
            <a:ext cx="55626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 Name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Members &amp; Roles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Date</a:t>
            </a:r>
          </a:p>
          <a:p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</a:t>
            </a:r>
          </a:p>
        </p:txBody>
      </p:sp>
    </p:spTree>
    <p:extLst>
      <p:ext uri="{BB962C8B-B14F-4D97-AF65-F5344CB8AC3E}">
        <p14:creationId xmlns:p14="http://schemas.microsoft.com/office/powerpoint/2010/main" val="5383159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086601" cy="466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Upcoming Milestones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User Acceptance Testing (UAT) completion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Final bug fixes and optimizations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System go-live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Post-launch support and monitoring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Documentation and approval</a:t>
            </a:r>
          </a:p>
        </p:txBody>
      </p:sp>
    </p:spTree>
    <p:extLst>
      <p:ext uri="{BB962C8B-B14F-4D97-AF65-F5344CB8AC3E}">
        <p14:creationId xmlns:p14="http://schemas.microsoft.com/office/powerpoint/2010/main" val="3208656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3400" y="685800"/>
            <a:ext cx="634771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Future Plan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371600"/>
            <a:ext cx="7315201" cy="46697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Need relevant APIs from ERP to do the further development and implementation.</a:t>
            </a:r>
          </a:p>
        </p:txBody>
      </p:sp>
    </p:spTree>
    <p:extLst>
      <p:ext uri="{BB962C8B-B14F-4D97-AF65-F5344CB8AC3E}">
        <p14:creationId xmlns:p14="http://schemas.microsoft.com/office/powerpoint/2010/main" val="18302864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1500" y="1003518"/>
            <a:ext cx="6347713" cy="609600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571500" y="1616260"/>
            <a:ext cx="8001000" cy="36254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250000"/>
              </a:lnSpc>
            </a:pPr>
            <a:r>
              <a:rPr lang="en-US" sz="2400" dirty="0">
                <a:latin typeface="Trebuchet MS" pitchFamily="34" charset="0"/>
                <a:cs typeface="Times New Roman" panose="02020603050405020304" pitchFamily="18" charset="0"/>
              </a:rPr>
              <a:t>The Project Progress Of The Voucher Management System (VMS) Will Be Discussed With Key Stakeholders Such As The Marketing Team, Product Development Team, IT Department, And ERP.</a:t>
            </a:r>
            <a:endParaRPr lang="en-GB" sz="2400" dirty="0">
              <a:latin typeface="Trebuchet MS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40582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7239001" cy="459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800" b="1" dirty="0">
                <a:latin typeface="Times New Roman" pitchFamily="18" charset="0"/>
                <a:cs typeface="Times New Roman" pitchFamily="18" charset="0"/>
              </a:rPr>
              <a:t>Project Scope</a:t>
            </a:r>
          </a:p>
          <a:p>
            <a:pPr marL="0" indent="0">
              <a:buNone/>
            </a:pPr>
            <a:endParaRPr lang="en-US" sz="2800" b="1" dirty="0"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15501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295400"/>
            <a:ext cx="7848601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Main features of VMS include,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Voucher Generation: Automated generation of unique voucher codes.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Voucher Redemption: Easy and secure voucher redemption process.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User Management: Role-based access control for different stakeholders.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Reporting and Analytics: Comprehensive reports on voucher usage and redemption.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Notification System: Alerts and notifications for voucher expiration and usage.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Integration with Existing Systems: Seamless integration with billing and CRM systems</a:t>
            </a:r>
            <a:r>
              <a:rPr lang="en-GB" sz="2000" dirty="0">
                <a:cs typeface="Times New Roman" panose="02020603050405020304" pitchFamily="18" charset="0"/>
              </a:rPr>
              <a:t>.</a:t>
            </a:r>
            <a:endParaRPr lang="en-US" sz="2000" dirty="0"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88317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7620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Main Features and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8" y="1447800"/>
            <a:ext cx="7543801" cy="49530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Benefits to the clients include,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Improved Efficiency: Reduces manual processing and human errors.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Enhanced Customer Experience: Simplifies the process of redeeming vouchers for customers.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Real-Time Insights: Provides real-time data on voucher usage and customer trends.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Cost Savings: Minimizes operational costs associated with voucher distribution.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cs typeface="Times New Roman" panose="02020603050405020304" pitchFamily="18" charset="0"/>
              </a:rPr>
              <a:t>Security: Ensures secure handling and redemption of vouchers.</a:t>
            </a:r>
          </a:p>
        </p:txBody>
      </p:sp>
    </p:spTree>
    <p:extLst>
      <p:ext uri="{BB962C8B-B14F-4D97-AF65-F5344CB8AC3E}">
        <p14:creationId xmlns:p14="http://schemas.microsoft.com/office/powerpoint/2010/main" val="22125817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705601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767" y="1371600"/>
            <a:ext cx="8229600" cy="470852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Architecture Diagram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9DE5B88-464F-4221-A598-09B720C7E13E}"/>
              </a:ext>
            </a:extLst>
          </p:cNvPr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0997"/>
          <a:stretch/>
        </p:blipFill>
        <p:spPr>
          <a:xfrm>
            <a:off x="533401" y="2057400"/>
            <a:ext cx="6629400" cy="3886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16458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705601" cy="6096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and Architecture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A97C49F-DC13-4BA6-9FA7-3862A44C2F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599" y="1219200"/>
            <a:ext cx="6705602" cy="51816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2804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609600"/>
            <a:ext cx="6705601" cy="6858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Technical Overview and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7391402" cy="45935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cs typeface="Times New Roman" panose="02020603050405020304" pitchFamily="18" charset="0"/>
              </a:rPr>
              <a:t>Technology Stack ,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Backend          : PHP </a:t>
            </a:r>
            <a:r>
              <a:rPr lang="en-US" sz="2000" dirty="0">
                <a:latin typeface="Times New Roman" pitchFamily="18" charset="0"/>
                <a:cs typeface="Times New Roman" pitchFamily="18" charset="0"/>
              </a:rPr>
              <a:t>&amp; </a:t>
            </a:r>
            <a:r>
              <a:rPr lang="en-US" sz="2000" dirty="0"/>
              <a:t>Laravel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Frontend         : </a:t>
            </a:r>
            <a:r>
              <a:rPr lang="en-US" sz="2000" dirty="0"/>
              <a:t>Bootstrap , JS</a:t>
            </a:r>
            <a:endParaRPr lang="en-US" sz="2000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Database         : MySQL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Authentication : JWT (JSON Web Tokens) 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Hosting            : 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API Documentation: Swagger</a:t>
            </a:r>
          </a:p>
          <a:p>
            <a:pPr marL="0" indent="0">
              <a:buNone/>
            </a:pPr>
            <a:r>
              <a:rPr lang="en-US" sz="2000" dirty="0">
                <a:cs typeface="Times New Roman" panose="02020603050405020304" pitchFamily="18" charset="0"/>
              </a:rPr>
              <a:t>Version Control: Bit Bucket</a:t>
            </a:r>
          </a:p>
        </p:txBody>
      </p:sp>
    </p:spTree>
    <p:extLst>
      <p:ext uri="{BB962C8B-B14F-4D97-AF65-F5344CB8AC3E}">
        <p14:creationId xmlns:p14="http://schemas.microsoft.com/office/powerpoint/2010/main" val="883183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838200"/>
          </a:xfrm>
        </p:spPr>
        <p:txBody>
          <a:bodyPr>
            <a:normAutofit/>
          </a:bodyPr>
          <a:lstStyle/>
          <a:p>
            <a:r>
              <a:rPr lang="en-US" sz="32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Current Status and Milestones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99" y="1524000"/>
            <a:ext cx="6629402" cy="4517363"/>
          </a:xfrm>
        </p:spPr>
        <p:txBody>
          <a:bodyPr>
            <a:normAutofit/>
          </a:bodyPr>
          <a:lstStyle/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Requirements gathering and analysis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System design and architecture planning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Development of core functionalities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Integration with CRM and billing systems</a:t>
            </a:r>
          </a:p>
          <a:p>
            <a:pPr>
              <a:buFont typeface="Wingdings" pitchFamily="2" charset="2"/>
              <a:buChar char="§"/>
            </a:pPr>
            <a:r>
              <a:rPr lang="en-US" sz="2000" dirty="0">
                <a:latin typeface="+mj-lt"/>
                <a:cs typeface="Times New Roman" panose="02020603050405020304" pitchFamily="18" charset="0"/>
              </a:rPr>
              <a:t>Initial testing and bug fixes</a:t>
            </a:r>
          </a:p>
        </p:txBody>
      </p:sp>
    </p:spTree>
    <p:extLst>
      <p:ext uri="{BB962C8B-B14F-4D97-AF65-F5344CB8AC3E}">
        <p14:creationId xmlns:p14="http://schemas.microsoft.com/office/powerpoint/2010/main" val="1672360145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</TotalTime>
  <Words>316</Words>
  <Application>Microsoft Office PowerPoint</Application>
  <PresentationFormat>On-screen Show (4:3)</PresentationFormat>
  <Paragraphs>52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Times New Roman</vt:lpstr>
      <vt:lpstr>Trebuchet MS</vt:lpstr>
      <vt:lpstr>Wingdings</vt:lpstr>
      <vt:lpstr>Wingdings 3</vt:lpstr>
      <vt:lpstr>Facet</vt:lpstr>
      <vt:lpstr>Voucher Management System (VMS)</vt:lpstr>
      <vt:lpstr>Introduction</vt:lpstr>
      <vt:lpstr>Project Overview</vt:lpstr>
      <vt:lpstr>Main Features and Benefits</vt:lpstr>
      <vt:lpstr>Main Features and Benefits</vt:lpstr>
      <vt:lpstr>Technical Overview and Architecture</vt:lpstr>
      <vt:lpstr>Technical Overview and Architecture</vt:lpstr>
      <vt:lpstr>Technical Overview and Architecture</vt:lpstr>
      <vt:lpstr>Current Status and Milestones</vt:lpstr>
      <vt:lpstr>Current Status and Milestones</vt:lpstr>
      <vt:lpstr>Future Plan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Voucher Management System</dc:title>
  <dc:creator>Dell</dc:creator>
  <cp:lastModifiedBy>User</cp:lastModifiedBy>
  <cp:revision>23</cp:revision>
  <dcterms:created xsi:type="dcterms:W3CDTF">2024-06-17T05:51:07Z</dcterms:created>
  <dcterms:modified xsi:type="dcterms:W3CDTF">2024-06-18T08:19:14Z</dcterms:modified>
</cp:coreProperties>
</file>