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5" r:id="rId9"/>
    <p:sldId id="261" r:id="rId10"/>
    <p:sldId id="267" r:id="rId11"/>
    <p:sldId id="268" r:id="rId12"/>
    <p:sldId id="262" r:id="rId13"/>
    <p:sldId id="26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B55D-6B0B-48F4-B7B0-093B251E8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F7C92-F851-4C99-A28E-795360DC6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F7C92-F851-4C99-A28E-795360DC6C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5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08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1700"/>
            <a:ext cx="7772400" cy="135272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Voucher Management System</a:t>
            </a:r>
            <a:b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334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&amp; Roles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</a:p>
        </p:txBody>
      </p:sp>
    </p:spTree>
    <p:extLst>
      <p:ext uri="{BB962C8B-B14F-4D97-AF65-F5344CB8AC3E}">
        <p14:creationId xmlns:p14="http://schemas.microsoft.com/office/powerpoint/2010/main" val="5383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7086601" cy="451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Milestones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and analysis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and architecture planning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core functionalities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CRM and billing systems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testing and bug fixes</a:t>
            </a:r>
          </a:p>
        </p:txBody>
      </p:sp>
    </p:spTree>
    <p:extLst>
      <p:ext uri="{BB962C8B-B14F-4D97-AF65-F5344CB8AC3E}">
        <p14:creationId xmlns:p14="http://schemas.microsoft.com/office/powerpoint/2010/main" val="167236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086601" cy="466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Upcoming Milestones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(UAT) completion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bug fixes and optimizations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go-live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Post-launch support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2086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315201" cy="466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User Acceptance Testing (UAT) and address any issues identified.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 the system go-live plan and execute it.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training sessions for end-users.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system performance and provide ongoing support.</a:t>
            </a:r>
          </a:p>
        </p:txBody>
      </p:sp>
    </p:spTree>
    <p:extLst>
      <p:ext uri="{BB962C8B-B14F-4D97-AF65-F5344CB8AC3E}">
        <p14:creationId xmlns:p14="http://schemas.microsoft.com/office/powerpoint/2010/main" val="183028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239001" cy="466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required from client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approve UAT results.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with IT for the system go-live.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training sessions for staff.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feedback for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280200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7391402" cy="474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Voucher Management System (VMS) are being discussed with project stakeholders including the Product Development team, IT department, and other relevant personnel involved in its development, implementation,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21405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239001" cy="459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VMS project focuses on managing and redeeming vouchers for FTTH new connections, but does not cover marketing strategies, customer feedback mechanisms, or non-technical aspects of voucher promotions.</a:t>
            </a:r>
          </a:p>
        </p:txBody>
      </p:sp>
    </p:spTree>
    <p:extLst>
      <p:ext uri="{BB962C8B-B14F-4D97-AF65-F5344CB8AC3E}">
        <p14:creationId xmlns:p14="http://schemas.microsoft.com/office/powerpoint/2010/main" val="186155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7848601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Voucher Generation: Automated generation of unique voucher codes.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Voucher Redemption: Easy and secure voucher redemption process.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 Role-based access control for different stakeholders.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Analytics: Comprehensive reports on voucher usage and redemption.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System: Alerts and notifications for voucher expiration and usage.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Existing Systems: Seamless integration with billing and CRM systems.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to the clients</a:t>
            </a:r>
          </a:p>
        </p:txBody>
      </p:sp>
    </p:spTree>
    <p:extLst>
      <p:ext uri="{BB962C8B-B14F-4D97-AF65-F5344CB8AC3E}">
        <p14:creationId xmlns:p14="http://schemas.microsoft.com/office/powerpoint/2010/main" val="129883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543801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to the clients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Reduces manual processing and errors.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 Experience: Simplifies the process of redeeming vouchers for customers.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Insights: Provides real-time data on voucher usage and customer trends.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 Minimizes operational costs associated with voucher distribution.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Ensures secure handling and redemption of vouchers.</a:t>
            </a:r>
          </a:p>
        </p:txBody>
      </p:sp>
    </p:spTree>
    <p:extLst>
      <p:ext uri="{BB962C8B-B14F-4D97-AF65-F5344CB8AC3E}">
        <p14:creationId xmlns:p14="http://schemas.microsoft.com/office/powerpoint/2010/main" val="22125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705601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E5B88-464F-4221-A598-09B720C7E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" y="1981200"/>
            <a:ext cx="7448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05601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40646A-014C-4FEE-BCF4-514DAB22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60044" y="1371600"/>
            <a:ext cx="6423912" cy="4963932"/>
          </a:xfrm>
        </p:spPr>
      </p:pic>
    </p:spTree>
    <p:extLst>
      <p:ext uri="{BB962C8B-B14F-4D97-AF65-F5344CB8AC3E}">
        <p14:creationId xmlns:p14="http://schemas.microsoft.com/office/powerpoint/2010/main" val="212280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05601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6934201" cy="459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with Express framework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JWT (JSON Web Tokens)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Hosting: AWS (Amazon Web Services)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Documentation: Swagger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 (GitHub)</a:t>
            </a:r>
          </a:p>
        </p:txBody>
      </p:sp>
    </p:spTree>
    <p:extLst>
      <p:ext uri="{BB962C8B-B14F-4D97-AF65-F5344CB8AC3E}">
        <p14:creationId xmlns:p14="http://schemas.microsoft.com/office/powerpoint/2010/main" val="88318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162801" cy="459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/ current status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currently in the final testing phase. Integration with the existing billing system is complete, and user acceptance testing (UAT) is underway.</a:t>
            </a:r>
          </a:p>
        </p:txBody>
      </p:sp>
    </p:spTree>
    <p:extLst>
      <p:ext uri="{BB962C8B-B14F-4D97-AF65-F5344CB8AC3E}">
        <p14:creationId xmlns:p14="http://schemas.microsoft.com/office/powerpoint/2010/main" val="1994499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456</Words>
  <Application>Microsoft Office PowerPoint</Application>
  <PresentationFormat>On-screen Show (4:3)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Wingdings 3</vt:lpstr>
      <vt:lpstr>Facet</vt:lpstr>
      <vt:lpstr>Voucher Management System (VMS)</vt:lpstr>
      <vt:lpstr>Introduction</vt:lpstr>
      <vt:lpstr>Project Overview</vt:lpstr>
      <vt:lpstr>Main Features and Benefits</vt:lpstr>
      <vt:lpstr>Main Features and Benefits</vt:lpstr>
      <vt:lpstr>Technical Overview and Architecture</vt:lpstr>
      <vt:lpstr>Technical Overview and Architecture</vt:lpstr>
      <vt:lpstr>Technical Overview and Architecture</vt:lpstr>
      <vt:lpstr>Current Status and Milestones</vt:lpstr>
      <vt:lpstr>Current Status and Milestones</vt:lpstr>
      <vt:lpstr>Current Status and Milestones</vt:lpstr>
      <vt:lpstr>Future Plan</vt:lpstr>
      <vt:lpstr>Future Plan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Voucher Management System</dc:title>
  <dc:creator>Dell</dc:creator>
  <cp:lastModifiedBy>User</cp:lastModifiedBy>
  <cp:revision>7</cp:revision>
  <dcterms:created xsi:type="dcterms:W3CDTF">2024-06-17T05:51:07Z</dcterms:created>
  <dcterms:modified xsi:type="dcterms:W3CDTF">2024-06-17T10:33:55Z</dcterms:modified>
</cp:coreProperties>
</file>