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5" r:id="rId9"/>
    <p:sldId id="261" r:id="rId10"/>
    <p:sldId id="267" r:id="rId11"/>
    <p:sldId id="268" r:id="rId12"/>
    <p:sldId id="262" r:id="rId13"/>
    <p:sldId id="26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B55D-6B0B-48F4-B7B0-093B251E8EBD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F7C92-F851-4C99-A28E-795360DC6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F7C92-F851-4C99-A28E-795360DC6C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5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08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4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5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E6D7-05C2-4E31-A671-2DA329A1227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1700"/>
            <a:ext cx="7772400" cy="135272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Voucher Management System</a:t>
            </a:r>
            <a:b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(VMS)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33400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&amp; Roles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</a:p>
        </p:txBody>
      </p:sp>
    </p:spTree>
    <p:extLst>
      <p:ext uri="{BB962C8B-B14F-4D97-AF65-F5344CB8AC3E}">
        <p14:creationId xmlns:p14="http://schemas.microsoft.com/office/powerpoint/2010/main" val="5383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0"/>
            <a:ext cx="7086601" cy="451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Completed Milestones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Requirements gathering and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analysis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System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design and architecture planning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Development of core functionalities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Integration with CRM and billing systems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Initial testing and bug fixes</a:t>
            </a:r>
          </a:p>
        </p:txBody>
      </p:sp>
    </p:spTree>
    <p:extLst>
      <p:ext uri="{BB962C8B-B14F-4D97-AF65-F5344CB8AC3E}">
        <p14:creationId xmlns:p14="http://schemas.microsoft.com/office/powerpoint/2010/main" val="167236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086601" cy="466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Upcoming Milestones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User Acceptance Testing (UAT) completion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Final bug fixes and optimizations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System </a:t>
            </a:r>
            <a:r>
              <a:rPr lang="en-US" sz="2000" dirty="0" smtClean="0">
                <a:cs typeface="Times New Roman" panose="02020603050405020304" pitchFamily="18" charset="0"/>
              </a:rPr>
              <a:t>go-live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Post-launch support and </a:t>
            </a:r>
            <a:r>
              <a:rPr lang="en-US" sz="2000" dirty="0" smtClean="0">
                <a:cs typeface="Times New Roman" panose="02020603050405020304" pitchFamily="18" charset="0"/>
              </a:rPr>
              <a:t>monitoring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cs typeface="Times New Roman" panose="02020603050405020304" pitchFamily="18" charset="0"/>
              </a:rPr>
              <a:t>Documentation and approval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634771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315201" cy="466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Next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steps,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Complete User Acceptance Testing (UAT) and address any issues identified.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Finalize the system go-live plan and execute it.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Provide training sessions for end-users.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Monitor system performance and provide ongoing support.</a:t>
            </a:r>
          </a:p>
        </p:txBody>
      </p:sp>
    </p:spTree>
    <p:extLst>
      <p:ext uri="{BB962C8B-B14F-4D97-AF65-F5344CB8AC3E}">
        <p14:creationId xmlns:p14="http://schemas.microsoft.com/office/powerpoint/2010/main" val="183028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239001" cy="466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Actions required from </a:t>
            </a: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client are,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  <a:cs typeface="Times New Roman" panose="02020603050405020304" pitchFamily="18" charset="0"/>
              </a:rPr>
              <a:t>Need relevant APIs </a:t>
            </a: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from ERP to </a:t>
            </a:r>
            <a:r>
              <a:rPr lang="en-GB" sz="2000" dirty="0">
                <a:latin typeface="+mj-lt"/>
                <a:cs typeface="Times New Roman" panose="02020603050405020304" pitchFamily="18" charset="0"/>
              </a:rPr>
              <a:t>do the further </a:t>
            </a:r>
            <a:r>
              <a:rPr lang="en-GB" sz="2000" dirty="0" smtClean="0">
                <a:latin typeface="+mj-lt"/>
                <a:cs typeface="Times New Roman" panose="02020603050405020304" pitchFamily="18" charset="0"/>
              </a:rPr>
              <a:t>development and implementation. </a:t>
            </a:r>
            <a:endParaRPr lang="en-GB" sz="20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Review and approve UAT results.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Coordinate with IT for the system go-live.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Schedule training sessions for staff.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Provide feedback for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280200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362200"/>
            <a:ext cx="6347713" cy="1320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9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6477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rebuchet MS" pitchFamily="34" charset="0"/>
                <a:cs typeface="Times New Roman" panose="02020603050405020304" pitchFamily="18" charset="0"/>
              </a:rPr>
              <a:t>The purpose of the presentation is, </a:t>
            </a:r>
            <a:endParaRPr lang="en-GB" sz="2400" dirty="0" smtClean="0">
              <a:latin typeface="Trebuchet MS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rebuchet MS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>
                <a:latin typeface="Trebuchet MS" pitchFamily="34" charset="0"/>
                <a:cs typeface="Times New Roman" panose="02020603050405020304" pitchFamily="18" charset="0"/>
              </a:rPr>
              <a:t>Present and discuss the project progress of </a:t>
            </a:r>
            <a:r>
              <a:rPr lang="en-US" sz="2000" dirty="0" smtClean="0">
                <a:latin typeface="Trebuchet MS" pitchFamily="34" charset="0"/>
                <a:cs typeface="Times New Roman" panose="02020603050405020304" pitchFamily="18" charset="0"/>
              </a:rPr>
              <a:t>  the </a:t>
            </a:r>
            <a:r>
              <a:rPr lang="en-US" sz="2000" dirty="0">
                <a:latin typeface="Trebuchet MS" pitchFamily="34" charset="0"/>
                <a:cs typeface="Times New Roman" panose="02020603050405020304" pitchFamily="18" charset="0"/>
              </a:rPr>
              <a:t>Voucher Management System (VMS) with</a:t>
            </a:r>
            <a:r>
              <a:rPr lang="en-GB" sz="2000" dirty="0">
                <a:latin typeface="Trebuchet MS" pitchFamily="34" charset="0"/>
                <a:cs typeface="Times New Roman" panose="02020603050405020304" pitchFamily="18" charset="0"/>
              </a:rPr>
              <a:t> the</a:t>
            </a:r>
            <a:r>
              <a:rPr lang="en-US" sz="2000" dirty="0">
                <a:latin typeface="Trebuchet MS" pitchFamily="34" charset="0"/>
                <a:cs typeface="Times New Roman" panose="02020603050405020304" pitchFamily="18" charset="0"/>
              </a:rPr>
              <a:t> key stakeholders including the marketing team, user department , product development team, and IT </a:t>
            </a:r>
            <a:r>
              <a:rPr lang="en-US" sz="2000" dirty="0" smtClean="0">
                <a:latin typeface="Trebuchet MS" pitchFamily="34" charset="0"/>
                <a:cs typeface="Times New Roman" panose="02020603050405020304" pitchFamily="18" charset="0"/>
              </a:rPr>
              <a:t>department </a:t>
            </a:r>
            <a:r>
              <a:rPr lang="en-GB" sz="2000" dirty="0">
                <a:latin typeface="Trebuchet MS" pitchFamily="34" charset="0"/>
                <a:cs typeface="Times New Roman" panose="02020603050405020304" pitchFamily="18" charset="0"/>
              </a:rPr>
              <a:t>and </a:t>
            </a:r>
            <a:endParaRPr lang="en-GB" sz="2000" dirty="0" smtClean="0">
              <a:latin typeface="Trebuchet MS" pitchFamily="34" charset="0"/>
              <a:cs typeface="Times New Roman" panose="02020603050405020304" pitchFamily="18" charset="0"/>
            </a:endParaRPr>
          </a:p>
          <a:p>
            <a:endParaRPr lang="en-GB" sz="2000" dirty="0">
              <a:latin typeface="Trebuchet MS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GB" sz="2000" dirty="0">
                <a:latin typeface="Trebuchet MS" pitchFamily="34" charset="0"/>
                <a:cs typeface="Times New Roman" panose="02020603050405020304" pitchFamily="18" charset="0"/>
              </a:rPr>
              <a:t>Gather feedback and give an awareness regarding the required resources to the future progress of the application</a:t>
            </a:r>
            <a:r>
              <a:rPr lang="en-US" sz="2000" dirty="0">
                <a:latin typeface="Trebuchet MS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rebuchet MS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7239001" cy="459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 smtClean="0">
                <a:latin typeface="Times New Roman" pitchFamily="18" charset="0"/>
                <a:cs typeface="Times New Roman" pitchFamily="18" charset="0"/>
              </a:rPr>
              <a:t>Project Scope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The VMS project focuses </a:t>
            </a:r>
            <a:r>
              <a:rPr lang="en-US" sz="2000" dirty="0" smtClean="0">
                <a:cs typeface="Times New Roman" panose="02020603050405020304" pitchFamily="18" charset="0"/>
              </a:rPr>
              <a:t>on,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cs typeface="Times New Roman" panose="02020603050405020304" pitchFamily="18" charset="0"/>
              </a:rPr>
              <a:t>anaging </a:t>
            </a:r>
            <a:r>
              <a:rPr lang="en-US" sz="2000" dirty="0">
                <a:cs typeface="Times New Roman" panose="02020603050405020304" pitchFamily="18" charset="0"/>
              </a:rPr>
              <a:t>and redeeming vouchers for</a:t>
            </a:r>
            <a:r>
              <a:rPr lang="en-GB" sz="2000" dirty="0">
                <a:cs typeface="Times New Roman" panose="02020603050405020304" pitchFamily="18" charset="0"/>
              </a:rPr>
              <a:t> not only</a:t>
            </a:r>
            <a:r>
              <a:rPr lang="en-US" sz="2000" dirty="0">
                <a:cs typeface="Times New Roman" panose="02020603050405020304" pitchFamily="18" charset="0"/>
              </a:rPr>
              <a:t> FTTH </a:t>
            </a:r>
            <a:r>
              <a:rPr lang="en-US" sz="2000" dirty="0" smtClean="0">
                <a:cs typeface="Times New Roman" panose="02020603050405020304" pitchFamily="18" charset="0"/>
              </a:rPr>
              <a:t>  new </a:t>
            </a:r>
            <a:r>
              <a:rPr lang="en-US" sz="2000" dirty="0">
                <a:cs typeface="Times New Roman" panose="02020603050405020304" pitchFamily="18" charset="0"/>
              </a:rPr>
              <a:t>connections</a:t>
            </a:r>
            <a:r>
              <a:rPr lang="en-GB" sz="2000" dirty="0">
                <a:cs typeface="Times New Roman" panose="02020603050405020304" pitchFamily="18" charset="0"/>
              </a:rPr>
              <a:t> but also any product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GB" sz="2000" dirty="0">
                <a:cs typeface="Times New Roman" panose="02020603050405020304" pitchFamily="18" charset="0"/>
              </a:rPr>
              <a:t>and</a:t>
            </a:r>
            <a:r>
              <a:rPr lang="en-US" sz="2000" dirty="0">
                <a:cs typeface="Times New Roman" panose="02020603050405020304" pitchFamily="18" charset="0"/>
              </a:rPr>
              <a:t> does not cover marketing strategies, customer feedback mechanisms, or non-technical aspects of voucher promotions.</a:t>
            </a:r>
          </a:p>
        </p:txBody>
      </p:sp>
    </p:spTree>
    <p:extLst>
      <p:ext uri="{BB962C8B-B14F-4D97-AF65-F5344CB8AC3E}">
        <p14:creationId xmlns:p14="http://schemas.microsoft.com/office/powerpoint/2010/main" val="186155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95400"/>
            <a:ext cx="7848601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Main </a:t>
            </a:r>
            <a:r>
              <a:rPr lang="en-US" sz="2400" dirty="0" smtClean="0">
                <a:cs typeface="Times New Roman" panose="02020603050405020304" pitchFamily="18" charset="0"/>
              </a:rPr>
              <a:t>features of VMS include,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Voucher Generation: Automated generation of unique voucher codes.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Voucher Redemption: Easy and secure voucher redemption process.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User Management: Role-based access control for different stakeholders.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Reporting and Analytics: Comprehensive reports on voucher usage and redemption.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Notification System: Alerts and notifications for voucher expiration and usage.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Integration with Existing Systems: Seamless integration with billing and CRM systems</a:t>
            </a:r>
            <a:r>
              <a:rPr lang="en-GB" sz="2000" dirty="0">
                <a:cs typeface="Times New Roman" panose="02020603050405020304" pitchFamily="18" charset="0"/>
              </a:rPr>
              <a:t>.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3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7543801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Benefits to the </a:t>
            </a:r>
            <a:r>
              <a:rPr lang="en-US" sz="2400" dirty="0" smtClean="0">
                <a:cs typeface="Times New Roman" panose="02020603050405020304" pitchFamily="18" charset="0"/>
              </a:rPr>
              <a:t>clients include,</a:t>
            </a:r>
            <a:endParaRPr lang="en-US" sz="2400" dirty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Improved Efficiency: Reduces manual processing and </a:t>
            </a:r>
            <a:r>
              <a:rPr lang="en-US" sz="2000" dirty="0" smtClean="0">
                <a:cs typeface="Times New Roman" panose="02020603050405020304" pitchFamily="18" charset="0"/>
              </a:rPr>
              <a:t>human errors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Enhanced Customer Experience: Simplifies the process of redeeming vouchers for customers.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Real-Time Insights: Provides real-time data on voucher usage and customer trends.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Cost Savings: Minimizes operational costs associated with voucher distribution.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Security: Ensures secure handling and redemption of vouchers.</a:t>
            </a:r>
          </a:p>
        </p:txBody>
      </p:sp>
    </p:spTree>
    <p:extLst>
      <p:ext uri="{BB962C8B-B14F-4D97-AF65-F5344CB8AC3E}">
        <p14:creationId xmlns:p14="http://schemas.microsoft.com/office/powerpoint/2010/main" val="22125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705601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DE5B88-464F-4221-A598-09B720C7E1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0725"/>
            <a:ext cx="7448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05601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and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640646A-014C-4FEE-BCF4-514DAB22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60044" y="1371600"/>
            <a:ext cx="6423912" cy="4963932"/>
          </a:xfrm>
        </p:spPr>
      </p:pic>
    </p:spTree>
    <p:extLst>
      <p:ext uri="{BB962C8B-B14F-4D97-AF65-F5344CB8AC3E}">
        <p14:creationId xmlns:p14="http://schemas.microsoft.com/office/powerpoint/2010/main" val="212280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705601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391402" cy="459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Technology </a:t>
            </a:r>
            <a:r>
              <a:rPr lang="en-US" sz="2400" dirty="0" smtClean="0">
                <a:cs typeface="Times New Roman" panose="02020603050405020304" pitchFamily="18" charset="0"/>
              </a:rPr>
              <a:t>Stack ,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Backend          : language : PHP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000" dirty="0" smtClean="0">
                <a:cs typeface="Times New Roman" panose="02020603050405020304" pitchFamily="18" charset="0"/>
              </a:rPr>
              <a:t> framework : </a:t>
            </a:r>
            <a:r>
              <a:rPr lang="en-US" sz="2000" dirty="0" smtClean="0"/>
              <a:t>Laravel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Frontend         : languages : </a:t>
            </a:r>
            <a:r>
              <a:rPr lang="en-US" dirty="0" smtClean="0">
                <a:cs typeface="Times New Roman" panose="02020603050405020304" pitchFamily="18" charset="0"/>
              </a:rPr>
              <a:t>HTML ,CSS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cs typeface="Times New Roman" panose="02020603050405020304" pitchFamily="18" charset="0"/>
              </a:rPr>
              <a:t>framework : </a:t>
            </a:r>
            <a:r>
              <a:rPr lang="en-US" sz="2000" dirty="0" smtClean="0"/>
              <a:t>Bootstrap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Database         : MySQL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Authentication : </a:t>
            </a:r>
            <a:r>
              <a:rPr lang="en-US" sz="2000" dirty="0">
                <a:cs typeface="Times New Roman" panose="02020603050405020304" pitchFamily="18" charset="0"/>
              </a:rPr>
              <a:t>JWT (JSON Web Tokens</a:t>
            </a:r>
            <a:r>
              <a:rPr lang="en-US" sz="2000" dirty="0" smtClean="0">
                <a:cs typeface="Times New Roman" panose="02020603050405020304" pitchFamily="18" charset="0"/>
              </a:rPr>
              <a:t>) 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Hosting            : </a:t>
            </a:r>
          </a:p>
          <a:p>
            <a:pPr marL="0" indent="0">
              <a:buNone/>
            </a:pPr>
            <a:r>
              <a:rPr lang="en-US" sz="2000" dirty="0" smtClean="0">
                <a:cs typeface="Times New Roman" panose="02020603050405020304" pitchFamily="18" charset="0"/>
              </a:rPr>
              <a:t>API </a:t>
            </a:r>
            <a:r>
              <a:rPr lang="en-US" sz="2000" dirty="0">
                <a:cs typeface="Times New Roman" panose="02020603050405020304" pitchFamily="18" charset="0"/>
              </a:rPr>
              <a:t>Documentation: Swagger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Version Control: </a:t>
            </a:r>
            <a:r>
              <a:rPr lang="en-US" sz="2000" dirty="0" smtClean="0">
                <a:cs typeface="Times New Roman" panose="02020603050405020304" pitchFamily="18" charset="0"/>
              </a:rPr>
              <a:t>Bit Bucket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8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7162801" cy="459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+mj-lt"/>
                <a:cs typeface="Times New Roman" panose="02020603050405020304" pitchFamily="18" charset="0"/>
              </a:rPr>
              <a:t>Progress of the application ,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The project is currently in the final testing phase. Integration with the existing billing system is complete, and user acceptance testing (UAT) is underway.</a:t>
            </a:r>
            <a:endParaRPr lang="en-GB" sz="2000" dirty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cs typeface="Times New Roman" panose="02020603050405020304" pitchFamily="18" charset="0"/>
              </a:rPr>
              <a:t>The FRD has received and reviewed </a:t>
            </a:r>
            <a:endParaRPr lang="en-GB" sz="2000" dirty="0" smtClean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GB" sz="2000" dirty="0" smtClean="0">
                <a:cs typeface="Times New Roman" panose="02020603050405020304" pitchFamily="18" charset="0"/>
              </a:rPr>
              <a:t>SRS </a:t>
            </a:r>
            <a:r>
              <a:rPr lang="en-GB" sz="2000" dirty="0">
                <a:cs typeface="Times New Roman" panose="02020603050405020304" pitchFamily="18" charset="0"/>
              </a:rPr>
              <a:t>is preparing by the business analysts.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998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516</Words>
  <Application>Microsoft Office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Voucher Management System (VMS)</vt:lpstr>
      <vt:lpstr>Introduction</vt:lpstr>
      <vt:lpstr>Project Overview</vt:lpstr>
      <vt:lpstr>Main Features and Benefits</vt:lpstr>
      <vt:lpstr>Main Features and Benefits</vt:lpstr>
      <vt:lpstr>Technical Overview and Architecture</vt:lpstr>
      <vt:lpstr>Technical Overview and Architecture</vt:lpstr>
      <vt:lpstr>Technical Overview and Architecture</vt:lpstr>
      <vt:lpstr>Current Status and Milestones</vt:lpstr>
      <vt:lpstr>Current Status and Milestones</vt:lpstr>
      <vt:lpstr>Current Status and Milestones</vt:lpstr>
      <vt:lpstr>Future Plan</vt:lpstr>
      <vt:lpstr>Future Plan</vt:lpstr>
      <vt:lpstr>                    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Voucher Management System</dc:title>
  <dc:creator>Dell</dc:creator>
  <cp:lastModifiedBy>Dell</cp:lastModifiedBy>
  <cp:revision>21</cp:revision>
  <dcterms:created xsi:type="dcterms:W3CDTF">2024-06-17T05:51:07Z</dcterms:created>
  <dcterms:modified xsi:type="dcterms:W3CDTF">2024-06-17T16:00:04Z</dcterms:modified>
</cp:coreProperties>
</file>