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1F18-C654-FD06-5DF6-027004605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D280A-66BB-AFD9-2FBA-591948B05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D1152-7327-D1B3-38CD-07E029B2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E99ED-4A3B-1B34-7D2F-F521097B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CB35-B895-1DAF-C25C-50C2393B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2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0A9C-1BB8-56FD-D660-5956E2DF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D0712-1028-1A0C-32A5-46126B023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FF72-5C31-F54F-A343-62B5AEA44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2644B-B53E-33FC-359A-3972461F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FCAC1-AB86-95E5-F367-4D759B3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00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A147B-A886-7702-F1FB-32ACE9F4F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68325-2249-AFEC-9BB1-410FBA8AB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CC732-3DD9-5EF4-D71F-5579BFBB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6AE2B-9A08-8BB5-FDDE-F7ED83F7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A06A3-36E0-8376-C528-DF479D70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B94B-90FC-326A-4B8D-300B2891A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C93B8-DA89-4B7F-318E-62E7E674C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68E1C-A20C-B071-BBC8-5801B941E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8CF83-B226-4A69-56AD-786E3CB5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D236-3CA4-35B7-E2DD-39677F975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560D-9973-42A8-BE64-B893C3D88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81B99-4144-E2A0-B37D-B68EB824D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A33E1-F54F-D500-124E-720C176A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0FD98-D974-7B32-82ED-62EDCAC0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46A5F-8891-FCFE-B561-8E345889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85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65490-7FC6-8D84-6B8D-9CF1E672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56FD4-9419-5AB0-05E7-804A30642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E0AEC-468B-A680-26DF-7E905A2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DBEE5-D786-9D9D-4EB3-DF83E3F7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C8C58-EC90-0A6A-3D3D-A363E187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C6C57-D1F9-91B1-B0A2-D07560FD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682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9D0CE-6508-D2CD-1067-D1A7245F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78DB7-E8D3-24BA-EF13-8EEA25E5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88192-F37B-02A7-5ED2-EF7AB7544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08B1F-E476-A41F-FAFF-3730B11E2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1D5CC3-8C85-5CA9-9C86-D6E317934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53024E-8AC7-9220-71F5-329CB352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123E3-ED5A-67CB-E660-CC052038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5085E-B830-05F8-1F4F-E9613BCA9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21851-72B6-82EB-3D04-0CFA6084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81C0ED-8701-D5E5-0E58-CB11FD38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BC6835-8715-74AE-3432-6874A1CBF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C583F-42A2-9025-01E5-BB935A59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0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5A7AA-CB43-0A33-76CD-DB9607804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E99B4-A15A-E294-D5D5-2245E2A07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2992C-F537-EDC7-7F94-6537F0F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4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F1FC-AAA7-E2CA-B945-D7A2EF123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EF36-ACD6-3386-9E86-EE73966F3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D7076-5CC2-3FBC-1D18-463B6D880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5E67D-E9CF-A894-447B-34DEFDB7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0DDD8-A0BF-832A-DD61-3DCB27F96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B4499-E70C-B6B6-6432-1B6EAE2E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2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57E8-C5C3-EAE3-4DA1-3A80CC4BF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3B700-43BE-0AC2-3851-AE3EA72D6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FB27D1-1B68-CEA9-764F-F7436258E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6FE1E-F312-7AE7-6678-EFCAD4E0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20762-FEDB-D0B4-F786-00EA80A7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2B7-7B4F-0EF6-7831-4A95DDD9C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40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E4A33-A9BF-C6CD-28BA-7DC6F1BEC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1FB4A-3E51-D978-9220-45914B138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E98C-2397-2089-67F4-6E98850B62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08399-8B5E-435F-A3F6-73D402CEAFC3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4F385-DFB0-DB64-546E-12B956A8A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90C64-2DA6-3E20-3A07-0237BBE20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4B56D-6679-4F78-B9D3-FA115516F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40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52D763-60C3-50CF-ED7E-77C80047BE69}"/>
              </a:ext>
            </a:extLst>
          </p:cNvPr>
          <p:cNvSpPr txBox="1"/>
          <p:nvPr/>
        </p:nvSpPr>
        <p:spPr>
          <a:xfrm>
            <a:off x="736862" y="2274838"/>
            <a:ext cx="107182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Voucher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278120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94D637-D2CB-3394-ED21-300638EDA559}"/>
              </a:ext>
            </a:extLst>
          </p:cNvPr>
          <p:cNvSpPr txBox="1"/>
          <p:nvPr/>
        </p:nvSpPr>
        <p:spPr>
          <a:xfrm>
            <a:off x="3048786" y="550624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307091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6B199F-7888-1E01-0A92-5F8D49B76993}"/>
              </a:ext>
            </a:extLst>
          </p:cNvPr>
          <p:cNvSpPr txBox="1"/>
          <p:nvPr/>
        </p:nvSpPr>
        <p:spPr>
          <a:xfrm>
            <a:off x="3048786" y="282883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56352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133DF5-A50B-A806-E30E-DFB659DEC24B}"/>
              </a:ext>
            </a:extLst>
          </p:cNvPr>
          <p:cNvSpPr txBox="1"/>
          <p:nvPr/>
        </p:nvSpPr>
        <p:spPr>
          <a:xfrm>
            <a:off x="3048786" y="2828835"/>
            <a:ext cx="6094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72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41361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6F646A-2C71-81A6-28A7-F7FBB3868ABC}"/>
              </a:ext>
            </a:extLst>
          </p:cNvPr>
          <p:cNvSpPr txBox="1"/>
          <p:nvPr/>
        </p:nvSpPr>
        <p:spPr>
          <a:xfrm>
            <a:off x="3048786" y="465783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4906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A7DDF3-7501-774A-9358-B166D2DE6FCC}"/>
              </a:ext>
            </a:extLst>
          </p:cNvPr>
          <p:cNvSpPr txBox="1"/>
          <p:nvPr/>
        </p:nvSpPr>
        <p:spPr>
          <a:xfrm>
            <a:off x="3150910" y="69202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29673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1362C0-98A8-2851-A61F-3D89532B4486}"/>
              </a:ext>
            </a:extLst>
          </p:cNvPr>
          <p:cNvSpPr txBox="1"/>
          <p:nvPr/>
        </p:nvSpPr>
        <p:spPr>
          <a:xfrm>
            <a:off x="3048786" y="64489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86960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397D8D-A98B-A54C-11CA-B2936BBD6350}"/>
              </a:ext>
            </a:extLst>
          </p:cNvPr>
          <p:cNvSpPr txBox="1"/>
          <p:nvPr/>
        </p:nvSpPr>
        <p:spPr>
          <a:xfrm>
            <a:off x="3048786" y="72030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8801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423DCA-DDDF-92B0-9747-FD3C15EB8B09}"/>
              </a:ext>
            </a:extLst>
          </p:cNvPr>
          <p:cNvSpPr txBox="1"/>
          <p:nvPr/>
        </p:nvSpPr>
        <p:spPr>
          <a:xfrm>
            <a:off x="3048786" y="62603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8713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9B31E6-6B17-445F-C31E-4DC9D05AAEA9}"/>
              </a:ext>
            </a:extLst>
          </p:cNvPr>
          <p:cNvSpPr txBox="1"/>
          <p:nvPr/>
        </p:nvSpPr>
        <p:spPr>
          <a:xfrm>
            <a:off x="3048786" y="39979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59554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8C1D06-CFFD-9681-E656-7C244E6E01CE}"/>
              </a:ext>
            </a:extLst>
          </p:cNvPr>
          <p:cNvSpPr txBox="1"/>
          <p:nvPr/>
        </p:nvSpPr>
        <p:spPr>
          <a:xfrm>
            <a:off x="3048786" y="71088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3310206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B0E08A-CF79-4D6A-1801-5934BF6195D2}"/>
              </a:ext>
            </a:extLst>
          </p:cNvPr>
          <p:cNvSpPr txBox="1"/>
          <p:nvPr/>
        </p:nvSpPr>
        <p:spPr>
          <a:xfrm>
            <a:off x="3048786" y="61661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2190547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Anujie Shalakshima</dc:creator>
  <cp:lastModifiedBy>Anujie Shalakshima</cp:lastModifiedBy>
  <cp:revision>1</cp:revision>
  <dcterms:created xsi:type="dcterms:W3CDTF">2024-08-04T09:22:39Z</dcterms:created>
  <dcterms:modified xsi:type="dcterms:W3CDTF">2024-08-04T09:29:53Z</dcterms:modified>
</cp:coreProperties>
</file>