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EDCD-8C77-4466-AC26-8A00CB09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A4445-5777-44CA-B5E4-04BCDE499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32CF-16F6-41AD-A501-3A512F12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7B121-96DA-45C3-B5F8-1C8062298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1C86-13D2-46F1-8CF5-A5813B17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EA9-37D9-4AEC-9203-C25189AF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8F4D0-F09B-4150-8653-CD9764B8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9431-29BB-4277-B2FB-A738F97F9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A116-7948-48A6-8C9A-4D714C89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1D42F-C1DE-43F8-9313-8EEEAF72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ED0B3-FD98-4A94-A531-F6D0874E0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D93BA-3DC4-42A5-9CBE-FFC9F8CA02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618D-F0E2-4716-B784-D98AF620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84FA5-B3A8-4B75-B5B4-1D6F9F011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174C-7D44-4C43-B10B-CC2EC438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92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B4822-21C1-4DAF-AC28-BDADADC6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715E-3AB9-4039-8242-DADE6846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DAFF1-6414-4175-8B7F-382B2330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89F67-F161-4840-BE5A-F514EBEB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3B975-484E-460A-A276-9D177F5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1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6E4B-EB73-4137-8F91-41C6C1A6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DD107-37B7-4792-AEAF-C5DF94C4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FD68A-BBD4-477B-AC0F-710803BC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6AD60-78FA-4FD2-B727-AAF78A79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2037-7B4E-4374-90C5-F08B00AE3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679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23FA-B8FC-4C01-9963-7D45FCE39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60781-1108-45B7-AB33-B2F2DED04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CD044-BA09-4A07-BC88-5D089C0BB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CA654-0B1A-4677-8574-08B729F9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39683F-8017-4545-A08A-145244DF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D9D40-D28D-47DE-A227-B1DC83E4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6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5A97-D9D0-471F-BF4E-8653AEE5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45F3-0D0B-4616-B4C9-27B355C7E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F67B6-A4F6-4695-9B96-647944678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8AD61C-2992-4E32-B091-F376077361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9F5D8-566F-416A-9E19-2AC004E44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61190-9C74-401F-846D-16B62766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DC629-6AD8-46C4-89FC-4B01FA9E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ECF257-0B62-4C08-A0F9-87DC088B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93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520-D009-42DB-BF37-CBF916381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21DE8-760C-4986-95CC-10EF0152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C34E6E-D2BC-43B4-9514-F5959065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C541B-0346-4CBB-9EB3-394E306E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E429E0-53C8-48C8-B2FE-ADF9ABE2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D3B26-D976-4CCE-9DB1-12663913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A699-BFA9-41BD-A2FB-90A48EE9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0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025D-E4C4-4530-BA06-977B7973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7E1B-120D-4B1B-8928-1F7C600E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ABB66-2D58-41CC-9375-D3B3152E4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82528-C1E1-41F6-A689-20E39A87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A1897-A67E-4F7D-84FF-9E5090E6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85880-455F-4E67-9449-0E4F478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14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C18BA-AFB6-4FF5-9FCD-EE8797E82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4EAE6A-6612-448F-B6C7-E04B03CBF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92853-B7A9-4D00-AA91-2DE12991A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66AA3-C6AB-4292-ABC2-B4CD249A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EC5A1-9BBF-44CA-9D32-99AB964D6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29B9-9FFC-4B20-9834-F6CB7BDE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7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444A0-A502-44A1-A702-6C680969C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A191D-DB7E-40E9-8EB0-DF37FD3E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EA826-D962-4188-9F3D-A529DE6C3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0A7E3-55D9-4462-9CE7-AB53CE42C69B}" type="datetimeFigureOut">
              <a:rPr lang="en-US" smtClean="0"/>
              <a:t>4/5/2024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AE050-987E-4FEB-A028-0CCFCFE00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42347-224D-461D-9E44-8A8D85EC5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545FA-B2D3-4E9A-B26F-3923F4EA4D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7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8E3BDB-3879-4730-97EE-06BFA9AA3C21}"/>
              </a:ext>
            </a:extLst>
          </p:cNvPr>
          <p:cNvSpPr/>
          <p:nvPr/>
        </p:nvSpPr>
        <p:spPr>
          <a:xfrm>
            <a:off x="249711" y="2027684"/>
            <a:ext cx="963930" cy="8305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Coupon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Processor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2000CE-5EB8-4427-90BC-8DBAC6685F67}"/>
              </a:ext>
            </a:extLst>
          </p:cNvPr>
          <p:cNvSpPr/>
          <p:nvPr/>
        </p:nvSpPr>
        <p:spPr>
          <a:xfrm>
            <a:off x="1970496" y="824753"/>
            <a:ext cx="6278149" cy="44056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85FDC6-9E22-4B0D-8F1A-6EB71CA9B921}"/>
              </a:ext>
            </a:extLst>
          </p:cNvPr>
          <p:cNvSpPr/>
          <p:nvPr/>
        </p:nvSpPr>
        <p:spPr>
          <a:xfrm>
            <a:off x="2453932" y="967226"/>
            <a:ext cx="118110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Coupon Creation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035425-9A9B-45D6-B412-8F1F25163B1B}"/>
              </a:ext>
            </a:extLst>
          </p:cNvPr>
          <p:cNvSpPr/>
          <p:nvPr/>
        </p:nvSpPr>
        <p:spPr>
          <a:xfrm>
            <a:off x="2453932" y="1870167"/>
            <a:ext cx="118110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Coupon Admin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3B8F1-EEE5-44AC-BAD2-0249B424AA0C}"/>
              </a:ext>
            </a:extLst>
          </p:cNvPr>
          <p:cNvSpPr/>
          <p:nvPr/>
        </p:nvSpPr>
        <p:spPr>
          <a:xfrm>
            <a:off x="2259622" y="2968062"/>
            <a:ext cx="156972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Data Synchronize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EA0201-0AF5-44DA-B6A4-F5A7AC9FBDA1}"/>
              </a:ext>
            </a:extLst>
          </p:cNvPr>
          <p:cNvSpPr/>
          <p:nvPr/>
        </p:nvSpPr>
        <p:spPr>
          <a:xfrm>
            <a:off x="5727552" y="4351709"/>
            <a:ext cx="192786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Coupon Management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42F1F6D-9855-4E81-A5A0-EE5B77EA5A04}"/>
              </a:ext>
            </a:extLst>
          </p:cNvPr>
          <p:cNvSpPr/>
          <p:nvPr/>
        </p:nvSpPr>
        <p:spPr>
          <a:xfrm>
            <a:off x="5758033" y="1242075"/>
            <a:ext cx="1866898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User Management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DF4192-CA61-4B78-8FB0-D67605CC2715}"/>
              </a:ext>
            </a:extLst>
          </p:cNvPr>
          <p:cNvSpPr/>
          <p:nvPr/>
        </p:nvSpPr>
        <p:spPr>
          <a:xfrm>
            <a:off x="2356777" y="4288321"/>
            <a:ext cx="1375410" cy="77724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Report Module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F79CEB1-2D2D-42DF-89E3-A14FE5F5731D}"/>
              </a:ext>
            </a:extLst>
          </p:cNvPr>
          <p:cNvSpPr/>
          <p:nvPr/>
        </p:nvSpPr>
        <p:spPr>
          <a:xfrm>
            <a:off x="1274012" y="2373717"/>
            <a:ext cx="643891" cy="1768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5BFEC2-22A8-4DB3-9600-F251BB2D7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60" y="1054280"/>
            <a:ext cx="637315" cy="63731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E4FC6AD5-AE88-4F3A-86CD-A26E84E81C58}"/>
              </a:ext>
            </a:extLst>
          </p:cNvPr>
          <p:cNvSpPr/>
          <p:nvPr/>
        </p:nvSpPr>
        <p:spPr>
          <a:xfrm>
            <a:off x="9982044" y="1242075"/>
            <a:ext cx="596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Email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A4D191C-89EB-472C-AF14-0A7263BD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560" y="1823645"/>
            <a:ext cx="637315" cy="637315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58C4D51A-60C5-45E7-AE47-2CAB5F12A9F5}"/>
              </a:ext>
            </a:extLst>
          </p:cNvPr>
          <p:cNvSpPr/>
          <p:nvPr/>
        </p:nvSpPr>
        <p:spPr>
          <a:xfrm>
            <a:off x="9996854" y="1951806"/>
            <a:ext cx="5116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SMS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518893-96FD-4193-84E0-3E2CD9AA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2907" y="2550487"/>
            <a:ext cx="864623" cy="86462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7FF3F50-C00F-4537-BDEF-6ADE38804401}"/>
              </a:ext>
            </a:extLst>
          </p:cNvPr>
          <p:cNvSpPr/>
          <p:nvPr/>
        </p:nvSpPr>
        <p:spPr>
          <a:xfrm>
            <a:off x="10038533" y="2828616"/>
            <a:ext cx="470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ERP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9A049EC-058C-4C8F-8A38-DE3C2A0BCA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563" y="3467755"/>
            <a:ext cx="637315" cy="637315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2375D374-6719-4044-A431-66FE65F93BDE}"/>
              </a:ext>
            </a:extLst>
          </p:cNvPr>
          <p:cNvSpPr/>
          <p:nvPr/>
        </p:nvSpPr>
        <p:spPr>
          <a:xfrm>
            <a:off x="10031353" y="3632525"/>
            <a:ext cx="4980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SOA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7F44E32F-116E-4B40-BA11-38373A2E1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02" y="4369170"/>
            <a:ext cx="615542" cy="61554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C13A7890-0CDC-4506-8F2C-1D8D95E288C1}"/>
              </a:ext>
            </a:extLst>
          </p:cNvPr>
          <p:cNvSpPr/>
          <p:nvPr/>
        </p:nvSpPr>
        <p:spPr>
          <a:xfrm>
            <a:off x="3911209" y="6378131"/>
            <a:ext cx="15705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Web Portal For SLT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FC92118-0D37-42E3-A546-05EB1764B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82" y="5569626"/>
            <a:ext cx="962393" cy="96239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1630F61-9A32-42F0-ADA1-CD5ABB382B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097" y="5770790"/>
            <a:ext cx="555946" cy="55594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7F271DF6-A197-42DB-8736-67DC99535BB7}"/>
              </a:ext>
            </a:extLst>
          </p:cNvPr>
          <p:cNvSpPr/>
          <p:nvPr/>
        </p:nvSpPr>
        <p:spPr>
          <a:xfrm>
            <a:off x="7125909" y="6428195"/>
            <a:ext cx="88017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Database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3F37994-402F-470F-9BC1-4F3EBC91439A}"/>
              </a:ext>
            </a:extLst>
          </p:cNvPr>
          <p:cNvSpPr/>
          <p:nvPr/>
        </p:nvSpPr>
        <p:spPr>
          <a:xfrm>
            <a:off x="8424862" y="2050708"/>
            <a:ext cx="601377" cy="1423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330D888-50A1-4CFC-9C0B-FAA72CB8A305}"/>
              </a:ext>
            </a:extLst>
          </p:cNvPr>
          <p:cNvSpPr/>
          <p:nvPr/>
        </p:nvSpPr>
        <p:spPr>
          <a:xfrm>
            <a:off x="8404159" y="1213479"/>
            <a:ext cx="601377" cy="14236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6DCD8C-1E58-47B3-8960-A5D9CBB51BCC}"/>
              </a:ext>
            </a:extLst>
          </p:cNvPr>
          <p:cNvSpPr/>
          <p:nvPr/>
        </p:nvSpPr>
        <p:spPr>
          <a:xfrm>
            <a:off x="10004868" y="4601773"/>
            <a:ext cx="5373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CRM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34451-5881-42DE-B715-984946815D55}"/>
              </a:ext>
            </a:extLst>
          </p:cNvPr>
          <p:cNvSpPr txBox="1"/>
          <p:nvPr/>
        </p:nvSpPr>
        <p:spPr>
          <a:xfrm>
            <a:off x="6219226" y="2392112"/>
            <a:ext cx="99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Dashboard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01E1F169-F0A8-475F-B009-4C2902182ABF}"/>
              </a:ext>
            </a:extLst>
          </p:cNvPr>
          <p:cNvSpPr/>
          <p:nvPr/>
        </p:nvSpPr>
        <p:spPr>
          <a:xfrm>
            <a:off x="7439796" y="5293313"/>
            <a:ext cx="126201" cy="414572"/>
          </a:xfrm>
          <a:prstGeom prst="up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3FA5DA-FF5A-4877-AA8E-6B8FBC2FB5C8}"/>
              </a:ext>
            </a:extLst>
          </p:cNvPr>
          <p:cNvSpPr txBox="1"/>
          <p:nvPr/>
        </p:nvSpPr>
        <p:spPr>
          <a:xfrm>
            <a:off x="2453932" y="6428194"/>
            <a:ext cx="99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Dashboard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06783E39-86AF-40CC-A5B1-DF0A48ADA8F6}"/>
              </a:ext>
            </a:extLst>
          </p:cNvPr>
          <p:cNvSpPr/>
          <p:nvPr/>
        </p:nvSpPr>
        <p:spPr>
          <a:xfrm>
            <a:off x="8425320" y="4534574"/>
            <a:ext cx="529057" cy="142367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Arrow: Left-Right 63">
            <a:extLst>
              <a:ext uri="{FF2B5EF4-FFF2-40B4-BE49-F238E27FC236}">
                <a16:creationId xmlns:a16="http://schemas.microsoft.com/office/drawing/2014/main" id="{BC21824D-7C58-4C8C-959B-343E910523D0}"/>
              </a:ext>
            </a:extLst>
          </p:cNvPr>
          <p:cNvSpPr/>
          <p:nvPr/>
        </p:nvSpPr>
        <p:spPr>
          <a:xfrm>
            <a:off x="8404159" y="3786412"/>
            <a:ext cx="529057" cy="142367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Arrow: Left-Right 64">
            <a:extLst>
              <a:ext uri="{FF2B5EF4-FFF2-40B4-BE49-F238E27FC236}">
                <a16:creationId xmlns:a16="http://schemas.microsoft.com/office/drawing/2014/main" id="{C47CE14B-D602-43A1-932C-AD514CC7133F}"/>
              </a:ext>
            </a:extLst>
          </p:cNvPr>
          <p:cNvSpPr/>
          <p:nvPr/>
        </p:nvSpPr>
        <p:spPr>
          <a:xfrm>
            <a:off x="8404159" y="2929221"/>
            <a:ext cx="529057" cy="142367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B407819-D578-4993-BA7C-A56A9A39D8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270" y="5748117"/>
            <a:ext cx="680077" cy="68007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55D0B3B-F18C-4B02-8476-DAB3B4679A66}"/>
              </a:ext>
            </a:extLst>
          </p:cNvPr>
          <p:cNvSpPr/>
          <p:nvPr/>
        </p:nvSpPr>
        <p:spPr>
          <a:xfrm>
            <a:off x="5555594" y="2750619"/>
            <a:ext cx="2271776" cy="1212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D4525B-41CC-47FD-A141-627E7FB249B9}"/>
              </a:ext>
            </a:extLst>
          </p:cNvPr>
          <p:cNvSpPr/>
          <p:nvPr/>
        </p:nvSpPr>
        <p:spPr>
          <a:xfrm>
            <a:off x="5907596" y="3415110"/>
            <a:ext cx="1568925" cy="36933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Operational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1A2579D-BF9A-4B13-908D-DB866A1F9C0A}"/>
              </a:ext>
            </a:extLst>
          </p:cNvPr>
          <p:cNvSpPr/>
          <p:nvPr/>
        </p:nvSpPr>
        <p:spPr>
          <a:xfrm>
            <a:off x="5933972" y="2900311"/>
            <a:ext cx="1568925" cy="369333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Performances</a:t>
            </a:r>
          </a:p>
        </p:txBody>
      </p:sp>
      <p:sp>
        <p:nvSpPr>
          <p:cNvPr id="68" name="Arrow: Down 67">
            <a:extLst>
              <a:ext uri="{FF2B5EF4-FFF2-40B4-BE49-F238E27FC236}">
                <a16:creationId xmlns:a16="http://schemas.microsoft.com/office/drawing/2014/main" id="{FA8AAFA2-8DC4-42DF-9717-673700B806A7}"/>
              </a:ext>
            </a:extLst>
          </p:cNvPr>
          <p:cNvSpPr/>
          <p:nvPr/>
        </p:nvSpPr>
        <p:spPr>
          <a:xfrm>
            <a:off x="2813802" y="5356110"/>
            <a:ext cx="126200" cy="3895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Down 68">
            <a:extLst>
              <a:ext uri="{FF2B5EF4-FFF2-40B4-BE49-F238E27FC236}">
                <a16:creationId xmlns:a16="http://schemas.microsoft.com/office/drawing/2014/main" id="{F30BF28E-D743-4ABE-94D1-49BE08F160BE}"/>
              </a:ext>
            </a:extLst>
          </p:cNvPr>
          <p:cNvSpPr/>
          <p:nvPr/>
        </p:nvSpPr>
        <p:spPr>
          <a:xfrm>
            <a:off x="4602278" y="5360548"/>
            <a:ext cx="126200" cy="389528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9259CF-A203-499F-91ED-6835D11D4DB2}"/>
              </a:ext>
            </a:extLst>
          </p:cNvPr>
          <p:cNvSpPr txBox="1"/>
          <p:nvPr/>
        </p:nvSpPr>
        <p:spPr>
          <a:xfrm>
            <a:off x="3466757" y="233082"/>
            <a:ext cx="360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Low Level Architectural Diagram</a:t>
            </a:r>
          </a:p>
        </p:txBody>
      </p:sp>
    </p:spTree>
    <p:extLst>
      <p:ext uri="{BB962C8B-B14F-4D97-AF65-F5344CB8AC3E}">
        <p14:creationId xmlns:p14="http://schemas.microsoft.com/office/powerpoint/2010/main" val="380501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32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18</cp:revision>
  <dcterms:created xsi:type="dcterms:W3CDTF">2024-04-03T03:31:06Z</dcterms:created>
  <dcterms:modified xsi:type="dcterms:W3CDTF">2024-04-05T04:10:27Z</dcterms:modified>
</cp:coreProperties>
</file>