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9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9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8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3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E6D7-05C2-4E31-A671-2DA329A1227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688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Voucher Management System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33528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Supervisor Name</a:t>
            </a:r>
          </a:p>
          <a:p>
            <a:r>
              <a:rPr lang="en-US" dirty="0" smtClean="0"/>
              <a:t>Members </a:t>
            </a:r>
            <a:r>
              <a:rPr lang="en-US" dirty="0" smtClean="0"/>
              <a:t>&amp; Roles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Department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831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Purpose of 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05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Project Scope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55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Main Features </a:t>
            </a:r>
          </a:p>
          <a:p>
            <a:pPr marL="0" indent="0">
              <a:buNone/>
            </a:pPr>
            <a:r>
              <a:rPr lang="en-US" sz="2800" dirty="0" smtClean="0"/>
              <a:t>Benefits to the clients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883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Technical Overview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(Architecture </a:t>
            </a:r>
            <a:r>
              <a:rPr lang="en-US" sz="2800" dirty="0"/>
              <a:t>D</a:t>
            </a:r>
            <a:r>
              <a:rPr lang="en-US" sz="2800" dirty="0" smtClean="0"/>
              <a:t>iagram)</a:t>
            </a:r>
          </a:p>
          <a:p>
            <a:pPr marL="0" indent="0">
              <a:buNone/>
            </a:pPr>
            <a:r>
              <a:rPr lang="en-US" sz="2800" dirty="0" smtClean="0"/>
              <a:t>(Technology Stack)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164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Milestones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Progress / current status</a:t>
            </a:r>
          </a:p>
          <a:p>
            <a:pPr marL="0" indent="0">
              <a:buNone/>
            </a:pPr>
            <a:r>
              <a:rPr lang="en-US" sz="2800" dirty="0" smtClean="0"/>
              <a:t>Completed Milestones</a:t>
            </a:r>
          </a:p>
          <a:p>
            <a:pPr marL="0" indent="0">
              <a:buNone/>
            </a:pPr>
            <a:r>
              <a:rPr lang="en-US" sz="2800" dirty="0" smtClean="0"/>
              <a:t>Upcoming Milestones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49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Next steps.</a:t>
            </a:r>
          </a:p>
          <a:p>
            <a:pPr marL="0" indent="0">
              <a:buNone/>
            </a:pPr>
            <a:r>
              <a:rPr lang="en-US" sz="2800" dirty="0" smtClean="0"/>
              <a:t>Actions required from client.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9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Voucher Management System</vt:lpstr>
      <vt:lpstr>Introduction</vt:lpstr>
      <vt:lpstr>Project Overview</vt:lpstr>
      <vt:lpstr>Main Features and Benefits</vt:lpstr>
      <vt:lpstr>Technical Overview and Architecture</vt:lpstr>
      <vt:lpstr>Current Status and Milestones</vt:lpstr>
      <vt:lpstr>Future Plan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Voucher Management System</dc:title>
  <dc:creator>Dell</dc:creator>
  <cp:lastModifiedBy>Dell</cp:lastModifiedBy>
  <cp:revision>3</cp:revision>
  <dcterms:created xsi:type="dcterms:W3CDTF">2024-06-17T05:51:07Z</dcterms:created>
  <dcterms:modified xsi:type="dcterms:W3CDTF">2024-06-17T06:07:27Z</dcterms:modified>
</cp:coreProperties>
</file>