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DA6E3C-DD3E-4627-BAF3-B513BC631D24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603" y="4842934"/>
            <a:ext cx="8825658" cy="846666"/>
          </a:xfrm>
        </p:spPr>
        <p:txBody>
          <a:bodyPr/>
          <a:lstStyle/>
          <a:p>
            <a:r>
              <a:rPr lang="en-US" sz="5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Online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Home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Searching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1523998" y="6459582"/>
            <a:ext cx="8534399" cy="45719"/>
          </a:xfrm>
        </p:spPr>
        <p:txBody>
          <a:bodyPr anchor="ctr"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04" y="492805"/>
            <a:ext cx="9008242" cy="42664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1350600" y="5610578"/>
            <a:ext cx="900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Anujit</a:t>
            </a:r>
            <a:r>
              <a:rPr lang="en-US" dirty="0" smtClean="0"/>
              <a:t> Deb</a:t>
            </a:r>
          </a:p>
          <a:p>
            <a:r>
              <a:rPr lang="en-US" dirty="0" smtClean="0"/>
              <a:t>UG02-49-18-012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6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388" y="311332"/>
            <a:ext cx="8825659" cy="916577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About The Website</a:t>
            </a:r>
            <a:endParaRPr lang="en-US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28382" y="1227909"/>
            <a:ext cx="8825659" cy="5340531"/>
          </a:xfrm>
        </p:spPr>
        <p:txBody>
          <a:bodyPr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 This website is about searching many types of residence. The user can find any types of </a:t>
            </a:r>
            <a:r>
              <a:rPr lang="en-US" sz="2800" dirty="0"/>
              <a:t>residence here </a:t>
            </a:r>
            <a:r>
              <a:rPr lang="en-US" sz="2800" dirty="0" smtClean="0"/>
              <a:t>according their need. Like,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House for rent.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House for buy and sell.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H</a:t>
            </a:r>
            <a:r>
              <a:rPr lang="en-US" sz="2800" dirty="0" smtClean="0"/>
              <a:t>ouse for bachelors.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House for family.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Hotel booking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Resort booking system.</a:t>
            </a:r>
          </a:p>
          <a:p>
            <a:r>
              <a:rPr lang="en-US" sz="2800" dirty="0" smtClean="0"/>
              <a:t>And so on…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6"/>
          <a:stretch/>
        </p:blipFill>
        <p:spPr>
          <a:xfrm>
            <a:off x="5856650" y="2604678"/>
            <a:ext cx="4724264" cy="37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0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48194"/>
            <a:ext cx="8825659" cy="888275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Other Facilities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1319349"/>
            <a:ext cx="8354806" cy="4885508"/>
          </a:xfrm>
        </p:spPr>
        <p:txBody>
          <a:bodyPr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In every category user can see the details about each type. Like,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User can see picture of the home/resort/hotel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User can see the details about the home/resort/hotel </a:t>
            </a:r>
            <a:r>
              <a:rPr lang="en-US" sz="2400" dirty="0"/>
              <a:t>etc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User can contact with the management of </a:t>
            </a:r>
            <a:r>
              <a:rPr lang="en-US" sz="2400" dirty="0"/>
              <a:t>home/resort/hotel etc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User can book the </a:t>
            </a:r>
            <a:r>
              <a:rPr lang="en-US" sz="2400" dirty="0"/>
              <a:t>home/resort/hotel etc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User can rate and see the rating of the </a:t>
            </a:r>
            <a:r>
              <a:rPr lang="en-US" sz="2400" dirty="0"/>
              <a:t>home/resort/hotel etc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And so on…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59" y="1449977"/>
            <a:ext cx="2950332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48194"/>
            <a:ext cx="8825659" cy="888275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FFFF00"/>
                </a:solidFill>
              </a:rPr>
              <a:t>More Facilities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1319349"/>
            <a:ext cx="9203892" cy="1005840"/>
          </a:xfrm>
        </p:spPr>
        <p:txBody>
          <a:bodyPr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smtClean="0"/>
              <a:t>User can buy and sell </a:t>
            </a:r>
            <a:r>
              <a:rPr lang="en-US" sz="2400" dirty="0"/>
              <a:t>residence</a:t>
            </a:r>
            <a:r>
              <a:rPr lang="en-US" sz="2600" dirty="0" smtClean="0"/>
              <a:t> or property here. User will pay my site for using some activities.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90" y="2325189"/>
            <a:ext cx="8642823" cy="33593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1243060" y="5930900"/>
            <a:ext cx="864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Few more option will be add during my development.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212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54954" y="209005"/>
            <a:ext cx="8825660" cy="45719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V="1">
            <a:off x="1154954" y="6439988"/>
            <a:ext cx="8825659" cy="45719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5"/>
          <a:stretch/>
        </p:blipFill>
        <p:spPr>
          <a:xfrm>
            <a:off x="1058091" y="1012802"/>
            <a:ext cx="9170125" cy="48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166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Online Home Searching</vt:lpstr>
      <vt:lpstr>About The Website</vt:lpstr>
      <vt:lpstr>Other Facilities </vt:lpstr>
      <vt:lpstr>More Facilities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Home Searching</dc:title>
  <dc:creator>Anujit deb</dc:creator>
  <cp:lastModifiedBy>Anujit deb</cp:lastModifiedBy>
  <cp:revision>13</cp:revision>
  <dcterms:created xsi:type="dcterms:W3CDTF">2021-07-14T15:44:57Z</dcterms:created>
  <dcterms:modified xsi:type="dcterms:W3CDTF">2021-07-14T21:07:16Z</dcterms:modified>
</cp:coreProperties>
</file>