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0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146847062" r:id="rId12"/>
    <p:sldId id="268" r:id="rId13"/>
    <p:sldId id="2146847055" r:id="rId14"/>
    <p:sldId id="269" r:id="rId15"/>
    <p:sldId id="2146847059" r:id="rId16"/>
    <p:sldId id="2146847060" r:id="rId17"/>
    <p:sldId id="2146847061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2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lama.com/docs/model-cards-and-prompt-formats/" TargetMode="External"/><Relationship Id="rId2" Type="http://schemas.openxmlformats.org/officeDocument/2006/relationships/hyperlink" Target="https://cloud.ibm.com/docs/watson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loud.ibm.com/apidocs" TargetMode="External"/><Relationship Id="rId5" Type="http://schemas.openxmlformats.org/officeDocument/2006/relationships/hyperlink" Target="https://arxiv.org/html/2411.11072v1" TargetMode="External"/><Relationship Id="rId4" Type="http://schemas.openxmlformats.org/officeDocument/2006/relationships/hyperlink" Target="https://ieeexplore.ieee.org/abstract/document/10842744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NUTRITION AGENT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Anuj Jugran – Graphic Era Hill University - CSE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r>
              <a:rPr lang="en-IN" sz="2000" dirty="0"/>
              <a:t>Enhance cultural adaptation for dietary recommendations across diverse regions.</a:t>
            </a:r>
          </a:p>
          <a:p>
            <a:r>
              <a:rPr lang="en-IN" sz="2000" dirty="0"/>
              <a:t>Integrate additional input sources (e.g., IoT devices) for richer context.</a:t>
            </a:r>
          </a:p>
          <a:p>
            <a:r>
              <a:rPr lang="en-IN" sz="2000" dirty="0"/>
              <a:t>Expand language support beyond the current five languages.</a:t>
            </a:r>
          </a:p>
          <a:p>
            <a:r>
              <a:rPr lang="en-IN" sz="2000" dirty="0"/>
              <a:t>Explore edge computing for offline functionality in smart devices.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US" sz="2000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Watsonx.ai Documentation: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https://cloud.ibm.com/docs/watsonx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 Llama 3.3 Model Card: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https://www.llama.com/docs/model-cards-and-prompt-formats/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“AI-Driven Personalized Nutrition,” Journal of AI in Healthcare, 2023 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https://ieeexplore.ieee.org/abstract/document/10842744/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“Multilingual LLMs for Conversational AI,”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2023 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https://arxiv.org/html/2411.11072v1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Cloud API Reference: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https://cloud.ibm.com/apidocs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Screenshot/ </a:t>
            </a:r>
            <a:r>
              <a:rPr lang="en-IN" dirty="0" err="1"/>
              <a:t>credly</a:t>
            </a:r>
            <a:r>
              <a:rPr lang="en-IN" dirty="0"/>
              <a:t> certificate( getting started with AI)</a:t>
            </a:r>
          </a:p>
        </p:txBody>
      </p:sp>
      <p:pic>
        <p:nvPicPr>
          <p:cNvPr id="7" name="Picture 6" descr="A card with a blue border&#10;&#10;AI-generated content may be incorrect.">
            <a:extLst>
              <a:ext uri="{FF2B5EF4-FFF2-40B4-BE49-F238E27FC236}">
                <a16:creationId xmlns:a16="http://schemas.microsoft.com/office/drawing/2014/main" id="{C00316D6-4A7A-2A64-8677-EAD9528FC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24" y="1232452"/>
            <a:ext cx="8992855" cy="560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Screenshot/ </a:t>
            </a:r>
            <a:r>
              <a:rPr lang="en-IN" dirty="0" err="1"/>
              <a:t>credly</a:t>
            </a:r>
            <a:r>
              <a:rPr lang="en-IN" dirty="0"/>
              <a:t> certificate( Journey to Cloud)</a:t>
            </a:r>
          </a:p>
        </p:txBody>
      </p:sp>
      <p:pic>
        <p:nvPicPr>
          <p:cNvPr id="5" name="Picture 4" descr="A close-up of a certificate&#10;&#10;AI-generated content may be incorrect.">
            <a:extLst>
              <a:ext uri="{FF2B5EF4-FFF2-40B4-BE49-F238E27FC236}">
                <a16:creationId xmlns:a16="http://schemas.microsoft.com/office/drawing/2014/main" id="{2F48A9BD-EC6E-100F-211B-5DCC7A224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232452"/>
            <a:ext cx="9096063" cy="562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Screenshot/ </a:t>
            </a:r>
            <a:r>
              <a:rPr lang="en-IN" dirty="0" err="1"/>
              <a:t>credly</a:t>
            </a:r>
            <a:r>
              <a:rPr lang="en-IN" dirty="0"/>
              <a:t> certificate( RAG Lab)</a:t>
            </a:r>
          </a:p>
        </p:txBody>
      </p:sp>
      <p:pic>
        <p:nvPicPr>
          <p:cNvPr id="5" name="Picture 4" descr="A certificate of completion&#10;&#10;AI-generated content may be incorrect.">
            <a:extLst>
              <a:ext uri="{FF2B5EF4-FFF2-40B4-BE49-F238E27FC236}">
                <a16:creationId xmlns:a16="http://schemas.microsoft.com/office/drawing/2014/main" id="{A43E2964-9BFA-8E1E-1213-222209B6A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02" y="1221942"/>
            <a:ext cx="8827084" cy="555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1"/>
            <a:ext cx="11346307" cy="51435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No.8-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Nutrition Agent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Maintaining a balanced diet is essential for health, but individuals often lack access to personalized, real-time nutritional guidance tailored to their preferences, dietary restrictions, and health goals. The challenge is to develop a system that delivers accurate, context-aware, and multilingual dietary recommendations in dynamic scenarios like meal planning or grocery shopping, without relying on a specific dataset.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903" y="1232452"/>
            <a:ext cx="11946193" cy="542655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Agentic AI Nutrition Agent utilizes the Llama 3.3 70B Instruct model, hosted on IBM Cloud’s Watsonx.ai platform, to provide personalized, multilingual dietary recommendations based on user queries.</a:t>
            </a:r>
          </a:p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Handling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Accept user inputs (e.g., dietary preferences, allergies, health goals, and contextual details like meal timing or location) via natural language queries in supported languages (English, German, French, Italian, Portuguese).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Leverage real-time inputs from user interactions or integrated devices (e.g., fitness trackers, smart kitchen appliances) without requiring a pre-collected dataset.</a:t>
            </a:r>
          </a:p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Use the Llama 3.3 70B Instruct model for natural language understanding and generation to interpret queries and generate tailored recommendations.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Employ the model’s pre-trained knowledge and reinforcement learning with human feedback (RLHF) to align responses with user preferences and nutritional guidelines.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Incorporate contextual analysis to provide time- and location-aware suggestions (e.g., breakfast options based on morning queries).</a:t>
            </a:r>
          </a:p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Deploy the Nutrition Agent on IBM Cloud using Watsonx.ai Runtime service, leveraging Llama 3.3’s FP8 quantized weights for efficient inference.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Develop a multilingual user interface (web/mobile app) supporting English, German, French, Italian, and Portuguese.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Enable API integration for third-party applications (e.g., fitness apps, smart kitchen devices).</a:t>
            </a:r>
          </a:p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Evaluate performance using metrics like recommendation relevance, user satisfaction (via feedback), and adherence to nutritional guidelines.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Monitor response quality in real-world scenarios, refining prompts or model interactions based on user feedback.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is built on IBM Cloud, utilizing Watsonx.ai to host the Llama 3.3 70B Instruct model for scalable, multilingual AI capabilities.</a:t>
            </a:r>
          </a:p>
          <a:p>
            <a:pPr marL="0" indent="0">
              <a:buNone/>
            </a:pPr>
            <a:r>
              <a:rPr lang="en-IN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IBM Cloud infrastructure with GPU support for Llama 3.3 inference.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Watsonx.ai Runtime, Python for scripting, and REST APIs for integration.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Sources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Real-time user queries and device inputs (no pre-collected dataset).</a:t>
            </a:r>
          </a:p>
          <a:p>
            <a:pPr marL="0" indent="0">
              <a:buNone/>
            </a:pPr>
            <a:r>
              <a:rPr lang="en-IN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 Required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Libraries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requests (for API calls), Flask/Django (for web interface).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Watsonx.ai SDK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 model interaction and deployment.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Tools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Matplotlib/Seaborn for result analysis (if needed).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446" y="1216947"/>
            <a:ext cx="11109362" cy="5641053"/>
          </a:xfrm>
        </p:spPr>
        <p:txBody>
          <a:bodyPr>
            <a:normAutofit fontScale="25000" lnSpcReduction="20000"/>
          </a:bodyPr>
          <a:lstStyle/>
          <a:p>
            <a:r>
              <a:rPr lang="en-IN" sz="5600" b="1" dirty="0"/>
              <a:t>Model:</a:t>
            </a:r>
            <a:r>
              <a:rPr lang="en-IN" sz="5600" dirty="0"/>
              <a:t> Llama 3.3 70B Instruct (FP8 quantized), optimized for multilingual dialogue.</a:t>
            </a:r>
          </a:p>
          <a:p>
            <a:r>
              <a:rPr lang="en-IN" sz="5600" b="1" dirty="0"/>
              <a:t>Justification:</a:t>
            </a:r>
            <a:r>
              <a:rPr lang="en-IN" sz="5600" dirty="0"/>
              <a:t> 128k context length, pre-trained knowledge, and RLHF tuning enable complex, context-aware nutritional queries without extra training data.</a:t>
            </a:r>
          </a:p>
          <a:p>
            <a:pPr marL="0" indent="0">
              <a:buNone/>
            </a:pPr>
            <a:r>
              <a:rPr lang="en-IN" sz="5600" b="1" dirty="0"/>
              <a:t>Input Handling</a:t>
            </a:r>
            <a:endParaRPr lang="en-IN" sz="5600" dirty="0"/>
          </a:p>
          <a:p>
            <a:r>
              <a:rPr lang="en-IN" sz="5600" b="1" dirty="0"/>
              <a:t>Inputs:</a:t>
            </a:r>
            <a:r>
              <a:rPr lang="en-IN" sz="5600" dirty="0"/>
              <a:t> User queries (e.g., “low-carb dinner”), preferences (e.g., vegan), and context (time, location).</a:t>
            </a:r>
          </a:p>
          <a:p>
            <a:r>
              <a:rPr lang="en-IN" sz="5600" b="1" dirty="0"/>
              <a:t>Multilingual:</a:t>
            </a:r>
            <a:r>
              <a:rPr lang="en-IN" sz="5600" dirty="0"/>
              <a:t> Supports English, German, French, Italian, Portuguese.</a:t>
            </a:r>
          </a:p>
          <a:p>
            <a:r>
              <a:rPr lang="en-IN" sz="5600" b="1" dirty="0"/>
              <a:t>Real-Time Data:</a:t>
            </a:r>
            <a:r>
              <a:rPr lang="en-IN" sz="5600" dirty="0"/>
              <a:t> Integrates with APIs (e.g., wearables for calorie burn).</a:t>
            </a:r>
          </a:p>
          <a:p>
            <a:r>
              <a:rPr lang="en-IN" sz="5600" b="1" dirty="0"/>
              <a:t>Processing</a:t>
            </a:r>
            <a:endParaRPr lang="en-IN" sz="5600" dirty="0"/>
          </a:p>
          <a:p>
            <a:r>
              <a:rPr lang="en-IN" sz="5600" dirty="0"/>
              <a:t>Uses pre-trained knowledge to generate recommendations without custom datasets.</a:t>
            </a:r>
          </a:p>
          <a:p>
            <a:r>
              <a:rPr lang="en-IN" sz="5600" dirty="0"/>
              <a:t>RLHF aligns responses with nutritional best practices.</a:t>
            </a:r>
          </a:p>
          <a:p>
            <a:r>
              <a:rPr lang="en-IN" sz="5600" dirty="0"/>
              <a:t>Contextual analysis tailors suggestions (e.g., lighter meals at night).</a:t>
            </a:r>
          </a:p>
          <a:p>
            <a:pPr marL="0" indent="0">
              <a:buNone/>
            </a:pPr>
            <a:r>
              <a:rPr lang="en-IN" sz="5600" b="1" dirty="0"/>
              <a:t>Deployment</a:t>
            </a:r>
            <a:endParaRPr lang="en-IN" sz="5600" dirty="0"/>
          </a:p>
          <a:p>
            <a:r>
              <a:rPr lang="en-IN" sz="5600" dirty="0"/>
              <a:t>Log in to IBM Cloud (cloud.ibm.com) → Watsonx.ai.</a:t>
            </a:r>
          </a:p>
          <a:p>
            <a:r>
              <a:rPr lang="en-IN" sz="5600" dirty="0"/>
              <a:t>Create sandbox project, link Watsonx.ai Runtime.</a:t>
            </a:r>
          </a:p>
          <a:p>
            <a:r>
              <a:rPr lang="en-IN" sz="5600" dirty="0"/>
              <a:t>Select Llama 3.3 70B Instruct from foundation models.</a:t>
            </a:r>
          </a:p>
          <a:p>
            <a:r>
              <a:rPr lang="en-IN" sz="5600" dirty="0"/>
              <a:t>Add API tools (e.g., nutritional guidelines).</a:t>
            </a:r>
          </a:p>
          <a:p>
            <a:r>
              <a:rPr lang="en-IN" sz="5600" dirty="0"/>
              <a:t>Create deployment space, generate API key, deploy agent.</a:t>
            </a:r>
          </a:p>
          <a:p>
            <a:r>
              <a:rPr lang="en-IN" sz="5600" dirty="0"/>
              <a:t>Test queries, monitor deployment, ensure multilingual support and secure API access.</a:t>
            </a:r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9C4F11A-50AE-0C5F-46F3-C705818176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4002" y="1301750"/>
            <a:ext cx="10473757" cy="4673600"/>
          </a:xfr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C9EEF55-03ED-FD35-E695-771DAE7A5F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6175" y="1301750"/>
            <a:ext cx="9799650" cy="4673600"/>
          </a:xfrm>
        </p:spPr>
      </p:pic>
    </p:spTree>
    <p:extLst>
      <p:ext uri="{BB962C8B-B14F-4D97-AF65-F5344CB8AC3E}">
        <p14:creationId xmlns:p14="http://schemas.microsoft.com/office/powerpoint/2010/main" val="1895346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Agentic AI Nutrition Agent, powered by Llama 3.3 70B Instruct, effectively provides personalized, multilingual dietary recommendations without requiring a dataset. Leveraging IBM Cloud and Watsonx.ai, the system ensures scalability and user-friendly interaction. Challenges include ensuring cultural relevance across languages and maintaining privacy, addressed through secure deployment and RLHF. The solution promotes healthier dietary choices through accessible, real-time guidance.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84</TotalTime>
  <Words>1001</Words>
  <Application>Microsoft Office PowerPoint</Application>
  <PresentationFormat>Widescreen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Franklin Gothic Book</vt:lpstr>
      <vt:lpstr>Franklin Gothic Demi</vt:lpstr>
      <vt:lpstr>Times New Roman</vt:lpstr>
      <vt:lpstr>Wingdings 2</vt:lpstr>
      <vt:lpstr>DividendVTI</vt:lpstr>
      <vt:lpstr>NUTRITION AGENT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PowerPoint Presentation</vt:lpstr>
      <vt:lpstr>Conclusion</vt:lpstr>
      <vt:lpstr>PowerPoint Presentation</vt:lpstr>
      <vt:lpstr>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ANUJ JUGRAN</cp:lastModifiedBy>
  <cp:revision>28</cp:revision>
  <dcterms:created xsi:type="dcterms:W3CDTF">2021-05-26T16:50:10Z</dcterms:created>
  <dcterms:modified xsi:type="dcterms:W3CDTF">2025-08-04T08:14:34Z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