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Saturday, December 21,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2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Saturday, December 21,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0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Saturday, December 21,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2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Saturday, December 21,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Saturday, December 21,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9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Saturday, December 21,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5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Saturday, December 21,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5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Saturday, December 21,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9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Saturday, December 21,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0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Saturday, December 21,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Saturday, December 21,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6000">
              <a:schemeClr val="tx2">
                <a:lumMod val="7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Saturday, December 21,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661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3CCC2-C723-1D6F-E0A1-16E5945A5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1554630"/>
            <a:ext cx="5015638" cy="1969770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0000"/>
                </a:highlight>
              </a:rPr>
              <a:t>Covid-19 and Its Impact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1BF26-88E2-7420-D199-565852F3D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993670"/>
          </a:xfrm>
        </p:spPr>
        <p:txBody>
          <a:bodyPr>
            <a:normAutofit fontScale="70000" lnSpcReduction="2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highlight>
                  <a:srgbClr val="000000"/>
                </a:highlight>
                <a:latin typeface="docs-Roboto"/>
              </a:rPr>
              <a:t>This survey is basically to understand the impact of Covid-19 and its on education, social life and mental health of students</a:t>
            </a:r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52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57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8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9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8" name="Picture 7" descr="Circle of syringes and vials on blue background">
            <a:extLst>
              <a:ext uri="{FF2B5EF4-FFF2-40B4-BE49-F238E27FC236}">
                <a16:creationId xmlns:a16="http://schemas.microsoft.com/office/drawing/2014/main" id="{4AC44E17-0F6A-283C-F6DB-7D47FB1C8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525" y="1669489"/>
            <a:ext cx="5014800" cy="3510360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76239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A10F56-4600-4E72-882F-DF9A3D705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E7C649-57E0-4A93-B134-67101C07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35AF4F-B82E-435B-8949-29173A05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5412222" cy="3734405"/>
          </a:xfrm>
          <a:custGeom>
            <a:avLst/>
            <a:gdLst>
              <a:gd name="connsiteX0" fmla="*/ 1441992 w 5412222"/>
              <a:gd name="connsiteY0" fmla="*/ 2504513 h 3734405"/>
              <a:gd name="connsiteX1" fmla="*/ 1566499 w 5412222"/>
              <a:gd name="connsiteY1" fmla="*/ 2518404 h 3734405"/>
              <a:gd name="connsiteX2" fmla="*/ 1750954 w 5412222"/>
              <a:gd name="connsiteY2" fmla="*/ 2629527 h 3734405"/>
              <a:gd name="connsiteX3" fmla="*/ 1714063 w 5412222"/>
              <a:gd name="connsiteY3" fmla="*/ 3370350 h 3734405"/>
              <a:gd name="connsiteX4" fmla="*/ 1548053 w 5412222"/>
              <a:gd name="connsiteY4" fmla="*/ 3703720 h 3734405"/>
              <a:gd name="connsiteX5" fmla="*/ 1345153 w 5412222"/>
              <a:gd name="connsiteY5" fmla="*/ 3722241 h 3734405"/>
              <a:gd name="connsiteX6" fmla="*/ 1142252 w 5412222"/>
              <a:gd name="connsiteY6" fmla="*/ 3611117 h 3734405"/>
              <a:gd name="connsiteX7" fmla="*/ 1123807 w 5412222"/>
              <a:gd name="connsiteY7" fmla="*/ 3388870 h 3734405"/>
              <a:gd name="connsiteX8" fmla="*/ 1160697 w 5412222"/>
              <a:gd name="connsiteY8" fmla="*/ 3018459 h 3734405"/>
              <a:gd name="connsiteX9" fmla="*/ 1179143 w 5412222"/>
              <a:gd name="connsiteY9" fmla="*/ 2851774 h 3734405"/>
              <a:gd name="connsiteX10" fmla="*/ 1197589 w 5412222"/>
              <a:gd name="connsiteY10" fmla="*/ 2722130 h 3734405"/>
              <a:gd name="connsiteX11" fmla="*/ 1345153 w 5412222"/>
              <a:gd name="connsiteY11" fmla="*/ 2518404 h 3734405"/>
              <a:gd name="connsiteX12" fmla="*/ 1441992 w 5412222"/>
              <a:gd name="connsiteY12" fmla="*/ 2504513 h 3734405"/>
              <a:gd name="connsiteX13" fmla="*/ 2975080 w 5412222"/>
              <a:gd name="connsiteY13" fmla="*/ 2484443 h 3734405"/>
              <a:gd name="connsiteX14" fmla="*/ 3097382 w 5412222"/>
              <a:gd name="connsiteY14" fmla="*/ 2507883 h 3734405"/>
              <a:gd name="connsiteX15" fmla="*/ 3189904 w 5412222"/>
              <a:gd name="connsiteY15" fmla="*/ 2581966 h 3734405"/>
              <a:gd name="connsiteX16" fmla="*/ 3263922 w 5412222"/>
              <a:gd name="connsiteY16" fmla="*/ 2730130 h 3734405"/>
              <a:gd name="connsiteX17" fmla="*/ 3356443 w 5412222"/>
              <a:gd name="connsiteY17" fmla="*/ 3322788 h 3734405"/>
              <a:gd name="connsiteX18" fmla="*/ 3337939 w 5412222"/>
              <a:gd name="connsiteY18" fmla="*/ 3545035 h 3734405"/>
              <a:gd name="connsiteX19" fmla="*/ 3282426 w 5412222"/>
              <a:gd name="connsiteY19" fmla="*/ 3637638 h 3734405"/>
              <a:gd name="connsiteX20" fmla="*/ 3171400 w 5412222"/>
              <a:gd name="connsiteY20" fmla="*/ 3674679 h 3734405"/>
              <a:gd name="connsiteX21" fmla="*/ 3115887 w 5412222"/>
              <a:gd name="connsiteY21" fmla="*/ 3693200 h 3734405"/>
              <a:gd name="connsiteX22" fmla="*/ 2967852 w 5412222"/>
              <a:gd name="connsiteY22" fmla="*/ 3674679 h 3734405"/>
              <a:gd name="connsiteX23" fmla="*/ 2838321 w 5412222"/>
              <a:gd name="connsiteY23" fmla="*/ 3563556 h 3734405"/>
              <a:gd name="connsiteX24" fmla="*/ 2782808 w 5412222"/>
              <a:gd name="connsiteY24" fmla="*/ 3359829 h 3734405"/>
              <a:gd name="connsiteX25" fmla="*/ 2764304 w 5412222"/>
              <a:gd name="connsiteY25" fmla="*/ 3156103 h 3734405"/>
              <a:gd name="connsiteX26" fmla="*/ 2708791 w 5412222"/>
              <a:gd name="connsiteY26" fmla="*/ 2878295 h 3734405"/>
              <a:gd name="connsiteX27" fmla="*/ 2690286 w 5412222"/>
              <a:gd name="connsiteY27" fmla="*/ 2637527 h 3734405"/>
              <a:gd name="connsiteX28" fmla="*/ 2912339 w 5412222"/>
              <a:gd name="connsiteY28" fmla="*/ 2489363 h 3734405"/>
              <a:gd name="connsiteX29" fmla="*/ 2975080 w 5412222"/>
              <a:gd name="connsiteY29" fmla="*/ 2484443 h 3734405"/>
              <a:gd name="connsiteX30" fmla="*/ 4122198 w 5412222"/>
              <a:gd name="connsiteY30" fmla="*/ 1964873 h 3734405"/>
              <a:gd name="connsiteX31" fmla="*/ 4289154 w 5412222"/>
              <a:gd name="connsiteY31" fmla="*/ 2020607 h 3734405"/>
              <a:gd name="connsiteX32" fmla="*/ 4437557 w 5412222"/>
              <a:gd name="connsiteY32" fmla="*/ 2169233 h 3734405"/>
              <a:gd name="connsiteX33" fmla="*/ 4567411 w 5412222"/>
              <a:gd name="connsiteY33" fmla="*/ 2336436 h 3734405"/>
              <a:gd name="connsiteX34" fmla="*/ 4752916 w 5412222"/>
              <a:gd name="connsiteY34" fmla="*/ 2540795 h 3734405"/>
              <a:gd name="connsiteX35" fmla="*/ 4882769 w 5412222"/>
              <a:gd name="connsiteY35" fmla="*/ 2763733 h 3734405"/>
              <a:gd name="connsiteX36" fmla="*/ 4771467 w 5412222"/>
              <a:gd name="connsiteY36" fmla="*/ 2986671 h 3734405"/>
              <a:gd name="connsiteX37" fmla="*/ 4567411 w 5412222"/>
              <a:gd name="connsiteY37" fmla="*/ 3060983 h 3734405"/>
              <a:gd name="connsiteX38" fmla="*/ 4474659 w 5412222"/>
              <a:gd name="connsiteY38" fmla="*/ 3042405 h 3734405"/>
              <a:gd name="connsiteX39" fmla="*/ 4344804 w 5412222"/>
              <a:gd name="connsiteY39" fmla="*/ 2949514 h 3734405"/>
              <a:gd name="connsiteX40" fmla="*/ 3955244 w 5412222"/>
              <a:gd name="connsiteY40" fmla="*/ 2466483 h 3734405"/>
              <a:gd name="connsiteX41" fmla="*/ 3862491 w 5412222"/>
              <a:gd name="connsiteY41" fmla="*/ 2280701 h 3734405"/>
              <a:gd name="connsiteX42" fmla="*/ 3881042 w 5412222"/>
              <a:gd name="connsiteY42" fmla="*/ 2169233 h 3734405"/>
              <a:gd name="connsiteX43" fmla="*/ 3936693 w 5412222"/>
              <a:gd name="connsiteY43" fmla="*/ 2076342 h 3734405"/>
              <a:gd name="connsiteX44" fmla="*/ 3992345 w 5412222"/>
              <a:gd name="connsiteY44" fmla="*/ 2039186 h 3734405"/>
              <a:gd name="connsiteX45" fmla="*/ 4122198 w 5412222"/>
              <a:gd name="connsiteY45" fmla="*/ 1964873 h 3734405"/>
              <a:gd name="connsiteX46" fmla="*/ 146310 w 5412222"/>
              <a:gd name="connsiteY46" fmla="*/ 1953889 h 3734405"/>
              <a:gd name="connsiteX47" fmla="*/ 350366 w 5412222"/>
              <a:gd name="connsiteY47" fmla="*/ 2046733 h 3734405"/>
              <a:gd name="connsiteX48" fmla="*/ 443118 w 5412222"/>
              <a:gd name="connsiteY48" fmla="*/ 2232420 h 3734405"/>
              <a:gd name="connsiteX49" fmla="*/ 368916 w 5412222"/>
              <a:gd name="connsiteY49" fmla="*/ 2455245 h 3734405"/>
              <a:gd name="connsiteX50" fmla="*/ 55877 w 5412222"/>
              <a:gd name="connsiteY50" fmla="*/ 2823429 h 3734405"/>
              <a:gd name="connsiteX51" fmla="*/ 0 w 5412222"/>
              <a:gd name="connsiteY51" fmla="*/ 2890207 h 3734405"/>
              <a:gd name="connsiteX52" fmla="*/ 0 w 5412222"/>
              <a:gd name="connsiteY52" fmla="*/ 2010548 h 3734405"/>
              <a:gd name="connsiteX53" fmla="*/ 48920 w 5412222"/>
              <a:gd name="connsiteY53" fmla="*/ 1981743 h 3734405"/>
              <a:gd name="connsiteX54" fmla="*/ 146310 w 5412222"/>
              <a:gd name="connsiteY54" fmla="*/ 1953889 h 3734405"/>
              <a:gd name="connsiteX55" fmla="*/ 4987001 w 5412222"/>
              <a:gd name="connsiteY55" fmla="*/ 730996 h 3734405"/>
              <a:gd name="connsiteX56" fmla="*/ 5079441 w 5412222"/>
              <a:gd name="connsiteY56" fmla="*/ 730996 h 3734405"/>
              <a:gd name="connsiteX57" fmla="*/ 5338271 w 5412222"/>
              <a:gd name="connsiteY57" fmla="*/ 804801 h 3734405"/>
              <a:gd name="connsiteX58" fmla="*/ 5412222 w 5412222"/>
              <a:gd name="connsiteY58" fmla="*/ 970860 h 3734405"/>
              <a:gd name="connsiteX59" fmla="*/ 5412222 w 5412222"/>
              <a:gd name="connsiteY59" fmla="*/ 1100017 h 3734405"/>
              <a:gd name="connsiteX60" fmla="*/ 5338271 w 5412222"/>
              <a:gd name="connsiteY60" fmla="*/ 1266077 h 3734405"/>
              <a:gd name="connsiteX61" fmla="*/ 5171880 w 5412222"/>
              <a:gd name="connsiteY61" fmla="*/ 1339881 h 3734405"/>
              <a:gd name="connsiteX62" fmla="*/ 4913050 w 5412222"/>
              <a:gd name="connsiteY62" fmla="*/ 1339881 h 3734405"/>
              <a:gd name="connsiteX63" fmla="*/ 4580268 w 5412222"/>
              <a:gd name="connsiteY63" fmla="*/ 1339881 h 3734405"/>
              <a:gd name="connsiteX64" fmla="*/ 4413877 w 5412222"/>
              <a:gd name="connsiteY64" fmla="*/ 1321430 h 3734405"/>
              <a:gd name="connsiteX65" fmla="*/ 4247486 w 5412222"/>
              <a:gd name="connsiteY65" fmla="*/ 1247626 h 3734405"/>
              <a:gd name="connsiteX66" fmla="*/ 4192022 w 5412222"/>
              <a:gd name="connsiteY66" fmla="*/ 1118468 h 3734405"/>
              <a:gd name="connsiteX67" fmla="*/ 4192022 w 5412222"/>
              <a:gd name="connsiteY67" fmla="*/ 1026213 h 3734405"/>
              <a:gd name="connsiteX68" fmla="*/ 4247486 w 5412222"/>
              <a:gd name="connsiteY68" fmla="*/ 860154 h 3734405"/>
              <a:gd name="connsiteX69" fmla="*/ 4395389 w 5412222"/>
              <a:gd name="connsiteY69" fmla="*/ 786350 h 3734405"/>
              <a:gd name="connsiteX70" fmla="*/ 4617243 w 5412222"/>
              <a:gd name="connsiteY70" fmla="*/ 767899 h 3734405"/>
              <a:gd name="connsiteX71" fmla="*/ 4987001 w 5412222"/>
              <a:gd name="connsiteY71" fmla="*/ 730996 h 3734405"/>
              <a:gd name="connsiteX72" fmla="*/ 3807960 w 5412222"/>
              <a:gd name="connsiteY72" fmla="*/ 0 h 3734405"/>
              <a:gd name="connsiteX73" fmla="*/ 4404064 w 5412222"/>
              <a:gd name="connsiteY73" fmla="*/ 0 h 3734405"/>
              <a:gd name="connsiteX74" fmla="*/ 4368291 w 5412222"/>
              <a:gd name="connsiteY74" fmla="*/ 41360 h 3734405"/>
              <a:gd name="connsiteX75" fmla="*/ 4329548 w 5412222"/>
              <a:gd name="connsiteY75" fmla="*/ 87787 h 3734405"/>
              <a:gd name="connsiteX76" fmla="*/ 4107495 w 5412222"/>
              <a:gd name="connsiteY76" fmla="*/ 198776 h 3734405"/>
              <a:gd name="connsiteX77" fmla="*/ 3885443 w 5412222"/>
              <a:gd name="connsiteY77" fmla="*/ 106285 h 3734405"/>
              <a:gd name="connsiteX78" fmla="*/ 3818365 w 5412222"/>
              <a:gd name="connsiteY78" fmla="*/ 23043 h 373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412222" h="3734405">
                <a:moveTo>
                  <a:pt x="1441992" y="2504513"/>
                </a:moveTo>
                <a:cubicBezTo>
                  <a:pt x="1478883" y="2504513"/>
                  <a:pt x="1520385" y="2509143"/>
                  <a:pt x="1566499" y="2518404"/>
                </a:cubicBezTo>
                <a:cubicBezTo>
                  <a:pt x="1658726" y="2536924"/>
                  <a:pt x="1732509" y="2573965"/>
                  <a:pt x="1750954" y="2629527"/>
                </a:cubicBezTo>
                <a:cubicBezTo>
                  <a:pt x="1787845" y="2703609"/>
                  <a:pt x="1714063" y="3296268"/>
                  <a:pt x="1714063" y="3370350"/>
                </a:cubicBezTo>
                <a:cubicBezTo>
                  <a:pt x="1695617" y="3555556"/>
                  <a:pt x="1658726" y="3666679"/>
                  <a:pt x="1548053" y="3703720"/>
                </a:cubicBezTo>
                <a:cubicBezTo>
                  <a:pt x="1492717" y="3740761"/>
                  <a:pt x="1418935" y="3740761"/>
                  <a:pt x="1345153" y="3722241"/>
                </a:cubicBezTo>
                <a:cubicBezTo>
                  <a:pt x="1252925" y="3722241"/>
                  <a:pt x="1179143" y="3685199"/>
                  <a:pt x="1142252" y="3611117"/>
                </a:cubicBezTo>
                <a:cubicBezTo>
                  <a:pt x="1123807" y="3555556"/>
                  <a:pt x="1105361" y="3481473"/>
                  <a:pt x="1123807" y="3388870"/>
                </a:cubicBezTo>
                <a:cubicBezTo>
                  <a:pt x="1123807" y="3388870"/>
                  <a:pt x="1160697" y="3055500"/>
                  <a:pt x="1160697" y="3018459"/>
                </a:cubicBezTo>
                <a:cubicBezTo>
                  <a:pt x="1160697" y="2962897"/>
                  <a:pt x="1179143" y="2870294"/>
                  <a:pt x="1179143" y="2851774"/>
                </a:cubicBezTo>
                <a:cubicBezTo>
                  <a:pt x="1197589" y="2722130"/>
                  <a:pt x="1197589" y="2722130"/>
                  <a:pt x="1197589" y="2722130"/>
                </a:cubicBezTo>
                <a:cubicBezTo>
                  <a:pt x="1234480" y="2611007"/>
                  <a:pt x="1289816" y="2555445"/>
                  <a:pt x="1345153" y="2518404"/>
                </a:cubicBezTo>
                <a:cubicBezTo>
                  <a:pt x="1372821" y="2509143"/>
                  <a:pt x="1405101" y="2504513"/>
                  <a:pt x="1441992" y="2504513"/>
                </a:cubicBezTo>
                <a:close/>
                <a:moveTo>
                  <a:pt x="2975080" y="2484443"/>
                </a:moveTo>
                <a:cubicBezTo>
                  <a:pt x="3031460" y="2487048"/>
                  <a:pt x="3069626" y="2507883"/>
                  <a:pt x="3097382" y="2507883"/>
                </a:cubicBezTo>
                <a:cubicBezTo>
                  <a:pt x="3134391" y="2526404"/>
                  <a:pt x="3152895" y="2544924"/>
                  <a:pt x="3189904" y="2581966"/>
                </a:cubicBezTo>
                <a:cubicBezTo>
                  <a:pt x="3208409" y="2619007"/>
                  <a:pt x="3226913" y="2656048"/>
                  <a:pt x="3263922" y="2730130"/>
                </a:cubicBezTo>
                <a:cubicBezTo>
                  <a:pt x="3282426" y="2804212"/>
                  <a:pt x="3356443" y="3322788"/>
                  <a:pt x="3356443" y="3322788"/>
                </a:cubicBezTo>
                <a:cubicBezTo>
                  <a:pt x="3374948" y="3433912"/>
                  <a:pt x="3356443" y="3507994"/>
                  <a:pt x="3337939" y="3545035"/>
                </a:cubicBezTo>
                <a:cubicBezTo>
                  <a:pt x="3319435" y="3582076"/>
                  <a:pt x="3300930" y="3619117"/>
                  <a:pt x="3282426" y="3637638"/>
                </a:cubicBezTo>
                <a:cubicBezTo>
                  <a:pt x="3245417" y="3656158"/>
                  <a:pt x="3208409" y="3656158"/>
                  <a:pt x="3171400" y="3674679"/>
                </a:cubicBezTo>
                <a:cubicBezTo>
                  <a:pt x="3152895" y="3674679"/>
                  <a:pt x="3134391" y="3693200"/>
                  <a:pt x="3115887" y="3693200"/>
                </a:cubicBezTo>
                <a:cubicBezTo>
                  <a:pt x="3060374" y="3711720"/>
                  <a:pt x="3004860" y="3711720"/>
                  <a:pt x="2967852" y="3674679"/>
                </a:cubicBezTo>
                <a:cubicBezTo>
                  <a:pt x="2912339" y="3656158"/>
                  <a:pt x="2875330" y="3619117"/>
                  <a:pt x="2838321" y="3563556"/>
                </a:cubicBezTo>
                <a:cubicBezTo>
                  <a:pt x="2801312" y="3507994"/>
                  <a:pt x="2782808" y="3433912"/>
                  <a:pt x="2782808" y="3359829"/>
                </a:cubicBezTo>
                <a:cubicBezTo>
                  <a:pt x="2764304" y="3156103"/>
                  <a:pt x="2764304" y="3156103"/>
                  <a:pt x="2764304" y="3156103"/>
                </a:cubicBezTo>
                <a:cubicBezTo>
                  <a:pt x="2708791" y="2878295"/>
                  <a:pt x="2708791" y="2878295"/>
                  <a:pt x="2708791" y="2878295"/>
                </a:cubicBezTo>
                <a:cubicBezTo>
                  <a:pt x="2671782" y="2767171"/>
                  <a:pt x="2671782" y="2693089"/>
                  <a:pt x="2690286" y="2637527"/>
                </a:cubicBezTo>
                <a:cubicBezTo>
                  <a:pt x="2727295" y="2563445"/>
                  <a:pt x="2801312" y="2489363"/>
                  <a:pt x="2912339" y="2489363"/>
                </a:cubicBezTo>
                <a:cubicBezTo>
                  <a:pt x="2935469" y="2484733"/>
                  <a:pt x="2956286" y="2483575"/>
                  <a:pt x="2975080" y="2484443"/>
                </a:cubicBezTo>
                <a:close/>
                <a:moveTo>
                  <a:pt x="4122198" y="1964873"/>
                </a:moveTo>
                <a:cubicBezTo>
                  <a:pt x="4177850" y="1964873"/>
                  <a:pt x="4233502" y="1983451"/>
                  <a:pt x="4289154" y="2020607"/>
                </a:cubicBezTo>
                <a:cubicBezTo>
                  <a:pt x="4344804" y="2039186"/>
                  <a:pt x="4400456" y="2094920"/>
                  <a:pt x="4437557" y="2169233"/>
                </a:cubicBezTo>
                <a:cubicBezTo>
                  <a:pt x="4567411" y="2336436"/>
                  <a:pt x="4567411" y="2336436"/>
                  <a:pt x="4567411" y="2336436"/>
                </a:cubicBezTo>
                <a:cubicBezTo>
                  <a:pt x="4752916" y="2540795"/>
                  <a:pt x="4752916" y="2540795"/>
                  <a:pt x="4752916" y="2540795"/>
                </a:cubicBezTo>
                <a:cubicBezTo>
                  <a:pt x="4827118" y="2633686"/>
                  <a:pt x="4864220" y="2707999"/>
                  <a:pt x="4882769" y="2763733"/>
                </a:cubicBezTo>
                <a:cubicBezTo>
                  <a:pt x="4882769" y="2838046"/>
                  <a:pt x="4864220" y="2930936"/>
                  <a:pt x="4771467" y="2986671"/>
                </a:cubicBezTo>
                <a:cubicBezTo>
                  <a:pt x="4697264" y="3042405"/>
                  <a:pt x="4623063" y="3060983"/>
                  <a:pt x="4567411" y="3060983"/>
                </a:cubicBezTo>
                <a:cubicBezTo>
                  <a:pt x="4548860" y="3060983"/>
                  <a:pt x="4511759" y="3060983"/>
                  <a:pt x="4474659" y="3042405"/>
                </a:cubicBezTo>
                <a:cubicBezTo>
                  <a:pt x="4437557" y="3023827"/>
                  <a:pt x="4400456" y="2986671"/>
                  <a:pt x="4344804" y="2949514"/>
                </a:cubicBezTo>
                <a:cubicBezTo>
                  <a:pt x="4289154" y="2893780"/>
                  <a:pt x="3955244" y="2466483"/>
                  <a:pt x="3955244" y="2466483"/>
                </a:cubicBezTo>
                <a:cubicBezTo>
                  <a:pt x="3899592" y="2392170"/>
                  <a:pt x="3862491" y="2317858"/>
                  <a:pt x="3862491" y="2280701"/>
                </a:cubicBezTo>
                <a:cubicBezTo>
                  <a:pt x="3862491" y="2224967"/>
                  <a:pt x="3862491" y="2187811"/>
                  <a:pt x="3881042" y="2169233"/>
                </a:cubicBezTo>
                <a:cubicBezTo>
                  <a:pt x="3899592" y="2132076"/>
                  <a:pt x="3918143" y="2113498"/>
                  <a:pt x="3936693" y="2076342"/>
                </a:cubicBezTo>
                <a:cubicBezTo>
                  <a:pt x="3973794" y="2057764"/>
                  <a:pt x="3992345" y="2039186"/>
                  <a:pt x="3992345" y="2039186"/>
                </a:cubicBezTo>
                <a:cubicBezTo>
                  <a:pt x="4029446" y="2002029"/>
                  <a:pt x="4085097" y="1983451"/>
                  <a:pt x="4122198" y="1964873"/>
                </a:cubicBezTo>
                <a:close/>
                <a:moveTo>
                  <a:pt x="146310" y="1953889"/>
                </a:moveTo>
                <a:cubicBezTo>
                  <a:pt x="201962" y="1953889"/>
                  <a:pt x="276164" y="1991027"/>
                  <a:pt x="350366" y="2046733"/>
                </a:cubicBezTo>
                <a:cubicBezTo>
                  <a:pt x="424568" y="2102439"/>
                  <a:pt x="443118" y="2176714"/>
                  <a:pt x="443118" y="2232420"/>
                </a:cubicBezTo>
                <a:cubicBezTo>
                  <a:pt x="443118" y="2288126"/>
                  <a:pt x="424568" y="2362401"/>
                  <a:pt x="368916" y="2455245"/>
                </a:cubicBezTo>
                <a:cubicBezTo>
                  <a:pt x="368916" y="2455245"/>
                  <a:pt x="181092" y="2674589"/>
                  <a:pt x="55877" y="2823429"/>
                </a:cubicBezTo>
                <a:lnTo>
                  <a:pt x="0" y="2890207"/>
                </a:lnTo>
                <a:lnTo>
                  <a:pt x="0" y="2010548"/>
                </a:lnTo>
                <a:lnTo>
                  <a:pt x="48920" y="1981743"/>
                </a:lnTo>
                <a:cubicBezTo>
                  <a:pt x="86021" y="1963174"/>
                  <a:pt x="118485" y="1953889"/>
                  <a:pt x="146310" y="1953889"/>
                </a:cubicBezTo>
                <a:close/>
                <a:moveTo>
                  <a:pt x="4987001" y="730996"/>
                </a:moveTo>
                <a:cubicBezTo>
                  <a:pt x="5079441" y="730996"/>
                  <a:pt x="5079441" y="730996"/>
                  <a:pt x="5079441" y="730996"/>
                </a:cubicBezTo>
                <a:cubicBezTo>
                  <a:pt x="5190368" y="749448"/>
                  <a:pt x="5282808" y="786350"/>
                  <a:pt x="5338271" y="804801"/>
                </a:cubicBezTo>
                <a:cubicBezTo>
                  <a:pt x="5393734" y="841703"/>
                  <a:pt x="5412222" y="897056"/>
                  <a:pt x="5412222" y="970860"/>
                </a:cubicBezTo>
                <a:cubicBezTo>
                  <a:pt x="5412222" y="1007762"/>
                  <a:pt x="5412222" y="1044664"/>
                  <a:pt x="5412222" y="1100017"/>
                </a:cubicBezTo>
                <a:cubicBezTo>
                  <a:pt x="5393734" y="1155371"/>
                  <a:pt x="5375246" y="1210724"/>
                  <a:pt x="5338271" y="1266077"/>
                </a:cubicBezTo>
                <a:cubicBezTo>
                  <a:pt x="5301295" y="1302979"/>
                  <a:pt x="5245832" y="1321430"/>
                  <a:pt x="5171880" y="1339881"/>
                </a:cubicBezTo>
                <a:cubicBezTo>
                  <a:pt x="5060954" y="1339881"/>
                  <a:pt x="5171880" y="1358332"/>
                  <a:pt x="4913050" y="1339881"/>
                </a:cubicBezTo>
                <a:cubicBezTo>
                  <a:pt x="4635731" y="1339881"/>
                  <a:pt x="4580268" y="1339881"/>
                  <a:pt x="4580268" y="1339881"/>
                </a:cubicBezTo>
                <a:cubicBezTo>
                  <a:pt x="4413877" y="1321430"/>
                  <a:pt x="4413877" y="1321430"/>
                  <a:pt x="4413877" y="1321430"/>
                </a:cubicBezTo>
                <a:cubicBezTo>
                  <a:pt x="4321437" y="1302979"/>
                  <a:pt x="4265974" y="1284528"/>
                  <a:pt x="4247486" y="1247626"/>
                </a:cubicBezTo>
                <a:cubicBezTo>
                  <a:pt x="4210510" y="1210724"/>
                  <a:pt x="4192022" y="1173821"/>
                  <a:pt x="4192022" y="1118468"/>
                </a:cubicBezTo>
                <a:cubicBezTo>
                  <a:pt x="4192022" y="1118468"/>
                  <a:pt x="4192022" y="1081566"/>
                  <a:pt x="4192022" y="1026213"/>
                </a:cubicBezTo>
                <a:cubicBezTo>
                  <a:pt x="4192022" y="970860"/>
                  <a:pt x="4210510" y="915507"/>
                  <a:pt x="4247486" y="860154"/>
                </a:cubicBezTo>
                <a:cubicBezTo>
                  <a:pt x="4265974" y="823252"/>
                  <a:pt x="4321437" y="786350"/>
                  <a:pt x="4395389" y="786350"/>
                </a:cubicBezTo>
                <a:cubicBezTo>
                  <a:pt x="4487828" y="767899"/>
                  <a:pt x="4561780" y="767899"/>
                  <a:pt x="4617243" y="767899"/>
                </a:cubicBezTo>
                <a:cubicBezTo>
                  <a:pt x="4783634" y="749448"/>
                  <a:pt x="4876074" y="730996"/>
                  <a:pt x="4987001" y="730996"/>
                </a:cubicBezTo>
                <a:close/>
                <a:moveTo>
                  <a:pt x="3807960" y="0"/>
                </a:moveTo>
                <a:lnTo>
                  <a:pt x="4404064" y="0"/>
                </a:lnTo>
                <a:lnTo>
                  <a:pt x="4368291" y="41360"/>
                </a:lnTo>
                <a:cubicBezTo>
                  <a:pt x="4352100" y="60329"/>
                  <a:pt x="4338800" y="76226"/>
                  <a:pt x="4329548" y="87787"/>
                </a:cubicBezTo>
                <a:cubicBezTo>
                  <a:pt x="4255530" y="161780"/>
                  <a:pt x="4181513" y="198776"/>
                  <a:pt x="4107495" y="198776"/>
                </a:cubicBezTo>
                <a:cubicBezTo>
                  <a:pt x="4033478" y="217275"/>
                  <a:pt x="3959460" y="180278"/>
                  <a:pt x="3885443" y="106285"/>
                </a:cubicBezTo>
                <a:cubicBezTo>
                  <a:pt x="3857687" y="78538"/>
                  <a:pt x="3834556" y="50790"/>
                  <a:pt x="3818365" y="230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D0694-5C88-BD42-05D5-287E53FD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highlight>
                  <a:srgbClr val="000000"/>
                </a:highlight>
              </a:rPr>
              <a:t>Questionnaire Link –</a:t>
            </a:r>
            <a:br>
              <a:rPr lang="en-US" sz="1500">
                <a:highlight>
                  <a:srgbClr val="000000"/>
                </a:highlight>
              </a:rPr>
            </a:br>
            <a:br>
              <a:rPr lang="en-US" sz="1500">
                <a:highlight>
                  <a:srgbClr val="000000"/>
                </a:highlight>
              </a:rPr>
            </a:br>
            <a:r>
              <a:rPr lang="en-US" sz="1500">
                <a:highlight>
                  <a:srgbClr val="000000"/>
                </a:highlight>
              </a:rPr>
              <a:t>https://docs.google.com/forms/d/1yX0oUnEf1nLWQYxSzTEfyOaghGPj6NDKwoE_IYfTsUk/edit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80F6D84-8C54-4A8C-D7CF-2F009B6607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588082"/>
              </p:ext>
            </p:extLst>
          </p:nvPr>
        </p:nvGraphicFramePr>
        <p:xfrm>
          <a:off x="6817113" y="1276361"/>
          <a:ext cx="3523947" cy="1640336"/>
        </p:xfrm>
        <a:graphic>
          <a:graphicData uri="http://schemas.openxmlformats.org/drawingml/2006/table">
            <a:tbl>
              <a:tblPr/>
              <a:tblGrid>
                <a:gridCol w="2310306">
                  <a:extLst>
                    <a:ext uri="{9D8B030D-6E8A-4147-A177-3AD203B41FA5}">
                      <a16:colId xmlns:a16="http://schemas.microsoft.com/office/drawing/2014/main" val="1119042147"/>
                    </a:ext>
                  </a:extLst>
                </a:gridCol>
                <a:gridCol w="1213641">
                  <a:extLst>
                    <a:ext uri="{9D8B030D-6E8A-4147-A177-3AD203B41FA5}">
                      <a16:colId xmlns:a16="http://schemas.microsoft.com/office/drawing/2014/main" val="2296458700"/>
                    </a:ext>
                  </a:extLst>
                </a:gridCol>
              </a:tblGrid>
              <a:tr h="41008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 number of Survey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206191"/>
                  </a:ext>
                </a:extLst>
              </a:tr>
              <a:tr h="4100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Delhi-NCR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255177"/>
                  </a:ext>
                </a:extLst>
              </a:tr>
              <a:tr h="4100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Outside Delhi-NCR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613453"/>
                  </a:ext>
                </a:extLst>
              </a:tr>
              <a:tr h="4100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1182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35521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0D6F63-F19F-6C11-728F-DEC8A6239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972810"/>
              </p:ext>
            </p:extLst>
          </p:nvPr>
        </p:nvGraphicFramePr>
        <p:xfrm>
          <a:off x="446049" y="4257734"/>
          <a:ext cx="4223408" cy="1981065"/>
        </p:xfrm>
        <a:graphic>
          <a:graphicData uri="http://schemas.openxmlformats.org/drawingml/2006/table">
            <a:tbl>
              <a:tblPr/>
              <a:tblGrid>
                <a:gridCol w="2768874">
                  <a:extLst>
                    <a:ext uri="{9D8B030D-6E8A-4147-A177-3AD203B41FA5}">
                      <a16:colId xmlns:a16="http://schemas.microsoft.com/office/drawing/2014/main" val="750024343"/>
                    </a:ext>
                  </a:extLst>
                </a:gridCol>
                <a:gridCol w="1454534">
                  <a:extLst>
                    <a:ext uri="{9D8B030D-6E8A-4147-A177-3AD203B41FA5}">
                      <a16:colId xmlns:a16="http://schemas.microsoft.com/office/drawing/2014/main" val="2091340526"/>
                    </a:ext>
                  </a:extLst>
                </a:gridCol>
              </a:tblGrid>
              <a:tr h="39621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Change in your weight of students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93313"/>
                  </a:ext>
                </a:extLst>
              </a:tr>
              <a:tr h="396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Increased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079856"/>
                  </a:ext>
                </a:extLst>
              </a:tr>
              <a:tr h="396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Decreased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73355"/>
                  </a:ext>
                </a:extLst>
              </a:tr>
              <a:tr h="396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Remain Constant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59704"/>
                  </a:ext>
                </a:extLst>
              </a:tr>
              <a:tr h="396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1182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54129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42DC11C-370C-3D1B-192E-46C86AFF1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146946"/>
              </p:ext>
            </p:extLst>
          </p:nvPr>
        </p:nvGraphicFramePr>
        <p:xfrm>
          <a:off x="5226242" y="3585118"/>
          <a:ext cx="6519709" cy="2912625"/>
        </p:xfrm>
        <a:graphic>
          <a:graphicData uri="http://schemas.openxmlformats.org/drawingml/2006/table">
            <a:tbl>
              <a:tblPr/>
              <a:tblGrid>
                <a:gridCol w="1966099">
                  <a:extLst>
                    <a:ext uri="{9D8B030D-6E8A-4147-A177-3AD203B41FA5}">
                      <a16:colId xmlns:a16="http://schemas.microsoft.com/office/drawing/2014/main" val="2291201250"/>
                    </a:ext>
                  </a:extLst>
                </a:gridCol>
                <a:gridCol w="641784">
                  <a:extLst>
                    <a:ext uri="{9D8B030D-6E8A-4147-A177-3AD203B41FA5}">
                      <a16:colId xmlns:a16="http://schemas.microsoft.com/office/drawing/2014/main" val="1993683953"/>
                    </a:ext>
                  </a:extLst>
                </a:gridCol>
                <a:gridCol w="651971">
                  <a:extLst>
                    <a:ext uri="{9D8B030D-6E8A-4147-A177-3AD203B41FA5}">
                      <a16:colId xmlns:a16="http://schemas.microsoft.com/office/drawing/2014/main" val="2514999322"/>
                    </a:ext>
                  </a:extLst>
                </a:gridCol>
                <a:gridCol w="651971">
                  <a:extLst>
                    <a:ext uri="{9D8B030D-6E8A-4147-A177-3AD203B41FA5}">
                      <a16:colId xmlns:a16="http://schemas.microsoft.com/office/drawing/2014/main" val="1149454551"/>
                    </a:ext>
                  </a:extLst>
                </a:gridCol>
                <a:gridCol w="651971">
                  <a:extLst>
                    <a:ext uri="{9D8B030D-6E8A-4147-A177-3AD203B41FA5}">
                      <a16:colId xmlns:a16="http://schemas.microsoft.com/office/drawing/2014/main" val="1858130952"/>
                    </a:ext>
                  </a:extLst>
                </a:gridCol>
                <a:gridCol w="651971">
                  <a:extLst>
                    <a:ext uri="{9D8B030D-6E8A-4147-A177-3AD203B41FA5}">
                      <a16:colId xmlns:a16="http://schemas.microsoft.com/office/drawing/2014/main" val="2992751516"/>
                    </a:ext>
                  </a:extLst>
                </a:gridCol>
                <a:gridCol w="651971">
                  <a:extLst>
                    <a:ext uri="{9D8B030D-6E8A-4147-A177-3AD203B41FA5}">
                      <a16:colId xmlns:a16="http://schemas.microsoft.com/office/drawing/2014/main" val="2220808457"/>
                    </a:ext>
                  </a:extLst>
                </a:gridCol>
                <a:gridCol w="651971">
                  <a:extLst>
                    <a:ext uri="{9D8B030D-6E8A-4147-A177-3AD203B41FA5}">
                      <a16:colId xmlns:a16="http://schemas.microsoft.com/office/drawing/2014/main" val="158865139"/>
                    </a:ext>
                  </a:extLst>
                </a:gridCol>
              </a:tblGrid>
              <a:tr h="323625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Rating of Online Class experience and used of Medium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960637"/>
                  </a:ext>
                </a:extLst>
              </a:tr>
              <a:tr h="323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 of Online Classes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Excellent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Good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Average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Poor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Very poor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Totoal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03707"/>
                  </a:ext>
                </a:extLst>
              </a:tr>
              <a:tr h="323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Laptop/Desktop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545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353261"/>
                  </a:ext>
                </a:extLst>
              </a:tr>
              <a:tr h="323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Smartphone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544975"/>
                  </a:ext>
                </a:extLst>
              </a:tr>
              <a:tr h="323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Tablet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147329"/>
                  </a:ext>
                </a:extLst>
              </a:tr>
              <a:tr h="323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Smartphone or Laptop/Desktop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384751"/>
                  </a:ext>
                </a:extLst>
              </a:tr>
              <a:tr h="323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Any Gadget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380991"/>
                  </a:ext>
                </a:extLst>
              </a:tr>
              <a:tr h="323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318301"/>
                  </a:ext>
                </a:extLst>
              </a:tr>
              <a:tr h="323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1182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021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050486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158</Words>
  <Application>Microsoft Office PowerPoint</Application>
  <PresentationFormat>Widescreen</PresentationFormat>
  <Paragraphs>84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 Narrow</vt:lpstr>
      <vt:lpstr>Arial</vt:lpstr>
      <vt:lpstr>Avenir Next LT Pro</vt:lpstr>
      <vt:lpstr>docs-Roboto</vt:lpstr>
      <vt:lpstr>Rockwell Nova Light</vt:lpstr>
      <vt:lpstr>The Hand Extrablack</vt:lpstr>
      <vt:lpstr>BlobVTI</vt:lpstr>
      <vt:lpstr>Covid-19 and Its Impact</vt:lpstr>
      <vt:lpstr>Questionnaire Link –  https://docs.google.com/forms/d/1yX0oUnEf1nLWQYxSzTEfyOaghGPj6NDKwoE_IYfTsUk/edit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Huft IT</dc:creator>
  <cp:lastModifiedBy>Huft IT</cp:lastModifiedBy>
  <cp:revision>1</cp:revision>
  <dcterms:created xsi:type="dcterms:W3CDTF">2024-12-21T15:45:43Z</dcterms:created>
  <dcterms:modified xsi:type="dcterms:W3CDTF">2024-12-21T16:58:36Z</dcterms:modified>
</cp:coreProperties>
</file>