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Open Sans" panose="020B0606030504020204" pitchFamily="3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0CD51-17CC-4FA2-A0E2-BF24C480D881}" v="13" dt="2025-05-13T17:45:38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7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j Powar" userId="39c672dac7a843b2" providerId="LiveId" clId="{85C0CD51-17CC-4FA2-A0E2-BF24C480D881}"/>
    <pc:docChg chg="undo custSel addSld delSld modSld">
      <pc:chgData name="Anuj Powar" userId="39c672dac7a843b2" providerId="LiveId" clId="{85C0CD51-17CC-4FA2-A0E2-BF24C480D881}" dt="2025-05-14T10:17:09.605" v="361" actId="1076"/>
      <pc:docMkLst>
        <pc:docMk/>
      </pc:docMkLst>
      <pc:sldChg chg="addSp delSp modSp mod">
        <pc:chgData name="Anuj Powar" userId="39c672dac7a843b2" providerId="LiveId" clId="{85C0CD51-17CC-4FA2-A0E2-BF24C480D881}" dt="2025-05-14T10:17:09.605" v="361" actId="1076"/>
        <pc:sldMkLst>
          <pc:docMk/>
          <pc:sldMk cId="0" sldId="256"/>
        </pc:sldMkLst>
        <pc:spChg chg="mod">
          <ac:chgData name="Anuj Powar" userId="39c672dac7a843b2" providerId="LiveId" clId="{85C0CD51-17CC-4FA2-A0E2-BF24C480D881}" dt="2025-05-14T10:17:05.669" v="360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Anuj Powar" userId="39c672dac7a843b2" providerId="LiveId" clId="{85C0CD51-17CC-4FA2-A0E2-BF24C480D881}" dt="2025-05-13T17:03:51.472" v="44" actId="21"/>
          <ac:spMkLst>
            <pc:docMk/>
            <pc:sldMk cId="0" sldId="256"/>
            <ac:spMk id="4" creationId="{00000000-0000-0000-0000-000000000000}"/>
          </ac:spMkLst>
        </pc:spChg>
        <pc:spChg chg="del mod">
          <ac:chgData name="Anuj Powar" userId="39c672dac7a843b2" providerId="LiveId" clId="{85C0CD51-17CC-4FA2-A0E2-BF24C480D881}" dt="2025-05-13T17:06:52.874" v="133" actId="478"/>
          <ac:spMkLst>
            <pc:docMk/>
            <pc:sldMk cId="0" sldId="256"/>
            <ac:spMk id="5" creationId="{00000000-0000-0000-0000-000000000000}"/>
          </ac:spMkLst>
        </pc:spChg>
        <pc:spChg chg="del">
          <ac:chgData name="Anuj Powar" userId="39c672dac7a843b2" providerId="LiveId" clId="{85C0CD51-17CC-4FA2-A0E2-BF24C480D881}" dt="2025-05-13T16:56:11.830" v="0" actId="478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Anuj Powar" userId="39c672dac7a843b2" providerId="LiveId" clId="{85C0CD51-17CC-4FA2-A0E2-BF24C480D881}" dt="2025-05-14T10:17:09.605" v="361" actId="1076"/>
          <ac:spMkLst>
            <pc:docMk/>
            <pc:sldMk cId="0" sldId="256"/>
            <ac:spMk id="11" creationId="{57912B38-9B43-F3E2-F43F-300C776E5E96}"/>
          </ac:spMkLst>
        </pc:spChg>
        <pc:graphicFrameChg chg="add del mod modGraphic">
          <ac:chgData name="Anuj Powar" userId="39c672dac7a843b2" providerId="LiveId" clId="{85C0CD51-17CC-4FA2-A0E2-BF24C480D881}" dt="2025-05-13T17:29:08.189" v="149" actId="3680"/>
          <ac:graphicFrameMkLst>
            <pc:docMk/>
            <pc:sldMk cId="0" sldId="256"/>
            <ac:graphicFrameMk id="9" creationId="{6ADA02B4-5D00-F175-F2D1-F60B4B12D887}"/>
          </ac:graphicFrameMkLst>
        </pc:graphicFrameChg>
        <pc:graphicFrameChg chg="add mod modGraphic">
          <ac:chgData name="Anuj Powar" userId="39c672dac7a843b2" providerId="LiveId" clId="{85C0CD51-17CC-4FA2-A0E2-BF24C480D881}" dt="2025-05-14T10:05:51.089" v="340" actId="20577"/>
          <ac:graphicFrameMkLst>
            <pc:docMk/>
            <pc:sldMk cId="0" sldId="256"/>
            <ac:graphicFrameMk id="10" creationId="{CB554709-DF7A-CE62-1CD7-20A0ED747332}"/>
          </ac:graphicFrameMkLst>
        </pc:graphicFrameChg>
        <pc:picChg chg="del">
          <ac:chgData name="Anuj Powar" userId="39c672dac7a843b2" providerId="LiveId" clId="{85C0CD51-17CC-4FA2-A0E2-BF24C480D881}" dt="2025-05-13T16:56:14.708" v="1" actId="478"/>
          <ac:picMkLst>
            <pc:docMk/>
            <pc:sldMk cId="0" sldId="256"/>
            <ac:picMk id="7" creationId="{00000000-0000-0000-0000-000000000000}"/>
          </ac:picMkLst>
        </pc:picChg>
      </pc:sldChg>
      <pc:sldChg chg="addSp delSp modSp mod">
        <pc:chgData name="Anuj Powar" userId="39c672dac7a843b2" providerId="LiveId" clId="{85C0CD51-17CC-4FA2-A0E2-BF24C480D881}" dt="2025-05-13T17:46:39.291" v="337" actId="1440"/>
        <pc:sldMkLst>
          <pc:docMk/>
          <pc:sldMk cId="0" sldId="257"/>
        </pc:sldMkLst>
        <pc:spChg chg="mod">
          <ac:chgData name="Anuj Powar" userId="39c672dac7a843b2" providerId="LiveId" clId="{85C0CD51-17CC-4FA2-A0E2-BF24C480D881}" dt="2025-05-13T17:05:30.454" v="55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Anuj Powar" userId="39c672dac7a843b2" providerId="LiveId" clId="{85C0CD51-17CC-4FA2-A0E2-BF24C480D881}" dt="2025-05-13T17:05:55.310" v="60" actId="1076"/>
          <ac:spMkLst>
            <pc:docMk/>
            <pc:sldMk cId="0" sldId="257"/>
            <ac:spMk id="4" creationId="{00000000-0000-0000-0000-000000000000}"/>
          </ac:spMkLst>
        </pc:spChg>
        <pc:spChg chg="mod">
          <ac:chgData name="Anuj Powar" userId="39c672dac7a843b2" providerId="LiveId" clId="{85C0CD51-17CC-4FA2-A0E2-BF24C480D881}" dt="2025-05-13T17:05:14.128" v="52" actId="1076"/>
          <ac:spMkLst>
            <pc:docMk/>
            <pc:sldMk cId="0" sldId="257"/>
            <ac:spMk id="5" creationId="{00000000-0000-0000-0000-000000000000}"/>
          </ac:spMkLst>
        </pc:spChg>
        <pc:spChg chg="mod">
          <ac:chgData name="Anuj Powar" userId="39c672dac7a843b2" providerId="LiveId" clId="{85C0CD51-17CC-4FA2-A0E2-BF24C480D881}" dt="2025-05-13T17:05:14.128" v="52" actId="1076"/>
          <ac:spMkLst>
            <pc:docMk/>
            <pc:sldMk cId="0" sldId="257"/>
            <ac:spMk id="6" creationId="{00000000-0000-0000-0000-000000000000}"/>
          </ac:spMkLst>
        </pc:spChg>
        <pc:spChg chg="mod">
          <ac:chgData name="Anuj Powar" userId="39c672dac7a843b2" providerId="LiveId" clId="{85C0CD51-17CC-4FA2-A0E2-BF24C480D881}" dt="2025-05-13T17:05:14.128" v="52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Anuj Powar" userId="39c672dac7a843b2" providerId="LiveId" clId="{85C0CD51-17CC-4FA2-A0E2-BF24C480D881}" dt="2025-05-13T17:05:14.128" v="52" actId="1076"/>
          <ac:spMkLst>
            <pc:docMk/>
            <pc:sldMk cId="0" sldId="257"/>
            <ac:spMk id="8" creationId="{00000000-0000-0000-0000-000000000000}"/>
          </ac:spMkLst>
        </pc:spChg>
        <pc:spChg chg="mod">
          <ac:chgData name="Anuj Powar" userId="39c672dac7a843b2" providerId="LiveId" clId="{85C0CD51-17CC-4FA2-A0E2-BF24C480D881}" dt="2025-05-13T17:05:14.128" v="52" actId="1076"/>
          <ac:spMkLst>
            <pc:docMk/>
            <pc:sldMk cId="0" sldId="257"/>
            <ac:spMk id="9" creationId="{00000000-0000-0000-0000-000000000000}"/>
          </ac:spMkLst>
        </pc:spChg>
        <pc:spChg chg="mod">
          <ac:chgData name="Anuj Powar" userId="39c672dac7a843b2" providerId="LiveId" clId="{85C0CD51-17CC-4FA2-A0E2-BF24C480D881}" dt="2025-05-13T17:05:14.128" v="52" actId="1076"/>
          <ac:spMkLst>
            <pc:docMk/>
            <pc:sldMk cId="0" sldId="257"/>
            <ac:spMk id="10" creationId="{00000000-0000-0000-0000-000000000000}"/>
          </ac:spMkLst>
        </pc:spChg>
        <pc:spChg chg="mod">
          <ac:chgData name="Anuj Powar" userId="39c672dac7a843b2" providerId="LiveId" clId="{85C0CD51-17CC-4FA2-A0E2-BF24C480D881}" dt="2025-05-13T17:05:14.128" v="52" actId="1076"/>
          <ac:spMkLst>
            <pc:docMk/>
            <pc:sldMk cId="0" sldId="257"/>
            <ac:spMk id="11" creationId="{00000000-0000-0000-0000-000000000000}"/>
          </ac:spMkLst>
        </pc:spChg>
        <pc:spChg chg="add mod">
          <ac:chgData name="Anuj Powar" userId="39c672dac7a843b2" providerId="LiveId" clId="{85C0CD51-17CC-4FA2-A0E2-BF24C480D881}" dt="2025-05-13T17:06:14.294" v="63" actId="1076"/>
          <ac:spMkLst>
            <pc:docMk/>
            <pc:sldMk cId="0" sldId="257"/>
            <ac:spMk id="13" creationId="{70CE8F5A-1451-C0E2-1D19-A00A15263CDE}"/>
          </ac:spMkLst>
        </pc:spChg>
        <pc:spChg chg="add del mod">
          <ac:chgData name="Anuj Powar" userId="39c672dac7a843b2" providerId="LiveId" clId="{85C0CD51-17CC-4FA2-A0E2-BF24C480D881}" dt="2025-05-13T17:05:41.656" v="57" actId="478"/>
          <ac:spMkLst>
            <pc:docMk/>
            <pc:sldMk cId="0" sldId="257"/>
            <ac:spMk id="15" creationId="{3213D79F-BEB8-59E6-F39D-D637310B0B2C}"/>
          </ac:spMkLst>
        </pc:spChg>
        <pc:spChg chg="add mod">
          <ac:chgData name="Anuj Powar" userId="39c672dac7a843b2" providerId="LiveId" clId="{85C0CD51-17CC-4FA2-A0E2-BF24C480D881}" dt="2025-05-13T17:06:08.261" v="62" actId="1076"/>
          <ac:spMkLst>
            <pc:docMk/>
            <pc:sldMk cId="0" sldId="257"/>
            <ac:spMk id="16" creationId="{21A66E4D-3B0B-86FE-A140-DFAB55102718}"/>
          </ac:spMkLst>
        </pc:spChg>
        <pc:picChg chg="mod">
          <ac:chgData name="Anuj Powar" userId="39c672dac7a843b2" providerId="LiveId" clId="{85C0CD51-17CC-4FA2-A0E2-BF24C480D881}" dt="2025-05-13T17:46:39.291" v="337" actId="1440"/>
          <ac:picMkLst>
            <pc:docMk/>
            <pc:sldMk cId="0" sldId="257"/>
            <ac:picMk id="2" creationId="{00000000-0000-0000-0000-000000000000}"/>
          </ac:picMkLst>
        </pc:picChg>
      </pc:sldChg>
      <pc:sldChg chg="addSp modSp">
        <pc:chgData name="Anuj Powar" userId="39c672dac7a843b2" providerId="LiveId" clId="{85C0CD51-17CC-4FA2-A0E2-BF24C480D881}" dt="2025-05-13T16:57:55.422" v="11"/>
        <pc:sldMkLst>
          <pc:docMk/>
          <pc:sldMk cId="0" sldId="258"/>
        </pc:sldMkLst>
        <pc:spChg chg="add mod">
          <ac:chgData name="Anuj Powar" userId="39c672dac7a843b2" providerId="LiveId" clId="{85C0CD51-17CC-4FA2-A0E2-BF24C480D881}" dt="2025-05-13T16:57:55.422" v="11"/>
          <ac:spMkLst>
            <pc:docMk/>
            <pc:sldMk cId="0" sldId="258"/>
            <ac:spMk id="11" creationId="{9761B592-BB70-D5A9-7AE8-B34E15B617B9}"/>
          </ac:spMkLst>
        </pc:spChg>
      </pc:sldChg>
      <pc:sldChg chg="addSp modSp mod">
        <pc:chgData name="Anuj Powar" userId="39c672dac7a843b2" providerId="LiveId" clId="{85C0CD51-17CC-4FA2-A0E2-BF24C480D881}" dt="2025-05-13T17:46:17.572" v="336" actId="1440"/>
        <pc:sldMkLst>
          <pc:docMk/>
          <pc:sldMk cId="0" sldId="259"/>
        </pc:sldMkLst>
        <pc:spChg chg="add mod">
          <ac:chgData name="Anuj Powar" userId="39c672dac7a843b2" providerId="LiveId" clId="{85C0CD51-17CC-4FA2-A0E2-BF24C480D881}" dt="2025-05-13T16:57:52.328" v="10"/>
          <ac:spMkLst>
            <pc:docMk/>
            <pc:sldMk cId="0" sldId="259"/>
            <ac:spMk id="13" creationId="{AA9FAD9C-B69B-B7EB-59B7-735A08C762E6}"/>
          </ac:spMkLst>
        </pc:spChg>
        <pc:picChg chg="add mod">
          <ac:chgData name="Anuj Powar" userId="39c672dac7a843b2" providerId="LiveId" clId="{85C0CD51-17CC-4FA2-A0E2-BF24C480D881}" dt="2025-05-13T17:46:17.572" v="336" actId="1440"/>
          <ac:picMkLst>
            <pc:docMk/>
            <pc:sldMk cId="0" sldId="259"/>
            <ac:picMk id="15" creationId="{203CC032-E27F-ACF4-BD51-B5952F9159B3}"/>
          </ac:picMkLst>
        </pc:picChg>
      </pc:sldChg>
      <pc:sldChg chg="addSp modSp mod">
        <pc:chgData name="Anuj Powar" userId="39c672dac7a843b2" providerId="LiveId" clId="{85C0CD51-17CC-4FA2-A0E2-BF24C480D881}" dt="2025-05-14T04:57:01.702" v="338" actId="1076"/>
        <pc:sldMkLst>
          <pc:docMk/>
          <pc:sldMk cId="0" sldId="260"/>
        </pc:sldMkLst>
        <pc:spChg chg="add mod">
          <ac:chgData name="Anuj Powar" userId="39c672dac7a843b2" providerId="LiveId" clId="{85C0CD51-17CC-4FA2-A0E2-BF24C480D881}" dt="2025-05-13T16:57:49.211" v="9" actId="1036"/>
          <ac:spMkLst>
            <pc:docMk/>
            <pc:sldMk cId="0" sldId="260"/>
            <ac:spMk id="13" creationId="{B85525CD-2AFD-F2BA-7403-E3EFC255BAE1}"/>
          </ac:spMkLst>
        </pc:spChg>
        <pc:picChg chg="add mod">
          <ac:chgData name="Anuj Powar" userId="39c672dac7a843b2" providerId="LiveId" clId="{85C0CD51-17CC-4FA2-A0E2-BF24C480D881}" dt="2025-05-13T17:41:54.078" v="328" actId="14100"/>
          <ac:picMkLst>
            <pc:docMk/>
            <pc:sldMk cId="0" sldId="260"/>
            <ac:picMk id="15" creationId="{CD072338-8DF5-4D57-65CB-DBA2E00029FA}"/>
          </ac:picMkLst>
        </pc:picChg>
        <pc:picChg chg="add mod">
          <ac:chgData name="Anuj Powar" userId="39c672dac7a843b2" providerId="LiveId" clId="{85C0CD51-17CC-4FA2-A0E2-BF24C480D881}" dt="2025-05-13T17:46:10.282" v="335" actId="1440"/>
          <ac:picMkLst>
            <pc:docMk/>
            <pc:sldMk cId="0" sldId="260"/>
            <ac:picMk id="17" creationId="{F3A230A4-05FA-DAB2-DA78-5E1D5DFCF873}"/>
          </ac:picMkLst>
        </pc:picChg>
        <pc:picChg chg="add mod">
          <ac:chgData name="Anuj Powar" userId="39c672dac7a843b2" providerId="LiveId" clId="{85C0CD51-17CC-4FA2-A0E2-BF24C480D881}" dt="2025-05-14T04:57:01.702" v="338" actId="1076"/>
          <ac:picMkLst>
            <pc:docMk/>
            <pc:sldMk cId="0" sldId="260"/>
            <ac:picMk id="19" creationId="{BF858C68-9726-0B8E-AD45-D1FD6D99564C}"/>
          </ac:picMkLst>
        </pc:picChg>
      </pc:sldChg>
      <pc:sldChg chg="addSp modSp add del mod">
        <pc:chgData name="Anuj Powar" userId="39c672dac7a843b2" providerId="LiveId" clId="{85C0CD51-17CC-4FA2-A0E2-BF24C480D881}" dt="2025-05-13T16:58:38.921" v="15" actId="47"/>
        <pc:sldMkLst>
          <pc:docMk/>
          <pc:sldMk cId="0" sldId="261"/>
        </pc:sldMkLst>
        <pc:spChg chg="add mod">
          <ac:chgData name="Anuj Powar" userId="39c672dac7a843b2" providerId="LiveId" clId="{85C0CD51-17CC-4FA2-A0E2-BF24C480D881}" dt="2025-05-13T16:57:33.318" v="6" actId="2085"/>
          <ac:spMkLst>
            <pc:docMk/>
            <pc:sldMk cId="0" sldId="261"/>
            <ac:spMk id="11" creationId="{31E944A0-D601-A328-AC87-0D9FF10ACBAE}"/>
          </ac:spMkLst>
        </pc:spChg>
      </pc:sldChg>
      <pc:sldChg chg="addSp modSp new add del mod">
        <pc:chgData name="Anuj Powar" userId="39c672dac7a843b2" providerId="LiveId" clId="{85C0CD51-17CC-4FA2-A0E2-BF24C480D881}" dt="2025-05-13T17:03:11.744" v="42" actId="1076"/>
        <pc:sldMkLst>
          <pc:docMk/>
          <pc:sldMk cId="381885308" sldId="262"/>
        </pc:sldMkLst>
        <pc:spChg chg="add mod">
          <ac:chgData name="Anuj Powar" userId="39c672dac7a843b2" providerId="LiveId" clId="{85C0CD51-17CC-4FA2-A0E2-BF24C480D881}" dt="2025-05-13T16:58:46.782" v="17"/>
          <ac:spMkLst>
            <pc:docMk/>
            <pc:sldMk cId="381885308" sldId="262"/>
            <ac:spMk id="2" creationId="{DB422AD3-AA91-E75F-64E0-E3A9DA108C13}"/>
          </ac:spMkLst>
        </pc:spChg>
        <pc:spChg chg="add mod">
          <ac:chgData name="Anuj Powar" userId="39c672dac7a843b2" providerId="LiveId" clId="{85C0CD51-17CC-4FA2-A0E2-BF24C480D881}" dt="2025-05-13T17:03:11.744" v="42" actId="1076"/>
          <ac:spMkLst>
            <pc:docMk/>
            <pc:sldMk cId="381885308" sldId="262"/>
            <ac:spMk id="3" creationId="{ECABDD1D-E8CA-F49D-88D1-5ED4F8ED65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92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1200" y="1512356"/>
            <a:ext cx="8026399" cy="7624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Times New Roman" panose="02020603050405020304" pitchFamily="18" charset="0"/>
                <a:ea typeface="Unbounded Bold" pitchFamily="34" charset="-122"/>
                <a:cs typeface="Times New Roman" panose="02020603050405020304" pitchFamily="18" charset="0"/>
              </a:rPr>
              <a:t>Fruit Shop GUI with Java Swing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39957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611654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554709-DF7A-CE62-1CD7-20A0ED747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39848"/>
              </p:ext>
            </p:extLst>
          </p:nvPr>
        </p:nvGraphicFramePr>
        <p:xfrm>
          <a:off x="793789" y="3995738"/>
          <a:ext cx="7247467" cy="35221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0614">
                  <a:extLst>
                    <a:ext uri="{9D8B030D-6E8A-4147-A177-3AD203B41FA5}">
                      <a16:colId xmlns:a16="http://schemas.microsoft.com/office/drawing/2014/main" val="3847089778"/>
                    </a:ext>
                  </a:extLst>
                </a:gridCol>
                <a:gridCol w="5076853">
                  <a:extLst>
                    <a:ext uri="{9D8B030D-6E8A-4147-A177-3AD203B41FA5}">
                      <a16:colId xmlns:a16="http://schemas.microsoft.com/office/drawing/2014/main" val="2165573971"/>
                    </a:ext>
                  </a:extLst>
                </a:gridCol>
              </a:tblGrid>
              <a:tr h="704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dirty="0">
                          <a:latin typeface="Unbounded Bold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latin typeface="Unbounded Bold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74656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Unbounded Bold"/>
                        </a:rPr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0" dirty="0">
                          <a:latin typeface="Unbounded Bold"/>
                        </a:rPr>
                        <a:t>Abhishek </a:t>
                      </a:r>
                      <a:r>
                        <a:rPr lang="en-IN" sz="2500" b="0" dirty="0" err="1">
                          <a:latin typeface="Unbounded Bold"/>
                        </a:rPr>
                        <a:t>Devkatte</a:t>
                      </a:r>
                      <a:endParaRPr lang="en-IN" sz="2500" b="0" dirty="0">
                        <a:latin typeface="Unbounded 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16987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Unbounded Bold"/>
                        </a:rPr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Unbounded Bold"/>
                        </a:rPr>
                        <a:t>Anuj Powar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11292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Unbounded Bold"/>
                        </a:rP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Unbounded Bold"/>
                        </a:rPr>
                        <a:t>Vijay Kore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92054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Unbounded Bold"/>
                        </a:rPr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Unbounded Bold"/>
                        </a:rPr>
                        <a:t>Ranjit </a:t>
                      </a:r>
                      <a:r>
                        <a:rPr lang="en-IN" sz="2500" dirty="0" err="1">
                          <a:latin typeface="Unbounded Bold"/>
                        </a:rPr>
                        <a:t>Dhapate</a:t>
                      </a:r>
                      <a:endParaRPr lang="en-IN" sz="2500" dirty="0">
                        <a:latin typeface="Unbounded 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51807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7912B38-9B43-F3E2-F43F-300C776E5E96}"/>
              </a:ext>
            </a:extLst>
          </p:cNvPr>
          <p:cNvSpPr txBox="1"/>
          <p:nvPr/>
        </p:nvSpPr>
        <p:spPr>
          <a:xfrm>
            <a:off x="793789" y="2742725"/>
            <a:ext cx="48542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 :  G-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0" y="7898"/>
            <a:ext cx="5486400" cy="8213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0"/>
          <p:cNvSpPr/>
          <p:nvPr/>
        </p:nvSpPr>
        <p:spPr>
          <a:xfrm>
            <a:off x="777181" y="774052"/>
            <a:ext cx="66047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Core Functionality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06546" y="3615214"/>
            <a:ext cx="7556421" cy="1821180"/>
          </a:xfrm>
          <a:prstGeom prst="roundRect">
            <a:avLst>
              <a:gd name="adj" fmla="val 523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40980" y="3849648"/>
            <a:ext cx="41930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Inventory Management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40980" y="4340066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Add, remove, or update fruit stock with ease.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40980" y="483905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Fields include name, quantity, and price per unit.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06546" y="5663208"/>
            <a:ext cx="7556421" cy="1821180"/>
          </a:xfrm>
          <a:prstGeom prst="roundRect">
            <a:avLst>
              <a:gd name="adj" fmla="val 523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940980" y="5897642"/>
            <a:ext cx="30513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Sales Processing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940980" y="638806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Calculate total costs and generate detailed receipts.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40980" y="688705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Input purchase quantities for accurate billing.</a:t>
            </a: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E8F5A-1451-C0E2-1D19-A00A15263CDE}"/>
              </a:ext>
            </a:extLst>
          </p:cNvPr>
          <p:cNvSpPr txBox="1"/>
          <p:nvPr/>
        </p:nvSpPr>
        <p:spPr>
          <a:xfrm>
            <a:off x="706546" y="1880183"/>
            <a:ext cx="7315200" cy="803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Discover a user-friendly GUI to manage fruit shop inventory and sales.</a:t>
            </a:r>
            <a:endParaRPr lang="en-US" sz="1800" dirty="0"/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21A66E4D-3B0B-86FE-A140-DFAB55102718}"/>
              </a:ext>
            </a:extLst>
          </p:cNvPr>
          <p:cNvSpPr/>
          <p:nvPr/>
        </p:nvSpPr>
        <p:spPr>
          <a:xfrm>
            <a:off x="777181" y="282008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Built with Java Swing ad efficient data structures for smooth operations.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60178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GUI Components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Main Window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JFrame serves as the primary application window.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634264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Organized Layout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569738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JPanels separate inventory and sales sections for clarity.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 Display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215408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JTable shows inventory using DefaultTableModel for dynamic updates.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User Inputs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215408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JTextFields and JButtons manage interactions like adding fruits or selling stock.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61B592-BB70-D5A9-7AE8-B34E15B617B9}"/>
              </a:ext>
            </a:extLst>
          </p:cNvPr>
          <p:cNvSpPr/>
          <p:nvPr/>
        </p:nvSpPr>
        <p:spPr>
          <a:xfrm>
            <a:off x="12745156" y="7766755"/>
            <a:ext cx="1885244" cy="33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3781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Implementation Details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29553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37339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Inventory Storage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21814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HashMap with fruit name keys and Fruit object values for fast access.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29553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937319" y="33733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Event Handling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386381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ActionListeners process button clicks to update inventory or process sales.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76048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58383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Receipt Output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632876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Formatted text area displays itemized receipts after each sale.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FAD9C-B69B-B7EB-59B7-735A08C762E6}"/>
              </a:ext>
            </a:extLst>
          </p:cNvPr>
          <p:cNvSpPr/>
          <p:nvPr/>
        </p:nvSpPr>
        <p:spPr>
          <a:xfrm>
            <a:off x="12745156" y="7766755"/>
            <a:ext cx="1885244" cy="33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3CC032-E27F-ACF4-BD51-B5952F915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944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Code Snippets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443401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670215"/>
            <a:ext cx="32933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Inventory Addition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16063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`inventory.put("Apple", new Fruit("Apple", 100, 1.50));`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804285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GUI Setup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52151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Creating an Add Fruit button with action listener.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165169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3919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Event Handling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882402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Override `actionPerformed` method to handle interactions.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525CD-2AFD-F2BA-7403-E3EFC255BAE1}"/>
              </a:ext>
            </a:extLst>
          </p:cNvPr>
          <p:cNvSpPr/>
          <p:nvPr/>
        </p:nvSpPr>
        <p:spPr>
          <a:xfrm>
            <a:off x="12745156" y="7766755"/>
            <a:ext cx="1885244" cy="33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072338-8DF5-4D57-65CB-DBA2E0002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5588000" cy="822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A230A4-05FA-DAB2-DA78-5E1D5DFCF8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3830" y="0"/>
            <a:ext cx="5670589" cy="822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58C68-9726-0B8E-AD45-D1FD6D995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474" y="5245942"/>
            <a:ext cx="3115110" cy="1362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2795"/>
            <a:ext cx="79195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Future Enhancements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8550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Database Integration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4024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 for MySQL or PostgreSQL to persist data securely.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638550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Advanced Reporting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574024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Generate sales reports and detect low stock automatically.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638550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User Authentication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574024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Role-based access control: admins and staff with different privileges.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638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Improved GUI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219694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Enhance look, feel, and responsiveness for better user experience.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E944A0-D601-A328-AC87-0D9FF10ACBAE}"/>
              </a:ext>
            </a:extLst>
          </p:cNvPr>
          <p:cNvSpPr/>
          <p:nvPr/>
        </p:nvSpPr>
        <p:spPr>
          <a:xfrm>
            <a:off x="12745156" y="7766755"/>
            <a:ext cx="1885244" cy="33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422AD3-AA91-E75F-64E0-E3A9DA108C13}"/>
              </a:ext>
            </a:extLst>
          </p:cNvPr>
          <p:cNvSpPr/>
          <p:nvPr/>
        </p:nvSpPr>
        <p:spPr>
          <a:xfrm>
            <a:off x="12745156" y="7766755"/>
            <a:ext cx="1885244" cy="33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BDD1D-E8CA-F49D-88D1-5ED4F8ED657F}"/>
              </a:ext>
            </a:extLst>
          </p:cNvPr>
          <p:cNvSpPr txBox="1"/>
          <p:nvPr/>
        </p:nvSpPr>
        <p:spPr>
          <a:xfrm>
            <a:off x="4617158" y="3332049"/>
            <a:ext cx="5960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atin typeface="Unbounded Bold"/>
                <a:ea typeface="Tahoma" panose="020B0604030504040204" pitchFamily="34" charset="0"/>
                <a:cs typeface="Times New Roman" panose="02020603050405020304" pitchFamily="18" charset="0"/>
              </a:rPr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38188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286</Words>
  <Application>Microsoft Office PowerPoint</Application>
  <PresentationFormat>Custom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Unbounded Bold</vt:lpstr>
      <vt:lpstr>Times New Roman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Anuj Powar</cp:lastModifiedBy>
  <cp:revision>1</cp:revision>
  <dcterms:created xsi:type="dcterms:W3CDTF">2025-05-13T16:09:56Z</dcterms:created>
  <dcterms:modified xsi:type="dcterms:W3CDTF">2025-05-14T10:17:09Z</dcterms:modified>
</cp:coreProperties>
</file>