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511"/>
    <a:srgbClr val="FCAA0E"/>
    <a:srgbClr val="FFB702"/>
    <a:srgbClr val="F2613F"/>
    <a:srgbClr val="FFB50A"/>
    <a:srgbClr val="FDAE0B"/>
    <a:srgbClr val="FD4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06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379085" y="1536700"/>
            <a:ext cx="6534150" cy="3784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8000" b="1">
                <a:ln>
                  <a:solidFill>
                    <a:schemeClr val="bg1"/>
                  </a:solidFill>
                </a:ln>
                <a:solidFill>
                  <a:srgbClr val="FCAA0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MingLiU-ExtB" panose="02020500000000000000" charset="-120"/>
                <a:ea typeface="PMingLiU-ExtB" panose="02020500000000000000" charset="-120"/>
              </a:rPr>
              <a:t>ANUJ </a:t>
            </a:r>
            <a:endParaRPr lang="en-US" altLang="zh-CN" sz="8000" b="1">
              <a:ln>
                <a:solidFill>
                  <a:schemeClr val="bg1"/>
                </a:solidFill>
              </a:ln>
              <a:solidFill>
                <a:srgbClr val="FCAA0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PMingLiU-ExtB" panose="02020500000000000000" charset="-120"/>
              <a:ea typeface="PMingLiU-ExtB" panose="02020500000000000000" charset="-120"/>
            </a:endParaRPr>
          </a:p>
          <a:p>
            <a:pPr algn="ctr"/>
            <a:r>
              <a:rPr lang="en-US" altLang="zh-CN" sz="8000" b="1">
                <a:ln>
                  <a:solidFill>
                    <a:schemeClr val="bg1"/>
                  </a:solidFill>
                </a:ln>
                <a:solidFill>
                  <a:srgbClr val="FCAA0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MingLiU-ExtB" panose="02020500000000000000" charset="-120"/>
                <a:ea typeface="PMingLiU-ExtB" panose="02020500000000000000" charset="-120"/>
              </a:rPr>
              <a:t>SINGH</a:t>
            </a:r>
            <a:endParaRPr lang="en-US" altLang="zh-CN" sz="8000" b="1">
              <a:ln>
                <a:solidFill>
                  <a:schemeClr val="bg1"/>
                </a:solidFill>
              </a:ln>
              <a:solidFill>
                <a:srgbClr val="FCAA0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PMingLiU-ExtB" panose="02020500000000000000" charset="-120"/>
              <a:ea typeface="PMingLiU-ExtB" panose="02020500000000000000" charset="-120"/>
            </a:endParaRPr>
          </a:p>
          <a:p>
            <a:pPr algn="ctr"/>
            <a:r>
              <a:rPr lang="en-US" altLang="zh-CN" sz="8000" b="1">
                <a:ln>
                  <a:solidFill>
                    <a:schemeClr val="bg1"/>
                  </a:solidFill>
                </a:ln>
                <a:solidFill>
                  <a:srgbClr val="FCAA0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MingLiU-ExtB" panose="02020500000000000000" charset="-120"/>
                <a:ea typeface="PMingLiU-ExtB" panose="02020500000000000000" charset="-120"/>
              </a:rPr>
              <a:t>KASHYAP</a:t>
            </a:r>
            <a:endParaRPr lang="en-US" altLang="zh-CN" sz="8000" b="1">
              <a:ln>
                <a:solidFill>
                  <a:schemeClr val="bg1"/>
                </a:solidFill>
              </a:ln>
              <a:solidFill>
                <a:srgbClr val="FCAA0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PMingLiU-ExtB" panose="02020500000000000000" charset="-120"/>
              <a:ea typeface="PMingLiU-ExtB" panose="02020500000000000000" charset="-120"/>
            </a:endParaRPr>
          </a:p>
        </p:txBody>
      </p:sp>
      <p:pic>
        <p:nvPicPr>
          <p:cNvPr id="3" name="Picture 2" descr="1519895156650"/>
          <p:cNvPicPr>
            <a:picLocks noChangeAspect="1"/>
          </p:cNvPicPr>
          <p:nvPr/>
        </p:nvPicPr>
        <p:blipFill>
          <a:blip r:embed="rId1"/>
          <a:srcRect r="516" b="29"/>
          <a:stretch>
            <a:fillRect/>
          </a:stretch>
        </p:blipFill>
        <p:spPr>
          <a:xfrm>
            <a:off x="796290" y="1125220"/>
            <a:ext cx="4389755" cy="4411345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178050" y="1069975"/>
            <a:ext cx="8866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MingLiU-ExtB" panose="02020500000000000000" charset="-120"/>
                <a:ea typeface="PMingLiU-ExtB" panose="02020500000000000000" charset="-120"/>
              </a:rPr>
              <a:t>WEB DEVELOPMENT INTERN AT</a:t>
            </a:r>
            <a:endParaRPr lang="en-US" sz="4000" b="1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PMingLiU-ExtB" panose="02020500000000000000" charset="-120"/>
              <a:ea typeface="PMingLiU-ExtB" panose="02020500000000000000" charset="-12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611245" y="4149090"/>
            <a:ext cx="66338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FFB70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 GRIP PROGRAM</a:t>
            </a:r>
            <a:endParaRPr lang="en-US" sz="4000" b="1">
              <a:solidFill>
                <a:srgbClr val="FFB702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r>
              <a:rPr lang="en-US" sz="4000" b="1">
                <a:solidFill>
                  <a:srgbClr val="FFB70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     JUNE 2021</a:t>
            </a:r>
            <a:endParaRPr lang="en-US" sz="4000" b="1">
              <a:solidFill>
                <a:srgbClr val="FFB702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06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31190" y="1136015"/>
            <a:ext cx="2641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CAA0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     </a:t>
            </a:r>
            <a:r>
              <a:rPr lang="en-US" sz="3200">
                <a:solidFill>
                  <a:srgbClr val="FCAA0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   </a:t>
            </a:r>
            <a:r>
              <a:rPr lang="en-US" sz="4000">
                <a:solidFill>
                  <a:srgbClr val="FCAA0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TASK #1   </a:t>
            </a:r>
            <a:endParaRPr lang="en-US" sz="4000">
              <a:solidFill>
                <a:srgbClr val="FCAA0E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86180" y="2391410"/>
            <a:ext cx="2986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rgbClr val="FCAA0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 BASIC</a:t>
            </a:r>
            <a:endParaRPr lang="en-US" sz="4800">
              <a:solidFill>
                <a:srgbClr val="FCAA0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4800">
                <a:solidFill>
                  <a:srgbClr val="FCAA0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BANKING</a:t>
            </a:r>
            <a:endParaRPr lang="en-US" sz="4800">
              <a:solidFill>
                <a:srgbClr val="FCAA0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4800">
                <a:solidFill>
                  <a:srgbClr val="FCAA0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SYSTEM</a:t>
            </a:r>
            <a:endParaRPr lang="en-US" sz="4800">
              <a:solidFill>
                <a:srgbClr val="FCAA0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77995" y="501650"/>
            <a:ext cx="77755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◇ Create a simple dynamic website which has the following specs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◇ Start with creating a dummy data in database for upto 10 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customers. Database options: Mysql, Mongo, Postgres, etc. 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Customers table will have basic fields such as name, email, 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current balance etc. Transfers table will record all transfers 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happened.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◇ Flow: Home Page &gt; View all Customers &gt; Select and View one 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Customer &gt; Transfer Money &gt; Select customer to transfer to &gt; 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View all Customers .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◇ No Login Page. No User Creation. Only transfer of money 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between multiple users.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◇ Host the website at 000webhost, github.io, heroku app or any other free hosting provider. Check in code in gitlab</a:t>
            </a:r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  <a:p>
            <a:endParaRPr lang="en-US" sz="20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06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7895" y="603885"/>
            <a:ext cx="7943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n/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USED TECHNOLOGIES </a:t>
            </a:r>
            <a:endParaRPr lang="en-US" sz="3600">
              <a:ln/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37895" y="1721485"/>
            <a:ext cx="43522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rgbClr val="FDA51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rPr>
              <a:t>Front-end : </a:t>
            </a:r>
            <a:endParaRPr lang="en-US" sz="3200">
              <a:solidFill>
                <a:srgbClr val="FDA51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sz="3200">
              <a:solidFill>
                <a:srgbClr val="FDA51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sz="3200">
                <a:solidFill>
                  <a:srgbClr val="FDA51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rPr>
              <a:t>Back-end : </a:t>
            </a:r>
            <a:endParaRPr lang="en-US" sz="3200">
              <a:solidFill>
                <a:srgbClr val="FDA51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sz="3200">
              <a:solidFill>
                <a:srgbClr val="FDA51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sz="3200">
                <a:solidFill>
                  <a:srgbClr val="FDA51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rPr>
              <a:t>Database :</a:t>
            </a:r>
            <a:endParaRPr lang="en-US" sz="3200">
              <a:solidFill>
                <a:srgbClr val="FDA51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sz="3200">
              <a:solidFill>
                <a:srgbClr val="FDA51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sz="3200">
                <a:solidFill>
                  <a:srgbClr val="FDA51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rPr>
              <a:t>IDE 		 :</a:t>
            </a:r>
            <a:endParaRPr lang="en-US" sz="3200">
              <a:solidFill>
                <a:srgbClr val="FDA51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sz="3200">
              <a:solidFill>
                <a:srgbClr val="FDA51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sz="3200">
                <a:solidFill>
                  <a:srgbClr val="FDA51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rPr>
              <a:t>Hosting	 :</a:t>
            </a:r>
            <a:endParaRPr lang="en-US" sz="3200">
              <a:solidFill>
                <a:srgbClr val="FDA51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84320" y="1721485"/>
            <a:ext cx="79444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HTML, CSS, Bootstrap &amp; Javascript</a:t>
            </a:r>
            <a:endParaRPr lang="en-US" sz="3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endParaRPr lang="en-US" sz="3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r>
              <a:rPr lang="en-US" sz="32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PHP </a:t>
            </a:r>
            <a:endParaRPr lang="en-US" sz="3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endParaRPr lang="en-US" sz="3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r>
              <a:rPr lang="en-US" sz="32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MySQL  </a:t>
            </a:r>
            <a:endParaRPr lang="en-US" sz="3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endParaRPr lang="en-US" sz="3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r>
              <a:rPr lang="en-US" sz="32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VS CODE</a:t>
            </a:r>
            <a:endParaRPr lang="en-US" sz="3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endParaRPr lang="en-US" sz="3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r>
              <a:rPr lang="en-US" sz="32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</a:rPr>
              <a:t>000webhost</a:t>
            </a:r>
            <a:endParaRPr lang="en-US" sz="3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Presentation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Malgun Gothic</vt:lpstr>
      <vt:lpstr>Malgun Gothic Semilight</vt:lpstr>
      <vt:lpstr>Microsoft JhengHei</vt:lpstr>
      <vt:lpstr>Microsoft JhengHei Light</vt:lpstr>
      <vt:lpstr>Microsoft JhengHei UI</vt:lpstr>
      <vt:lpstr>Microsoft JhengHei UI Light</vt:lpstr>
      <vt:lpstr>Microsoft YaHei Light</vt:lpstr>
      <vt:lpstr>Microsoft YaHei UI</vt:lpstr>
      <vt:lpstr>Microsoft YaHei UI Light</vt:lpstr>
      <vt:lpstr>MingLiU-ExtB</vt:lpstr>
      <vt:lpstr>MingLiU_HKSCS-ExtB</vt:lpstr>
      <vt:lpstr>MS Gothic</vt:lpstr>
      <vt:lpstr>MS PGothic</vt:lpstr>
      <vt:lpstr>MS UI Gothic</vt:lpstr>
      <vt:lpstr>NSimSun</vt:lpstr>
      <vt:lpstr>PMingLiU-ExtB</vt:lpstr>
      <vt:lpstr>SimSun-ExtB</vt:lpstr>
      <vt:lpstr>Yu Gothic</vt:lpstr>
      <vt:lpstr>Yu Gothic Light</vt:lpstr>
      <vt:lpstr>Yu Gothic Medium</vt:lpstr>
      <vt:lpstr>Yu Gothic UI</vt:lpstr>
      <vt:lpstr>Yu Gothic UI Light</vt:lpstr>
      <vt:lpstr>Yu Gothic UI Semibold</vt:lpstr>
      <vt:lpstr>Yu Gothic UI Semilight</vt:lpstr>
      <vt:lpstr>Agency FB</vt:lpstr>
      <vt:lpstr>Algerian</vt:lpstr>
      <vt:lpstr>AR BERKLEY</vt:lpstr>
      <vt:lpstr>AR BLANCA</vt:lpstr>
      <vt:lpstr>AR BONNIE</vt:lpstr>
      <vt:lpstr>AR CARTER</vt:lpstr>
      <vt:lpstr>AR CENA</vt:lpstr>
      <vt:lpstr>AR CHRISTY</vt:lpstr>
      <vt:lpstr>AR DARLING</vt:lpstr>
      <vt:lpstr>AR DECODE</vt:lpstr>
      <vt:lpstr>AR DELANEY</vt:lpstr>
      <vt:lpstr>AR DESTINE</vt:lpstr>
      <vt:lpstr>AR ESSENCE</vt:lpstr>
      <vt:lpstr>AR HERMANN</vt:lpstr>
      <vt:lpstr>AR JULIAN</vt:lpstr>
      <vt:lpstr>Arial Black</vt:lpstr>
      <vt:lpstr>Arial Narrow</vt:lpstr>
      <vt:lpstr>Arial Nova</vt:lpstr>
      <vt:lpstr>Arial Nova Cond</vt:lpstr>
      <vt:lpstr>Arial Nova Cond Light</vt:lpstr>
      <vt:lpstr>Arial Nova Light</vt:lpstr>
      <vt:lpstr>Arial Rounded MT Bold</vt:lpstr>
      <vt:lpstr>Bahnschrift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Bahnschrift SemiBold Condensed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Anuj Singh</cp:lastModifiedBy>
  <cp:revision>1</cp:revision>
  <dcterms:created xsi:type="dcterms:W3CDTF">2021-06-07T12:53:17Z</dcterms:created>
  <dcterms:modified xsi:type="dcterms:W3CDTF">2021-06-07T12:53:17Z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