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9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14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9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42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6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03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0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Salary Prediction Using 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018867" cy="6858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Flask/IBM Cloud/</a:t>
            </a:r>
            <a:r>
              <a:rPr lang="en-US" sz="6400" dirty="0" err="1"/>
              <a:t>github</a:t>
            </a:r>
            <a:endParaRPr lang="en-US" sz="6400" dirty="0"/>
          </a:p>
          <a:p>
            <a:r>
              <a:rPr sz="5500" dirty="0"/>
              <a:t>Presented by: Anuj Mishra</a:t>
            </a:r>
          </a:p>
          <a:p>
            <a:r>
              <a:rPr sz="4800" dirty="0"/>
              <a:t>GitHub: github.com/</a:t>
            </a:r>
            <a:r>
              <a:rPr sz="4800" dirty="0" err="1"/>
              <a:t>Anujunitian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Predicts salary using ensemble ML models</a:t>
            </a:r>
          </a:p>
          <a:p>
            <a:r>
              <a:t>- Used tools: Python, Google Colab, VS Code</a:t>
            </a:r>
          </a:p>
          <a:p>
            <a:r>
              <a:t>- Flask used to host model as web app</a:t>
            </a:r>
          </a:p>
          <a:p>
            <a:r>
              <a:t>- Final deployment available via browser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</a:t>
            </a:r>
          </a:p>
          <a:p>
            <a:r>
              <a:rPr dirty="0"/>
              <a:t>- Google </a:t>
            </a:r>
            <a:r>
              <a:rPr dirty="0" err="1"/>
              <a:t>Colab</a:t>
            </a:r>
            <a:endParaRPr dirty="0"/>
          </a:p>
          <a:p>
            <a:r>
              <a:rPr dirty="0"/>
              <a:t>- VS Code (Development IDE)</a:t>
            </a:r>
          </a:p>
          <a:p>
            <a:r>
              <a:rPr dirty="0"/>
              <a:t>- Flask (Web Hosting)</a:t>
            </a:r>
          </a:p>
          <a:p>
            <a:r>
              <a:rPr dirty="0"/>
              <a:t>- Scikit-learn, Pandas, NumPy, Matplotlib</a:t>
            </a:r>
          </a:p>
          <a:p>
            <a:r>
              <a:rPr dirty="0"/>
              <a:t>- </a:t>
            </a:r>
            <a:r>
              <a:rPr dirty="0" err="1"/>
              <a:t>Joblib</a:t>
            </a:r>
            <a:r>
              <a:rPr dirty="0"/>
              <a:t> (Model Serialization)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Ensemble Learning used:</a:t>
            </a:r>
          </a:p>
          <a:p>
            <a:r>
              <a:t>- Random Forest</a:t>
            </a:r>
          </a:p>
          <a:p>
            <a:r>
              <a:t>- Gradient Boosting</a:t>
            </a:r>
          </a:p>
          <a:p>
            <a:r>
              <a:t>- Voting Regressor</a:t>
            </a:r>
          </a:p>
          <a:p>
            <a:endParaRPr/>
          </a:p>
          <a:p>
            <a:r>
              <a:t>Trained on structured employee data with features like:</a:t>
            </a:r>
          </a:p>
          <a:p>
            <a:r>
              <a:t>- Age, Gender, Experience, Education, Job Title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Performance: Actual vs Predicted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scatter plot below shows a high correlation between actual and predicted salaries.</a:t>
            </a:r>
          </a:p>
        </p:txBody>
      </p:sp>
      <p:pic>
        <p:nvPicPr>
          <p:cNvPr id="4" name="Picture 3" descr="Screenshot 2025-08-02 1034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887134"/>
            <a:ext cx="730673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Browser-based Tool UI (Flask)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input their details and get salary prediction directly on browser.</a:t>
            </a:r>
          </a:p>
        </p:txBody>
      </p:sp>
      <p:pic>
        <p:nvPicPr>
          <p:cNvPr id="4" name="Picture 3" descr="Screenshot 2025-08-02 1034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66" y="2887134"/>
            <a:ext cx="7382934" cy="37422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Repo: https://github.com/Anujunitian/Salary-Prediction</a:t>
            </a:r>
          </a:p>
          <a:p>
            <a:endParaRPr/>
          </a:p>
          <a:p>
            <a:r>
              <a:t>Conclusion:</a:t>
            </a:r>
          </a:p>
          <a:p>
            <a:r>
              <a:t>- Ensemble models provide robust and accurate salary predictions.</a:t>
            </a:r>
          </a:p>
          <a:p>
            <a:r>
              <a:t>- Flask enables easy deployment and user interaction.</a:t>
            </a:r>
          </a:p>
          <a:p>
            <a:r>
              <a:t>- Future improvements: Add real-time APIs, expand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215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Salary Prediction Using Ensemble Learning</vt:lpstr>
      <vt:lpstr>Overview</vt:lpstr>
      <vt:lpstr>Technologies &amp; Libraries</vt:lpstr>
      <vt:lpstr>Model &amp; Approach</vt:lpstr>
      <vt:lpstr>Model Performance: Actual vs Predicted</vt:lpstr>
      <vt:lpstr>Browser-based Tool UI (Flask)</vt:lpstr>
      <vt:lpstr>GitHub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Anuj Mishra</cp:lastModifiedBy>
  <cp:revision>2</cp:revision>
  <dcterms:created xsi:type="dcterms:W3CDTF">2013-01-27T09:14:16Z</dcterms:created>
  <dcterms:modified xsi:type="dcterms:W3CDTF">2025-08-02T06:08:30Z</dcterms:modified>
  <cp:category/>
</cp:coreProperties>
</file>