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51" r:id="rId1"/>
  </p:sldMasterIdLst>
  <p:notesMasterIdLst>
    <p:notesMasterId r:id="rId22"/>
  </p:notesMasterIdLst>
  <p:handoutMasterIdLst>
    <p:handoutMasterId r:id="rId23"/>
  </p:handoutMasterIdLst>
  <p:sldIdLst>
    <p:sldId id="256" r:id="rId2"/>
    <p:sldId id="283" r:id="rId3"/>
    <p:sldId id="297" r:id="rId4"/>
    <p:sldId id="478" r:id="rId5"/>
    <p:sldId id="467" r:id="rId6"/>
    <p:sldId id="309" r:id="rId7"/>
    <p:sldId id="453" r:id="rId8"/>
    <p:sldId id="454" r:id="rId9"/>
    <p:sldId id="455" r:id="rId10"/>
    <p:sldId id="465" r:id="rId11"/>
    <p:sldId id="456" r:id="rId12"/>
    <p:sldId id="463" r:id="rId13"/>
    <p:sldId id="464" r:id="rId14"/>
    <p:sldId id="460" r:id="rId15"/>
    <p:sldId id="461" r:id="rId16"/>
    <p:sldId id="462" r:id="rId17"/>
    <p:sldId id="481" r:id="rId18"/>
    <p:sldId id="480" r:id="rId19"/>
    <p:sldId id="446" r:id="rId20"/>
    <p:sldId id="304" r:id="rId2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BBB"/>
    <a:srgbClr val="72041C"/>
    <a:srgbClr val="F99483"/>
    <a:srgbClr val="FCBE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40F51-568A-4B8C-8E3B-5AECEDCC4DA3}" v="78" dt="2020-06-21T19:07:34.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20"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kashyap" userId="6643776189e8c48b" providerId="LiveId" clId="{DF840F51-568A-4B8C-8E3B-5AECEDCC4DA3}"/>
    <pc:docChg chg="undo redo custSel addSld delSld modSld sldOrd">
      <pc:chgData name="anu kashyap" userId="6643776189e8c48b" providerId="LiveId" clId="{DF840F51-568A-4B8C-8E3B-5AECEDCC4DA3}" dt="2020-06-21T19:28:14.939" v="2565" actId="20577"/>
      <pc:docMkLst>
        <pc:docMk/>
      </pc:docMkLst>
      <pc:sldChg chg="modSp mod">
        <pc:chgData name="anu kashyap" userId="6643776189e8c48b" providerId="LiveId" clId="{DF840F51-568A-4B8C-8E3B-5AECEDCC4DA3}" dt="2020-06-21T19:28:14.939" v="2565" actId="20577"/>
        <pc:sldMkLst>
          <pc:docMk/>
          <pc:sldMk cId="262780932" sldId="256"/>
        </pc:sldMkLst>
        <pc:spChg chg="mod">
          <ac:chgData name="anu kashyap" userId="6643776189e8c48b" providerId="LiveId" clId="{DF840F51-568A-4B8C-8E3B-5AECEDCC4DA3}" dt="2020-06-21T19:28:14.939" v="2565" actId="20577"/>
          <ac:spMkLst>
            <pc:docMk/>
            <pc:sldMk cId="262780932" sldId="256"/>
            <ac:spMk id="3" creationId="{860B39DE-C157-43D9-AB29-2007457F8ABC}"/>
          </ac:spMkLst>
        </pc:spChg>
      </pc:sldChg>
      <pc:sldChg chg="modSp add del mod">
        <pc:chgData name="anu kashyap" userId="6643776189e8c48b" providerId="LiveId" clId="{DF840F51-568A-4B8C-8E3B-5AECEDCC4DA3}" dt="2020-06-05T21:58:10.186" v="85" actId="6549"/>
        <pc:sldMkLst>
          <pc:docMk/>
          <pc:sldMk cId="3170873466" sldId="283"/>
        </pc:sldMkLst>
        <pc:spChg chg="mod">
          <ac:chgData name="anu kashyap" userId="6643776189e8c48b" providerId="LiveId" clId="{DF840F51-568A-4B8C-8E3B-5AECEDCC4DA3}" dt="2020-06-05T21:58:10.186" v="85" actId="6549"/>
          <ac:spMkLst>
            <pc:docMk/>
            <pc:sldMk cId="3170873466" sldId="283"/>
            <ac:spMk id="5" creationId="{9B14BA6D-34D2-4742-A5FE-0910FFCC8665}"/>
          </ac:spMkLst>
        </pc:spChg>
      </pc:sldChg>
      <pc:sldChg chg="delSp modSp add del mod">
        <pc:chgData name="anu kashyap" userId="6643776189e8c48b" providerId="LiveId" clId="{DF840F51-568A-4B8C-8E3B-5AECEDCC4DA3}" dt="2020-06-05T21:57:46.229" v="75" actId="2710"/>
        <pc:sldMkLst>
          <pc:docMk/>
          <pc:sldMk cId="1910128845" sldId="297"/>
        </pc:sldMkLst>
        <pc:spChg chg="del">
          <ac:chgData name="anu kashyap" userId="6643776189e8c48b" providerId="LiveId" clId="{DF840F51-568A-4B8C-8E3B-5AECEDCC4DA3}" dt="2020-06-04T16:56:43.609" v="4" actId="478"/>
          <ac:spMkLst>
            <pc:docMk/>
            <pc:sldMk cId="1910128845" sldId="297"/>
            <ac:spMk id="3" creationId="{7B9F1309-F170-4B7A-AF89-129ECCDA7E01}"/>
          </ac:spMkLst>
        </pc:spChg>
        <pc:spChg chg="mod">
          <ac:chgData name="anu kashyap" userId="6643776189e8c48b" providerId="LiveId" clId="{DF840F51-568A-4B8C-8E3B-5AECEDCC4DA3}" dt="2020-06-05T21:57:46.229" v="75" actId="2710"/>
          <ac:spMkLst>
            <pc:docMk/>
            <pc:sldMk cId="1910128845" sldId="297"/>
            <ac:spMk id="11" creationId="{4751F5F2-1E6A-4C12-A7E9-91DE1427DE62}"/>
          </ac:spMkLst>
        </pc:spChg>
        <pc:spChg chg="mod">
          <ac:chgData name="anu kashyap" userId="6643776189e8c48b" providerId="LiveId" clId="{DF840F51-568A-4B8C-8E3B-5AECEDCC4DA3}" dt="2020-06-05T21:45:04.618" v="68" actId="20577"/>
          <ac:spMkLst>
            <pc:docMk/>
            <pc:sldMk cId="1910128845" sldId="297"/>
            <ac:spMk id="14" creationId="{993EC1DE-F718-4BEB-9CB8-3EB84FE67EC8}"/>
          </ac:spMkLst>
        </pc:spChg>
      </pc:sldChg>
      <pc:sldChg chg="modSp add del mod">
        <pc:chgData name="anu kashyap" userId="6643776189e8c48b" providerId="LiveId" clId="{DF840F51-568A-4B8C-8E3B-5AECEDCC4DA3}" dt="2020-06-21T19:02:50.887" v="2484"/>
        <pc:sldMkLst>
          <pc:docMk/>
          <pc:sldMk cId="1744034264" sldId="304"/>
        </pc:sldMkLst>
        <pc:spChg chg="mod">
          <ac:chgData name="anu kashyap" userId="6643776189e8c48b" providerId="LiveId" clId="{DF840F51-568A-4B8C-8E3B-5AECEDCC4DA3}" dt="2020-06-21T19:02:50.887" v="2484"/>
          <ac:spMkLst>
            <pc:docMk/>
            <pc:sldMk cId="1744034264" sldId="304"/>
            <ac:spMk id="27" creationId="{5C819CD8-2492-4469-B1FA-25A45EB45EEC}"/>
          </ac:spMkLst>
        </pc:spChg>
      </pc:sldChg>
      <pc:sldChg chg="modSp mod">
        <pc:chgData name="anu kashyap" userId="6643776189e8c48b" providerId="LiveId" clId="{DF840F51-568A-4B8C-8E3B-5AECEDCC4DA3}" dt="2020-06-21T19:17:00.613" v="2538" actId="20577"/>
        <pc:sldMkLst>
          <pc:docMk/>
          <pc:sldMk cId="1153924145" sldId="309"/>
        </pc:sldMkLst>
        <pc:spChg chg="mod">
          <ac:chgData name="anu kashyap" userId="6643776189e8c48b" providerId="LiveId" clId="{DF840F51-568A-4B8C-8E3B-5AECEDCC4DA3}" dt="2020-06-21T19:17:00.613" v="2538" actId="20577"/>
          <ac:spMkLst>
            <pc:docMk/>
            <pc:sldMk cId="1153924145" sldId="309"/>
            <ac:spMk id="2" creationId="{BA35D88D-4F2C-4444-8344-308A434884AC}"/>
          </ac:spMkLst>
        </pc:spChg>
      </pc:sldChg>
      <pc:sldChg chg="del">
        <pc:chgData name="anu kashyap" userId="6643776189e8c48b" providerId="LiveId" clId="{DF840F51-568A-4B8C-8E3B-5AECEDCC4DA3}" dt="2020-06-04T16:57:07.514" v="7" actId="47"/>
        <pc:sldMkLst>
          <pc:docMk/>
          <pc:sldMk cId="3264533994" sldId="441"/>
        </pc:sldMkLst>
      </pc:sldChg>
      <pc:sldChg chg="addSp delSp modSp add del mod">
        <pc:chgData name="anu kashyap" userId="6643776189e8c48b" providerId="LiveId" clId="{DF840F51-568A-4B8C-8E3B-5AECEDCC4DA3}" dt="2020-06-21T19:06:48.610" v="2498" actId="20577"/>
        <pc:sldMkLst>
          <pc:docMk/>
          <pc:sldMk cId="2511375941" sldId="446"/>
        </pc:sldMkLst>
        <pc:spChg chg="mod">
          <ac:chgData name="anu kashyap" userId="6643776189e8c48b" providerId="LiveId" clId="{DF840F51-568A-4B8C-8E3B-5AECEDCC4DA3}" dt="2020-06-21T18:59:34.043" v="2396" actId="6549"/>
          <ac:spMkLst>
            <pc:docMk/>
            <pc:sldMk cId="2511375941" sldId="446"/>
            <ac:spMk id="2" creationId="{BA35D88D-4F2C-4444-8344-308A434884AC}"/>
          </ac:spMkLst>
        </pc:spChg>
        <pc:spChg chg="add mod">
          <ac:chgData name="anu kashyap" userId="6643776189e8c48b" providerId="LiveId" clId="{DF840F51-568A-4B8C-8E3B-5AECEDCC4DA3}" dt="2020-06-21T19:06:48.610" v="2498" actId="20577"/>
          <ac:spMkLst>
            <pc:docMk/>
            <pc:sldMk cId="2511375941" sldId="446"/>
            <ac:spMk id="7" creationId="{2F081644-CA90-4096-8412-3CA5FC5BF5F9}"/>
          </ac:spMkLst>
        </pc:spChg>
        <pc:graphicFrameChg chg="del modGraphic">
          <ac:chgData name="anu kashyap" userId="6643776189e8c48b" providerId="LiveId" clId="{DF840F51-568A-4B8C-8E3B-5AECEDCC4DA3}" dt="2020-06-21T17:27:36.721" v="1720" actId="478"/>
          <ac:graphicFrameMkLst>
            <pc:docMk/>
            <pc:sldMk cId="2511375941" sldId="446"/>
            <ac:graphicFrameMk id="3" creationId="{3F863B3C-CFD1-4AFA-B26B-ACAD2C541F58}"/>
          </ac:graphicFrameMkLst>
        </pc:graphicFrameChg>
        <pc:graphicFrameChg chg="add mod modGraphic">
          <ac:chgData name="anu kashyap" userId="6643776189e8c48b" providerId="LiveId" clId="{DF840F51-568A-4B8C-8E3B-5AECEDCC4DA3}" dt="2020-06-21T19:00:36.088" v="2400" actId="255"/>
          <ac:graphicFrameMkLst>
            <pc:docMk/>
            <pc:sldMk cId="2511375941" sldId="446"/>
            <ac:graphicFrameMk id="5" creationId="{87AF88A7-33DD-4E84-B866-2F100D451E47}"/>
          </ac:graphicFrameMkLst>
        </pc:graphicFrameChg>
      </pc:sldChg>
      <pc:sldChg chg="del">
        <pc:chgData name="anu kashyap" userId="6643776189e8c48b" providerId="LiveId" clId="{DF840F51-568A-4B8C-8E3B-5AECEDCC4DA3}" dt="2020-06-04T16:56:25.402" v="2" actId="47"/>
        <pc:sldMkLst>
          <pc:docMk/>
          <pc:sldMk cId="155696518" sldId="452"/>
        </pc:sldMkLst>
      </pc:sldChg>
      <pc:sldChg chg="modSp mod">
        <pc:chgData name="anu kashyap" userId="6643776189e8c48b" providerId="LiveId" clId="{DF840F51-568A-4B8C-8E3B-5AECEDCC4DA3}" dt="2020-06-21T19:17:34.653" v="2544" actId="20577"/>
        <pc:sldMkLst>
          <pc:docMk/>
          <pc:sldMk cId="3341480226" sldId="453"/>
        </pc:sldMkLst>
        <pc:spChg chg="mod">
          <ac:chgData name="anu kashyap" userId="6643776189e8c48b" providerId="LiveId" clId="{DF840F51-568A-4B8C-8E3B-5AECEDCC4DA3}" dt="2020-06-21T19:17:34.653" v="2544" actId="20577"/>
          <ac:spMkLst>
            <pc:docMk/>
            <pc:sldMk cId="3341480226" sldId="453"/>
            <ac:spMk id="2" creationId="{BA35D88D-4F2C-4444-8344-308A434884AC}"/>
          </ac:spMkLst>
        </pc:spChg>
        <pc:picChg chg="mod">
          <ac:chgData name="anu kashyap" userId="6643776189e8c48b" providerId="LiveId" clId="{DF840F51-568A-4B8C-8E3B-5AECEDCC4DA3}" dt="2020-06-21T17:33:10.840" v="1901" actId="14100"/>
          <ac:picMkLst>
            <pc:docMk/>
            <pc:sldMk cId="3341480226" sldId="453"/>
            <ac:picMk id="2052" creationId="{31DE51B2-A310-4102-AEDD-301E7EEC7F2B}"/>
          </ac:picMkLst>
        </pc:picChg>
      </pc:sldChg>
      <pc:sldChg chg="modSp mod">
        <pc:chgData name="anu kashyap" userId="6643776189e8c48b" providerId="LiveId" clId="{DF840F51-568A-4B8C-8E3B-5AECEDCC4DA3}" dt="2020-06-21T19:18:10.011" v="2550" actId="20577"/>
        <pc:sldMkLst>
          <pc:docMk/>
          <pc:sldMk cId="3907698118" sldId="454"/>
        </pc:sldMkLst>
        <pc:spChg chg="mod">
          <ac:chgData name="anu kashyap" userId="6643776189e8c48b" providerId="LiveId" clId="{DF840F51-568A-4B8C-8E3B-5AECEDCC4DA3}" dt="2020-06-21T19:18:10.011" v="2550" actId="20577"/>
          <ac:spMkLst>
            <pc:docMk/>
            <pc:sldMk cId="3907698118" sldId="454"/>
            <ac:spMk id="2" creationId="{BA35D88D-4F2C-4444-8344-308A434884AC}"/>
          </ac:spMkLst>
        </pc:spChg>
        <pc:picChg chg="mod">
          <ac:chgData name="anu kashyap" userId="6643776189e8c48b" providerId="LiveId" clId="{DF840F51-568A-4B8C-8E3B-5AECEDCC4DA3}" dt="2020-06-21T17:34:22.202" v="1974" actId="14100"/>
          <ac:picMkLst>
            <pc:docMk/>
            <pc:sldMk cId="3907698118" sldId="454"/>
            <ac:picMk id="3078" creationId="{6FF9C13A-FB90-45E9-A9CB-93A47EDCF763}"/>
          </ac:picMkLst>
        </pc:picChg>
      </pc:sldChg>
      <pc:sldChg chg="modSp mod ord">
        <pc:chgData name="anu kashyap" userId="6643776189e8c48b" providerId="LiveId" clId="{DF840F51-568A-4B8C-8E3B-5AECEDCC4DA3}" dt="2020-06-21T17:34:56.096" v="2037" actId="20577"/>
        <pc:sldMkLst>
          <pc:docMk/>
          <pc:sldMk cId="2697749804" sldId="455"/>
        </pc:sldMkLst>
        <pc:spChg chg="mod">
          <ac:chgData name="anu kashyap" userId="6643776189e8c48b" providerId="LiveId" clId="{DF840F51-568A-4B8C-8E3B-5AECEDCC4DA3}" dt="2020-06-21T17:34:56.096" v="2037" actId="20577"/>
          <ac:spMkLst>
            <pc:docMk/>
            <pc:sldMk cId="2697749804" sldId="455"/>
            <ac:spMk id="2" creationId="{BA35D88D-4F2C-4444-8344-308A434884AC}"/>
          </ac:spMkLst>
        </pc:spChg>
        <pc:picChg chg="mod">
          <ac:chgData name="anu kashyap" userId="6643776189e8c48b" providerId="LiveId" clId="{DF840F51-568A-4B8C-8E3B-5AECEDCC4DA3}" dt="2020-06-21T17:34:48.831" v="2017" actId="14100"/>
          <ac:picMkLst>
            <pc:docMk/>
            <pc:sldMk cId="2697749804" sldId="455"/>
            <ac:picMk id="4098" creationId="{BD5A9DDB-57C2-47A2-B117-B848AC78154F}"/>
          </ac:picMkLst>
        </pc:picChg>
      </pc:sldChg>
      <pc:sldChg chg="modSp mod">
        <pc:chgData name="anu kashyap" userId="6643776189e8c48b" providerId="LiveId" clId="{DF840F51-568A-4B8C-8E3B-5AECEDCC4DA3}" dt="2020-06-21T17:35:44.709" v="2107" actId="20577"/>
        <pc:sldMkLst>
          <pc:docMk/>
          <pc:sldMk cId="3530453413" sldId="456"/>
        </pc:sldMkLst>
        <pc:spChg chg="mod">
          <ac:chgData name="anu kashyap" userId="6643776189e8c48b" providerId="LiveId" clId="{DF840F51-568A-4B8C-8E3B-5AECEDCC4DA3}" dt="2020-06-21T17:35:44.709" v="2107" actId="20577"/>
          <ac:spMkLst>
            <pc:docMk/>
            <pc:sldMk cId="3530453413" sldId="456"/>
            <ac:spMk id="2" creationId="{BA35D88D-4F2C-4444-8344-308A434884AC}"/>
          </ac:spMkLst>
        </pc:spChg>
      </pc:sldChg>
      <pc:sldChg chg="del">
        <pc:chgData name="anu kashyap" userId="6643776189e8c48b" providerId="LiveId" clId="{DF840F51-568A-4B8C-8E3B-5AECEDCC4DA3}" dt="2020-06-04T16:57:07.514" v="7" actId="47"/>
        <pc:sldMkLst>
          <pc:docMk/>
          <pc:sldMk cId="219030672" sldId="457"/>
        </pc:sldMkLst>
      </pc:sldChg>
      <pc:sldChg chg="del">
        <pc:chgData name="anu kashyap" userId="6643776189e8c48b" providerId="LiveId" clId="{DF840F51-568A-4B8C-8E3B-5AECEDCC4DA3}" dt="2020-06-04T16:57:07.514" v="7" actId="47"/>
        <pc:sldMkLst>
          <pc:docMk/>
          <pc:sldMk cId="986489867" sldId="458"/>
        </pc:sldMkLst>
      </pc:sldChg>
      <pc:sldChg chg="modSp mod">
        <pc:chgData name="anu kashyap" userId="6643776189e8c48b" providerId="LiveId" clId="{DF840F51-568A-4B8C-8E3B-5AECEDCC4DA3}" dt="2020-06-21T17:37:20.507" v="2220" actId="108"/>
        <pc:sldMkLst>
          <pc:docMk/>
          <pc:sldMk cId="77932945" sldId="460"/>
        </pc:sldMkLst>
        <pc:spChg chg="mod">
          <ac:chgData name="anu kashyap" userId="6643776189e8c48b" providerId="LiveId" clId="{DF840F51-568A-4B8C-8E3B-5AECEDCC4DA3}" dt="2020-06-21T17:37:20.507" v="2220" actId="108"/>
          <ac:spMkLst>
            <pc:docMk/>
            <pc:sldMk cId="77932945" sldId="460"/>
            <ac:spMk id="2" creationId="{BA35D88D-4F2C-4444-8344-308A434884AC}"/>
          </ac:spMkLst>
        </pc:spChg>
        <pc:picChg chg="mod">
          <ac:chgData name="anu kashyap" userId="6643776189e8c48b" providerId="LiveId" clId="{DF840F51-568A-4B8C-8E3B-5AECEDCC4DA3}" dt="2020-06-21T17:36:49.296" v="2182" actId="14100"/>
          <ac:picMkLst>
            <pc:docMk/>
            <pc:sldMk cId="77932945" sldId="460"/>
            <ac:picMk id="7172" creationId="{CCDFCC05-4BD7-4C07-90C1-2B221FDF1B8D}"/>
          </ac:picMkLst>
        </pc:picChg>
      </pc:sldChg>
      <pc:sldChg chg="modSp mod">
        <pc:chgData name="anu kashyap" userId="6643776189e8c48b" providerId="LiveId" clId="{DF840F51-568A-4B8C-8E3B-5AECEDCC4DA3}" dt="2020-06-21T19:22:10.880" v="2554" actId="20577"/>
        <pc:sldMkLst>
          <pc:docMk/>
          <pc:sldMk cId="1826956077" sldId="461"/>
        </pc:sldMkLst>
        <pc:spChg chg="mod">
          <ac:chgData name="anu kashyap" userId="6643776189e8c48b" providerId="LiveId" clId="{DF840F51-568A-4B8C-8E3B-5AECEDCC4DA3}" dt="2020-06-21T19:22:10.880" v="2554" actId="20577"/>
          <ac:spMkLst>
            <pc:docMk/>
            <pc:sldMk cId="1826956077" sldId="461"/>
            <ac:spMk id="2" creationId="{BA35D88D-4F2C-4444-8344-308A434884AC}"/>
          </ac:spMkLst>
        </pc:spChg>
        <pc:picChg chg="mod">
          <ac:chgData name="anu kashyap" userId="6643776189e8c48b" providerId="LiveId" clId="{DF840F51-568A-4B8C-8E3B-5AECEDCC4DA3}" dt="2020-06-21T17:37:32.869" v="2221" actId="14100"/>
          <ac:picMkLst>
            <pc:docMk/>
            <pc:sldMk cId="1826956077" sldId="461"/>
            <ac:picMk id="8194" creationId="{30499D42-E3D5-4F2A-A68C-49E59D4EC70E}"/>
          </ac:picMkLst>
        </pc:picChg>
      </pc:sldChg>
      <pc:sldChg chg="modSp mod">
        <pc:chgData name="anu kashyap" userId="6643776189e8c48b" providerId="LiveId" clId="{DF840F51-568A-4B8C-8E3B-5AECEDCC4DA3}" dt="2020-06-21T19:22:38.320" v="2562" actId="20577"/>
        <pc:sldMkLst>
          <pc:docMk/>
          <pc:sldMk cId="1857139109" sldId="462"/>
        </pc:sldMkLst>
        <pc:spChg chg="mod">
          <ac:chgData name="anu kashyap" userId="6643776189e8c48b" providerId="LiveId" clId="{DF840F51-568A-4B8C-8E3B-5AECEDCC4DA3}" dt="2020-06-21T19:22:38.320" v="2562" actId="20577"/>
          <ac:spMkLst>
            <pc:docMk/>
            <pc:sldMk cId="1857139109" sldId="462"/>
            <ac:spMk id="2" creationId="{BA35D88D-4F2C-4444-8344-308A434884AC}"/>
          </ac:spMkLst>
        </pc:spChg>
      </pc:sldChg>
      <pc:sldChg chg="modSp mod">
        <pc:chgData name="anu kashyap" userId="6643776189e8c48b" providerId="LiveId" clId="{DF840F51-568A-4B8C-8E3B-5AECEDCC4DA3}" dt="2020-06-21T17:36:12.132" v="2141" actId="20577"/>
        <pc:sldMkLst>
          <pc:docMk/>
          <pc:sldMk cId="645086603" sldId="463"/>
        </pc:sldMkLst>
        <pc:spChg chg="mod">
          <ac:chgData name="anu kashyap" userId="6643776189e8c48b" providerId="LiveId" clId="{DF840F51-568A-4B8C-8E3B-5AECEDCC4DA3}" dt="2020-06-21T17:36:12.132" v="2141" actId="20577"/>
          <ac:spMkLst>
            <pc:docMk/>
            <pc:sldMk cId="645086603" sldId="463"/>
            <ac:spMk id="2" creationId="{BA35D88D-4F2C-4444-8344-308A434884AC}"/>
          </ac:spMkLst>
        </pc:spChg>
      </pc:sldChg>
      <pc:sldChg chg="modSp mod">
        <pc:chgData name="anu kashyap" userId="6643776189e8c48b" providerId="LiveId" clId="{DF840F51-568A-4B8C-8E3B-5AECEDCC4DA3}" dt="2020-06-21T17:36:37.687" v="2181" actId="20577"/>
        <pc:sldMkLst>
          <pc:docMk/>
          <pc:sldMk cId="1075877152" sldId="464"/>
        </pc:sldMkLst>
        <pc:spChg chg="mod">
          <ac:chgData name="anu kashyap" userId="6643776189e8c48b" providerId="LiveId" clId="{DF840F51-568A-4B8C-8E3B-5AECEDCC4DA3}" dt="2020-06-21T17:36:37.687" v="2181" actId="20577"/>
          <ac:spMkLst>
            <pc:docMk/>
            <pc:sldMk cId="1075877152" sldId="464"/>
            <ac:spMk id="2" creationId="{BA35D88D-4F2C-4444-8344-308A434884AC}"/>
          </ac:spMkLst>
        </pc:spChg>
      </pc:sldChg>
      <pc:sldChg chg="modSp mod">
        <pc:chgData name="anu kashyap" userId="6643776189e8c48b" providerId="LiveId" clId="{DF840F51-568A-4B8C-8E3B-5AECEDCC4DA3}" dt="2020-06-21T17:35:28.447" v="2080" actId="108"/>
        <pc:sldMkLst>
          <pc:docMk/>
          <pc:sldMk cId="479283264" sldId="465"/>
        </pc:sldMkLst>
        <pc:spChg chg="mod">
          <ac:chgData name="anu kashyap" userId="6643776189e8c48b" providerId="LiveId" clId="{DF840F51-568A-4B8C-8E3B-5AECEDCC4DA3}" dt="2020-06-21T17:35:28.447" v="2080" actId="108"/>
          <ac:spMkLst>
            <pc:docMk/>
            <pc:sldMk cId="479283264" sldId="465"/>
            <ac:spMk id="2" creationId="{BA35D88D-4F2C-4444-8344-308A434884AC}"/>
          </ac:spMkLst>
        </pc:spChg>
      </pc:sldChg>
      <pc:sldChg chg="add">
        <pc:chgData name="anu kashyap" userId="6643776189e8c48b" providerId="LiveId" clId="{DF840F51-568A-4B8C-8E3B-5AECEDCC4DA3}" dt="2020-06-04T16:57:18.029" v="8"/>
        <pc:sldMkLst>
          <pc:docMk/>
          <pc:sldMk cId="804682683" sldId="467"/>
        </pc:sldMkLst>
      </pc:sldChg>
      <pc:sldChg chg="delSp modSp add mod">
        <pc:chgData name="anu kashyap" userId="6643776189e8c48b" providerId="LiveId" clId="{DF840F51-568A-4B8C-8E3B-5AECEDCC4DA3}" dt="2020-06-21T17:32:53.838" v="1900" actId="255"/>
        <pc:sldMkLst>
          <pc:docMk/>
          <pc:sldMk cId="3299785966" sldId="478"/>
        </pc:sldMkLst>
        <pc:spChg chg="mod">
          <ac:chgData name="anu kashyap" userId="6643776189e8c48b" providerId="LiveId" clId="{DF840F51-568A-4B8C-8E3B-5AECEDCC4DA3}" dt="2020-06-05T21:57:11.458" v="69" actId="6549"/>
          <ac:spMkLst>
            <pc:docMk/>
            <pc:sldMk cId="3299785966" sldId="478"/>
            <ac:spMk id="2" creationId="{BA35D88D-4F2C-4444-8344-308A434884AC}"/>
          </ac:spMkLst>
        </pc:spChg>
        <pc:spChg chg="mod">
          <ac:chgData name="anu kashyap" userId="6643776189e8c48b" providerId="LiveId" clId="{DF840F51-568A-4B8C-8E3B-5AECEDCC4DA3}" dt="2020-06-04T16:56:54.778" v="6" actId="6549"/>
          <ac:spMkLst>
            <pc:docMk/>
            <pc:sldMk cId="3299785966" sldId="478"/>
            <ac:spMk id="5" creationId="{9B14BA6D-34D2-4742-A5FE-0910FFCC8665}"/>
          </ac:spMkLst>
        </pc:spChg>
        <pc:spChg chg="del">
          <ac:chgData name="anu kashyap" userId="6643776189e8c48b" providerId="LiveId" clId="{DF840F51-568A-4B8C-8E3B-5AECEDCC4DA3}" dt="2020-06-05T21:58:20.883" v="86" actId="478"/>
          <ac:spMkLst>
            <pc:docMk/>
            <pc:sldMk cId="3299785966" sldId="478"/>
            <ac:spMk id="7" creationId="{EA306330-A358-4C15-B86B-3D391EBDB80A}"/>
          </ac:spMkLst>
        </pc:spChg>
        <pc:spChg chg="mod">
          <ac:chgData name="anu kashyap" userId="6643776189e8c48b" providerId="LiveId" clId="{DF840F51-568A-4B8C-8E3B-5AECEDCC4DA3}" dt="2020-06-21T17:32:53.838" v="1900" actId="255"/>
          <ac:spMkLst>
            <pc:docMk/>
            <pc:sldMk cId="3299785966" sldId="478"/>
            <ac:spMk id="8" creationId="{CE78A63F-86C7-44E7-8221-DDBDFC5FF204}"/>
          </ac:spMkLst>
        </pc:spChg>
        <pc:spChg chg="del">
          <ac:chgData name="anu kashyap" userId="6643776189e8c48b" providerId="LiveId" clId="{DF840F51-568A-4B8C-8E3B-5AECEDCC4DA3}" dt="2020-06-05T21:57:20.310" v="70" actId="478"/>
          <ac:spMkLst>
            <pc:docMk/>
            <pc:sldMk cId="3299785966" sldId="478"/>
            <ac:spMk id="9" creationId="{E45435C0-8CCC-4699-9ADF-8005CED8AB6A}"/>
          </ac:spMkLst>
        </pc:spChg>
        <pc:spChg chg="del">
          <ac:chgData name="anu kashyap" userId="6643776189e8c48b" providerId="LiveId" clId="{DF840F51-568A-4B8C-8E3B-5AECEDCC4DA3}" dt="2020-06-04T16:56:52.357" v="5" actId="478"/>
          <ac:spMkLst>
            <pc:docMk/>
            <pc:sldMk cId="3299785966" sldId="478"/>
            <ac:spMk id="10" creationId="{A8B0F500-7DF0-4692-B521-F08E3A03660F}"/>
          </ac:spMkLst>
        </pc:spChg>
      </pc:sldChg>
      <pc:sldChg chg="add del">
        <pc:chgData name="anu kashyap" userId="6643776189e8c48b" providerId="LiveId" clId="{DF840F51-568A-4B8C-8E3B-5AECEDCC4DA3}" dt="2020-06-05T21:57:37.995" v="74" actId="47"/>
        <pc:sldMkLst>
          <pc:docMk/>
          <pc:sldMk cId="2763934390" sldId="479"/>
        </pc:sldMkLst>
      </pc:sldChg>
      <pc:sldChg chg="modSp add mod">
        <pc:chgData name="anu kashyap" userId="6643776189e8c48b" providerId="LiveId" clId="{DF840F51-568A-4B8C-8E3B-5AECEDCC4DA3}" dt="2020-06-21T18:54:34.820" v="2358" actId="20577"/>
        <pc:sldMkLst>
          <pc:docMk/>
          <pc:sldMk cId="3441448581" sldId="480"/>
        </pc:sldMkLst>
        <pc:spChg chg="mod">
          <ac:chgData name="anu kashyap" userId="6643776189e8c48b" providerId="LiveId" clId="{DF840F51-568A-4B8C-8E3B-5AECEDCC4DA3}" dt="2020-06-21T17:27:06.131" v="1717" actId="6549"/>
          <ac:spMkLst>
            <pc:docMk/>
            <pc:sldMk cId="3441448581" sldId="480"/>
            <ac:spMk id="14" creationId="{A6B88DFE-34C4-4407-8011-0D2FEB5EB3D2}"/>
          </ac:spMkLst>
        </pc:spChg>
        <pc:graphicFrameChg chg="mod modGraphic">
          <ac:chgData name="anu kashyap" userId="6643776189e8c48b" providerId="LiveId" clId="{DF840F51-568A-4B8C-8E3B-5AECEDCC4DA3}" dt="2020-06-21T18:54:34.820" v="2358" actId="20577"/>
          <ac:graphicFrameMkLst>
            <pc:docMk/>
            <pc:sldMk cId="3441448581" sldId="480"/>
            <ac:graphicFrameMk id="3" creationId="{3F863B3C-CFD1-4AFA-B26B-ACAD2C541F58}"/>
          </ac:graphicFrameMkLst>
        </pc:graphicFrameChg>
      </pc:sldChg>
      <pc:sldChg chg="addSp delSp modSp add mod">
        <pc:chgData name="anu kashyap" userId="6643776189e8c48b" providerId="LiveId" clId="{DF840F51-568A-4B8C-8E3B-5AECEDCC4DA3}" dt="2020-06-21T19:07:41.316" v="2521" actId="478"/>
        <pc:sldMkLst>
          <pc:docMk/>
          <pc:sldMk cId="1778508259" sldId="481"/>
        </pc:sldMkLst>
        <pc:spChg chg="add del mod">
          <ac:chgData name="anu kashyap" userId="6643776189e8c48b" providerId="LiveId" clId="{DF840F51-568A-4B8C-8E3B-5AECEDCC4DA3}" dt="2020-06-21T19:07:41.316" v="2521" actId="478"/>
          <ac:spMkLst>
            <pc:docMk/>
            <pc:sldMk cId="1778508259" sldId="481"/>
            <ac:spMk id="4" creationId="{3A28FDC4-0B33-4E74-8537-6A13AB31BCF1}"/>
          </ac:spMkLst>
        </pc:spChg>
        <pc:graphicFrameChg chg="mod modGraphic">
          <ac:chgData name="anu kashyap" userId="6643776189e8c48b" providerId="LiveId" clId="{DF840F51-568A-4B8C-8E3B-5AECEDCC4DA3}" dt="2020-06-21T19:07:24.649" v="2499" actId="14100"/>
          <ac:graphicFrameMkLst>
            <pc:docMk/>
            <pc:sldMk cId="1778508259" sldId="481"/>
            <ac:graphicFrameMk id="3" creationId="{3F863B3C-CFD1-4AFA-B26B-ACAD2C541F58}"/>
          </ac:graphicFrameMkLst>
        </pc:graphicFrameChg>
      </pc:sldChg>
    </pc:docChg>
  </pc:docChgLst>
  <pc:docChgLst>
    <pc:chgData name="anu kashyap" userId="6643776189e8c48b" providerId="LiveId" clId="{736B78D2-DA10-4A8C-AF3D-35A2AC48EEF6}"/>
    <pc:docChg chg="undo custSel addSld delSld modSld">
      <pc:chgData name="anu kashyap" userId="6643776189e8c48b" providerId="LiveId" clId="{736B78D2-DA10-4A8C-AF3D-35A2AC48EEF6}" dt="2020-05-10T17:12:37.618" v="2431"/>
      <pc:docMkLst>
        <pc:docMk/>
      </pc:docMkLst>
      <pc:sldChg chg="modSp mod">
        <pc:chgData name="anu kashyap" userId="6643776189e8c48b" providerId="LiveId" clId="{736B78D2-DA10-4A8C-AF3D-35A2AC48EEF6}" dt="2020-05-10T00:44:45.936" v="60" actId="20577"/>
        <pc:sldMkLst>
          <pc:docMk/>
          <pc:sldMk cId="262780932" sldId="256"/>
        </pc:sldMkLst>
        <pc:spChg chg="mod">
          <ac:chgData name="anu kashyap" userId="6643776189e8c48b" providerId="LiveId" clId="{736B78D2-DA10-4A8C-AF3D-35A2AC48EEF6}" dt="2020-05-10T00:43:58.315" v="54" actId="404"/>
          <ac:spMkLst>
            <pc:docMk/>
            <pc:sldMk cId="262780932" sldId="256"/>
            <ac:spMk id="2" creationId="{4ED1B0E8-4E9A-43C7-894E-81CA51DCA981}"/>
          </ac:spMkLst>
        </pc:spChg>
        <pc:spChg chg="mod">
          <ac:chgData name="anu kashyap" userId="6643776189e8c48b" providerId="LiveId" clId="{736B78D2-DA10-4A8C-AF3D-35A2AC48EEF6}" dt="2020-05-10T00:44:45.936" v="60" actId="20577"/>
          <ac:spMkLst>
            <pc:docMk/>
            <pc:sldMk cId="262780932" sldId="256"/>
            <ac:spMk id="3" creationId="{860B39DE-C157-43D9-AB29-2007457F8ABC}"/>
          </ac:spMkLst>
        </pc:spChg>
      </pc:sldChg>
      <pc:sldChg chg="modSp mod">
        <pc:chgData name="anu kashyap" userId="6643776189e8c48b" providerId="LiveId" clId="{736B78D2-DA10-4A8C-AF3D-35A2AC48EEF6}" dt="2020-05-10T16:09:16.488" v="1547" actId="1036"/>
        <pc:sldMkLst>
          <pc:docMk/>
          <pc:sldMk cId="3170873466" sldId="283"/>
        </pc:sldMkLst>
        <pc:spChg chg="mod">
          <ac:chgData name="anu kashyap" userId="6643776189e8c48b" providerId="LiveId" clId="{736B78D2-DA10-4A8C-AF3D-35A2AC48EEF6}" dt="2020-05-10T16:09:16.488" v="1547" actId="1036"/>
          <ac:spMkLst>
            <pc:docMk/>
            <pc:sldMk cId="3170873466" sldId="283"/>
            <ac:spMk id="5" creationId="{9B14BA6D-34D2-4742-A5FE-0910FFCC8665}"/>
          </ac:spMkLst>
        </pc:spChg>
      </pc:sldChg>
      <pc:sldChg chg="delSp modSp mod">
        <pc:chgData name="anu kashyap" userId="6643776189e8c48b" providerId="LiveId" clId="{736B78D2-DA10-4A8C-AF3D-35A2AC48EEF6}" dt="2020-05-10T01:04:17.422" v="849" actId="6549"/>
        <pc:sldMkLst>
          <pc:docMk/>
          <pc:sldMk cId="1910128845" sldId="297"/>
        </pc:sldMkLst>
        <pc:spChg chg="mod">
          <ac:chgData name="anu kashyap" userId="6643776189e8c48b" providerId="LiveId" clId="{736B78D2-DA10-4A8C-AF3D-35A2AC48EEF6}" dt="2020-05-10T00:53:20.817" v="285" actId="20577"/>
          <ac:spMkLst>
            <pc:docMk/>
            <pc:sldMk cId="1910128845" sldId="297"/>
            <ac:spMk id="2" creationId="{BA35D88D-4F2C-4444-8344-308A434884AC}"/>
          </ac:spMkLst>
        </pc:spChg>
        <pc:spChg chg="mod">
          <ac:chgData name="anu kashyap" userId="6643776189e8c48b" providerId="LiveId" clId="{736B78D2-DA10-4A8C-AF3D-35A2AC48EEF6}" dt="2020-05-10T01:04:12.462" v="846" actId="1036"/>
          <ac:spMkLst>
            <pc:docMk/>
            <pc:sldMk cId="1910128845" sldId="297"/>
            <ac:spMk id="7" creationId="{7B481F1C-F139-4924-86FA-876F34A93F76}"/>
          </ac:spMkLst>
        </pc:spChg>
        <pc:spChg chg="del mod">
          <ac:chgData name="anu kashyap" userId="6643776189e8c48b" providerId="LiveId" clId="{736B78D2-DA10-4A8C-AF3D-35A2AC48EEF6}" dt="2020-05-10T00:55:16.997" v="377" actId="478"/>
          <ac:spMkLst>
            <pc:docMk/>
            <pc:sldMk cId="1910128845" sldId="297"/>
            <ac:spMk id="10" creationId="{58DF7443-6918-432E-9571-407B920E12E7}"/>
          </ac:spMkLst>
        </pc:spChg>
        <pc:spChg chg="mod">
          <ac:chgData name="anu kashyap" userId="6643776189e8c48b" providerId="LiveId" clId="{736B78D2-DA10-4A8C-AF3D-35A2AC48EEF6}" dt="2020-05-10T01:03:39.960" v="839" actId="20577"/>
          <ac:spMkLst>
            <pc:docMk/>
            <pc:sldMk cId="1910128845" sldId="297"/>
            <ac:spMk id="11" creationId="{4751F5F2-1E6A-4C12-A7E9-91DE1427DE62}"/>
          </ac:spMkLst>
        </pc:spChg>
        <pc:spChg chg="mod">
          <ac:chgData name="anu kashyap" userId="6643776189e8c48b" providerId="LiveId" clId="{736B78D2-DA10-4A8C-AF3D-35A2AC48EEF6}" dt="2020-05-10T01:04:17.422" v="849" actId="6549"/>
          <ac:spMkLst>
            <pc:docMk/>
            <pc:sldMk cId="1910128845" sldId="297"/>
            <ac:spMk id="12" creationId="{1918F554-9F98-4F01-8BB8-6D4BD469A45F}"/>
          </ac:spMkLst>
        </pc:spChg>
      </pc:sldChg>
      <pc:sldChg chg="add del">
        <pc:chgData name="anu kashyap" userId="6643776189e8c48b" providerId="LiveId" clId="{736B78D2-DA10-4A8C-AF3D-35A2AC48EEF6}" dt="2020-05-10T16:13:55.763" v="1748" actId="47"/>
        <pc:sldMkLst>
          <pc:docMk/>
          <pc:sldMk cId="3253382664" sldId="301"/>
        </pc:sldMkLst>
      </pc:sldChg>
      <pc:sldChg chg="add del">
        <pc:chgData name="anu kashyap" userId="6643776189e8c48b" providerId="LiveId" clId="{736B78D2-DA10-4A8C-AF3D-35A2AC48EEF6}" dt="2020-05-10T16:13:50.140" v="1747" actId="47"/>
        <pc:sldMkLst>
          <pc:docMk/>
          <pc:sldMk cId="1744034264" sldId="304"/>
        </pc:sldMkLst>
      </pc:sldChg>
      <pc:sldChg chg="add del">
        <pc:chgData name="anu kashyap" userId="6643776189e8c48b" providerId="LiveId" clId="{736B78D2-DA10-4A8C-AF3D-35A2AC48EEF6}" dt="2020-05-10T16:13:55.763" v="1748" actId="47"/>
        <pc:sldMkLst>
          <pc:docMk/>
          <pc:sldMk cId="3163249524" sldId="305"/>
        </pc:sldMkLst>
      </pc:sldChg>
      <pc:sldChg chg="modSp del mod">
        <pc:chgData name="anu kashyap" userId="6643776189e8c48b" providerId="LiveId" clId="{736B78D2-DA10-4A8C-AF3D-35A2AC48EEF6}" dt="2020-05-10T16:14:12.868" v="1757" actId="47"/>
        <pc:sldMkLst>
          <pc:docMk/>
          <pc:sldMk cId="3675575160" sldId="307"/>
        </pc:sldMkLst>
        <pc:spChg chg="mod">
          <ac:chgData name="anu kashyap" userId="6643776189e8c48b" providerId="LiveId" clId="{736B78D2-DA10-4A8C-AF3D-35A2AC48EEF6}" dt="2020-05-10T16:14:06.940" v="1756" actId="20577"/>
          <ac:spMkLst>
            <pc:docMk/>
            <pc:sldMk cId="3675575160" sldId="307"/>
            <ac:spMk id="2" creationId="{BA35D88D-4F2C-4444-8344-308A434884AC}"/>
          </ac:spMkLst>
        </pc:spChg>
      </pc:sldChg>
      <pc:sldChg chg="addSp delSp modSp mod">
        <pc:chgData name="anu kashyap" userId="6643776189e8c48b" providerId="LiveId" clId="{736B78D2-DA10-4A8C-AF3D-35A2AC48EEF6}" dt="2020-05-10T01:35:32.086" v="1146" actId="14100"/>
        <pc:sldMkLst>
          <pc:docMk/>
          <pc:sldMk cId="1153924145" sldId="309"/>
        </pc:sldMkLst>
        <pc:spChg chg="mod">
          <ac:chgData name="anu kashyap" userId="6643776189e8c48b" providerId="LiveId" clId="{736B78D2-DA10-4A8C-AF3D-35A2AC48EEF6}" dt="2020-05-10T01:05:07.822" v="903" actId="20577"/>
          <ac:spMkLst>
            <pc:docMk/>
            <pc:sldMk cId="1153924145" sldId="309"/>
            <ac:spMk id="2" creationId="{BA35D88D-4F2C-4444-8344-308A434884AC}"/>
          </ac:spMkLst>
        </pc:spChg>
        <pc:spChg chg="del">
          <ac:chgData name="anu kashyap" userId="6643776189e8c48b" providerId="LiveId" clId="{736B78D2-DA10-4A8C-AF3D-35A2AC48EEF6}" dt="2020-05-10T01:05:38.513" v="910" actId="478"/>
          <ac:spMkLst>
            <pc:docMk/>
            <pc:sldMk cId="1153924145" sldId="309"/>
            <ac:spMk id="3" creationId="{47A63ADC-F091-41EF-A9F6-8C53C49009DE}"/>
          </ac:spMkLst>
        </pc:spChg>
        <pc:spChg chg="mod">
          <ac:chgData name="anu kashyap" userId="6643776189e8c48b" providerId="LiveId" clId="{736B78D2-DA10-4A8C-AF3D-35A2AC48EEF6}" dt="2020-05-10T01:26:34.366" v="1016" actId="20577"/>
          <ac:spMkLst>
            <pc:docMk/>
            <pc:sldMk cId="1153924145" sldId="309"/>
            <ac:spMk id="5" creationId="{9B14BA6D-34D2-4742-A5FE-0910FFCC8665}"/>
          </ac:spMkLst>
        </pc:spChg>
        <pc:spChg chg="del">
          <ac:chgData name="anu kashyap" userId="6643776189e8c48b" providerId="LiveId" clId="{736B78D2-DA10-4A8C-AF3D-35A2AC48EEF6}" dt="2020-05-10T01:25:21.741" v="930" actId="478"/>
          <ac:spMkLst>
            <pc:docMk/>
            <pc:sldMk cId="1153924145" sldId="309"/>
            <ac:spMk id="27" creationId="{FBB4BD04-B952-4990-91F5-CB287F680F93}"/>
          </ac:spMkLst>
        </pc:spChg>
        <pc:graphicFrameChg chg="del">
          <ac:chgData name="anu kashyap" userId="6643776189e8c48b" providerId="LiveId" clId="{736B78D2-DA10-4A8C-AF3D-35A2AC48EEF6}" dt="2020-05-10T01:05:28.878" v="909" actId="478"/>
          <ac:graphicFrameMkLst>
            <pc:docMk/>
            <pc:sldMk cId="1153924145" sldId="309"/>
            <ac:graphicFrameMk id="9" creationId="{D3B0915A-4D37-4B1C-9E51-AD56DB4CF6B7}"/>
          </ac:graphicFrameMkLst>
        </pc:graphicFrameChg>
        <pc:graphicFrameChg chg="del">
          <ac:chgData name="anu kashyap" userId="6643776189e8c48b" providerId="LiveId" clId="{736B78D2-DA10-4A8C-AF3D-35A2AC48EEF6}" dt="2020-05-10T01:05:38.513" v="910" actId="478"/>
          <ac:graphicFrameMkLst>
            <pc:docMk/>
            <pc:sldMk cId="1153924145" sldId="309"/>
            <ac:graphicFrameMk id="28" creationId="{96147A7B-6E74-4C56-B547-79C73561B647}"/>
          </ac:graphicFrameMkLst>
        </pc:graphicFrameChg>
        <pc:picChg chg="add del mod">
          <ac:chgData name="anu kashyap" userId="6643776189e8c48b" providerId="LiveId" clId="{736B78D2-DA10-4A8C-AF3D-35A2AC48EEF6}" dt="2020-05-10T01:21:56.102" v="919" actId="478"/>
          <ac:picMkLst>
            <pc:docMk/>
            <pc:sldMk cId="1153924145" sldId="309"/>
            <ac:picMk id="1026" creationId="{FBCE7D22-1026-4A26-B4CC-E5D7BC145C93}"/>
          </ac:picMkLst>
        </pc:picChg>
        <pc:picChg chg="add del mod">
          <ac:chgData name="anu kashyap" userId="6643776189e8c48b" providerId="LiveId" clId="{736B78D2-DA10-4A8C-AF3D-35A2AC48EEF6}" dt="2020-05-10T01:35:32.086" v="1146" actId="14100"/>
          <ac:picMkLst>
            <pc:docMk/>
            <pc:sldMk cId="1153924145" sldId="309"/>
            <ac:picMk id="1028" creationId="{DCE2564A-20A2-4B44-A75B-67E504946C5D}"/>
          </ac:picMkLst>
        </pc:picChg>
        <pc:picChg chg="add del">
          <ac:chgData name="anu kashyap" userId="6643776189e8c48b" providerId="LiveId" clId="{736B78D2-DA10-4A8C-AF3D-35A2AC48EEF6}" dt="2020-05-10T01:35:27.111" v="1145"/>
          <ac:picMkLst>
            <pc:docMk/>
            <pc:sldMk cId="1153924145" sldId="309"/>
            <ac:picMk id="1030" creationId="{5F846BEA-739B-46B1-99D6-D55DF890C3FF}"/>
          </ac:picMkLst>
        </pc:picChg>
      </pc:sldChg>
      <pc:sldChg chg="addSp modSp add del mod">
        <pc:chgData name="anu kashyap" userId="6643776189e8c48b" providerId="LiveId" clId="{736B78D2-DA10-4A8C-AF3D-35A2AC48EEF6}" dt="2020-05-10T16:13:18.925" v="1734" actId="20577"/>
        <pc:sldMkLst>
          <pc:docMk/>
          <pc:sldMk cId="3264533994" sldId="441"/>
        </pc:sldMkLst>
        <pc:spChg chg="mod">
          <ac:chgData name="anu kashyap" userId="6643776189e8c48b" providerId="LiveId" clId="{736B78D2-DA10-4A8C-AF3D-35A2AC48EEF6}" dt="2020-05-10T16:11:49.088" v="1645" actId="6549"/>
          <ac:spMkLst>
            <pc:docMk/>
            <pc:sldMk cId="3264533994" sldId="441"/>
            <ac:spMk id="11" creationId="{189E68EF-F005-4499-A8E2-DC9F47825321}"/>
          </ac:spMkLst>
        </pc:spChg>
        <pc:spChg chg="add mod">
          <ac:chgData name="anu kashyap" userId="6643776189e8c48b" providerId="LiveId" clId="{736B78D2-DA10-4A8C-AF3D-35A2AC48EEF6}" dt="2020-05-10T16:13:18.925" v="1734" actId="20577"/>
          <ac:spMkLst>
            <pc:docMk/>
            <pc:sldMk cId="3264533994" sldId="441"/>
            <ac:spMk id="32" creationId="{CEBCE4A3-ABAB-429F-BFD4-3E53BD88E36D}"/>
          </ac:spMkLst>
        </pc:spChg>
      </pc:sldChg>
      <pc:sldChg chg="del">
        <pc:chgData name="anu kashyap" userId="6643776189e8c48b" providerId="LiveId" clId="{736B78D2-DA10-4A8C-AF3D-35A2AC48EEF6}" dt="2020-05-10T16:12:31.808" v="1708" actId="47"/>
        <pc:sldMkLst>
          <pc:docMk/>
          <pc:sldMk cId="2910845968" sldId="442"/>
        </pc:sldMkLst>
      </pc:sldChg>
      <pc:sldChg chg="add del">
        <pc:chgData name="anu kashyap" userId="6643776189e8c48b" providerId="LiveId" clId="{736B78D2-DA10-4A8C-AF3D-35A2AC48EEF6}" dt="2020-05-10T16:13:55.763" v="1748" actId="47"/>
        <pc:sldMkLst>
          <pc:docMk/>
          <pc:sldMk cId="1583964716" sldId="443"/>
        </pc:sldMkLst>
      </pc:sldChg>
      <pc:sldChg chg="add del">
        <pc:chgData name="anu kashyap" userId="6643776189e8c48b" providerId="LiveId" clId="{736B78D2-DA10-4A8C-AF3D-35A2AC48EEF6}" dt="2020-05-10T16:13:55.763" v="1748" actId="47"/>
        <pc:sldMkLst>
          <pc:docMk/>
          <pc:sldMk cId="337517849" sldId="444"/>
        </pc:sldMkLst>
      </pc:sldChg>
      <pc:sldChg chg="del">
        <pc:chgData name="anu kashyap" userId="6643776189e8c48b" providerId="LiveId" clId="{736B78D2-DA10-4A8C-AF3D-35A2AC48EEF6}" dt="2020-05-10T16:17:22.398" v="1758" actId="47"/>
        <pc:sldMkLst>
          <pc:docMk/>
          <pc:sldMk cId="3479906587" sldId="445"/>
        </pc:sldMkLst>
      </pc:sldChg>
      <pc:sldChg chg="modSp mod">
        <pc:chgData name="anu kashyap" userId="6643776189e8c48b" providerId="LiveId" clId="{736B78D2-DA10-4A8C-AF3D-35A2AC48EEF6}" dt="2020-05-10T16:13:37.191" v="1745" actId="20577"/>
        <pc:sldMkLst>
          <pc:docMk/>
          <pc:sldMk cId="2511375941" sldId="446"/>
        </pc:sldMkLst>
        <pc:spChg chg="mod">
          <ac:chgData name="anu kashyap" userId="6643776189e8c48b" providerId="LiveId" clId="{736B78D2-DA10-4A8C-AF3D-35A2AC48EEF6}" dt="2020-05-10T16:13:37.191" v="1745" actId="20577"/>
          <ac:spMkLst>
            <pc:docMk/>
            <pc:sldMk cId="2511375941" sldId="446"/>
            <ac:spMk id="2" creationId="{BA35D88D-4F2C-4444-8344-308A434884AC}"/>
          </ac:spMkLst>
        </pc:spChg>
      </pc:sldChg>
      <pc:sldChg chg="add del">
        <pc:chgData name="anu kashyap" userId="6643776189e8c48b" providerId="LiveId" clId="{736B78D2-DA10-4A8C-AF3D-35A2AC48EEF6}" dt="2020-05-10T16:13:55.763" v="1748" actId="47"/>
        <pc:sldMkLst>
          <pc:docMk/>
          <pc:sldMk cId="1864775512" sldId="449"/>
        </pc:sldMkLst>
      </pc:sldChg>
      <pc:sldChg chg="del">
        <pc:chgData name="anu kashyap" userId="6643776189e8c48b" providerId="LiveId" clId="{736B78D2-DA10-4A8C-AF3D-35A2AC48EEF6}" dt="2020-05-10T16:07:44.612" v="1385" actId="47"/>
        <pc:sldMkLst>
          <pc:docMk/>
          <pc:sldMk cId="3341629575" sldId="450"/>
        </pc:sldMkLst>
      </pc:sldChg>
      <pc:sldChg chg="del">
        <pc:chgData name="anu kashyap" userId="6643776189e8c48b" providerId="LiveId" clId="{736B78D2-DA10-4A8C-AF3D-35A2AC48EEF6}" dt="2020-05-10T01:04:58.731" v="878" actId="47"/>
        <pc:sldMkLst>
          <pc:docMk/>
          <pc:sldMk cId="3757123161" sldId="451"/>
        </pc:sldMkLst>
      </pc:sldChg>
      <pc:sldChg chg="addSp delSp modSp add mod">
        <pc:chgData name="anu kashyap" userId="6643776189e8c48b" providerId="LiveId" clId="{736B78D2-DA10-4A8C-AF3D-35A2AC48EEF6}" dt="2020-05-10T16:09:05.555" v="1524" actId="20577"/>
        <pc:sldMkLst>
          <pc:docMk/>
          <pc:sldMk cId="155696518" sldId="452"/>
        </pc:sldMkLst>
        <pc:spChg chg="mod">
          <ac:chgData name="anu kashyap" userId="6643776189e8c48b" providerId="LiveId" clId="{736B78D2-DA10-4A8C-AF3D-35A2AC48EEF6}" dt="2020-05-10T00:53:44.178" v="306" actId="20577"/>
          <ac:spMkLst>
            <pc:docMk/>
            <pc:sldMk cId="155696518" sldId="452"/>
            <ac:spMk id="2" creationId="{BA35D88D-4F2C-4444-8344-308A434884AC}"/>
          </ac:spMkLst>
        </pc:spChg>
        <pc:spChg chg="mod">
          <ac:chgData name="anu kashyap" userId="6643776189e8c48b" providerId="LiveId" clId="{736B78D2-DA10-4A8C-AF3D-35A2AC48EEF6}" dt="2020-05-10T00:54:00.893" v="316" actId="20577"/>
          <ac:spMkLst>
            <pc:docMk/>
            <pc:sldMk cId="155696518" sldId="452"/>
            <ac:spMk id="7" creationId="{7B481F1C-F139-4924-86FA-876F34A93F76}"/>
          </ac:spMkLst>
        </pc:spChg>
        <pc:spChg chg="mod">
          <ac:chgData name="anu kashyap" userId="6643776189e8c48b" providerId="LiveId" clId="{736B78D2-DA10-4A8C-AF3D-35A2AC48EEF6}" dt="2020-05-10T00:53:51.960" v="315" actId="20577"/>
          <ac:spMkLst>
            <pc:docMk/>
            <pc:sldMk cId="155696518" sldId="452"/>
            <ac:spMk id="8" creationId="{0919E53E-97D8-452A-BDF1-8FE2A9319774}"/>
          </ac:spMkLst>
        </pc:spChg>
        <pc:spChg chg="add mod">
          <ac:chgData name="anu kashyap" userId="6643776189e8c48b" providerId="LiveId" clId="{736B78D2-DA10-4A8C-AF3D-35A2AC48EEF6}" dt="2020-05-10T16:09:05.555" v="1524" actId="20577"/>
          <ac:spMkLst>
            <pc:docMk/>
            <pc:sldMk cId="155696518" sldId="452"/>
            <ac:spMk id="9" creationId="{1B6B27B9-63C7-4833-9D15-248680F6FC49}"/>
          </ac:spMkLst>
        </pc:spChg>
        <pc:spChg chg="del">
          <ac:chgData name="anu kashyap" userId="6643776189e8c48b" providerId="LiveId" clId="{736B78D2-DA10-4A8C-AF3D-35A2AC48EEF6}" dt="2020-05-10T00:54:05.193" v="317" actId="478"/>
          <ac:spMkLst>
            <pc:docMk/>
            <pc:sldMk cId="155696518" sldId="452"/>
            <ac:spMk id="10" creationId="{58DF7443-6918-432E-9571-407B920E12E7}"/>
          </ac:spMkLst>
        </pc:spChg>
        <pc:spChg chg="del">
          <ac:chgData name="anu kashyap" userId="6643776189e8c48b" providerId="LiveId" clId="{736B78D2-DA10-4A8C-AF3D-35A2AC48EEF6}" dt="2020-05-10T00:54:26.440" v="320" actId="478"/>
          <ac:spMkLst>
            <pc:docMk/>
            <pc:sldMk cId="155696518" sldId="452"/>
            <ac:spMk id="11" creationId="{4751F5F2-1E6A-4C12-A7E9-91DE1427DE62}"/>
          </ac:spMkLst>
        </pc:spChg>
        <pc:spChg chg="mod">
          <ac:chgData name="anu kashyap" userId="6643776189e8c48b" providerId="LiveId" clId="{736B78D2-DA10-4A8C-AF3D-35A2AC48EEF6}" dt="2020-05-10T01:04:53.378" v="877" actId="6549"/>
          <ac:spMkLst>
            <pc:docMk/>
            <pc:sldMk cId="155696518" sldId="452"/>
            <ac:spMk id="12" creationId="{1918F554-9F98-4F01-8BB8-6D4BD469A45F}"/>
          </ac:spMkLst>
        </pc:spChg>
      </pc:sldChg>
      <pc:sldChg chg="addSp delSp modSp add mod">
        <pc:chgData name="anu kashyap" userId="6643776189e8c48b" providerId="LiveId" clId="{736B78D2-DA10-4A8C-AF3D-35A2AC48EEF6}" dt="2020-05-10T16:41:09.067" v="2058" actId="14100"/>
        <pc:sldMkLst>
          <pc:docMk/>
          <pc:sldMk cId="3341480226" sldId="453"/>
        </pc:sldMkLst>
        <pc:spChg chg="mod">
          <ac:chgData name="anu kashyap" userId="6643776189e8c48b" providerId="LiveId" clId="{736B78D2-DA10-4A8C-AF3D-35A2AC48EEF6}" dt="2020-05-10T01:27:30.709" v="1024"/>
          <ac:spMkLst>
            <pc:docMk/>
            <pc:sldMk cId="3341480226" sldId="453"/>
            <ac:spMk id="5" creationId="{9B14BA6D-34D2-4742-A5FE-0910FFCC8665}"/>
          </ac:spMkLst>
        </pc:spChg>
        <pc:spChg chg="del">
          <ac:chgData name="anu kashyap" userId="6643776189e8c48b" providerId="LiveId" clId="{736B78D2-DA10-4A8C-AF3D-35A2AC48EEF6}" dt="2020-05-10T01:27:39.923" v="1025" actId="478"/>
          <ac:spMkLst>
            <pc:docMk/>
            <pc:sldMk cId="3341480226" sldId="453"/>
            <ac:spMk id="22" creationId="{964E9DB5-73F6-4209-B34E-A8F4F0F7A6B0}"/>
          </ac:spMkLst>
        </pc:spChg>
        <pc:picChg chg="del">
          <ac:chgData name="anu kashyap" userId="6643776189e8c48b" providerId="LiveId" clId="{736B78D2-DA10-4A8C-AF3D-35A2AC48EEF6}" dt="2020-05-10T01:27:09.624" v="1018" actId="478"/>
          <ac:picMkLst>
            <pc:docMk/>
            <pc:sldMk cId="3341480226" sldId="453"/>
            <ac:picMk id="1028" creationId="{DCE2564A-20A2-4B44-A75B-67E504946C5D}"/>
          </ac:picMkLst>
        </pc:picChg>
        <pc:picChg chg="add del mod">
          <ac:chgData name="anu kashyap" userId="6643776189e8c48b" providerId="LiveId" clId="{736B78D2-DA10-4A8C-AF3D-35A2AC48EEF6}" dt="2020-05-10T01:32:58.443" v="1074" actId="478"/>
          <ac:picMkLst>
            <pc:docMk/>
            <pc:sldMk cId="3341480226" sldId="453"/>
            <ac:picMk id="2050" creationId="{5E89A668-34AC-4A3D-B105-7A135B012319}"/>
          </ac:picMkLst>
        </pc:picChg>
        <pc:picChg chg="add mod">
          <ac:chgData name="anu kashyap" userId="6643776189e8c48b" providerId="LiveId" clId="{736B78D2-DA10-4A8C-AF3D-35A2AC48EEF6}" dt="2020-05-10T16:41:09.067" v="2058" actId="14100"/>
          <ac:picMkLst>
            <pc:docMk/>
            <pc:sldMk cId="3341480226" sldId="453"/>
            <ac:picMk id="2052" creationId="{31DE51B2-A310-4102-AEDD-301E7EEC7F2B}"/>
          </ac:picMkLst>
        </pc:picChg>
        <pc:picChg chg="add del mod">
          <ac:chgData name="anu kashyap" userId="6643776189e8c48b" providerId="LiveId" clId="{736B78D2-DA10-4A8C-AF3D-35A2AC48EEF6}" dt="2020-05-10T01:33:54.188" v="1090" actId="478"/>
          <ac:picMkLst>
            <pc:docMk/>
            <pc:sldMk cId="3341480226" sldId="453"/>
            <ac:picMk id="2054" creationId="{5DE65C47-A960-4BF9-9D10-F541B40E52B4}"/>
          </ac:picMkLst>
        </pc:picChg>
      </pc:sldChg>
      <pc:sldChg chg="addSp delSp modSp add mod">
        <pc:chgData name="anu kashyap" userId="6643776189e8c48b" providerId="LiveId" clId="{736B78D2-DA10-4A8C-AF3D-35A2AC48EEF6}" dt="2020-05-10T16:41:25.626" v="2073" actId="1035"/>
        <pc:sldMkLst>
          <pc:docMk/>
          <pc:sldMk cId="3907698118" sldId="454"/>
        </pc:sldMkLst>
        <pc:spChg chg="mod">
          <ac:chgData name="anu kashyap" userId="6643776189e8c48b" providerId="LiveId" clId="{736B78D2-DA10-4A8C-AF3D-35A2AC48EEF6}" dt="2020-05-10T16:41:20.766" v="2059" actId="20577"/>
          <ac:spMkLst>
            <pc:docMk/>
            <pc:sldMk cId="3907698118" sldId="454"/>
            <ac:spMk id="5" creationId="{9B14BA6D-34D2-4742-A5FE-0910FFCC8665}"/>
          </ac:spMkLst>
        </pc:spChg>
        <pc:picChg chg="del">
          <ac:chgData name="anu kashyap" userId="6643776189e8c48b" providerId="LiveId" clId="{736B78D2-DA10-4A8C-AF3D-35A2AC48EEF6}" dt="2020-05-10T01:28:02.738" v="1027" actId="478"/>
          <ac:picMkLst>
            <pc:docMk/>
            <pc:sldMk cId="3907698118" sldId="454"/>
            <ac:picMk id="2050" creationId="{5E89A668-34AC-4A3D-B105-7A135B012319}"/>
          </ac:picMkLst>
        </pc:picChg>
        <pc:picChg chg="add del mod">
          <ac:chgData name="anu kashyap" userId="6643776189e8c48b" providerId="LiveId" clId="{736B78D2-DA10-4A8C-AF3D-35A2AC48EEF6}" dt="2020-05-10T01:28:14.697" v="1031"/>
          <ac:picMkLst>
            <pc:docMk/>
            <pc:sldMk cId="3907698118" sldId="454"/>
            <ac:picMk id="3074" creationId="{CF87DD9B-5291-4ACE-8BC5-E3CCBFCBBDC5}"/>
          </ac:picMkLst>
        </pc:picChg>
        <pc:picChg chg="add del mod">
          <ac:chgData name="anu kashyap" userId="6643776189e8c48b" providerId="LiveId" clId="{736B78D2-DA10-4A8C-AF3D-35A2AC48EEF6}" dt="2020-05-10T01:33:16.037" v="1082" actId="478"/>
          <ac:picMkLst>
            <pc:docMk/>
            <pc:sldMk cId="3907698118" sldId="454"/>
            <ac:picMk id="3076" creationId="{F87E3DFC-BA0E-4AD2-92FB-F201719C388E}"/>
          </ac:picMkLst>
        </pc:picChg>
        <pc:picChg chg="add mod">
          <ac:chgData name="anu kashyap" userId="6643776189e8c48b" providerId="LiveId" clId="{736B78D2-DA10-4A8C-AF3D-35A2AC48EEF6}" dt="2020-05-10T16:41:25.626" v="2073" actId="1035"/>
          <ac:picMkLst>
            <pc:docMk/>
            <pc:sldMk cId="3907698118" sldId="454"/>
            <ac:picMk id="3078" creationId="{6FF9C13A-FB90-45E9-A9CB-93A47EDCF763}"/>
          </ac:picMkLst>
        </pc:picChg>
      </pc:sldChg>
      <pc:sldChg chg="addSp delSp modSp add mod">
        <pc:chgData name="anu kashyap" userId="6643776189e8c48b" providerId="LiveId" clId="{736B78D2-DA10-4A8C-AF3D-35A2AC48EEF6}" dt="2020-05-10T15:59:02.810" v="1200" actId="14100"/>
        <pc:sldMkLst>
          <pc:docMk/>
          <pc:sldMk cId="2697749804" sldId="455"/>
        </pc:sldMkLst>
        <pc:spChg chg="mod">
          <ac:chgData name="anu kashyap" userId="6643776189e8c48b" providerId="LiveId" clId="{736B78D2-DA10-4A8C-AF3D-35A2AC48EEF6}" dt="2020-05-10T02:43:27.036" v="1195" actId="5793"/>
          <ac:spMkLst>
            <pc:docMk/>
            <pc:sldMk cId="2697749804" sldId="455"/>
            <ac:spMk id="5" creationId="{9B14BA6D-34D2-4742-A5FE-0910FFCC8665}"/>
          </ac:spMkLst>
        </pc:spChg>
        <pc:picChg chg="del">
          <ac:chgData name="anu kashyap" userId="6643776189e8c48b" providerId="LiveId" clId="{736B78D2-DA10-4A8C-AF3D-35A2AC48EEF6}" dt="2020-05-10T01:35:40.237" v="1147" actId="478"/>
          <ac:picMkLst>
            <pc:docMk/>
            <pc:sldMk cId="2697749804" sldId="455"/>
            <ac:picMk id="3078" creationId="{6FF9C13A-FB90-45E9-A9CB-93A47EDCF763}"/>
          </ac:picMkLst>
        </pc:picChg>
        <pc:picChg chg="add mod">
          <ac:chgData name="anu kashyap" userId="6643776189e8c48b" providerId="LiveId" clId="{736B78D2-DA10-4A8C-AF3D-35A2AC48EEF6}" dt="2020-05-10T15:59:02.810" v="1200" actId="14100"/>
          <ac:picMkLst>
            <pc:docMk/>
            <pc:sldMk cId="2697749804" sldId="455"/>
            <ac:picMk id="4098" creationId="{BD5A9DDB-57C2-47A2-B117-B848AC78154F}"/>
          </ac:picMkLst>
        </pc:picChg>
      </pc:sldChg>
      <pc:sldChg chg="addSp delSp modSp add mod">
        <pc:chgData name="anu kashyap" userId="6643776189e8c48b" providerId="LiveId" clId="{736B78D2-DA10-4A8C-AF3D-35A2AC48EEF6}" dt="2020-05-10T16:19:13.425" v="1761"/>
        <pc:sldMkLst>
          <pc:docMk/>
          <pc:sldMk cId="3530453413" sldId="456"/>
        </pc:sldMkLst>
        <pc:spChg chg="mod">
          <ac:chgData name="anu kashyap" userId="6643776189e8c48b" providerId="LiveId" clId="{736B78D2-DA10-4A8C-AF3D-35A2AC48EEF6}" dt="2020-05-10T16:06:43.855" v="1381" actId="20577"/>
          <ac:spMkLst>
            <pc:docMk/>
            <pc:sldMk cId="3530453413" sldId="456"/>
            <ac:spMk id="5" creationId="{9B14BA6D-34D2-4742-A5FE-0910FFCC8665}"/>
          </ac:spMkLst>
        </pc:spChg>
        <pc:graphicFrameChg chg="add mod modGraphic">
          <ac:chgData name="anu kashyap" userId="6643776189e8c48b" providerId="LiveId" clId="{736B78D2-DA10-4A8C-AF3D-35A2AC48EEF6}" dt="2020-05-10T16:19:13.425" v="1761"/>
          <ac:graphicFrameMkLst>
            <pc:docMk/>
            <pc:sldMk cId="3530453413" sldId="456"/>
            <ac:graphicFrameMk id="3" creationId="{F9F985A1-F6FB-4B2B-9143-B92DAB2F41AB}"/>
          </ac:graphicFrameMkLst>
        </pc:graphicFrameChg>
        <pc:picChg chg="del">
          <ac:chgData name="anu kashyap" userId="6643776189e8c48b" providerId="LiveId" clId="{736B78D2-DA10-4A8C-AF3D-35A2AC48EEF6}" dt="2020-05-10T15:58:33.369" v="1197" actId="478"/>
          <ac:picMkLst>
            <pc:docMk/>
            <pc:sldMk cId="3530453413" sldId="456"/>
            <ac:picMk id="4098" creationId="{BD5A9DDB-57C2-47A2-B117-B848AC78154F}"/>
          </ac:picMkLst>
        </pc:picChg>
      </pc:sldChg>
      <pc:sldChg chg="addSp modSp add mod">
        <pc:chgData name="anu kashyap" userId="6643776189e8c48b" providerId="LiveId" clId="{736B78D2-DA10-4A8C-AF3D-35A2AC48EEF6}" dt="2020-05-10T16:13:23.227" v="1735" actId="20577"/>
        <pc:sldMkLst>
          <pc:docMk/>
          <pc:sldMk cId="219030672" sldId="457"/>
        </pc:sldMkLst>
        <pc:spChg chg="mod">
          <ac:chgData name="anu kashyap" userId="6643776189e8c48b" providerId="LiveId" clId="{736B78D2-DA10-4A8C-AF3D-35A2AC48EEF6}" dt="2020-05-10T16:11:58.169" v="1650" actId="20577"/>
          <ac:spMkLst>
            <pc:docMk/>
            <pc:sldMk cId="219030672" sldId="457"/>
            <ac:spMk id="11" creationId="{189E68EF-F005-4499-A8E2-DC9F47825321}"/>
          </ac:spMkLst>
        </pc:spChg>
        <pc:spChg chg="add mod">
          <ac:chgData name="anu kashyap" userId="6643776189e8c48b" providerId="LiveId" clId="{736B78D2-DA10-4A8C-AF3D-35A2AC48EEF6}" dt="2020-05-10T16:13:23.227" v="1735" actId="20577"/>
          <ac:spMkLst>
            <pc:docMk/>
            <pc:sldMk cId="219030672" sldId="457"/>
            <ac:spMk id="32" creationId="{EE15EB31-3D32-42B1-AABE-0868D32DC803}"/>
          </ac:spMkLst>
        </pc:spChg>
      </pc:sldChg>
      <pc:sldChg chg="addSp modSp add mod">
        <pc:chgData name="anu kashyap" userId="6643776189e8c48b" providerId="LiveId" clId="{736B78D2-DA10-4A8C-AF3D-35A2AC48EEF6}" dt="2020-05-10T16:13:09.937" v="1731"/>
        <pc:sldMkLst>
          <pc:docMk/>
          <pc:sldMk cId="986489867" sldId="458"/>
        </pc:sldMkLst>
        <pc:spChg chg="mod">
          <ac:chgData name="anu kashyap" userId="6643776189e8c48b" providerId="LiveId" clId="{736B78D2-DA10-4A8C-AF3D-35A2AC48EEF6}" dt="2020-05-10T16:12:57.966" v="1730" actId="20577"/>
          <ac:spMkLst>
            <pc:docMk/>
            <pc:sldMk cId="986489867" sldId="458"/>
            <ac:spMk id="11" creationId="{189E68EF-F005-4499-A8E2-DC9F47825321}"/>
          </ac:spMkLst>
        </pc:spChg>
        <pc:spChg chg="add">
          <ac:chgData name="anu kashyap" userId="6643776189e8c48b" providerId="LiveId" clId="{736B78D2-DA10-4A8C-AF3D-35A2AC48EEF6}" dt="2020-05-10T16:13:09.937" v="1731"/>
          <ac:spMkLst>
            <pc:docMk/>
            <pc:sldMk cId="986489867" sldId="458"/>
            <ac:spMk id="32" creationId="{6E6FE30C-AF21-4B02-BAD3-2A730524555C}"/>
          </ac:spMkLst>
        </pc:spChg>
      </pc:sldChg>
      <pc:sldChg chg="addSp delSp modSp add del mod">
        <pc:chgData name="anu kashyap" userId="6643776189e8c48b" providerId="LiveId" clId="{736B78D2-DA10-4A8C-AF3D-35A2AC48EEF6}" dt="2020-05-10T16:45:20.851" v="2095" actId="47"/>
        <pc:sldMkLst>
          <pc:docMk/>
          <pc:sldMk cId="40799451" sldId="459"/>
        </pc:sldMkLst>
        <pc:spChg chg="mod">
          <ac:chgData name="anu kashyap" userId="6643776189e8c48b" providerId="LiveId" clId="{736B78D2-DA10-4A8C-AF3D-35A2AC48EEF6}" dt="2020-05-10T16:20:56.973" v="1807" actId="20577"/>
          <ac:spMkLst>
            <pc:docMk/>
            <pc:sldMk cId="40799451" sldId="459"/>
            <ac:spMk id="5" creationId="{9B14BA6D-34D2-4742-A5FE-0910FFCC8665}"/>
          </ac:spMkLst>
        </pc:spChg>
        <pc:graphicFrameChg chg="del mod modGraphic">
          <ac:chgData name="anu kashyap" userId="6643776189e8c48b" providerId="LiveId" clId="{736B78D2-DA10-4A8C-AF3D-35A2AC48EEF6}" dt="2020-05-10T16:20:01.613" v="1763" actId="478"/>
          <ac:graphicFrameMkLst>
            <pc:docMk/>
            <pc:sldMk cId="40799451" sldId="459"/>
            <ac:graphicFrameMk id="3" creationId="{F9F985A1-F6FB-4B2B-9143-B92DAB2F41AB}"/>
          </ac:graphicFrameMkLst>
        </pc:graphicFrameChg>
        <pc:picChg chg="add mod">
          <ac:chgData name="anu kashyap" userId="6643776189e8c48b" providerId="LiveId" clId="{736B78D2-DA10-4A8C-AF3D-35A2AC48EEF6}" dt="2020-05-10T16:21:15.889" v="1824" actId="1035"/>
          <ac:picMkLst>
            <pc:docMk/>
            <pc:sldMk cId="40799451" sldId="459"/>
            <ac:picMk id="5122" creationId="{6A6FC318-AB5B-4B75-8D58-C62262567FE4}"/>
          </ac:picMkLst>
        </pc:picChg>
      </pc:sldChg>
      <pc:sldChg chg="addSp delSp modSp add mod">
        <pc:chgData name="anu kashyap" userId="6643776189e8c48b" providerId="LiveId" clId="{736B78D2-DA10-4A8C-AF3D-35A2AC48EEF6}" dt="2020-05-10T17:12:37.618" v="2431"/>
        <pc:sldMkLst>
          <pc:docMk/>
          <pc:sldMk cId="77932945" sldId="460"/>
        </pc:sldMkLst>
        <pc:spChg chg="mod">
          <ac:chgData name="anu kashyap" userId="6643776189e8c48b" providerId="LiveId" clId="{736B78D2-DA10-4A8C-AF3D-35A2AC48EEF6}" dt="2020-05-10T16:26:55.984" v="1898" actId="20577"/>
          <ac:spMkLst>
            <pc:docMk/>
            <pc:sldMk cId="77932945" sldId="460"/>
            <ac:spMk id="5" creationId="{9B14BA6D-34D2-4742-A5FE-0910FFCC8665}"/>
          </ac:spMkLst>
        </pc:spChg>
        <pc:picChg chg="del mod">
          <ac:chgData name="anu kashyap" userId="6643776189e8c48b" providerId="LiveId" clId="{736B78D2-DA10-4A8C-AF3D-35A2AC48EEF6}" dt="2020-05-10T16:21:24.712" v="1825" actId="478"/>
          <ac:picMkLst>
            <pc:docMk/>
            <pc:sldMk cId="77932945" sldId="460"/>
            <ac:picMk id="5122" creationId="{6A6FC318-AB5B-4B75-8D58-C62262567FE4}"/>
          </ac:picMkLst>
        </pc:picChg>
        <pc:picChg chg="add del mod">
          <ac:chgData name="anu kashyap" userId="6643776189e8c48b" providerId="LiveId" clId="{736B78D2-DA10-4A8C-AF3D-35A2AC48EEF6}" dt="2020-05-10T16:24:02.117" v="1830" actId="478"/>
          <ac:picMkLst>
            <pc:docMk/>
            <pc:sldMk cId="77932945" sldId="460"/>
            <ac:picMk id="7170" creationId="{3A0744D4-AAB0-4D77-B663-93D1F027ADF1}"/>
          </ac:picMkLst>
        </pc:picChg>
        <pc:picChg chg="add mod">
          <ac:chgData name="anu kashyap" userId="6643776189e8c48b" providerId="LiveId" clId="{736B78D2-DA10-4A8C-AF3D-35A2AC48EEF6}" dt="2020-05-10T17:12:37.618" v="2431"/>
          <ac:picMkLst>
            <pc:docMk/>
            <pc:sldMk cId="77932945" sldId="460"/>
            <ac:picMk id="7172" creationId="{CCDFCC05-4BD7-4C07-90C1-2B221FDF1B8D}"/>
          </ac:picMkLst>
        </pc:picChg>
      </pc:sldChg>
      <pc:sldChg chg="addSp delSp modSp add mod">
        <pc:chgData name="anu kashyap" userId="6643776189e8c48b" providerId="LiveId" clId="{736B78D2-DA10-4A8C-AF3D-35A2AC48EEF6}" dt="2020-05-10T16:30:29.608" v="2048" actId="1038"/>
        <pc:sldMkLst>
          <pc:docMk/>
          <pc:sldMk cId="1826956077" sldId="461"/>
        </pc:sldMkLst>
        <pc:spChg chg="mod">
          <ac:chgData name="anu kashyap" userId="6643776189e8c48b" providerId="LiveId" clId="{736B78D2-DA10-4A8C-AF3D-35A2AC48EEF6}" dt="2020-05-10T16:30:10.872" v="2041" actId="20577"/>
          <ac:spMkLst>
            <pc:docMk/>
            <pc:sldMk cId="1826956077" sldId="461"/>
            <ac:spMk id="5" creationId="{9B14BA6D-34D2-4742-A5FE-0910FFCC8665}"/>
          </ac:spMkLst>
        </pc:spChg>
        <pc:picChg chg="del">
          <ac:chgData name="anu kashyap" userId="6643776189e8c48b" providerId="LiveId" clId="{736B78D2-DA10-4A8C-AF3D-35A2AC48EEF6}" dt="2020-05-10T16:27:44.113" v="1900" actId="478"/>
          <ac:picMkLst>
            <pc:docMk/>
            <pc:sldMk cId="1826956077" sldId="461"/>
            <ac:picMk id="7172" creationId="{CCDFCC05-4BD7-4C07-90C1-2B221FDF1B8D}"/>
          </ac:picMkLst>
        </pc:picChg>
        <pc:picChg chg="add mod">
          <ac:chgData name="anu kashyap" userId="6643776189e8c48b" providerId="LiveId" clId="{736B78D2-DA10-4A8C-AF3D-35A2AC48EEF6}" dt="2020-05-10T16:30:29.608" v="2048" actId="1038"/>
          <ac:picMkLst>
            <pc:docMk/>
            <pc:sldMk cId="1826956077" sldId="461"/>
            <ac:picMk id="8194" creationId="{30499D42-E3D5-4F2A-A68C-49E59D4EC70E}"/>
          </ac:picMkLst>
        </pc:picChg>
      </pc:sldChg>
      <pc:sldChg chg="addSp delSp modSp add mod">
        <pc:chgData name="anu kashyap" userId="6643776189e8c48b" providerId="LiveId" clId="{736B78D2-DA10-4A8C-AF3D-35A2AC48EEF6}" dt="2020-05-10T16:31:18.180" v="2055" actId="20577"/>
        <pc:sldMkLst>
          <pc:docMk/>
          <pc:sldMk cId="1857139109" sldId="462"/>
        </pc:sldMkLst>
        <pc:spChg chg="mod">
          <ac:chgData name="anu kashyap" userId="6643776189e8c48b" providerId="LiveId" clId="{736B78D2-DA10-4A8C-AF3D-35A2AC48EEF6}" dt="2020-05-10T16:31:18.180" v="2055" actId="20577"/>
          <ac:spMkLst>
            <pc:docMk/>
            <pc:sldMk cId="1857139109" sldId="462"/>
            <ac:spMk id="5" creationId="{9B14BA6D-34D2-4742-A5FE-0910FFCC8665}"/>
          </ac:spMkLst>
        </pc:spChg>
        <pc:picChg chg="del">
          <ac:chgData name="anu kashyap" userId="6643776189e8c48b" providerId="LiveId" clId="{736B78D2-DA10-4A8C-AF3D-35A2AC48EEF6}" dt="2020-05-10T16:31:01.258" v="2050" actId="478"/>
          <ac:picMkLst>
            <pc:docMk/>
            <pc:sldMk cId="1857139109" sldId="462"/>
            <ac:picMk id="8194" creationId="{30499D42-E3D5-4F2A-A68C-49E59D4EC70E}"/>
          </ac:picMkLst>
        </pc:picChg>
        <pc:picChg chg="add mod">
          <ac:chgData name="anu kashyap" userId="6643776189e8c48b" providerId="LiveId" clId="{736B78D2-DA10-4A8C-AF3D-35A2AC48EEF6}" dt="2020-05-10T16:31:08.820" v="2053" actId="14100"/>
          <ac:picMkLst>
            <pc:docMk/>
            <pc:sldMk cId="1857139109" sldId="462"/>
            <ac:picMk id="9218" creationId="{3D79FCE8-4646-41FD-B5EC-DE13909204C9}"/>
          </ac:picMkLst>
        </pc:picChg>
      </pc:sldChg>
      <pc:sldChg chg="addSp delSp modSp add">
        <pc:chgData name="anu kashyap" userId="6643776189e8c48b" providerId="LiveId" clId="{736B78D2-DA10-4A8C-AF3D-35A2AC48EEF6}" dt="2020-05-10T16:45:07.984" v="2094" actId="1037"/>
        <pc:sldMkLst>
          <pc:docMk/>
          <pc:sldMk cId="645086603" sldId="463"/>
        </pc:sldMkLst>
        <pc:picChg chg="del">
          <ac:chgData name="anu kashyap" userId="6643776189e8c48b" providerId="LiveId" clId="{736B78D2-DA10-4A8C-AF3D-35A2AC48EEF6}" dt="2020-05-10T16:33:13.728" v="2057" actId="478"/>
          <ac:picMkLst>
            <pc:docMk/>
            <pc:sldMk cId="645086603" sldId="463"/>
            <ac:picMk id="5122" creationId="{6A6FC318-AB5B-4B75-8D58-C62262567FE4}"/>
          </ac:picMkLst>
        </pc:picChg>
        <pc:picChg chg="add mod">
          <ac:chgData name="anu kashyap" userId="6643776189e8c48b" providerId="LiveId" clId="{736B78D2-DA10-4A8C-AF3D-35A2AC48EEF6}" dt="2020-05-10T16:45:07.984" v="2094" actId="1037"/>
          <ac:picMkLst>
            <pc:docMk/>
            <pc:sldMk cId="645086603" sldId="463"/>
            <ac:picMk id="10242" creationId="{B470B844-D750-4981-80A3-50CEE65447D5}"/>
          </ac:picMkLst>
        </pc:picChg>
      </pc:sldChg>
      <pc:sldChg chg="addSp delSp modSp add mod">
        <pc:chgData name="anu kashyap" userId="6643776189e8c48b" providerId="LiveId" clId="{736B78D2-DA10-4A8C-AF3D-35A2AC48EEF6}" dt="2020-05-10T16:46:58.287" v="2151" actId="20577"/>
        <pc:sldMkLst>
          <pc:docMk/>
          <pc:sldMk cId="1075877152" sldId="464"/>
        </pc:sldMkLst>
        <pc:spChg chg="mod">
          <ac:chgData name="anu kashyap" userId="6643776189e8c48b" providerId="LiveId" clId="{736B78D2-DA10-4A8C-AF3D-35A2AC48EEF6}" dt="2020-05-10T16:46:58.287" v="2151" actId="20577"/>
          <ac:spMkLst>
            <pc:docMk/>
            <pc:sldMk cId="1075877152" sldId="464"/>
            <ac:spMk id="5" creationId="{9B14BA6D-34D2-4742-A5FE-0910FFCC8665}"/>
          </ac:spMkLst>
        </pc:spChg>
        <pc:picChg chg="del">
          <ac:chgData name="anu kashyap" userId="6643776189e8c48b" providerId="LiveId" clId="{736B78D2-DA10-4A8C-AF3D-35A2AC48EEF6}" dt="2020-05-10T16:45:25.189" v="2097" actId="478"/>
          <ac:picMkLst>
            <pc:docMk/>
            <pc:sldMk cId="1075877152" sldId="464"/>
            <ac:picMk id="10242" creationId="{B470B844-D750-4981-80A3-50CEE65447D5}"/>
          </ac:picMkLst>
        </pc:picChg>
        <pc:picChg chg="add mod">
          <ac:chgData name="anu kashyap" userId="6643776189e8c48b" providerId="LiveId" clId="{736B78D2-DA10-4A8C-AF3D-35A2AC48EEF6}" dt="2020-05-10T16:46:31.945" v="2103" actId="14100"/>
          <ac:picMkLst>
            <pc:docMk/>
            <pc:sldMk cId="1075877152" sldId="464"/>
            <ac:picMk id="11266" creationId="{6E21C790-765D-4B95-BC1E-F5472F29C04E}"/>
          </ac:picMkLst>
        </pc:picChg>
      </pc:sldChg>
      <pc:sldChg chg="add">
        <pc:chgData name="anu kashyap" userId="6643776189e8c48b" providerId="LiveId" clId="{736B78D2-DA10-4A8C-AF3D-35A2AC48EEF6}" dt="2020-05-10T17:12:19.708" v="2429"/>
        <pc:sldMkLst>
          <pc:docMk/>
          <pc:sldMk cId="479283264" sldId="465"/>
        </pc:sldMkLst>
      </pc:sldChg>
      <pc:sldChg chg="addSp delSp modSp add del mod">
        <pc:chgData name="anu kashyap" userId="6643776189e8c48b" providerId="LiveId" clId="{736B78D2-DA10-4A8C-AF3D-35A2AC48EEF6}" dt="2020-05-10T17:12:09.724" v="2428" actId="2696"/>
        <pc:sldMkLst>
          <pc:docMk/>
          <pc:sldMk cId="1500671341" sldId="465"/>
        </pc:sldMkLst>
        <pc:spChg chg="mod">
          <ac:chgData name="anu kashyap" userId="6643776189e8c48b" providerId="LiveId" clId="{736B78D2-DA10-4A8C-AF3D-35A2AC48EEF6}" dt="2020-05-10T17:12:01.619" v="2427" actId="20577"/>
          <ac:spMkLst>
            <pc:docMk/>
            <pc:sldMk cId="1500671341" sldId="465"/>
            <ac:spMk id="5" creationId="{9B14BA6D-34D2-4742-A5FE-0910FFCC8665}"/>
          </ac:spMkLst>
        </pc:spChg>
        <pc:picChg chg="del">
          <ac:chgData name="anu kashyap" userId="6643776189e8c48b" providerId="LiveId" clId="{736B78D2-DA10-4A8C-AF3D-35A2AC48EEF6}" dt="2020-05-10T17:09:38.814" v="2153" actId="478"/>
          <ac:picMkLst>
            <pc:docMk/>
            <pc:sldMk cId="1500671341" sldId="465"/>
            <ac:picMk id="11266" creationId="{6E21C790-765D-4B95-BC1E-F5472F29C04E}"/>
          </ac:picMkLst>
        </pc:picChg>
        <pc:picChg chg="add mod">
          <ac:chgData name="anu kashyap" userId="6643776189e8c48b" providerId="LiveId" clId="{736B78D2-DA10-4A8C-AF3D-35A2AC48EEF6}" dt="2020-05-10T17:10:37.308" v="2176" actId="2085"/>
          <ac:picMkLst>
            <pc:docMk/>
            <pc:sldMk cId="1500671341" sldId="465"/>
            <ac:picMk id="12290" creationId="{C75EE736-2249-468E-A3E9-F65612B0303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0F8BA8-B422-4BB9-97FE-AD384664B260}"/>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3F8EFCF7-002E-49DC-9E3B-EFB11E9027F9}"/>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F65C90D5-8E40-475B-95B3-CA8F315A083F}" type="datetime5">
              <a:rPr lang="en-US" smtClean="0"/>
              <a:t>17-Jun-20</a:t>
            </a:fld>
            <a:endParaRPr lang="en-US"/>
          </a:p>
        </p:txBody>
      </p:sp>
      <p:sp>
        <p:nvSpPr>
          <p:cNvPr id="4" name="Footer Placeholder 3">
            <a:extLst>
              <a:ext uri="{FF2B5EF4-FFF2-40B4-BE49-F238E27FC236}">
                <a16:creationId xmlns:a16="http://schemas.microsoft.com/office/drawing/2014/main" id="{8B6BE8C0-FC58-4A83-856E-59DFD4A0C2E7}"/>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US"/>
              <a:t>AXP Public</a:t>
            </a:r>
          </a:p>
        </p:txBody>
      </p:sp>
      <p:sp>
        <p:nvSpPr>
          <p:cNvPr id="5" name="Slide Number Placeholder 4">
            <a:extLst>
              <a:ext uri="{FF2B5EF4-FFF2-40B4-BE49-F238E27FC236}">
                <a16:creationId xmlns:a16="http://schemas.microsoft.com/office/drawing/2014/main" id="{3EB13498-CC06-40D7-84BD-92E351BF310E}"/>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AC1A994-659F-4A98-83AD-BD9F74426AAF}" type="slidenum">
              <a:rPr lang="en-US" smtClean="0"/>
              <a:t>‹#›</a:t>
            </a:fld>
            <a:endParaRPr lang="en-US"/>
          </a:p>
        </p:txBody>
      </p:sp>
    </p:spTree>
    <p:extLst>
      <p:ext uri="{BB962C8B-B14F-4D97-AF65-F5344CB8AC3E}">
        <p14:creationId xmlns:p14="http://schemas.microsoft.com/office/powerpoint/2010/main" val="10049179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3434EC5-747D-491A-ADE1-2BE238772857}" type="datetime5">
              <a:rPr lang="en-US" smtClean="0"/>
              <a:t>17-Jun-20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a:t>AXP Public</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E44C67B-C0D4-4378-BA23-3DB30DD914DF}" type="slidenum">
              <a:rPr lang="en-US" smtClean="0"/>
              <a:t>‹#›</a:t>
            </a:fld>
            <a:endParaRPr lang="en-US"/>
          </a:p>
        </p:txBody>
      </p:sp>
    </p:spTree>
    <p:extLst>
      <p:ext uri="{BB962C8B-B14F-4D97-AF65-F5344CB8AC3E}">
        <p14:creationId xmlns:p14="http://schemas.microsoft.com/office/powerpoint/2010/main" val="8586140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1993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421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650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2104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Fault and not at fault</a:t>
            </a:r>
          </a:p>
        </p:txBody>
      </p:sp>
    </p:spTree>
    <p:extLst>
      <p:ext uri="{BB962C8B-B14F-4D97-AF65-F5344CB8AC3E}">
        <p14:creationId xmlns:p14="http://schemas.microsoft.com/office/powerpoint/2010/main" val="401283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2496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227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48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25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072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8727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9091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925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2670048"/>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5EBDF-F6D4-46C3-8D05-59390BAA71F7}" type="datetime5">
              <a:rPr lang="en-US" smtClean="0"/>
              <a:t>17-Jun-20</a:t>
            </a:fld>
            <a:endParaRPr lang="en-US" dirty="0"/>
          </a:p>
        </p:txBody>
      </p:sp>
      <p:sp>
        <p:nvSpPr>
          <p:cNvPr id="5" name="Footer Placeholder 4"/>
          <p:cNvSpPr>
            <a:spLocks noGrp="1"/>
          </p:cNvSpPr>
          <p:nvPr>
            <p:ph type="ftr" sz="quarter" idx="11"/>
          </p:nvPr>
        </p:nvSpPr>
        <p:spPr/>
        <p:txBody>
          <a:bodyPr/>
          <a:lstStyle/>
          <a:p>
            <a:r>
              <a:rPr lang="en-US"/>
              <a:t>AXP Public</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3438425"/>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46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3DA5D-E231-4B19-B359-2F248CA53CA3}" type="datetime5">
              <a:rPr lang="en-US" smtClean="0"/>
              <a:t>17-Jun-20</a:t>
            </a:fld>
            <a:endParaRPr lang="en-US" dirty="0"/>
          </a:p>
        </p:txBody>
      </p:sp>
      <p:sp>
        <p:nvSpPr>
          <p:cNvPr id="5" name="Footer Placeholder 4"/>
          <p:cNvSpPr>
            <a:spLocks noGrp="1"/>
          </p:cNvSpPr>
          <p:nvPr>
            <p:ph type="ftr" sz="quarter" idx="11"/>
          </p:nvPr>
        </p:nvSpPr>
        <p:spPr/>
        <p:txBody>
          <a:bodyPr/>
          <a:lstStyle/>
          <a:p>
            <a:r>
              <a:rPr lang="en-US"/>
              <a:t>AXP Public</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315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563A8-E0A0-4156-9FD7-A01AAC88039E}" type="datetime5">
              <a:rPr lang="en-US" smtClean="0"/>
              <a:t>17-Jun-20</a:t>
            </a:fld>
            <a:endParaRPr lang="en-US" dirty="0"/>
          </a:p>
        </p:txBody>
      </p:sp>
      <p:sp>
        <p:nvSpPr>
          <p:cNvPr id="5" name="Footer Placeholder 4"/>
          <p:cNvSpPr>
            <a:spLocks noGrp="1"/>
          </p:cNvSpPr>
          <p:nvPr>
            <p:ph type="ftr" sz="quarter" idx="11"/>
          </p:nvPr>
        </p:nvSpPr>
        <p:spPr/>
        <p:txBody>
          <a:bodyPr/>
          <a:lstStyle/>
          <a:p>
            <a:r>
              <a:rPr lang="en-US"/>
              <a:t>AXP Public</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512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380873"/>
            <a:ext cx="10058400" cy="863467"/>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3136B-71B6-4589-9387-4C633402596A}" type="datetime5">
              <a:rPr lang="en-US" smtClean="0"/>
              <a:t>17-Jun-20</a:t>
            </a:fld>
            <a:endParaRPr lang="en-US" dirty="0"/>
          </a:p>
        </p:txBody>
      </p:sp>
      <p:sp>
        <p:nvSpPr>
          <p:cNvPr id="5" name="Footer Placeholder 4"/>
          <p:cNvSpPr>
            <a:spLocks noGrp="1"/>
          </p:cNvSpPr>
          <p:nvPr>
            <p:ph type="ftr" sz="quarter" idx="11"/>
          </p:nvPr>
        </p:nvSpPr>
        <p:spPr/>
        <p:txBody>
          <a:bodyPr/>
          <a:lstStyle/>
          <a:p>
            <a:r>
              <a:rPr lang="en-US"/>
              <a:t>AXP Public</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69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EFD8F-700D-4BC0-A287-29C4644BEA8F}" type="datetime5">
              <a:rPr lang="en-US" smtClean="0"/>
              <a:t>17-Jun-20</a:t>
            </a:fld>
            <a:endParaRPr lang="en-US" dirty="0"/>
          </a:p>
        </p:txBody>
      </p:sp>
      <p:sp>
        <p:nvSpPr>
          <p:cNvPr id="5" name="Footer Placeholder 4"/>
          <p:cNvSpPr>
            <a:spLocks noGrp="1"/>
          </p:cNvSpPr>
          <p:nvPr>
            <p:ph type="ftr" sz="quarter" idx="11"/>
          </p:nvPr>
        </p:nvSpPr>
        <p:spPr/>
        <p:txBody>
          <a:bodyPr/>
          <a:lstStyle/>
          <a:p>
            <a:r>
              <a:rPr lang="en-US"/>
              <a:t>AXP Public</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45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3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647B55-68D9-4701-8C47-EF08B4AF9B61}" type="datetime5">
              <a:rPr lang="en-US" smtClean="0"/>
              <a:t>17-Jun-20</a:t>
            </a:fld>
            <a:endParaRPr lang="en-US" dirty="0"/>
          </a:p>
        </p:txBody>
      </p:sp>
      <p:sp>
        <p:nvSpPr>
          <p:cNvPr id="6" name="Footer Placeholder 5"/>
          <p:cNvSpPr>
            <a:spLocks noGrp="1"/>
          </p:cNvSpPr>
          <p:nvPr>
            <p:ph type="ftr" sz="quarter" idx="11"/>
          </p:nvPr>
        </p:nvSpPr>
        <p:spPr/>
        <p:txBody>
          <a:bodyPr/>
          <a:lstStyle/>
          <a:p>
            <a:r>
              <a:rPr lang="en-US"/>
              <a:t>AXP Public</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86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9671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6C394-B528-40AA-BF54-650E5AE53741}" type="datetime5">
              <a:rPr lang="en-US" smtClean="0"/>
              <a:t>17-Jun-20</a:t>
            </a:fld>
            <a:endParaRPr lang="en-US" dirty="0"/>
          </a:p>
        </p:txBody>
      </p:sp>
      <p:sp>
        <p:nvSpPr>
          <p:cNvPr id="8" name="Footer Placeholder 7"/>
          <p:cNvSpPr>
            <a:spLocks noGrp="1"/>
          </p:cNvSpPr>
          <p:nvPr>
            <p:ph type="ftr" sz="quarter" idx="11"/>
          </p:nvPr>
        </p:nvSpPr>
        <p:spPr/>
        <p:txBody>
          <a:bodyPr/>
          <a:lstStyle/>
          <a:p>
            <a:r>
              <a:rPr lang="en-US"/>
              <a:t>AXP Public</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290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7296A-6D60-42C8-B956-8566F850E791}" type="datetime5">
              <a:rPr lang="en-US" smtClean="0"/>
              <a:t>17-Jun-20</a:t>
            </a:fld>
            <a:endParaRPr lang="en-US" dirty="0"/>
          </a:p>
        </p:txBody>
      </p:sp>
      <p:sp>
        <p:nvSpPr>
          <p:cNvPr id="4" name="Footer Placeholder 3"/>
          <p:cNvSpPr>
            <a:spLocks noGrp="1"/>
          </p:cNvSpPr>
          <p:nvPr>
            <p:ph type="ftr" sz="quarter" idx="11"/>
          </p:nvPr>
        </p:nvSpPr>
        <p:spPr/>
        <p:txBody>
          <a:bodyPr/>
          <a:lstStyle/>
          <a:p>
            <a:r>
              <a:rPr lang="en-US"/>
              <a:t>AXP Public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6684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BB8FDE-B979-42C5-B105-D866EFD9E969}" type="datetime5">
              <a:rPr lang="en-US" smtClean="0"/>
              <a:t>17-Jun-20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AXP Public</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70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DAFE95-BA57-470A-B328-2A35932AB259}" type="datetime5">
              <a:rPr lang="en-US" smtClean="0"/>
              <a:t>17-Jun-20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AXP Public</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261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34E32-3E71-461C-9CB0-94D62D5A0A10}" type="datetime5">
              <a:rPr lang="en-US" smtClean="0"/>
              <a:t>17-Jun-20</a:t>
            </a:fld>
            <a:endParaRPr lang="en-US" dirty="0"/>
          </a:p>
        </p:txBody>
      </p:sp>
      <p:sp>
        <p:nvSpPr>
          <p:cNvPr id="6" name="Footer Placeholder 5"/>
          <p:cNvSpPr>
            <a:spLocks noGrp="1"/>
          </p:cNvSpPr>
          <p:nvPr>
            <p:ph type="ftr" sz="quarter" idx="11"/>
          </p:nvPr>
        </p:nvSpPr>
        <p:spPr/>
        <p:txBody>
          <a:bodyPr/>
          <a:lstStyle/>
          <a:p>
            <a:r>
              <a:rPr lang="en-US"/>
              <a:t>AXP Public</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43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544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AA1984-DC66-4F61-AAA8-6E3E8F2019AC}" type="datetime5">
              <a:rPr lang="en-US" smtClean="0"/>
              <a:t>17-Jun-20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AXP Public</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25707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69100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airbnb-recruiting-new-user-bookings/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B0E8-4E9A-43C7-894E-81CA51DCA981}"/>
              </a:ext>
            </a:extLst>
          </p:cNvPr>
          <p:cNvSpPr>
            <a:spLocks noGrp="1"/>
          </p:cNvSpPr>
          <p:nvPr>
            <p:ph type="ctrTitle"/>
          </p:nvPr>
        </p:nvSpPr>
        <p:spPr>
          <a:xfrm>
            <a:off x="1134988" y="2080621"/>
            <a:ext cx="10058400" cy="1663737"/>
          </a:xfrm>
        </p:spPr>
        <p:txBody>
          <a:bodyPr anchor="ctr">
            <a:normAutofit/>
          </a:bodyPr>
          <a:lstStyle/>
          <a:p>
            <a:r>
              <a:rPr lang="en-US" sz="4800" dirty="0"/>
              <a:t>Instacart Market Basket Analysis</a:t>
            </a:r>
          </a:p>
        </p:txBody>
      </p:sp>
      <p:sp>
        <p:nvSpPr>
          <p:cNvPr id="3" name="Subtitle 2">
            <a:extLst>
              <a:ext uri="{FF2B5EF4-FFF2-40B4-BE49-F238E27FC236}">
                <a16:creationId xmlns:a16="http://schemas.microsoft.com/office/drawing/2014/main" id="{860B39DE-C157-43D9-AB29-2007457F8ABC}"/>
              </a:ext>
            </a:extLst>
          </p:cNvPr>
          <p:cNvSpPr>
            <a:spLocks noGrp="1"/>
          </p:cNvSpPr>
          <p:nvPr>
            <p:ph type="subTitle" idx="1"/>
          </p:nvPr>
        </p:nvSpPr>
        <p:spPr>
          <a:xfrm>
            <a:off x="1134988" y="4032662"/>
            <a:ext cx="8915399" cy="1347196"/>
          </a:xfrm>
        </p:spPr>
        <p:txBody>
          <a:bodyPr>
            <a:normAutofit fontScale="92500" lnSpcReduction="10000"/>
          </a:bodyPr>
          <a:lstStyle/>
          <a:p>
            <a:r>
              <a:rPr lang="en-US" b="1" dirty="0" err="1"/>
              <a:t>june</a:t>
            </a:r>
            <a:r>
              <a:rPr lang="en-US" b="1" dirty="0"/>
              <a:t>, 2020</a:t>
            </a:r>
          </a:p>
          <a:p>
            <a:endParaRPr lang="en-US" b="1" dirty="0"/>
          </a:p>
          <a:p>
            <a:r>
              <a:rPr lang="en-US" b="1" dirty="0"/>
              <a:t>By: Anu Kashyap</a:t>
            </a:r>
          </a:p>
        </p:txBody>
      </p:sp>
      <p:sp>
        <p:nvSpPr>
          <p:cNvPr id="4" name="Slide Number Placeholder 5">
            <a:extLst>
              <a:ext uri="{FF2B5EF4-FFF2-40B4-BE49-F238E27FC236}">
                <a16:creationId xmlns:a16="http://schemas.microsoft.com/office/drawing/2014/main" id="{D75FE046-1D4B-4676-A82E-A140FA0E7505}"/>
              </a:ext>
            </a:extLst>
          </p:cNvPr>
          <p:cNvSpPr>
            <a:spLocks noGrp="1"/>
          </p:cNvSpPr>
          <p:nvPr>
            <p:ph type="sldNum" sz="quarter" idx="12"/>
          </p:nvPr>
        </p:nvSpPr>
        <p:spPr>
          <a:xfrm>
            <a:off x="9900458" y="6468663"/>
            <a:ext cx="1312025" cy="365125"/>
          </a:xfrm>
        </p:spPr>
        <p:txBody>
          <a:bodyPr/>
          <a:lstStyle/>
          <a:p>
            <a:r>
              <a:rPr lang="en-US" dirty="0"/>
              <a:t>1</a:t>
            </a:r>
          </a:p>
        </p:txBody>
      </p:sp>
    </p:spTree>
    <p:extLst>
      <p:ext uri="{BB962C8B-B14F-4D97-AF65-F5344CB8AC3E}">
        <p14:creationId xmlns:p14="http://schemas.microsoft.com/office/powerpoint/2010/main" val="26278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Products By Department</a:t>
            </a: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Most products are ordered from the Produce department (Fruits and vegetables)</a:t>
            </a:r>
          </a:p>
        </p:txBody>
      </p:sp>
      <p:pic>
        <p:nvPicPr>
          <p:cNvPr id="12290" name="Picture 2">
            <a:extLst>
              <a:ext uri="{FF2B5EF4-FFF2-40B4-BE49-F238E27FC236}">
                <a16:creationId xmlns:a16="http://schemas.microsoft.com/office/drawing/2014/main" id="{C75EE736-2249-468E-A3E9-F65612B03030}"/>
              </a:ext>
            </a:extLst>
          </p:cNvPr>
          <p:cNvPicPr>
            <a:picLocks noChangeAspect="1" noChangeArrowheads="1"/>
          </p:cNvPicPr>
          <p:nvPr/>
        </p:nvPicPr>
        <p:blipFill>
          <a:blip r:embed="rId3">
            <a:clrChange>
              <a:clrFrom>
                <a:srgbClr val="EAEAF2"/>
              </a:clrFrom>
              <a:clrTo>
                <a:srgbClr val="EAEAF2">
                  <a:alpha val="0"/>
                </a:srgbClr>
              </a:clrTo>
            </a:clrChange>
            <a:extLst>
              <a:ext uri="{28A0092B-C50C-407E-A947-70E740481C1C}">
                <a14:useLocalDpi xmlns:a14="http://schemas.microsoft.com/office/drawing/2010/main" val="0"/>
              </a:ext>
            </a:extLst>
          </a:blip>
          <a:srcRect/>
          <a:stretch>
            <a:fillRect/>
          </a:stretch>
        </p:blipFill>
        <p:spPr bwMode="auto">
          <a:xfrm>
            <a:off x="1104899" y="1724178"/>
            <a:ext cx="10487025" cy="443650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28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Top 20 Products by # Orders</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Most of the top 20 ordered products are either fruits and vegetables</a:t>
            </a:r>
          </a:p>
        </p:txBody>
      </p:sp>
      <p:graphicFrame>
        <p:nvGraphicFramePr>
          <p:cNvPr id="3" name="Table 3">
            <a:extLst>
              <a:ext uri="{FF2B5EF4-FFF2-40B4-BE49-F238E27FC236}">
                <a16:creationId xmlns:a16="http://schemas.microsoft.com/office/drawing/2014/main" id="{F9F985A1-F6FB-4B2B-9143-B92DAB2F41AB}"/>
              </a:ext>
            </a:extLst>
          </p:cNvPr>
          <p:cNvGraphicFramePr>
            <a:graphicFrameLocks noGrp="1"/>
          </p:cNvGraphicFramePr>
          <p:nvPr>
            <p:extLst>
              <p:ext uri="{D42A27DB-BD31-4B8C-83A1-F6EECF244321}">
                <p14:modId xmlns:p14="http://schemas.microsoft.com/office/powerpoint/2010/main" val="4087529548"/>
              </p:ext>
            </p:extLst>
          </p:nvPr>
        </p:nvGraphicFramePr>
        <p:xfrm>
          <a:off x="1251751" y="1642871"/>
          <a:ext cx="9903928" cy="4580385"/>
        </p:xfrm>
        <a:graphic>
          <a:graphicData uri="http://schemas.openxmlformats.org/drawingml/2006/table">
            <a:tbl>
              <a:tblPr firstRow="1" bandRow="1">
                <a:tableStyleId>{5C22544A-7EE6-4342-B048-85BDC9FD1C3A}</a:tableStyleId>
              </a:tblPr>
              <a:tblGrid>
                <a:gridCol w="1007221">
                  <a:extLst>
                    <a:ext uri="{9D8B030D-6E8A-4147-A177-3AD203B41FA5}">
                      <a16:colId xmlns:a16="http://schemas.microsoft.com/office/drawing/2014/main" val="3999242395"/>
                    </a:ext>
                  </a:extLst>
                </a:gridCol>
                <a:gridCol w="2212074">
                  <a:extLst>
                    <a:ext uri="{9D8B030D-6E8A-4147-A177-3AD203B41FA5}">
                      <a16:colId xmlns:a16="http://schemas.microsoft.com/office/drawing/2014/main" val="396947951"/>
                    </a:ext>
                  </a:extLst>
                </a:gridCol>
                <a:gridCol w="1396942">
                  <a:extLst>
                    <a:ext uri="{9D8B030D-6E8A-4147-A177-3AD203B41FA5}">
                      <a16:colId xmlns:a16="http://schemas.microsoft.com/office/drawing/2014/main" val="2572333288"/>
                    </a:ext>
                  </a:extLst>
                </a:gridCol>
                <a:gridCol w="2297196">
                  <a:extLst>
                    <a:ext uri="{9D8B030D-6E8A-4147-A177-3AD203B41FA5}">
                      <a16:colId xmlns:a16="http://schemas.microsoft.com/office/drawing/2014/main" val="3058137355"/>
                    </a:ext>
                  </a:extLst>
                </a:gridCol>
                <a:gridCol w="1438334">
                  <a:extLst>
                    <a:ext uri="{9D8B030D-6E8A-4147-A177-3AD203B41FA5}">
                      <a16:colId xmlns:a16="http://schemas.microsoft.com/office/drawing/2014/main" val="3855879376"/>
                    </a:ext>
                  </a:extLst>
                </a:gridCol>
                <a:gridCol w="1552161">
                  <a:extLst>
                    <a:ext uri="{9D8B030D-6E8A-4147-A177-3AD203B41FA5}">
                      <a16:colId xmlns:a16="http://schemas.microsoft.com/office/drawing/2014/main" val="3859449779"/>
                    </a:ext>
                  </a:extLst>
                </a:gridCol>
              </a:tblGrid>
              <a:tr h="212885">
                <a:tc>
                  <a:txBody>
                    <a:bodyPr/>
                    <a:lstStyle/>
                    <a:p>
                      <a:pPr algn="ctr" fontAlgn="b"/>
                      <a:r>
                        <a:rPr lang="en-US" sz="1300" b="1" i="0" u="none" strike="noStrike" dirty="0">
                          <a:solidFill>
                            <a:schemeClr val="bg1"/>
                          </a:solidFill>
                          <a:effectLst/>
                          <a:latin typeface="+mj-lt"/>
                        </a:rPr>
                        <a:t>#</a:t>
                      </a:r>
                    </a:p>
                  </a:txBody>
                  <a:tcPr marL="7620" marR="7620" marT="7620" marB="0" anchor="ctr"/>
                </a:tc>
                <a:tc>
                  <a:txBody>
                    <a:bodyPr/>
                    <a:lstStyle/>
                    <a:p>
                      <a:pPr algn="ctr" fontAlgn="b"/>
                      <a:r>
                        <a:rPr lang="en-US" sz="1300" b="1" i="0" u="none" strike="noStrike" dirty="0">
                          <a:solidFill>
                            <a:schemeClr val="bg1"/>
                          </a:solidFill>
                          <a:effectLst/>
                          <a:latin typeface="+mj-lt"/>
                        </a:rPr>
                        <a:t>Aisle</a:t>
                      </a:r>
                    </a:p>
                  </a:txBody>
                  <a:tcPr marL="7620" marR="7620" marT="7620" marB="0" anchor="ctr"/>
                </a:tc>
                <a:tc>
                  <a:txBody>
                    <a:bodyPr/>
                    <a:lstStyle/>
                    <a:p>
                      <a:pPr algn="ctr" fontAlgn="b"/>
                      <a:r>
                        <a:rPr lang="en-US" sz="1300" b="1" i="0" u="none" strike="noStrike" dirty="0">
                          <a:solidFill>
                            <a:schemeClr val="bg1"/>
                          </a:solidFill>
                          <a:effectLst/>
                          <a:latin typeface="+mj-lt"/>
                        </a:rPr>
                        <a:t>Department</a:t>
                      </a:r>
                    </a:p>
                  </a:txBody>
                  <a:tcPr marL="7620" marR="7620" marT="7620" marB="0" anchor="ctr"/>
                </a:tc>
                <a:tc>
                  <a:txBody>
                    <a:bodyPr/>
                    <a:lstStyle/>
                    <a:p>
                      <a:pPr algn="ctr" fontAlgn="b"/>
                      <a:r>
                        <a:rPr lang="en-US" sz="1300" b="1" i="0" u="none" strike="noStrike" dirty="0">
                          <a:solidFill>
                            <a:schemeClr val="bg1"/>
                          </a:solidFill>
                          <a:effectLst/>
                          <a:latin typeface="+mj-lt"/>
                        </a:rPr>
                        <a:t>Product</a:t>
                      </a:r>
                    </a:p>
                  </a:txBody>
                  <a:tcPr marL="7620" marR="7620" marT="7620" marB="0" anchor="ctr"/>
                </a:tc>
                <a:tc>
                  <a:txBody>
                    <a:bodyPr/>
                    <a:lstStyle/>
                    <a:p>
                      <a:pPr algn="ctr" fontAlgn="b"/>
                      <a:r>
                        <a:rPr lang="en-US" sz="1300" b="1" i="0" u="none" strike="noStrike" dirty="0">
                          <a:solidFill>
                            <a:schemeClr val="bg1"/>
                          </a:solidFill>
                          <a:effectLst/>
                          <a:latin typeface="+mj-lt"/>
                        </a:rPr>
                        <a:t># Orders</a:t>
                      </a:r>
                    </a:p>
                  </a:txBody>
                  <a:tcPr marL="7620" marR="7620" marT="7620" marB="0" anchor="ctr"/>
                </a:tc>
                <a:tc>
                  <a:txBody>
                    <a:bodyPr/>
                    <a:lstStyle/>
                    <a:p>
                      <a:pPr algn="ctr" fontAlgn="b"/>
                      <a:r>
                        <a:rPr lang="en-US" sz="1300" b="1" i="0" u="none" strike="noStrike" dirty="0">
                          <a:solidFill>
                            <a:schemeClr val="bg1"/>
                          </a:solidFill>
                          <a:effectLst/>
                          <a:latin typeface="+mj-lt"/>
                        </a:rPr>
                        <a:t>Reorder Ratio</a:t>
                      </a:r>
                    </a:p>
                  </a:txBody>
                  <a:tcPr marL="7620" marR="7620" marT="7620" marB="0" anchor="ctr"/>
                </a:tc>
                <a:extLst>
                  <a:ext uri="{0D108BD9-81ED-4DB2-BD59-A6C34878D82A}">
                    <a16:rowId xmlns:a16="http://schemas.microsoft.com/office/drawing/2014/main" val="3296218878"/>
                  </a:ext>
                </a:extLst>
              </a:tr>
              <a:tr h="218375">
                <a:tc>
                  <a:txBody>
                    <a:bodyPr/>
                    <a:lstStyle/>
                    <a:p>
                      <a:pPr algn="ctr" fontAlgn="b"/>
                      <a:r>
                        <a:rPr lang="en-US" sz="1000" b="0" i="0" u="none" strike="noStrike" dirty="0">
                          <a:solidFill>
                            <a:srgbClr val="000000"/>
                          </a:solidFill>
                          <a:effectLst/>
                          <a:latin typeface="+mn-lt"/>
                        </a:rPr>
                        <a:t>1</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dirty="0">
                          <a:solidFill>
                            <a:srgbClr val="000000"/>
                          </a:solidFill>
                          <a:effectLst/>
                          <a:latin typeface="+mn-lt"/>
                        </a:rPr>
                        <a:t>Banana</a:t>
                      </a:r>
                    </a:p>
                  </a:txBody>
                  <a:tcPr marL="7620" marR="7620" marT="7620" marB="0" anchor="ctr"/>
                </a:tc>
                <a:tc>
                  <a:txBody>
                    <a:bodyPr/>
                    <a:lstStyle/>
                    <a:p>
                      <a:pPr algn="ctr" fontAlgn="b"/>
                      <a:r>
                        <a:rPr lang="en-US" sz="1000" b="0" i="0" u="none" strike="noStrike">
                          <a:solidFill>
                            <a:srgbClr val="000000"/>
                          </a:solidFill>
                          <a:effectLst/>
                          <a:latin typeface="+mn-lt"/>
                        </a:rPr>
                        <a:t>472,565</a:t>
                      </a:r>
                    </a:p>
                  </a:txBody>
                  <a:tcPr marL="7620" marR="7620" marT="7620" marB="0" anchor="ctr"/>
                </a:tc>
                <a:tc>
                  <a:txBody>
                    <a:bodyPr/>
                    <a:lstStyle/>
                    <a:p>
                      <a:pPr algn="ctr" fontAlgn="b"/>
                      <a:r>
                        <a:rPr lang="en-US" sz="1000" b="0" i="0" u="none" strike="noStrike">
                          <a:solidFill>
                            <a:srgbClr val="000000"/>
                          </a:solidFill>
                          <a:effectLst/>
                          <a:latin typeface="+mn-lt"/>
                        </a:rPr>
                        <a:t>84.4%</a:t>
                      </a:r>
                    </a:p>
                  </a:txBody>
                  <a:tcPr marL="7620" marR="7620" marT="7620" marB="0" anchor="ctr"/>
                </a:tc>
                <a:extLst>
                  <a:ext uri="{0D108BD9-81ED-4DB2-BD59-A6C34878D82A}">
                    <a16:rowId xmlns:a16="http://schemas.microsoft.com/office/drawing/2014/main" val="245376762"/>
                  </a:ext>
                </a:extLst>
              </a:tr>
              <a:tr h="218375">
                <a:tc>
                  <a:txBody>
                    <a:bodyPr/>
                    <a:lstStyle/>
                    <a:p>
                      <a:pPr algn="ctr" fontAlgn="b"/>
                      <a:r>
                        <a:rPr lang="en-US" sz="1000" b="0" i="0" u="none" strike="noStrike" dirty="0">
                          <a:solidFill>
                            <a:srgbClr val="000000"/>
                          </a:solidFill>
                          <a:effectLst/>
                          <a:latin typeface="+mn-lt"/>
                        </a:rPr>
                        <a:t>2</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dirty="0">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Bag of Organic Bananas</a:t>
                      </a:r>
                    </a:p>
                  </a:txBody>
                  <a:tcPr marL="7620" marR="7620" marT="7620" marB="0" anchor="ctr"/>
                </a:tc>
                <a:tc>
                  <a:txBody>
                    <a:bodyPr/>
                    <a:lstStyle/>
                    <a:p>
                      <a:pPr algn="ctr" fontAlgn="b"/>
                      <a:r>
                        <a:rPr lang="en-US" sz="1000" b="0" i="0" u="none" strike="noStrike">
                          <a:solidFill>
                            <a:srgbClr val="000000"/>
                          </a:solidFill>
                          <a:effectLst/>
                          <a:latin typeface="+mn-lt"/>
                        </a:rPr>
                        <a:t>379,450</a:t>
                      </a:r>
                    </a:p>
                  </a:txBody>
                  <a:tcPr marL="7620" marR="7620" marT="7620" marB="0" anchor="ctr"/>
                </a:tc>
                <a:tc>
                  <a:txBody>
                    <a:bodyPr/>
                    <a:lstStyle/>
                    <a:p>
                      <a:pPr algn="ctr" fontAlgn="b"/>
                      <a:r>
                        <a:rPr lang="en-US" sz="1000" b="0" i="0" u="none" strike="noStrike">
                          <a:solidFill>
                            <a:srgbClr val="000000"/>
                          </a:solidFill>
                          <a:effectLst/>
                          <a:latin typeface="+mn-lt"/>
                        </a:rPr>
                        <a:t>83.3%</a:t>
                      </a:r>
                    </a:p>
                  </a:txBody>
                  <a:tcPr marL="7620" marR="7620" marT="7620" marB="0" anchor="ctr"/>
                </a:tc>
                <a:extLst>
                  <a:ext uri="{0D108BD9-81ED-4DB2-BD59-A6C34878D82A}">
                    <a16:rowId xmlns:a16="http://schemas.microsoft.com/office/drawing/2014/main" val="3621160396"/>
                  </a:ext>
                </a:extLst>
              </a:tr>
              <a:tr h="218375">
                <a:tc>
                  <a:txBody>
                    <a:bodyPr/>
                    <a:lstStyle/>
                    <a:p>
                      <a:pPr algn="ctr" fontAlgn="b"/>
                      <a:r>
                        <a:rPr lang="en-US" sz="1000" b="0" i="0" u="none" strike="noStrike">
                          <a:solidFill>
                            <a:srgbClr val="000000"/>
                          </a:solidFill>
                          <a:effectLst/>
                          <a:latin typeface="+mn-lt"/>
                        </a:rPr>
                        <a:t>3</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dirty="0">
                          <a:solidFill>
                            <a:srgbClr val="000000"/>
                          </a:solidFill>
                          <a:effectLst/>
                          <a:latin typeface="+mn-lt"/>
                        </a:rPr>
                        <a:t>Organic Strawberries</a:t>
                      </a:r>
                    </a:p>
                  </a:txBody>
                  <a:tcPr marL="7620" marR="7620" marT="7620" marB="0" anchor="ctr"/>
                </a:tc>
                <a:tc>
                  <a:txBody>
                    <a:bodyPr/>
                    <a:lstStyle/>
                    <a:p>
                      <a:pPr algn="ctr" fontAlgn="b"/>
                      <a:r>
                        <a:rPr lang="en-US" sz="1000" b="0" i="0" u="none" strike="noStrike">
                          <a:solidFill>
                            <a:srgbClr val="000000"/>
                          </a:solidFill>
                          <a:effectLst/>
                          <a:latin typeface="+mn-lt"/>
                        </a:rPr>
                        <a:t>264,683</a:t>
                      </a:r>
                    </a:p>
                  </a:txBody>
                  <a:tcPr marL="7620" marR="7620" marT="7620" marB="0" anchor="ctr"/>
                </a:tc>
                <a:tc>
                  <a:txBody>
                    <a:bodyPr/>
                    <a:lstStyle/>
                    <a:p>
                      <a:pPr algn="ctr" fontAlgn="b"/>
                      <a:r>
                        <a:rPr lang="en-US" sz="1000" b="0" i="0" u="none" strike="noStrike">
                          <a:solidFill>
                            <a:srgbClr val="000000"/>
                          </a:solidFill>
                          <a:effectLst/>
                          <a:latin typeface="+mn-lt"/>
                        </a:rPr>
                        <a:t>77.8%</a:t>
                      </a:r>
                    </a:p>
                  </a:txBody>
                  <a:tcPr marL="7620" marR="7620" marT="7620" marB="0" anchor="ctr"/>
                </a:tc>
                <a:extLst>
                  <a:ext uri="{0D108BD9-81ED-4DB2-BD59-A6C34878D82A}">
                    <a16:rowId xmlns:a16="http://schemas.microsoft.com/office/drawing/2014/main" val="4270901920"/>
                  </a:ext>
                </a:extLst>
              </a:tr>
              <a:tr h="218375">
                <a:tc>
                  <a:txBody>
                    <a:bodyPr/>
                    <a:lstStyle/>
                    <a:p>
                      <a:pPr algn="ctr" fontAlgn="b"/>
                      <a:r>
                        <a:rPr lang="en-US" sz="1000" b="0" i="0" u="none" strike="noStrike" dirty="0">
                          <a:solidFill>
                            <a:srgbClr val="000000"/>
                          </a:solidFill>
                          <a:effectLst/>
                          <a:latin typeface="+mn-lt"/>
                        </a:rPr>
                        <a:t>4</a:t>
                      </a:r>
                    </a:p>
                  </a:txBody>
                  <a:tcPr marL="7620" marR="7620" marT="7620" marB="0" anchor="ctr"/>
                </a:tc>
                <a:tc>
                  <a:txBody>
                    <a:bodyPr/>
                    <a:lstStyle/>
                    <a:p>
                      <a:pPr algn="ctr" fontAlgn="b"/>
                      <a:r>
                        <a:rPr lang="en-US" sz="1000" b="0" i="0" u="none" strike="noStrike" dirty="0">
                          <a:solidFill>
                            <a:srgbClr val="000000"/>
                          </a:solidFill>
                          <a:effectLst/>
                          <a:latin typeface="+mn-lt"/>
                        </a:rPr>
                        <a:t>packaged vegetables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Organic Baby Spinach</a:t>
                      </a:r>
                    </a:p>
                  </a:txBody>
                  <a:tcPr marL="7620" marR="7620" marT="7620" marB="0" anchor="ctr"/>
                </a:tc>
                <a:tc>
                  <a:txBody>
                    <a:bodyPr/>
                    <a:lstStyle/>
                    <a:p>
                      <a:pPr algn="ctr" fontAlgn="b"/>
                      <a:r>
                        <a:rPr lang="en-US" sz="1000" b="0" i="0" u="none" strike="noStrike" dirty="0">
                          <a:solidFill>
                            <a:srgbClr val="000000"/>
                          </a:solidFill>
                          <a:effectLst/>
                          <a:latin typeface="+mn-lt"/>
                        </a:rPr>
                        <a:t>241,921</a:t>
                      </a:r>
                    </a:p>
                  </a:txBody>
                  <a:tcPr marL="7620" marR="7620" marT="7620" marB="0" anchor="ctr"/>
                </a:tc>
                <a:tc>
                  <a:txBody>
                    <a:bodyPr/>
                    <a:lstStyle/>
                    <a:p>
                      <a:pPr algn="ctr" fontAlgn="b"/>
                      <a:r>
                        <a:rPr lang="en-US" sz="1000" b="0" i="0" u="none" strike="noStrike">
                          <a:solidFill>
                            <a:srgbClr val="000000"/>
                          </a:solidFill>
                          <a:effectLst/>
                          <a:latin typeface="+mn-lt"/>
                        </a:rPr>
                        <a:t>77.3%</a:t>
                      </a:r>
                    </a:p>
                  </a:txBody>
                  <a:tcPr marL="7620" marR="7620" marT="7620" marB="0" anchor="ctr"/>
                </a:tc>
                <a:extLst>
                  <a:ext uri="{0D108BD9-81ED-4DB2-BD59-A6C34878D82A}">
                    <a16:rowId xmlns:a16="http://schemas.microsoft.com/office/drawing/2014/main" val="3631988378"/>
                  </a:ext>
                </a:extLst>
              </a:tr>
              <a:tr h="218375">
                <a:tc>
                  <a:txBody>
                    <a:bodyPr/>
                    <a:lstStyle/>
                    <a:p>
                      <a:pPr algn="ctr" fontAlgn="b"/>
                      <a:r>
                        <a:rPr lang="en-US" sz="1000" b="0" i="0" u="none" strike="noStrike">
                          <a:solidFill>
                            <a:srgbClr val="000000"/>
                          </a:solidFill>
                          <a:effectLst/>
                          <a:latin typeface="+mn-lt"/>
                        </a:rPr>
                        <a:t>5</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dirty="0">
                          <a:solidFill>
                            <a:srgbClr val="000000"/>
                          </a:solidFill>
                          <a:effectLst/>
                          <a:latin typeface="+mn-lt"/>
                        </a:rPr>
                        <a:t>Organic Hass Avocado</a:t>
                      </a:r>
                    </a:p>
                  </a:txBody>
                  <a:tcPr marL="7620" marR="7620" marT="7620" marB="0" anchor="ctr"/>
                </a:tc>
                <a:tc>
                  <a:txBody>
                    <a:bodyPr/>
                    <a:lstStyle/>
                    <a:p>
                      <a:pPr algn="ctr" fontAlgn="b"/>
                      <a:r>
                        <a:rPr lang="en-US" sz="1000" b="0" i="0" u="none" strike="noStrike">
                          <a:solidFill>
                            <a:srgbClr val="000000"/>
                          </a:solidFill>
                          <a:effectLst/>
                          <a:latin typeface="+mn-lt"/>
                        </a:rPr>
                        <a:t>213,584</a:t>
                      </a:r>
                    </a:p>
                  </a:txBody>
                  <a:tcPr marL="7620" marR="7620" marT="7620" marB="0" anchor="ctr"/>
                </a:tc>
                <a:tc>
                  <a:txBody>
                    <a:bodyPr/>
                    <a:lstStyle/>
                    <a:p>
                      <a:pPr algn="ctr" fontAlgn="b"/>
                      <a:r>
                        <a:rPr lang="en-US" sz="1000" b="0" i="0" u="none" strike="noStrike">
                          <a:solidFill>
                            <a:srgbClr val="000000"/>
                          </a:solidFill>
                          <a:effectLst/>
                          <a:latin typeface="+mn-lt"/>
                        </a:rPr>
                        <a:t>79.7%</a:t>
                      </a:r>
                    </a:p>
                  </a:txBody>
                  <a:tcPr marL="7620" marR="7620" marT="7620" marB="0" anchor="ctr"/>
                </a:tc>
                <a:extLst>
                  <a:ext uri="{0D108BD9-81ED-4DB2-BD59-A6C34878D82A}">
                    <a16:rowId xmlns:a16="http://schemas.microsoft.com/office/drawing/2014/main" val="3036460688"/>
                  </a:ext>
                </a:extLst>
              </a:tr>
              <a:tr h="218375">
                <a:tc>
                  <a:txBody>
                    <a:bodyPr/>
                    <a:lstStyle/>
                    <a:p>
                      <a:pPr algn="ctr" fontAlgn="b"/>
                      <a:r>
                        <a:rPr lang="en-US" sz="1000" b="0" i="0" u="none" strike="noStrike">
                          <a:solidFill>
                            <a:srgbClr val="000000"/>
                          </a:solidFill>
                          <a:effectLst/>
                          <a:latin typeface="+mn-lt"/>
                        </a:rPr>
                        <a:t>6</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Organic Avocado</a:t>
                      </a:r>
                    </a:p>
                  </a:txBody>
                  <a:tcPr marL="7620" marR="7620" marT="7620" marB="0" anchor="ctr"/>
                </a:tc>
                <a:tc>
                  <a:txBody>
                    <a:bodyPr/>
                    <a:lstStyle/>
                    <a:p>
                      <a:pPr algn="ctr" fontAlgn="b"/>
                      <a:r>
                        <a:rPr lang="en-US" sz="1000" b="0" i="0" u="none" strike="noStrike">
                          <a:solidFill>
                            <a:srgbClr val="000000"/>
                          </a:solidFill>
                          <a:effectLst/>
                          <a:latin typeface="+mn-lt"/>
                        </a:rPr>
                        <a:t>176,815</a:t>
                      </a:r>
                    </a:p>
                  </a:txBody>
                  <a:tcPr marL="7620" marR="7620" marT="7620" marB="0" anchor="ctr"/>
                </a:tc>
                <a:tc>
                  <a:txBody>
                    <a:bodyPr/>
                    <a:lstStyle/>
                    <a:p>
                      <a:pPr algn="ctr" fontAlgn="b"/>
                      <a:r>
                        <a:rPr lang="en-US" sz="1000" b="0" i="0" u="none" strike="noStrike">
                          <a:solidFill>
                            <a:srgbClr val="000000"/>
                          </a:solidFill>
                          <a:effectLst/>
                          <a:latin typeface="+mn-lt"/>
                        </a:rPr>
                        <a:t>75.8%</a:t>
                      </a:r>
                    </a:p>
                  </a:txBody>
                  <a:tcPr marL="7620" marR="7620" marT="7620" marB="0" anchor="ctr"/>
                </a:tc>
                <a:extLst>
                  <a:ext uri="{0D108BD9-81ED-4DB2-BD59-A6C34878D82A}">
                    <a16:rowId xmlns:a16="http://schemas.microsoft.com/office/drawing/2014/main" val="3389181797"/>
                  </a:ext>
                </a:extLst>
              </a:tr>
              <a:tr h="218375">
                <a:tc>
                  <a:txBody>
                    <a:bodyPr/>
                    <a:lstStyle/>
                    <a:p>
                      <a:pPr algn="ctr" fontAlgn="b"/>
                      <a:r>
                        <a:rPr lang="en-US" sz="1000" b="0" i="0" u="none" strike="noStrike">
                          <a:solidFill>
                            <a:srgbClr val="000000"/>
                          </a:solidFill>
                          <a:effectLst/>
                          <a:latin typeface="+mn-lt"/>
                        </a:rPr>
                        <a:t>7</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Large Lemon</a:t>
                      </a:r>
                    </a:p>
                  </a:txBody>
                  <a:tcPr marL="7620" marR="7620" marT="7620" marB="0" anchor="ctr"/>
                </a:tc>
                <a:tc>
                  <a:txBody>
                    <a:bodyPr/>
                    <a:lstStyle/>
                    <a:p>
                      <a:pPr algn="ctr" fontAlgn="b"/>
                      <a:r>
                        <a:rPr lang="en-US" sz="1000" b="0" i="0" u="none" strike="noStrike">
                          <a:solidFill>
                            <a:srgbClr val="000000"/>
                          </a:solidFill>
                          <a:effectLst/>
                          <a:latin typeface="+mn-lt"/>
                        </a:rPr>
                        <a:t>152,657</a:t>
                      </a:r>
                    </a:p>
                  </a:txBody>
                  <a:tcPr marL="7620" marR="7620" marT="7620" marB="0" anchor="ctr"/>
                </a:tc>
                <a:tc>
                  <a:txBody>
                    <a:bodyPr/>
                    <a:lstStyle/>
                    <a:p>
                      <a:pPr algn="ctr" fontAlgn="b"/>
                      <a:r>
                        <a:rPr lang="en-US" sz="1000" b="0" i="0" u="none" strike="noStrike">
                          <a:solidFill>
                            <a:srgbClr val="000000"/>
                          </a:solidFill>
                          <a:effectLst/>
                          <a:latin typeface="+mn-lt"/>
                        </a:rPr>
                        <a:t>69.6%</a:t>
                      </a:r>
                    </a:p>
                  </a:txBody>
                  <a:tcPr marL="7620" marR="7620" marT="7620" marB="0" anchor="ctr"/>
                </a:tc>
                <a:extLst>
                  <a:ext uri="{0D108BD9-81ED-4DB2-BD59-A6C34878D82A}">
                    <a16:rowId xmlns:a16="http://schemas.microsoft.com/office/drawing/2014/main" val="1850405336"/>
                  </a:ext>
                </a:extLst>
              </a:tr>
              <a:tr h="218375">
                <a:tc>
                  <a:txBody>
                    <a:bodyPr/>
                    <a:lstStyle/>
                    <a:p>
                      <a:pPr algn="ctr" fontAlgn="b"/>
                      <a:r>
                        <a:rPr lang="en-US" sz="1000" b="0" i="0" u="none" strike="noStrike">
                          <a:solidFill>
                            <a:srgbClr val="000000"/>
                          </a:solidFill>
                          <a:effectLst/>
                          <a:latin typeface="+mn-lt"/>
                        </a:rPr>
                        <a:t>8</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Strawberries</a:t>
                      </a:r>
                    </a:p>
                  </a:txBody>
                  <a:tcPr marL="7620" marR="7620" marT="7620" marB="0" anchor="ctr"/>
                </a:tc>
                <a:tc>
                  <a:txBody>
                    <a:bodyPr/>
                    <a:lstStyle/>
                    <a:p>
                      <a:pPr algn="ctr" fontAlgn="b"/>
                      <a:r>
                        <a:rPr lang="en-US" sz="1000" b="0" i="0" u="none" strike="noStrike">
                          <a:solidFill>
                            <a:srgbClr val="000000"/>
                          </a:solidFill>
                          <a:effectLst/>
                          <a:latin typeface="+mn-lt"/>
                        </a:rPr>
                        <a:t>142,951</a:t>
                      </a:r>
                    </a:p>
                  </a:txBody>
                  <a:tcPr marL="7620" marR="7620" marT="7620" marB="0" anchor="ctr"/>
                </a:tc>
                <a:tc>
                  <a:txBody>
                    <a:bodyPr/>
                    <a:lstStyle/>
                    <a:p>
                      <a:pPr algn="ctr" fontAlgn="b"/>
                      <a:r>
                        <a:rPr lang="en-US" sz="1000" b="0" i="0" u="none" strike="noStrike">
                          <a:solidFill>
                            <a:srgbClr val="000000"/>
                          </a:solidFill>
                          <a:effectLst/>
                          <a:latin typeface="+mn-lt"/>
                        </a:rPr>
                        <a:t>69.8%</a:t>
                      </a:r>
                    </a:p>
                  </a:txBody>
                  <a:tcPr marL="7620" marR="7620" marT="7620" marB="0" anchor="ctr"/>
                </a:tc>
                <a:extLst>
                  <a:ext uri="{0D108BD9-81ED-4DB2-BD59-A6C34878D82A}">
                    <a16:rowId xmlns:a16="http://schemas.microsoft.com/office/drawing/2014/main" val="904801682"/>
                  </a:ext>
                </a:extLst>
              </a:tr>
              <a:tr h="218375">
                <a:tc>
                  <a:txBody>
                    <a:bodyPr/>
                    <a:lstStyle/>
                    <a:p>
                      <a:pPr algn="ctr" fontAlgn="b"/>
                      <a:r>
                        <a:rPr lang="en-US" sz="1000" b="0" i="0" u="none" strike="noStrike">
                          <a:solidFill>
                            <a:srgbClr val="000000"/>
                          </a:solidFill>
                          <a:effectLst/>
                          <a:latin typeface="+mn-lt"/>
                        </a:rPr>
                        <a:t>9</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Limes</a:t>
                      </a:r>
                    </a:p>
                  </a:txBody>
                  <a:tcPr marL="7620" marR="7620" marT="7620" marB="0" anchor="ctr"/>
                </a:tc>
                <a:tc>
                  <a:txBody>
                    <a:bodyPr/>
                    <a:lstStyle/>
                    <a:p>
                      <a:pPr algn="ctr" fontAlgn="b"/>
                      <a:r>
                        <a:rPr lang="en-US" sz="1000" b="0" i="0" u="none" strike="noStrike" dirty="0">
                          <a:solidFill>
                            <a:srgbClr val="000000"/>
                          </a:solidFill>
                          <a:effectLst/>
                          <a:latin typeface="+mn-lt"/>
                        </a:rPr>
                        <a:t>140,627</a:t>
                      </a:r>
                    </a:p>
                  </a:txBody>
                  <a:tcPr marL="7620" marR="7620" marT="7620" marB="0" anchor="ctr"/>
                </a:tc>
                <a:tc>
                  <a:txBody>
                    <a:bodyPr/>
                    <a:lstStyle/>
                    <a:p>
                      <a:pPr algn="ctr" fontAlgn="b"/>
                      <a:r>
                        <a:rPr lang="en-US" sz="1000" b="0" i="0" u="none" strike="noStrike">
                          <a:solidFill>
                            <a:srgbClr val="000000"/>
                          </a:solidFill>
                          <a:effectLst/>
                          <a:latin typeface="+mn-lt"/>
                        </a:rPr>
                        <a:t>68.1%</a:t>
                      </a:r>
                    </a:p>
                  </a:txBody>
                  <a:tcPr marL="7620" marR="7620" marT="7620" marB="0" anchor="ctr"/>
                </a:tc>
                <a:extLst>
                  <a:ext uri="{0D108BD9-81ED-4DB2-BD59-A6C34878D82A}">
                    <a16:rowId xmlns:a16="http://schemas.microsoft.com/office/drawing/2014/main" val="817700551"/>
                  </a:ext>
                </a:extLst>
              </a:tr>
              <a:tr h="218375">
                <a:tc>
                  <a:txBody>
                    <a:bodyPr/>
                    <a:lstStyle/>
                    <a:p>
                      <a:pPr algn="ctr" fontAlgn="b"/>
                      <a:r>
                        <a:rPr lang="en-US" sz="1000" b="0" i="0" u="none" strike="noStrike">
                          <a:solidFill>
                            <a:srgbClr val="000000"/>
                          </a:solidFill>
                          <a:effectLst/>
                          <a:latin typeface="+mn-lt"/>
                        </a:rPr>
                        <a:t>10</a:t>
                      </a:r>
                    </a:p>
                  </a:txBody>
                  <a:tcPr marL="7620" marR="7620" marT="7620" marB="0" anchor="ctr"/>
                </a:tc>
                <a:tc>
                  <a:txBody>
                    <a:bodyPr/>
                    <a:lstStyle/>
                    <a:p>
                      <a:pPr algn="ctr" fontAlgn="b"/>
                      <a:r>
                        <a:rPr lang="en-US" sz="1000" b="0" i="0" u="none" strike="noStrike" dirty="0">
                          <a:solidFill>
                            <a:srgbClr val="000000"/>
                          </a:solidFill>
                          <a:effectLst/>
                          <a:latin typeface="+mn-lt"/>
                        </a:rPr>
                        <a:t>milk</a:t>
                      </a:r>
                    </a:p>
                  </a:txBody>
                  <a:tcPr marL="7620" marR="7620" marT="7620" marB="0" anchor="ctr"/>
                </a:tc>
                <a:tc>
                  <a:txBody>
                    <a:bodyPr/>
                    <a:lstStyle/>
                    <a:p>
                      <a:pPr algn="ctr" fontAlgn="b"/>
                      <a:r>
                        <a:rPr lang="en-US" sz="1000" b="0" i="0" u="none" strike="noStrike">
                          <a:solidFill>
                            <a:srgbClr val="000000"/>
                          </a:solidFill>
                          <a:effectLst/>
                          <a:latin typeface="+mn-lt"/>
                        </a:rPr>
                        <a:t>dairy eggs</a:t>
                      </a:r>
                    </a:p>
                  </a:txBody>
                  <a:tcPr marL="7620" marR="7620" marT="7620" marB="0" anchor="ctr"/>
                </a:tc>
                <a:tc>
                  <a:txBody>
                    <a:bodyPr/>
                    <a:lstStyle/>
                    <a:p>
                      <a:pPr algn="ctr" fontAlgn="b"/>
                      <a:r>
                        <a:rPr lang="en-US" sz="1000" b="0" i="0" u="none" strike="noStrike">
                          <a:solidFill>
                            <a:srgbClr val="000000"/>
                          </a:solidFill>
                          <a:effectLst/>
                          <a:latin typeface="+mn-lt"/>
                        </a:rPr>
                        <a:t>Organic Whole Milk</a:t>
                      </a:r>
                    </a:p>
                  </a:txBody>
                  <a:tcPr marL="7620" marR="7620" marT="7620" marB="0" anchor="ctr"/>
                </a:tc>
                <a:tc>
                  <a:txBody>
                    <a:bodyPr/>
                    <a:lstStyle/>
                    <a:p>
                      <a:pPr algn="ctr" fontAlgn="b"/>
                      <a:r>
                        <a:rPr lang="en-US" sz="1000" b="0" i="0" u="none" strike="noStrike">
                          <a:solidFill>
                            <a:srgbClr val="000000"/>
                          </a:solidFill>
                          <a:effectLst/>
                          <a:latin typeface="+mn-lt"/>
                        </a:rPr>
                        <a:t>137,905</a:t>
                      </a:r>
                    </a:p>
                  </a:txBody>
                  <a:tcPr marL="7620" marR="7620" marT="7620" marB="0" anchor="ctr"/>
                </a:tc>
                <a:tc>
                  <a:txBody>
                    <a:bodyPr/>
                    <a:lstStyle/>
                    <a:p>
                      <a:pPr algn="ctr" fontAlgn="b"/>
                      <a:r>
                        <a:rPr lang="en-US" sz="1000" b="0" i="0" u="none" strike="noStrike">
                          <a:solidFill>
                            <a:srgbClr val="000000"/>
                          </a:solidFill>
                          <a:effectLst/>
                          <a:latin typeface="+mn-lt"/>
                        </a:rPr>
                        <a:t>83.0%</a:t>
                      </a:r>
                    </a:p>
                  </a:txBody>
                  <a:tcPr marL="7620" marR="7620" marT="7620" marB="0" anchor="ctr"/>
                </a:tc>
                <a:extLst>
                  <a:ext uri="{0D108BD9-81ED-4DB2-BD59-A6C34878D82A}">
                    <a16:rowId xmlns:a16="http://schemas.microsoft.com/office/drawing/2014/main" val="1244624636"/>
                  </a:ext>
                </a:extLst>
              </a:tr>
              <a:tr h="218375">
                <a:tc>
                  <a:txBody>
                    <a:bodyPr/>
                    <a:lstStyle/>
                    <a:p>
                      <a:pPr algn="ctr" fontAlgn="b"/>
                      <a:r>
                        <a:rPr lang="en-US" sz="1000" b="0" i="0" u="none" strike="noStrike">
                          <a:solidFill>
                            <a:srgbClr val="000000"/>
                          </a:solidFill>
                          <a:effectLst/>
                          <a:latin typeface="+mn-lt"/>
                        </a:rPr>
                        <a:t>11</a:t>
                      </a:r>
                    </a:p>
                  </a:txBody>
                  <a:tcPr marL="7620" marR="7620" marT="7620" marB="0" anchor="ctr"/>
                </a:tc>
                <a:tc>
                  <a:txBody>
                    <a:bodyPr/>
                    <a:lstStyle/>
                    <a:p>
                      <a:pPr algn="ctr" fontAlgn="b"/>
                      <a:r>
                        <a:rPr lang="en-US" sz="1000" b="0" i="0" u="none" strike="noStrike" dirty="0">
                          <a:solidFill>
                            <a:srgbClr val="000000"/>
                          </a:solidFill>
                          <a:effectLst/>
                          <a:latin typeface="+mn-lt"/>
                        </a:rPr>
                        <a:t>packaged vegetables fruits</a:t>
                      </a:r>
                    </a:p>
                  </a:txBody>
                  <a:tcPr marL="7620" marR="7620" marT="7620" marB="0" anchor="ctr"/>
                </a:tc>
                <a:tc>
                  <a:txBody>
                    <a:bodyPr/>
                    <a:lstStyle/>
                    <a:p>
                      <a:pPr algn="ctr" fontAlgn="b"/>
                      <a:r>
                        <a:rPr lang="en-US" sz="1000" b="0" i="0" u="none" strike="noStrike" dirty="0">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Organic Raspberries</a:t>
                      </a:r>
                    </a:p>
                  </a:txBody>
                  <a:tcPr marL="7620" marR="7620" marT="7620" marB="0" anchor="ctr"/>
                </a:tc>
                <a:tc>
                  <a:txBody>
                    <a:bodyPr/>
                    <a:lstStyle/>
                    <a:p>
                      <a:pPr algn="ctr" fontAlgn="b"/>
                      <a:r>
                        <a:rPr lang="en-US" sz="1000" b="0" i="0" u="none" strike="noStrike">
                          <a:solidFill>
                            <a:srgbClr val="000000"/>
                          </a:solidFill>
                          <a:effectLst/>
                          <a:latin typeface="+mn-lt"/>
                        </a:rPr>
                        <a:t>137,057</a:t>
                      </a:r>
                    </a:p>
                  </a:txBody>
                  <a:tcPr marL="7620" marR="7620" marT="7620" marB="0" anchor="ctr"/>
                </a:tc>
                <a:tc>
                  <a:txBody>
                    <a:bodyPr/>
                    <a:lstStyle/>
                    <a:p>
                      <a:pPr algn="ctr" fontAlgn="b"/>
                      <a:r>
                        <a:rPr lang="en-US" sz="1000" b="0" i="0" u="none" strike="noStrike">
                          <a:solidFill>
                            <a:srgbClr val="000000"/>
                          </a:solidFill>
                          <a:effectLst/>
                          <a:latin typeface="+mn-lt"/>
                        </a:rPr>
                        <a:t>76.9%</a:t>
                      </a:r>
                    </a:p>
                  </a:txBody>
                  <a:tcPr marL="7620" marR="7620" marT="7620" marB="0" anchor="ctr"/>
                </a:tc>
                <a:extLst>
                  <a:ext uri="{0D108BD9-81ED-4DB2-BD59-A6C34878D82A}">
                    <a16:rowId xmlns:a16="http://schemas.microsoft.com/office/drawing/2014/main" val="2394709960"/>
                  </a:ext>
                </a:extLst>
              </a:tr>
              <a:tr h="218375">
                <a:tc>
                  <a:txBody>
                    <a:bodyPr/>
                    <a:lstStyle/>
                    <a:p>
                      <a:pPr algn="ctr" fontAlgn="b"/>
                      <a:r>
                        <a:rPr lang="en-US" sz="1000" b="0" i="0" u="none" strike="noStrike">
                          <a:solidFill>
                            <a:srgbClr val="000000"/>
                          </a:solidFill>
                          <a:effectLst/>
                          <a:latin typeface="+mn-lt"/>
                        </a:rPr>
                        <a:t>12</a:t>
                      </a:r>
                    </a:p>
                  </a:txBody>
                  <a:tcPr marL="7620" marR="7620" marT="7620" marB="0" anchor="ctr"/>
                </a:tc>
                <a:tc>
                  <a:txBody>
                    <a:bodyPr/>
                    <a:lstStyle/>
                    <a:p>
                      <a:pPr algn="ctr" fontAlgn="b"/>
                      <a:r>
                        <a:rPr lang="en-US" sz="1000" b="0" i="0" u="none" strike="noStrike" dirty="0">
                          <a:solidFill>
                            <a:srgbClr val="000000"/>
                          </a:solidFill>
                          <a:effectLst/>
                          <a:latin typeface="+mn-lt"/>
                        </a:rPr>
                        <a:t>fresh vegetables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Organic Yellow Onion</a:t>
                      </a:r>
                    </a:p>
                  </a:txBody>
                  <a:tcPr marL="7620" marR="7620" marT="7620" marB="0" anchor="ctr"/>
                </a:tc>
                <a:tc>
                  <a:txBody>
                    <a:bodyPr/>
                    <a:lstStyle/>
                    <a:p>
                      <a:pPr algn="ctr" fontAlgn="b"/>
                      <a:r>
                        <a:rPr lang="en-US" sz="1000" b="0" i="0" u="none" strike="noStrike">
                          <a:solidFill>
                            <a:srgbClr val="000000"/>
                          </a:solidFill>
                          <a:effectLst/>
                          <a:latin typeface="+mn-lt"/>
                        </a:rPr>
                        <a:t>113,426</a:t>
                      </a:r>
                    </a:p>
                  </a:txBody>
                  <a:tcPr marL="7620" marR="7620" marT="7620" marB="0" anchor="ctr"/>
                </a:tc>
                <a:tc>
                  <a:txBody>
                    <a:bodyPr/>
                    <a:lstStyle/>
                    <a:p>
                      <a:pPr algn="ctr" fontAlgn="b"/>
                      <a:r>
                        <a:rPr lang="en-US" sz="1000" b="0" i="0" u="none" strike="noStrike">
                          <a:solidFill>
                            <a:srgbClr val="000000"/>
                          </a:solidFill>
                          <a:effectLst/>
                          <a:latin typeface="+mn-lt"/>
                        </a:rPr>
                        <a:t>69.7%</a:t>
                      </a:r>
                    </a:p>
                  </a:txBody>
                  <a:tcPr marL="7620" marR="7620" marT="7620" marB="0" anchor="ctr"/>
                </a:tc>
                <a:extLst>
                  <a:ext uri="{0D108BD9-81ED-4DB2-BD59-A6C34878D82A}">
                    <a16:rowId xmlns:a16="http://schemas.microsoft.com/office/drawing/2014/main" val="2560971485"/>
                  </a:ext>
                </a:extLst>
              </a:tr>
              <a:tr h="218375">
                <a:tc>
                  <a:txBody>
                    <a:bodyPr/>
                    <a:lstStyle/>
                    <a:p>
                      <a:pPr algn="ctr" fontAlgn="b"/>
                      <a:r>
                        <a:rPr lang="en-US" sz="1000" b="0" i="0" u="none" strike="noStrike">
                          <a:solidFill>
                            <a:srgbClr val="000000"/>
                          </a:solidFill>
                          <a:effectLst/>
                          <a:latin typeface="+mn-lt"/>
                        </a:rPr>
                        <a:t>13</a:t>
                      </a:r>
                    </a:p>
                  </a:txBody>
                  <a:tcPr marL="7620" marR="7620" marT="7620" marB="0" anchor="ctr"/>
                </a:tc>
                <a:tc>
                  <a:txBody>
                    <a:bodyPr/>
                    <a:lstStyle/>
                    <a:p>
                      <a:pPr algn="ctr" fontAlgn="b"/>
                      <a:r>
                        <a:rPr lang="en-US" sz="1000" b="0" i="0" u="none" strike="noStrike" dirty="0">
                          <a:solidFill>
                            <a:srgbClr val="000000"/>
                          </a:solidFill>
                          <a:effectLst/>
                          <a:latin typeface="+mn-lt"/>
                        </a:rPr>
                        <a:t>fresh vegetables</a:t>
                      </a:r>
                    </a:p>
                  </a:txBody>
                  <a:tcPr marL="7620" marR="7620" marT="7620" marB="0" anchor="ctr"/>
                </a:tc>
                <a:tc>
                  <a:txBody>
                    <a:bodyPr/>
                    <a:lstStyle/>
                    <a:p>
                      <a:pPr algn="ctr" fontAlgn="b"/>
                      <a:r>
                        <a:rPr lang="en-US" sz="1000" b="0" i="0" u="none" strike="noStrike" dirty="0">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Organic Garlic</a:t>
                      </a:r>
                    </a:p>
                  </a:txBody>
                  <a:tcPr marL="7620" marR="7620" marT="7620" marB="0" anchor="ctr"/>
                </a:tc>
                <a:tc>
                  <a:txBody>
                    <a:bodyPr/>
                    <a:lstStyle/>
                    <a:p>
                      <a:pPr algn="ctr" fontAlgn="b"/>
                      <a:r>
                        <a:rPr lang="en-US" sz="1000" b="0" i="0" u="none" strike="noStrike">
                          <a:solidFill>
                            <a:srgbClr val="000000"/>
                          </a:solidFill>
                          <a:effectLst/>
                          <a:latin typeface="+mn-lt"/>
                        </a:rPr>
                        <a:t>109,778</a:t>
                      </a:r>
                    </a:p>
                  </a:txBody>
                  <a:tcPr marL="7620" marR="7620" marT="7620" marB="0" anchor="ctr"/>
                </a:tc>
                <a:tc>
                  <a:txBody>
                    <a:bodyPr/>
                    <a:lstStyle/>
                    <a:p>
                      <a:pPr algn="ctr" fontAlgn="b"/>
                      <a:r>
                        <a:rPr lang="en-US" sz="1000" b="0" i="0" u="none" strike="noStrike">
                          <a:solidFill>
                            <a:srgbClr val="000000"/>
                          </a:solidFill>
                          <a:effectLst/>
                          <a:latin typeface="+mn-lt"/>
                        </a:rPr>
                        <a:t>68.0%</a:t>
                      </a:r>
                    </a:p>
                  </a:txBody>
                  <a:tcPr marL="7620" marR="7620" marT="7620" marB="0" anchor="ctr"/>
                </a:tc>
                <a:extLst>
                  <a:ext uri="{0D108BD9-81ED-4DB2-BD59-A6C34878D82A}">
                    <a16:rowId xmlns:a16="http://schemas.microsoft.com/office/drawing/2014/main" val="3395029480"/>
                  </a:ext>
                </a:extLst>
              </a:tr>
              <a:tr h="218375">
                <a:tc>
                  <a:txBody>
                    <a:bodyPr/>
                    <a:lstStyle/>
                    <a:p>
                      <a:pPr algn="ctr" fontAlgn="b"/>
                      <a:r>
                        <a:rPr lang="en-US" sz="1000" b="0" i="0" u="none" strike="noStrike">
                          <a:solidFill>
                            <a:srgbClr val="000000"/>
                          </a:solidFill>
                          <a:effectLst/>
                          <a:latin typeface="+mn-lt"/>
                        </a:rPr>
                        <a:t>14</a:t>
                      </a:r>
                    </a:p>
                  </a:txBody>
                  <a:tcPr marL="7620" marR="7620" marT="7620" marB="0" anchor="ctr"/>
                </a:tc>
                <a:tc>
                  <a:txBody>
                    <a:bodyPr/>
                    <a:lstStyle/>
                    <a:p>
                      <a:pPr algn="ctr" fontAlgn="b"/>
                      <a:r>
                        <a:rPr lang="en-US" sz="1000" b="0" i="0" u="none" strike="noStrike">
                          <a:solidFill>
                            <a:srgbClr val="000000"/>
                          </a:solidFill>
                          <a:effectLst/>
                          <a:latin typeface="+mn-lt"/>
                        </a:rPr>
                        <a:t>fresh vegetables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Organic Zucchini</a:t>
                      </a:r>
                    </a:p>
                  </a:txBody>
                  <a:tcPr marL="7620" marR="7620" marT="7620" marB="0" anchor="ctr"/>
                </a:tc>
                <a:tc>
                  <a:txBody>
                    <a:bodyPr/>
                    <a:lstStyle/>
                    <a:p>
                      <a:pPr algn="ctr" fontAlgn="b"/>
                      <a:r>
                        <a:rPr lang="en-US" sz="1000" b="0" i="0" u="none" strike="noStrike">
                          <a:solidFill>
                            <a:srgbClr val="000000"/>
                          </a:solidFill>
                          <a:effectLst/>
                          <a:latin typeface="+mn-lt"/>
                        </a:rPr>
                        <a:t>104,823</a:t>
                      </a:r>
                    </a:p>
                  </a:txBody>
                  <a:tcPr marL="7620" marR="7620" marT="7620" marB="0" anchor="ctr"/>
                </a:tc>
                <a:tc>
                  <a:txBody>
                    <a:bodyPr/>
                    <a:lstStyle/>
                    <a:p>
                      <a:pPr algn="ctr" fontAlgn="b"/>
                      <a:r>
                        <a:rPr lang="en-US" sz="1000" b="0" i="0" u="none" strike="noStrike">
                          <a:solidFill>
                            <a:srgbClr val="000000"/>
                          </a:solidFill>
                          <a:effectLst/>
                          <a:latin typeface="+mn-lt"/>
                        </a:rPr>
                        <a:t>68.8%</a:t>
                      </a:r>
                    </a:p>
                  </a:txBody>
                  <a:tcPr marL="7620" marR="7620" marT="7620" marB="0" anchor="ctr"/>
                </a:tc>
                <a:extLst>
                  <a:ext uri="{0D108BD9-81ED-4DB2-BD59-A6C34878D82A}">
                    <a16:rowId xmlns:a16="http://schemas.microsoft.com/office/drawing/2014/main" val="4065647415"/>
                  </a:ext>
                </a:extLst>
              </a:tr>
              <a:tr h="218375">
                <a:tc>
                  <a:txBody>
                    <a:bodyPr/>
                    <a:lstStyle/>
                    <a:p>
                      <a:pPr algn="ctr" fontAlgn="b"/>
                      <a:r>
                        <a:rPr lang="en-US" sz="1000" b="0" i="0" u="none" strike="noStrike">
                          <a:solidFill>
                            <a:srgbClr val="000000"/>
                          </a:solidFill>
                          <a:effectLst/>
                          <a:latin typeface="+mn-lt"/>
                        </a:rPr>
                        <a:t>15</a:t>
                      </a:r>
                    </a:p>
                  </a:txBody>
                  <a:tcPr marL="7620" marR="7620" marT="7620" marB="0" anchor="ctr"/>
                </a:tc>
                <a:tc>
                  <a:txBody>
                    <a:bodyPr/>
                    <a:lstStyle/>
                    <a:p>
                      <a:pPr algn="ctr" fontAlgn="b"/>
                      <a:r>
                        <a:rPr lang="en-US" sz="1000" b="0" i="0" u="none" strike="noStrike" dirty="0">
                          <a:solidFill>
                            <a:srgbClr val="000000"/>
                          </a:solidFill>
                          <a:effectLst/>
                          <a:latin typeface="+mn-lt"/>
                        </a:rPr>
                        <a:t>packaged vegetables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dirty="0">
                          <a:solidFill>
                            <a:srgbClr val="000000"/>
                          </a:solidFill>
                          <a:effectLst/>
                          <a:latin typeface="+mn-lt"/>
                        </a:rPr>
                        <a:t>Organic Blueberries</a:t>
                      </a:r>
                    </a:p>
                  </a:txBody>
                  <a:tcPr marL="7620" marR="7620" marT="7620" marB="0" anchor="ctr"/>
                </a:tc>
                <a:tc>
                  <a:txBody>
                    <a:bodyPr/>
                    <a:lstStyle/>
                    <a:p>
                      <a:pPr algn="ctr" fontAlgn="b"/>
                      <a:r>
                        <a:rPr lang="en-US" sz="1000" b="0" i="0" u="none" strike="noStrike">
                          <a:solidFill>
                            <a:srgbClr val="000000"/>
                          </a:solidFill>
                          <a:effectLst/>
                          <a:latin typeface="+mn-lt"/>
                        </a:rPr>
                        <a:t>100,060</a:t>
                      </a:r>
                    </a:p>
                  </a:txBody>
                  <a:tcPr marL="7620" marR="7620" marT="7620" marB="0" anchor="ctr"/>
                </a:tc>
                <a:tc>
                  <a:txBody>
                    <a:bodyPr/>
                    <a:lstStyle/>
                    <a:p>
                      <a:pPr algn="ctr" fontAlgn="b"/>
                      <a:r>
                        <a:rPr lang="en-US" sz="1000" b="0" i="0" u="none" strike="noStrike" dirty="0">
                          <a:solidFill>
                            <a:srgbClr val="000000"/>
                          </a:solidFill>
                          <a:effectLst/>
                          <a:latin typeface="+mn-lt"/>
                        </a:rPr>
                        <a:t>62.9%</a:t>
                      </a:r>
                    </a:p>
                  </a:txBody>
                  <a:tcPr marL="7620" marR="7620" marT="7620" marB="0" anchor="ctr"/>
                </a:tc>
                <a:extLst>
                  <a:ext uri="{0D108BD9-81ED-4DB2-BD59-A6C34878D82A}">
                    <a16:rowId xmlns:a16="http://schemas.microsoft.com/office/drawing/2014/main" val="631919492"/>
                  </a:ext>
                </a:extLst>
              </a:tr>
              <a:tr h="218375">
                <a:tc>
                  <a:txBody>
                    <a:bodyPr/>
                    <a:lstStyle/>
                    <a:p>
                      <a:pPr algn="ctr" fontAlgn="b"/>
                      <a:r>
                        <a:rPr lang="en-US" sz="1000" b="0" i="0" u="none" strike="noStrike">
                          <a:solidFill>
                            <a:srgbClr val="000000"/>
                          </a:solidFill>
                          <a:effectLst/>
                          <a:latin typeface="+mn-lt"/>
                        </a:rPr>
                        <a:t>16</a:t>
                      </a:r>
                    </a:p>
                  </a:txBody>
                  <a:tcPr marL="7620" marR="7620" marT="7620" marB="0" anchor="ctr"/>
                </a:tc>
                <a:tc>
                  <a:txBody>
                    <a:bodyPr/>
                    <a:lstStyle/>
                    <a:p>
                      <a:pPr algn="ctr" fontAlgn="b"/>
                      <a:r>
                        <a:rPr lang="en-US" sz="1000" b="0" i="0" u="none" strike="noStrike">
                          <a:solidFill>
                            <a:srgbClr val="000000"/>
                          </a:solidFill>
                          <a:effectLst/>
                          <a:latin typeface="+mn-lt"/>
                        </a:rPr>
                        <a:t>fresh vegetables</a:t>
                      </a:r>
                    </a:p>
                  </a:txBody>
                  <a:tcPr marL="7620" marR="7620" marT="7620" marB="0" anchor="ctr"/>
                </a:tc>
                <a:tc>
                  <a:txBody>
                    <a:bodyPr/>
                    <a:lstStyle/>
                    <a:p>
                      <a:pPr algn="ctr" fontAlgn="b"/>
                      <a:r>
                        <a:rPr lang="en-US" sz="1000" b="0" i="0" u="none" strike="noStrike" dirty="0">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Cucumber Kirby</a:t>
                      </a:r>
                    </a:p>
                  </a:txBody>
                  <a:tcPr marL="7620" marR="7620" marT="7620" marB="0" anchor="ctr"/>
                </a:tc>
                <a:tc>
                  <a:txBody>
                    <a:bodyPr/>
                    <a:lstStyle/>
                    <a:p>
                      <a:pPr algn="ctr" fontAlgn="b"/>
                      <a:r>
                        <a:rPr lang="en-US" sz="1000" b="0" i="0" u="none" strike="noStrike">
                          <a:solidFill>
                            <a:srgbClr val="000000"/>
                          </a:solidFill>
                          <a:effectLst/>
                          <a:latin typeface="+mn-lt"/>
                        </a:rPr>
                        <a:t>97,315</a:t>
                      </a:r>
                    </a:p>
                  </a:txBody>
                  <a:tcPr marL="7620" marR="7620" marT="7620" marB="0" anchor="ctr"/>
                </a:tc>
                <a:tc>
                  <a:txBody>
                    <a:bodyPr/>
                    <a:lstStyle/>
                    <a:p>
                      <a:pPr algn="ctr" fontAlgn="b"/>
                      <a:r>
                        <a:rPr lang="en-US" sz="1000" b="0" i="0" u="none" strike="noStrike" dirty="0">
                          <a:solidFill>
                            <a:srgbClr val="000000"/>
                          </a:solidFill>
                          <a:effectLst/>
                          <a:latin typeface="+mn-lt"/>
                        </a:rPr>
                        <a:t>69.2%</a:t>
                      </a:r>
                    </a:p>
                  </a:txBody>
                  <a:tcPr marL="7620" marR="7620" marT="7620" marB="0" anchor="ctr"/>
                </a:tc>
                <a:extLst>
                  <a:ext uri="{0D108BD9-81ED-4DB2-BD59-A6C34878D82A}">
                    <a16:rowId xmlns:a16="http://schemas.microsoft.com/office/drawing/2014/main" val="3888720675"/>
                  </a:ext>
                </a:extLst>
              </a:tr>
              <a:tr h="218375">
                <a:tc>
                  <a:txBody>
                    <a:bodyPr/>
                    <a:lstStyle/>
                    <a:p>
                      <a:pPr algn="ctr" fontAlgn="b"/>
                      <a:r>
                        <a:rPr lang="en-US" sz="1000" b="0" i="0" u="none" strike="noStrike">
                          <a:solidFill>
                            <a:srgbClr val="000000"/>
                          </a:solidFill>
                          <a:effectLst/>
                          <a:latin typeface="+mn-lt"/>
                        </a:rPr>
                        <a:t>17</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dirty="0">
                          <a:solidFill>
                            <a:srgbClr val="000000"/>
                          </a:solidFill>
                          <a:effectLst/>
                          <a:latin typeface="+mn-lt"/>
                        </a:rPr>
                        <a:t>Organic Fuji Apple</a:t>
                      </a:r>
                    </a:p>
                  </a:txBody>
                  <a:tcPr marL="7620" marR="7620" marT="7620" marB="0" anchor="ctr"/>
                </a:tc>
                <a:tc>
                  <a:txBody>
                    <a:bodyPr/>
                    <a:lstStyle/>
                    <a:p>
                      <a:pPr algn="ctr" fontAlgn="b"/>
                      <a:r>
                        <a:rPr lang="en-US" sz="1000" b="0" i="0" u="none" strike="noStrike">
                          <a:solidFill>
                            <a:srgbClr val="000000"/>
                          </a:solidFill>
                          <a:effectLst/>
                          <a:latin typeface="+mn-lt"/>
                        </a:rPr>
                        <a:t>89,632</a:t>
                      </a:r>
                    </a:p>
                  </a:txBody>
                  <a:tcPr marL="7620" marR="7620" marT="7620" marB="0" anchor="ctr"/>
                </a:tc>
                <a:tc>
                  <a:txBody>
                    <a:bodyPr/>
                    <a:lstStyle/>
                    <a:p>
                      <a:pPr algn="ctr" fontAlgn="b"/>
                      <a:r>
                        <a:rPr lang="en-US" sz="1000" b="0" i="0" u="none" strike="noStrike" dirty="0">
                          <a:solidFill>
                            <a:srgbClr val="000000"/>
                          </a:solidFill>
                          <a:effectLst/>
                          <a:latin typeface="+mn-lt"/>
                        </a:rPr>
                        <a:t>71.2%</a:t>
                      </a:r>
                    </a:p>
                  </a:txBody>
                  <a:tcPr marL="7620" marR="7620" marT="7620" marB="0" anchor="ctr"/>
                </a:tc>
                <a:extLst>
                  <a:ext uri="{0D108BD9-81ED-4DB2-BD59-A6C34878D82A}">
                    <a16:rowId xmlns:a16="http://schemas.microsoft.com/office/drawing/2014/main" val="3554487837"/>
                  </a:ext>
                </a:extLst>
              </a:tr>
              <a:tr h="218375">
                <a:tc>
                  <a:txBody>
                    <a:bodyPr/>
                    <a:lstStyle/>
                    <a:p>
                      <a:pPr algn="ctr" fontAlgn="b"/>
                      <a:r>
                        <a:rPr lang="en-US" sz="1000" b="0" i="0" u="none" strike="noStrike">
                          <a:solidFill>
                            <a:srgbClr val="000000"/>
                          </a:solidFill>
                          <a:effectLst/>
                          <a:latin typeface="+mn-lt"/>
                        </a:rPr>
                        <a:t>18</a:t>
                      </a:r>
                    </a:p>
                  </a:txBody>
                  <a:tcPr marL="7620" marR="7620" marT="7620" marB="0" anchor="ctr"/>
                </a:tc>
                <a:tc>
                  <a:txBody>
                    <a:bodyPr/>
                    <a:lstStyle/>
                    <a:p>
                      <a:pPr algn="ctr" fontAlgn="b"/>
                      <a:r>
                        <a:rPr lang="en-US" sz="1000" b="0" i="0" u="none" strike="noStrike" dirty="0">
                          <a:solidFill>
                            <a:srgbClr val="000000"/>
                          </a:solidFill>
                          <a:effectLst/>
                          <a:latin typeface="+mn-lt"/>
                        </a:rPr>
                        <a:t>fresh fruits</a:t>
                      </a:r>
                    </a:p>
                  </a:txBody>
                  <a:tcPr marL="7620" marR="7620" marT="7620" marB="0" anchor="ctr"/>
                </a:tc>
                <a:tc>
                  <a:txBody>
                    <a:bodyPr/>
                    <a:lstStyle/>
                    <a:p>
                      <a:pPr algn="ctr" fontAlgn="b"/>
                      <a:r>
                        <a:rPr lang="en-US" sz="1000" b="0" i="0" u="none" strike="noStrike">
                          <a:solidFill>
                            <a:srgbClr val="000000"/>
                          </a:solidFill>
                          <a:effectLst/>
                          <a:latin typeface="+mn-lt"/>
                        </a:rPr>
                        <a:t>produce</a:t>
                      </a:r>
                    </a:p>
                  </a:txBody>
                  <a:tcPr marL="7620" marR="7620" marT="7620" marB="0" anchor="ctr"/>
                </a:tc>
                <a:tc>
                  <a:txBody>
                    <a:bodyPr/>
                    <a:lstStyle/>
                    <a:p>
                      <a:pPr algn="ctr" fontAlgn="b"/>
                      <a:r>
                        <a:rPr lang="en-US" sz="1000" b="0" i="0" u="none" strike="noStrike" dirty="0">
                          <a:solidFill>
                            <a:srgbClr val="000000"/>
                          </a:solidFill>
                          <a:effectLst/>
                          <a:latin typeface="+mn-lt"/>
                        </a:rPr>
                        <a:t>Organic Lemon</a:t>
                      </a:r>
                    </a:p>
                  </a:txBody>
                  <a:tcPr marL="7620" marR="7620" marT="7620" marB="0" anchor="ctr"/>
                </a:tc>
                <a:tc>
                  <a:txBody>
                    <a:bodyPr/>
                    <a:lstStyle/>
                    <a:p>
                      <a:pPr algn="ctr" fontAlgn="b"/>
                      <a:r>
                        <a:rPr lang="en-US" sz="1000" b="0" i="0" u="none" strike="noStrike" dirty="0">
                          <a:solidFill>
                            <a:srgbClr val="000000"/>
                          </a:solidFill>
                          <a:effectLst/>
                          <a:latin typeface="+mn-lt"/>
                        </a:rPr>
                        <a:t>87,746</a:t>
                      </a:r>
                    </a:p>
                  </a:txBody>
                  <a:tcPr marL="7620" marR="7620" marT="7620" marB="0" anchor="ctr"/>
                </a:tc>
                <a:tc>
                  <a:txBody>
                    <a:bodyPr/>
                    <a:lstStyle/>
                    <a:p>
                      <a:pPr algn="ctr" fontAlgn="b"/>
                      <a:r>
                        <a:rPr lang="en-US" sz="1000" b="0" i="0" u="none" strike="noStrike" dirty="0">
                          <a:solidFill>
                            <a:srgbClr val="000000"/>
                          </a:solidFill>
                          <a:effectLst/>
                          <a:latin typeface="+mn-lt"/>
                        </a:rPr>
                        <a:t>69.0%</a:t>
                      </a:r>
                    </a:p>
                  </a:txBody>
                  <a:tcPr marL="7620" marR="7620" marT="7620" marB="0" anchor="ctr"/>
                </a:tc>
                <a:extLst>
                  <a:ext uri="{0D108BD9-81ED-4DB2-BD59-A6C34878D82A}">
                    <a16:rowId xmlns:a16="http://schemas.microsoft.com/office/drawing/2014/main" val="1999311564"/>
                  </a:ext>
                </a:extLst>
              </a:tr>
              <a:tr h="218375">
                <a:tc>
                  <a:txBody>
                    <a:bodyPr/>
                    <a:lstStyle/>
                    <a:p>
                      <a:pPr algn="ctr" fontAlgn="b"/>
                      <a:r>
                        <a:rPr lang="en-US" sz="1000" b="0" i="0" u="none" strike="noStrike">
                          <a:solidFill>
                            <a:srgbClr val="000000"/>
                          </a:solidFill>
                          <a:effectLst/>
                          <a:latin typeface="+mn-lt"/>
                        </a:rPr>
                        <a:t>19</a:t>
                      </a:r>
                    </a:p>
                  </a:txBody>
                  <a:tcPr marL="7620" marR="7620" marT="7620" marB="0" anchor="ctr"/>
                </a:tc>
                <a:tc>
                  <a:txBody>
                    <a:bodyPr/>
                    <a:lstStyle/>
                    <a:p>
                      <a:pPr algn="ctr" fontAlgn="b"/>
                      <a:r>
                        <a:rPr lang="en-US" sz="1000" b="0" i="0" u="none" strike="noStrike">
                          <a:solidFill>
                            <a:srgbClr val="000000"/>
                          </a:solidFill>
                          <a:effectLst/>
                          <a:latin typeface="+mn-lt"/>
                        </a:rPr>
                        <a:t>fresh fruits</a:t>
                      </a:r>
                    </a:p>
                  </a:txBody>
                  <a:tcPr marL="7620" marR="7620" marT="7620" marB="0" anchor="ctr"/>
                </a:tc>
                <a:tc>
                  <a:txBody>
                    <a:bodyPr/>
                    <a:lstStyle/>
                    <a:p>
                      <a:pPr algn="ctr" fontAlgn="b"/>
                      <a:r>
                        <a:rPr lang="en-US" sz="1000" b="0" i="0" u="none" strike="noStrike" dirty="0">
                          <a:solidFill>
                            <a:srgbClr val="000000"/>
                          </a:solidFill>
                          <a:effectLst/>
                          <a:latin typeface="+mn-lt"/>
                        </a:rPr>
                        <a:t>produce</a:t>
                      </a:r>
                    </a:p>
                  </a:txBody>
                  <a:tcPr marL="7620" marR="7620" marT="7620" marB="0" anchor="ctr"/>
                </a:tc>
                <a:tc>
                  <a:txBody>
                    <a:bodyPr/>
                    <a:lstStyle/>
                    <a:p>
                      <a:pPr algn="ctr" fontAlgn="b"/>
                      <a:r>
                        <a:rPr lang="en-US" sz="1000" b="0" i="0" u="none" strike="noStrike">
                          <a:solidFill>
                            <a:srgbClr val="000000"/>
                          </a:solidFill>
                          <a:effectLst/>
                          <a:latin typeface="+mn-lt"/>
                        </a:rPr>
                        <a:t>Apple Honeycrisp Organic</a:t>
                      </a:r>
                    </a:p>
                  </a:txBody>
                  <a:tcPr marL="7620" marR="7620" marT="7620" marB="0" anchor="ctr"/>
                </a:tc>
                <a:tc>
                  <a:txBody>
                    <a:bodyPr/>
                    <a:lstStyle/>
                    <a:p>
                      <a:pPr algn="ctr" fontAlgn="b"/>
                      <a:r>
                        <a:rPr lang="en-US" sz="1000" b="0" i="0" u="none" strike="noStrike" dirty="0">
                          <a:solidFill>
                            <a:srgbClr val="000000"/>
                          </a:solidFill>
                          <a:effectLst/>
                          <a:latin typeface="+mn-lt"/>
                        </a:rPr>
                        <a:t>85,020</a:t>
                      </a:r>
                    </a:p>
                  </a:txBody>
                  <a:tcPr marL="7620" marR="7620" marT="7620" marB="0" anchor="ctr"/>
                </a:tc>
                <a:tc>
                  <a:txBody>
                    <a:bodyPr/>
                    <a:lstStyle/>
                    <a:p>
                      <a:pPr algn="ctr" fontAlgn="b"/>
                      <a:r>
                        <a:rPr lang="en-US" sz="1000" b="0" i="0" u="none" strike="noStrike" dirty="0">
                          <a:solidFill>
                            <a:srgbClr val="000000"/>
                          </a:solidFill>
                          <a:effectLst/>
                          <a:latin typeface="+mn-lt"/>
                        </a:rPr>
                        <a:t>73.5%</a:t>
                      </a:r>
                    </a:p>
                  </a:txBody>
                  <a:tcPr marL="7620" marR="7620" marT="7620" marB="0" anchor="ctr"/>
                </a:tc>
                <a:extLst>
                  <a:ext uri="{0D108BD9-81ED-4DB2-BD59-A6C34878D82A}">
                    <a16:rowId xmlns:a16="http://schemas.microsoft.com/office/drawing/2014/main" val="427676498"/>
                  </a:ext>
                </a:extLst>
              </a:tr>
              <a:tr h="218375">
                <a:tc>
                  <a:txBody>
                    <a:bodyPr/>
                    <a:lstStyle/>
                    <a:p>
                      <a:pPr algn="ctr" fontAlgn="b"/>
                      <a:r>
                        <a:rPr lang="en-US" sz="1000" b="0" i="0" u="none" strike="noStrike">
                          <a:solidFill>
                            <a:srgbClr val="000000"/>
                          </a:solidFill>
                          <a:effectLst/>
                          <a:latin typeface="+mn-lt"/>
                        </a:rPr>
                        <a:t>20</a:t>
                      </a:r>
                    </a:p>
                  </a:txBody>
                  <a:tcPr marL="7620" marR="7620" marT="7620" marB="0" anchor="ctr"/>
                </a:tc>
                <a:tc>
                  <a:txBody>
                    <a:bodyPr/>
                    <a:lstStyle/>
                    <a:p>
                      <a:pPr algn="ctr" fontAlgn="b"/>
                      <a:r>
                        <a:rPr lang="en-US" sz="1000" b="0" i="0" u="none" strike="noStrike">
                          <a:solidFill>
                            <a:srgbClr val="000000"/>
                          </a:solidFill>
                          <a:effectLst/>
                          <a:latin typeface="+mn-lt"/>
                        </a:rPr>
                        <a:t>packaged vegetables fruits</a:t>
                      </a:r>
                    </a:p>
                  </a:txBody>
                  <a:tcPr marL="7620" marR="7620" marT="7620" marB="0" anchor="ctr"/>
                </a:tc>
                <a:tc>
                  <a:txBody>
                    <a:bodyPr/>
                    <a:lstStyle/>
                    <a:p>
                      <a:pPr algn="ctr" fontAlgn="b"/>
                      <a:r>
                        <a:rPr lang="en-US" sz="1000" b="0" i="0" u="none" strike="noStrike" dirty="0">
                          <a:solidFill>
                            <a:srgbClr val="000000"/>
                          </a:solidFill>
                          <a:effectLst/>
                          <a:latin typeface="+mn-lt"/>
                        </a:rPr>
                        <a:t>produce</a:t>
                      </a:r>
                    </a:p>
                  </a:txBody>
                  <a:tcPr marL="7620" marR="7620" marT="7620" marB="0" anchor="ctr"/>
                </a:tc>
                <a:tc>
                  <a:txBody>
                    <a:bodyPr/>
                    <a:lstStyle/>
                    <a:p>
                      <a:pPr algn="ctr" fontAlgn="b"/>
                      <a:r>
                        <a:rPr lang="en-US" sz="1000" b="0" i="0" u="none" strike="noStrike" dirty="0">
                          <a:solidFill>
                            <a:srgbClr val="000000"/>
                          </a:solidFill>
                          <a:effectLst/>
                          <a:latin typeface="+mn-lt"/>
                        </a:rPr>
                        <a:t>Organic Grape Tomatoes</a:t>
                      </a:r>
                    </a:p>
                  </a:txBody>
                  <a:tcPr marL="7620" marR="7620" marT="7620" marB="0" anchor="ctr"/>
                </a:tc>
                <a:tc>
                  <a:txBody>
                    <a:bodyPr/>
                    <a:lstStyle/>
                    <a:p>
                      <a:pPr algn="ctr" fontAlgn="b"/>
                      <a:r>
                        <a:rPr lang="en-US" sz="1000" b="0" i="0" u="none" strike="noStrike" dirty="0">
                          <a:solidFill>
                            <a:srgbClr val="000000"/>
                          </a:solidFill>
                          <a:effectLst/>
                          <a:latin typeface="+mn-lt"/>
                        </a:rPr>
                        <a:t>84,255</a:t>
                      </a:r>
                    </a:p>
                  </a:txBody>
                  <a:tcPr marL="7620" marR="7620" marT="7620" marB="0" anchor="ctr"/>
                </a:tc>
                <a:tc>
                  <a:txBody>
                    <a:bodyPr/>
                    <a:lstStyle/>
                    <a:p>
                      <a:pPr algn="ctr" fontAlgn="b"/>
                      <a:r>
                        <a:rPr lang="en-US" sz="1000" b="0" i="0" u="none" strike="noStrike" dirty="0">
                          <a:solidFill>
                            <a:srgbClr val="000000"/>
                          </a:solidFill>
                          <a:effectLst/>
                          <a:latin typeface="+mn-lt"/>
                        </a:rPr>
                        <a:t>65.6%</a:t>
                      </a:r>
                    </a:p>
                  </a:txBody>
                  <a:tcPr marL="7620" marR="7620" marT="7620" marB="0" anchor="ctr"/>
                </a:tc>
                <a:extLst>
                  <a:ext uri="{0D108BD9-81ED-4DB2-BD59-A6C34878D82A}">
                    <a16:rowId xmlns:a16="http://schemas.microsoft.com/office/drawing/2014/main" val="3343172660"/>
                  </a:ext>
                </a:extLst>
              </a:tr>
            </a:tbl>
          </a:graphicData>
        </a:graphic>
      </p:graphicFrame>
    </p:spTree>
    <p:extLst>
      <p:ext uri="{BB962C8B-B14F-4D97-AF65-F5344CB8AC3E}">
        <p14:creationId xmlns:p14="http://schemas.microsoft.com/office/powerpoint/2010/main" val="353045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Product By Order Day Of Week</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Banana is the most ordered and reordered product and mostly ordered on Saturday and Sunday</a:t>
            </a:r>
          </a:p>
        </p:txBody>
      </p:sp>
      <p:pic>
        <p:nvPicPr>
          <p:cNvPr id="10242" name="Picture 2">
            <a:extLst>
              <a:ext uri="{FF2B5EF4-FFF2-40B4-BE49-F238E27FC236}">
                <a16:creationId xmlns:a16="http://schemas.microsoft.com/office/drawing/2014/main" id="{B470B844-D750-4981-80A3-50CEE6544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724178"/>
            <a:ext cx="7034212" cy="447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08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Product By Order Hour Of Day</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Banana is the most ordered and reordered product and mostly ordered during afternoon hours</a:t>
            </a:r>
          </a:p>
        </p:txBody>
      </p:sp>
      <p:pic>
        <p:nvPicPr>
          <p:cNvPr id="11266" name="Picture 2">
            <a:extLst>
              <a:ext uri="{FF2B5EF4-FFF2-40B4-BE49-F238E27FC236}">
                <a16:creationId xmlns:a16="http://schemas.microsoft.com/office/drawing/2014/main" id="{6E21C790-765D-4B95-BC1E-F5472F29C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9" y="1619403"/>
            <a:ext cx="9139236" cy="470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87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Product Reorder Ratio</a:t>
            </a: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Dairy eggs department has highest reorder ratio and Personal care has the lowest</a:t>
            </a:r>
          </a:p>
        </p:txBody>
      </p:sp>
      <p:pic>
        <p:nvPicPr>
          <p:cNvPr id="7172" name="Picture 4">
            <a:extLst>
              <a:ext uri="{FF2B5EF4-FFF2-40B4-BE49-F238E27FC236}">
                <a16:creationId xmlns:a16="http://schemas.microsoft.com/office/drawing/2014/main" id="{CCDFCC05-4BD7-4C07-90C1-2B221FDF1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95" y="1913322"/>
            <a:ext cx="8194089" cy="432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Reorder Ratio by Add to Card Order</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The products that are added to the cart initially are more likely to be reordered again compared to the ones added later which makes sense as we tend to first order all the products we buy frequently and then search for new products </a:t>
            </a:r>
          </a:p>
        </p:txBody>
      </p:sp>
      <p:pic>
        <p:nvPicPr>
          <p:cNvPr id="8194" name="Picture 2">
            <a:extLst>
              <a:ext uri="{FF2B5EF4-FFF2-40B4-BE49-F238E27FC236}">
                <a16:creationId xmlns:a16="http://schemas.microsoft.com/office/drawing/2014/main" id="{30499D42-E3D5-4F2A-A68C-49E59D4EC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56" y="1727200"/>
            <a:ext cx="11164794" cy="393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5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Reorder Ratio by Order Day of Week and Hour of Day</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Most of the reordered or frequently ordered products are ordered in the early morning hours</a:t>
            </a:r>
          </a:p>
        </p:txBody>
      </p:sp>
      <p:pic>
        <p:nvPicPr>
          <p:cNvPr id="9218" name="Picture 2">
            <a:extLst>
              <a:ext uri="{FF2B5EF4-FFF2-40B4-BE49-F238E27FC236}">
                <a16:creationId xmlns:a16="http://schemas.microsoft.com/office/drawing/2014/main" id="{3D79FCE8-4646-41FD-B5EC-DE1390920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2000249"/>
            <a:ext cx="6877050" cy="401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39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Independent Variables</a:t>
            </a: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p:txBody>
          <a:bodyPr/>
          <a:lstStyle/>
          <a:p>
            <a:r>
              <a:rPr lang="en-US" dirty="0"/>
              <a:t>9</a:t>
            </a:r>
          </a:p>
        </p:txBody>
      </p:sp>
      <p:graphicFrame>
        <p:nvGraphicFramePr>
          <p:cNvPr id="3" name="Table 3">
            <a:extLst>
              <a:ext uri="{FF2B5EF4-FFF2-40B4-BE49-F238E27FC236}">
                <a16:creationId xmlns:a16="http://schemas.microsoft.com/office/drawing/2014/main" id="{3F863B3C-CFD1-4AFA-B26B-ACAD2C541F58}"/>
              </a:ext>
            </a:extLst>
          </p:cNvPr>
          <p:cNvGraphicFramePr>
            <a:graphicFrameLocks noGrp="1"/>
          </p:cNvGraphicFramePr>
          <p:nvPr>
            <p:extLst>
              <p:ext uri="{D42A27DB-BD31-4B8C-83A1-F6EECF244321}">
                <p14:modId xmlns:p14="http://schemas.microsoft.com/office/powerpoint/2010/main" val="383214468"/>
              </p:ext>
            </p:extLst>
          </p:nvPr>
        </p:nvGraphicFramePr>
        <p:xfrm>
          <a:off x="1188824" y="1597977"/>
          <a:ext cx="10121326" cy="4526280"/>
        </p:xfrm>
        <a:graphic>
          <a:graphicData uri="http://schemas.openxmlformats.org/drawingml/2006/table">
            <a:tbl>
              <a:tblPr firstRow="1">
                <a:tableStyleId>{21E4AEA4-8DFA-4A89-87EB-49C32662AFE0}</a:tableStyleId>
              </a:tblPr>
              <a:tblGrid>
                <a:gridCol w="409156">
                  <a:extLst>
                    <a:ext uri="{9D8B030D-6E8A-4147-A177-3AD203B41FA5}">
                      <a16:colId xmlns:a16="http://schemas.microsoft.com/office/drawing/2014/main" val="3054693219"/>
                    </a:ext>
                  </a:extLst>
                </a:gridCol>
                <a:gridCol w="2015232">
                  <a:extLst>
                    <a:ext uri="{9D8B030D-6E8A-4147-A177-3AD203B41FA5}">
                      <a16:colId xmlns:a16="http://schemas.microsoft.com/office/drawing/2014/main" val="2424464090"/>
                    </a:ext>
                  </a:extLst>
                </a:gridCol>
                <a:gridCol w="6436310">
                  <a:extLst>
                    <a:ext uri="{9D8B030D-6E8A-4147-A177-3AD203B41FA5}">
                      <a16:colId xmlns:a16="http://schemas.microsoft.com/office/drawing/2014/main" val="4181605188"/>
                    </a:ext>
                  </a:extLst>
                </a:gridCol>
                <a:gridCol w="1260628">
                  <a:extLst>
                    <a:ext uri="{9D8B030D-6E8A-4147-A177-3AD203B41FA5}">
                      <a16:colId xmlns:a16="http://schemas.microsoft.com/office/drawing/2014/main" val="818047556"/>
                    </a:ext>
                  </a:extLst>
                </a:gridCol>
              </a:tblGrid>
              <a:tr h="256911">
                <a:tc>
                  <a:txBody>
                    <a:bodyPr/>
                    <a:lstStyle/>
                    <a:p>
                      <a:pPr algn="ctr"/>
                      <a:r>
                        <a:rPr lang="en-US" sz="1200" dirty="0"/>
                        <a:t>#</a:t>
                      </a:r>
                    </a:p>
                  </a:txBody>
                  <a:tcPr anchor="ctr"/>
                </a:tc>
                <a:tc>
                  <a:txBody>
                    <a:bodyPr/>
                    <a:lstStyle/>
                    <a:p>
                      <a:r>
                        <a:rPr lang="en-US" sz="1200" dirty="0"/>
                        <a:t>Variable name</a:t>
                      </a:r>
                    </a:p>
                  </a:txBody>
                  <a:tcPr anchor="ctr"/>
                </a:tc>
                <a:tc>
                  <a:txBody>
                    <a:bodyPr/>
                    <a:lstStyle/>
                    <a:p>
                      <a:r>
                        <a:rPr lang="en-US" sz="1200" dirty="0"/>
                        <a:t>Description</a:t>
                      </a:r>
                    </a:p>
                  </a:txBody>
                  <a:tcPr anchor="ctr"/>
                </a:tc>
                <a:tc>
                  <a:txBody>
                    <a:bodyPr/>
                    <a:lstStyle/>
                    <a:p>
                      <a:r>
                        <a:rPr lang="en-US" sz="1200" dirty="0"/>
                        <a:t>Type</a:t>
                      </a:r>
                    </a:p>
                  </a:txBody>
                  <a:tcPr anchor="ctr"/>
                </a:tc>
                <a:extLst>
                  <a:ext uri="{0D108BD9-81ED-4DB2-BD59-A6C34878D82A}">
                    <a16:rowId xmlns:a16="http://schemas.microsoft.com/office/drawing/2014/main" val="705861754"/>
                  </a:ext>
                </a:extLst>
              </a:tr>
              <a:tr h="214093">
                <a:tc>
                  <a:txBody>
                    <a:bodyPr/>
                    <a:lstStyle/>
                    <a:p>
                      <a:r>
                        <a:rPr lang="en-US" sz="900" dirty="0"/>
                        <a:t>1</a:t>
                      </a:r>
                    </a:p>
                  </a:txBody>
                  <a:tcPr anchor="ctr"/>
                </a:tc>
                <a:tc>
                  <a:txBody>
                    <a:bodyPr/>
                    <a:lstStyle/>
                    <a:p>
                      <a:r>
                        <a:rPr lang="en-US" sz="900" dirty="0" err="1"/>
                        <a:t>user_tot_orders</a:t>
                      </a:r>
                      <a:endParaRPr lang="en-US" sz="900" dirty="0"/>
                    </a:p>
                  </a:txBody>
                  <a:tcPr anchor="ctr"/>
                </a:tc>
                <a:tc>
                  <a:txBody>
                    <a:bodyPr/>
                    <a:lstStyle/>
                    <a:p>
                      <a:r>
                        <a:rPr lang="en-US" sz="900" dirty="0"/>
                        <a:t>Number of total orders for a user (user level)</a:t>
                      </a:r>
                    </a:p>
                  </a:txBody>
                  <a:tcPr anchor="ctr"/>
                </a:tc>
                <a:tc>
                  <a:txBody>
                    <a:bodyPr/>
                    <a:lstStyle/>
                    <a:p>
                      <a:r>
                        <a:rPr lang="en-US" sz="900" dirty="0"/>
                        <a:t>Numeric</a:t>
                      </a:r>
                    </a:p>
                  </a:txBody>
                  <a:tcPr anchor="ctr"/>
                </a:tc>
                <a:extLst>
                  <a:ext uri="{0D108BD9-81ED-4DB2-BD59-A6C34878D82A}">
                    <a16:rowId xmlns:a16="http://schemas.microsoft.com/office/drawing/2014/main" val="3512380913"/>
                  </a:ext>
                </a:extLst>
              </a:tr>
              <a:tr h="214093">
                <a:tc>
                  <a:txBody>
                    <a:bodyPr/>
                    <a:lstStyle/>
                    <a:p>
                      <a:r>
                        <a:rPr lang="en-US" sz="900" dirty="0"/>
                        <a:t>2</a:t>
                      </a:r>
                    </a:p>
                  </a:txBody>
                  <a:tcPr anchor="ctr"/>
                </a:tc>
                <a:tc>
                  <a:txBody>
                    <a:bodyPr/>
                    <a:lstStyle/>
                    <a:p>
                      <a:r>
                        <a:rPr lang="en-US" sz="900" dirty="0" err="1"/>
                        <a:t>user_tot_prods</a:t>
                      </a:r>
                      <a:endParaRPr lang="en-US" sz="900" dirty="0"/>
                    </a:p>
                  </a:txBody>
                  <a:tcPr anchor="ctr"/>
                </a:tc>
                <a:tc>
                  <a:txBody>
                    <a:bodyPr/>
                    <a:lstStyle/>
                    <a:p>
                      <a:r>
                        <a:rPr lang="en-US" sz="900" dirty="0"/>
                        <a:t>Total number of items a user bought (user level)</a:t>
                      </a:r>
                    </a:p>
                  </a:txBody>
                  <a:tcPr anchor="ctr"/>
                </a:tc>
                <a:tc>
                  <a:txBody>
                    <a:bodyPr/>
                    <a:lstStyle/>
                    <a:p>
                      <a:r>
                        <a:rPr lang="en-US" sz="900" dirty="0"/>
                        <a:t>Numeric</a:t>
                      </a:r>
                    </a:p>
                  </a:txBody>
                  <a:tcPr anchor="ctr"/>
                </a:tc>
                <a:extLst>
                  <a:ext uri="{0D108BD9-81ED-4DB2-BD59-A6C34878D82A}">
                    <a16:rowId xmlns:a16="http://schemas.microsoft.com/office/drawing/2014/main" val="2178701962"/>
                  </a:ext>
                </a:extLst>
              </a:tr>
              <a:tr h="214093">
                <a:tc>
                  <a:txBody>
                    <a:bodyPr/>
                    <a:lstStyle/>
                    <a:p>
                      <a:r>
                        <a:rPr lang="en-US" sz="900" dirty="0"/>
                        <a:t>3</a:t>
                      </a:r>
                    </a:p>
                  </a:txBody>
                  <a:tcPr anchor="ctr"/>
                </a:tc>
                <a:tc>
                  <a:txBody>
                    <a:bodyPr/>
                    <a:lstStyle/>
                    <a:p>
                      <a:r>
                        <a:rPr lang="en-US" sz="900" dirty="0" err="1"/>
                        <a:t>user_tot_dist_prods</a:t>
                      </a:r>
                      <a:endParaRPr lang="en-US" sz="900" dirty="0"/>
                    </a:p>
                  </a:txBody>
                  <a:tcPr anchor="ctr"/>
                </a:tc>
                <a:tc>
                  <a:txBody>
                    <a:bodyPr/>
                    <a:lstStyle/>
                    <a:p>
                      <a:r>
                        <a:rPr lang="en-US" sz="900" dirty="0"/>
                        <a:t>Number of distinct products a user bought (user level)</a:t>
                      </a:r>
                    </a:p>
                  </a:txBody>
                  <a:tcPr anchor="ctr"/>
                </a:tc>
                <a:tc>
                  <a:txBody>
                    <a:bodyPr/>
                    <a:lstStyle/>
                    <a:p>
                      <a:r>
                        <a:rPr lang="en-US" sz="900" dirty="0"/>
                        <a:t>Numeric</a:t>
                      </a:r>
                    </a:p>
                  </a:txBody>
                  <a:tcPr anchor="ctr"/>
                </a:tc>
                <a:extLst>
                  <a:ext uri="{0D108BD9-81ED-4DB2-BD59-A6C34878D82A}">
                    <a16:rowId xmlns:a16="http://schemas.microsoft.com/office/drawing/2014/main" val="3707498018"/>
                  </a:ext>
                </a:extLst>
              </a:tr>
              <a:tr h="214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900" dirty="0"/>
                        <a:t>user_avg_days_bet_orders</a:t>
                      </a:r>
                      <a:endParaRPr lang="en-US" sz="900" dirty="0"/>
                    </a:p>
                  </a:txBody>
                  <a:tcPr anchor="ctr"/>
                </a:tc>
                <a:tc>
                  <a:txBody>
                    <a:bodyPr/>
                    <a:lstStyle/>
                    <a:p>
                      <a:r>
                        <a:rPr lang="en-US" sz="900" dirty="0"/>
                        <a:t>Average number of days between orders for a user (user level)</a:t>
                      </a:r>
                    </a:p>
                  </a:txBody>
                  <a:tcPr anchor="ctr"/>
                </a:tc>
                <a:tc>
                  <a:txBody>
                    <a:bodyPr/>
                    <a:lstStyle/>
                    <a:p>
                      <a:r>
                        <a:rPr lang="en-US" sz="900" dirty="0"/>
                        <a:t>Numeric</a:t>
                      </a:r>
                    </a:p>
                  </a:txBody>
                  <a:tcPr anchor="ctr"/>
                </a:tc>
                <a:extLst>
                  <a:ext uri="{0D108BD9-81ED-4DB2-BD59-A6C34878D82A}">
                    <a16:rowId xmlns:a16="http://schemas.microsoft.com/office/drawing/2014/main" val="320692370"/>
                  </a:ext>
                </a:extLst>
              </a:tr>
              <a:tr h="214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user_avg_order_size</a:t>
                      </a:r>
                      <a:endParaRPr lang="en-US" sz="900" dirty="0"/>
                    </a:p>
                  </a:txBody>
                  <a:tcPr anchor="ctr"/>
                </a:tc>
                <a:tc>
                  <a:txBody>
                    <a:bodyPr/>
                    <a:lstStyle/>
                    <a:p>
                      <a:r>
                        <a:rPr lang="en-US" sz="900" dirty="0"/>
                        <a:t>Average number of items in a user’s order (user level)</a:t>
                      </a:r>
                    </a:p>
                  </a:txBody>
                  <a:tcPr anchor="ctr"/>
                </a:tc>
                <a:tc>
                  <a:txBody>
                    <a:bodyPr/>
                    <a:lstStyle/>
                    <a:p>
                      <a:r>
                        <a:rPr lang="en-US" sz="900" dirty="0"/>
                        <a:t>Numeric</a:t>
                      </a:r>
                    </a:p>
                  </a:txBody>
                  <a:tcPr anchor="ctr"/>
                </a:tc>
                <a:extLst>
                  <a:ext uri="{0D108BD9-81ED-4DB2-BD59-A6C34878D82A}">
                    <a16:rowId xmlns:a16="http://schemas.microsoft.com/office/drawing/2014/main" val="2920312147"/>
                  </a:ext>
                </a:extLst>
              </a:tr>
              <a:tr h="214093">
                <a:tc>
                  <a:txBody>
                    <a:bodyPr/>
                    <a:lstStyle/>
                    <a:p>
                      <a:r>
                        <a:rPr lang="en-US" sz="900" b="0" dirty="0"/>
                        <a:t>6</a:t>
                      </a:r>
                    </a:p>
                  </a:txBody>
                  <a:tcPr anchor="ctr"/>
                </a:tc>
                <a:tc>
                  <a:txBody>
                    <a:bodyPr/>
                    <a:lstStyle/>
                    <a:p>
                      <a:r>
                        <a:rPr lang="en-US" sz="900" b="0" dirty="0" err="1"/>
                        <a:t>order_hour_of_day</a:t>
                      </a:r>
                      <a:endParaRPr lang="en-US" sz="900" b="0" dirty="0"/>
                    </a:p>
                  </a:txBody>
                  <a:tcPr anchor="ctr"/>
                </a:tc>
                <a:tc>
                  <a:txBody>
                    <a:bodyPr/>
                    <a:lstStyle/>
                    <a:p>
                      <a:r>
                        <a:rPr lang="en-US" sz="900" dirty="0"/>
                        <a:t>Hour of the day for the order for which we need to predict products (order level)</a:t>
                      </a:r>
                    </a:p>
                  </a:txBody>
                  <a:tcPr anchor="ctr"/>
                </a:tc>
                <a:tc>
                  <a:txBody>
                    <a:bodyPr/>
                    <a:lstStyle/>
                    <a:p>
                      <a:r>
                        <a:rPr lang="en-US" sz="900" dirty="0"/>
                        <a:t>Numeric</a:t>
                      </a:r>
                    </a:p>
                  </a:txBody>
                  <a:tcPr anchor="ctr"/>
                </a:tc>
                <a:extLst>
                  <a:ext uri="{0D108BD9-81ED-4DB2-BD59-A6C34878D82A}">
                    <a16:rowId xmlns:a16="http://schemas.microsoft.com/office/drawing/2014/main" val="2287407365"/>
                  </a:ext>
                </a:extLst>
              </a:tr>
              <a:tr h="214093">
                <a:tc>
                  <a:txBody>
                    <a:bodyPr/>
                    <a:lstStyle/>
                    <a:p>
                      <a:r>
                        <a:rPr lang="en-US" sz="900" b="0" dirty="0"/>
                        <a:t>7</a:t>
                      </a:r>
                    </a:p>
                  </a:txBody>
                  <a:tcPr anchor="ctr"/>
                </a:tc>
                <a:tc>
                  <a:txBody>
                    <a:bodyPr/>
                    <a:lstStyle/>
                    <a:p>
                      <a:r>
                        <a:rPr lang="en-US" sz="900" b="0" dirty="0" err="1"/>
                        <a:t>days_since_prior_order</a:t>
                      </a:r>
                      <a:endParaRPr lang="en-US" sz="900"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of days since the prior order for the order for which we need to predict products (order level)</a:t>
                      </a:r>
                    </a:p>
                  </a:txBody>
                  <a:tcPr anchor="ctr"/>
                </a:tc>
                <a:tc>
                  <a:txBody>
                    <a:bodyPr/>
                    <a:lstStyle/>
                    <a:p>
                      <a:r>
                        <a:rPr lang="en-US" sz="900" dirty="0"/>
                        <a:t>Numeric</a:t>
                      </a:r>
                    </a:p>
                  </a:txBody>
                  <a:tcPr anchor="ctr"/>
                </a:tc>
                <a:extLst>
                  <a:ext uri="{0D108BD9-81ED-4DB2-BD59-A6C34878D82A}">
                    <a16:rowId xmlns:a16="http://schemas.microsoft.com/office/drawing/2014/main" val="690450314"/>
                  </a:ext>
                </a:extLst>
              </a:tr>
              <a:tr h="214093">
                <a:tc>
                  <a:txBody>
                    <a:bodyPr/>
                    <a:lstStyle/>
                    <a:p>
                      <a:r>
                        <a:rPr lang="en-US" sz="900" b="0" dirty="0"/>
                        <a:t>8</a:t>
                      </a:r>
                    </a:p>
                  </a:txBody>
                  <a:tcPr anchor="ctr"/>
                </a:tc>
                <a:tc>
                  <a:txBody>
                    <a:bodyPr/>
                    <a:lstStyle/>
                    <a:p>
                      <a:r>
                        <a:rPr lang="en-US" sz="900" b="0" dirty="0" err="1"/>
                        <a:t>days_since_ratio</a:t>
                      </a:r>
                      <a:endParaRPr lang="en-US" sz="900"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err="1"/>
                        <a:t>days_since_prior_order</a:t>
                      </a:r>
                      <a:r>
                        <a:rPr lang="en-US" sz="900" b="0" dirty="0"/>
                        <a:t>/</a:t>
                      </a:r>
                      <a:r>
                        <a:rPr lang="nb-NO" sz="900" dirty="0"/>
                        <a:t>user_avg_days_bet_orders (order level)</a:t>
                      </a:r>
                      <a:endParaRPr lang="en-US" sz="900" dirty="0"/>
                    </a:p>
                  </a:txBody>
                  <a:tcPr anchor="ctr"/>
                </a:tc>
                <a:tc>
                  <a:txBody>
                    <a:bodyPr/>
                    <a:lstStyle/>
                    <a:p>
                      <a:r>
                        <a:rPr lang="en-US" sz="900" dirty="0"/>
                        <a:t>Numeric</a:t>
                      </a:r>
                    </a:p>
                  </a:txBody>
                  <a:tcPr anchor="ctr"/>
                </a:tc>
                <a:extLst>
                  <a:ext uri="{0D108BD9-81ED-4DB2-BD59-A6C34878D82A}">
                    <a16:rowId xmlns:a16="http://schemas.microsoft.com/office/drawing/2014/main" val="280800228"/>
                  </a:ext>
                </a:extLst>
              </a:tr>
              <a:tr h="214093">
                <a:tc>
                  <a:txBody>
                    <a:bodyPr/>
                    <a:lstStyle/>
                    <a:p>
                      <a:r>
                        <a:rPr lang="en-US" sz="900" dirty="0"/>
                        <a:t>9</a:t>
                      </a:r>
                    </a:p>
                  </a:txBody>
                  <a:tcPr anchor="ctr"/>
                </a:tc>
                <a:tc>
                  <a:txBody>
                    <a:bodyPr/>
                    <a:lstStyle/>
                    <a:p>
                      <a:r>
                        <a:rPr lang="en-US" sz="900" dirty="0"/>
                        <a:t>department</a:t>
                      </a:r>
                    </a:p>
                  </a:txBody>
                  <a:tcPr anchor="ctr"/>
                </a:tc>
                <a:tc>
                  <a:txBody>
                    <a:bodyPr/>
                    <a:lstStyle/>
                    <a:p>
                      <a:r>
                        <a:rPr lang="en-US" sz="900" dirty="0"/>
                        <a:t>Department name of the product (order level)</a:t>
                      </a:r>
                    </a:p>
                  </a:txBody>
                  <a:tcPr anchor="ctr"/>
                </a:tc>
                <a:tc>
                  <a:txBody>
                    <a:bodyPr/>
                    <a:lstStyle/>
                    <a:p>
                      <a:r>
                        <a:rPr lang="en-US" sz="900" dirty="0"/>
                        <a:t>Categorical</a:t>
                      </a:r>
                    </a:p>
                  </a:txBody>
                  <a:tcPr anchor="ctr"/>
                </a:tc>
                <a:extLst>
                  <a:ext uri="{0D108BD9-81ED-4DB2-BD59-A6C34878D82A}">
                    <a16:rowId xmlns:a16="http://schemas.microsoft.com/office/drawing/2014/main" val="3404341240"/>
                  </a:ext>
                </a:extLst>
              </a:tr>
              <a:tr h="214093">
                <a:tc>
                  <a:txBody>
                    <a:bodyPr/>
                    <a:lstStyle/>
                    <a:p>
                      <a:r>
                        <a:rPr lang="en-US" sz="900" dirty="0"/>
                        <a:t>10</a:t>
                      </a:r>
                    </a:p>
                  </a:txBody>
                  <a:tcPr anchor="ctr"/>
                </a:tc>
                <a:tc>
                  <a:txBody>
                    <a:bodyPr/>
                    <a:lstStyle/>
                    <a:p>
                      <a:r>
                        <a:rPr lang="en-US" sz="900" dirty="0" err="1"/>
                        <a:t>prod_ordered</a:t>
                      </a:r>
                      <a:endParaRPr lang="en-US" sz="900" dirty="0"/>
                    </a:p>
                  </a:txBody>
                  <a:tcPr anchor="ctr"/>
                </a:tc>
                <a:tc>
                  <a:txBody>
                    <a:bodyPr/>
                    <a:lstStyle/>
                    <a:p>
                      <a:r>
                        <a:rPr lang="en-US" sz="900" dirty="0"/>
                        <a:t># of times the product has been ordered (product level)</a:t>
                      </a:r>
                    </a:p>
                  </a:txBody>
                  <a:tcPr anchor="ctr"/>
                </a:tc>
                <a:tc>
                  <a:txBody>
                    <a:bodyPr/>
                    <a:lstStyle/>
                    <a:p>
                      <a:r>
                        <a:rPr lang="en-US" sz="900" dirty="0"/>
                        <a:t>Numeric</a:t>
                      </a:r>
                    </a:p>
                  </a:txBody>
                  <a:tcPr anchor="ctr"/>
                </a:tc>
                <a:extLst>
                  <a:ext uri="{0D108BD9-81ED-4DB2-BD59-A6C34878D82A}">
                    <a16:rowId xmlns:a16="http://schemas.microsoft.com/office/drawing/2014/main" val="4071480999"/>
                  </a:ext>
                </a:extLst>
              </a:tr>
              <a:tr h="214093">
                <a:tc>
                  <a:txBody>
                    <a:bodyPr/>
                    <a:lstStyle/>
                    <a:p>
                      <a:r>
                        <a:rPr lang="en-US" sz="900" dirty="0"/>
                        <a:t>11</a:t>
                      </a:r>
                    </a:p>
                  </a:txBody>
                  <a:tcPr anchor="ctr"/>
                </a:tc>
                <a:tc>
                  <a:txBody>
                    <a:bodyPr/>
                    <a:lstStyle/>
                    <a:p>
                      <a:r>
                        <a:rPr lang="en-US" sz="900" dirty="0" err="1"/>
                        <a:t>prod_reordered</a:t>
                      </a:r>
                      <a:endParaRPr lang="en-US" sz="9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of times the product has been reordered (product level)</a:t>
                      </a:r>
                    </a:p>
                  </a:txBody>
                  <a:tcPr anchor="ctr"/>
                </a:tc>
                <a:tc>
                  <a:txBody>
                    <a:bodyPr/>
                    <a:lstStyle/>
                    <a:p>
                      <a:r>
                        <a:rPr lang="en-US" sz="900" dirty="0"/>
                        <a:t>Numeric</a:t>
                      </a:r>
                    </a:p>
                  </a:txBody>
                  <a:tcPr anchor="ctr"/>
                </a:tc>
                <a:extLst>
                  <a:ext uri="{0D108BD9-81ED-4DB2-BD59-A6C34878D82A}">
                    <a16:rowId xmlns:a16="http://schemas.microsoft.com/office/drawing/2014/main" val="1304465705"/>
                  </a:ext>
                </a:extLst>
              </a:tr>
              <a:tr h="214093">
                <a:tc>
                  <a:txBody>
                    <a:bodyPr/>
                    <a:lstStyle/>
                    <a:p>
                      <a:r>
                        <a:rPr lang="en-US" sz="900" dirty="0"/>
                        <a:t>12</a:t>
                      </a:r>
                    </a:p>
                  </a:txBody>
                  <a:tcPr anchor="ctr"/>
                </a:tc>
                <a:tc>
                  <a:txBody>
                    <a:bodyPr/>
                    <a:lstStyle/>
                    <a:p>
                      <a:r>
                        <a:rPr lang="en-US" sz="900" dirty="0" err="1"/>
                        <a:t>prod_reorder_rate</a:t>
                      </a:r>
                      <a:endParaRPr lang="en-US" sz="9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prod_reordered</a:t>
                      </a:r>
                      <a:r>
                        <a:rPr lang="en-US" sz="900" dirty="0"/>
                        <a:t> / </a:t>
                      </a:r>
                      <a:r>
                        <a:rPr lang="en-US" sz="900" dirty="0" err="1"/>
                        <a:t>prod_ordered</a:t>
                      </a:r>
                      <a:endParaRPr lang="en-US" sz="900" dirty="0"/>
                    </a:p>
                  </a:txBody>
                  <a:tcPr anchor="ctr"/>
                </a:tc>
                <a:tc>
                  <a:txBody>
                    <a:bodyPr/>
                    <a:lstStyle/>
                    <a:p>
                      <a:r>
                        <a:rPr lang="en-US" sz="900" dirty="0"/>
                        <a:t>Numeric</a:t>
                      </a:r>
                    </a:p>
                  </a:txBody>
                  <a:tcPr anchor="ctr"/>
                </a:tc>
                <a:extLst>
                  <a:ext uri="{0D108BD9-81ED-4DB2-BD59-A6C34878D82A}">
                    <a16:rowId xmlns:a16="http://schemas.microsoft.com/office/drawing/2014/main" val="84390918"/>
                  </a:ext>
                </a:extLst>
              </a:tr>
              <a:tr h="214093">
                <a:tc>
                  <a:txBody>
                    <a:bodyPr/>
                    <a:lstStyle/>
                    <a:p>
                      <a:r>
                        <a:rPr lang="en-US" sz="900" dirty="0"/>
                        <a:t>13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uxp_tot_orders</a:t>
                      </a:r>
                      <a:endParaRPr lang="en-US" sz="900" dirty="0"/>
                    </a:p>
                  </a:txBody>
                  <a:tcPr anchor="ctr"/>
                </a:tc>
                <a:tc>
                  <a:txBody>
                    <a:bodyPr/>
                    <a:lstStyle/>
                    <a:p>
                      <a:r>
                        <a:rPr lang="en-US" sz="900" dirty="0"/>
                        <a:t>Total number of orders at user X product level</a:t>
                      </a:r>
                    </a:p>
                  </a:txBody>
                  <a:tcPr anchor="ctr"/>
                </a:tc>
                <a:tc>
                  <a:txBody>
                    <a:bodyPr/>
                    <a:lstStyle/>
                    <a:p>
                      <a:r>
                        <a:rPr lang="en-US" sz="900" dirty="0"/>
                        <a:t>Numeric</a:t>
                      </a:r>
                    </a:p>
                  </a:txBody>
                  <a:tcPr anchor="ctr"/>
                </a:tc>
                <a:extLst>
                  <a:ext uri="{0D108BD9-81ED-4DB2-BD59-A6C34878D82A}">
                    <a16:rowId xmlns:a16="http://schemas.microsoft.com/office/drawing/2014/main" val="901325555"/>
                  </a:ext>
                </a:extLst>
              </a:tr>
              <a:tr h="214093">
                <a:tc>
                  <a:txBody>
                    <a:bodyPr/>
                    <a:lstStyle/>
                    <a:p>
                      <a:r>
                        <a:rPr lang="en-US" sz="900" dirty="0"/>
                        <a:t>14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uxp_order_rate</a:t>
                      </a:r>
                      <a:endParaRPr lang="en-US" sz="900" dirty="0"/>
                    </a:p>
                  </a:txBody>
                  <a:tcPr anchor="ctr"/>
                </a:tc>
                <a:tc>
                  <a:txBody>
                    <a:bodyPr/>
                    <a:lstStyle/>
                    <a:p>
                      <a:r>
                        <a:rPr lang="en-US" sz="900" dirty="0" err="1"/>
                        <a:t>uxp_tot_orders</a:t>
                      </a:r>
                      <a:r>
                        <a:rPr lang="en-US" sz="900" dirty="0"/>
                        <a:t> / </a:t>
                      </a:r>
                      <a:r>
                        <a:rPr lang="en-US" sz="900" dirty="0" err="1"/>
                        <a:t>user_tot_orders</a:t>
                      </a:r>
                      <a:endParaRPr lang="en-US" sz="900" dirty="0"/>
                    </a:p>
                  </a:txBody>
                  <a:tcPr anchor="ctr"/>
                </a:tc>
                <a:tc>
                  <a:txBody>
                    <a:bodyPr/>
                    <a:lstStyle/>
                    <a:p>
                      <a:r>
                        <a:rPr lang="en-US" sz="900" dirty="0"/>
                        <a:t>Numeric</a:t>
                      </a:r>
                    </a:p>
                  </a:txBody>
                  <a:tcPr anchor="ctr"/>
                </a:tc>
                <a:extLst>
                  <a:ext uri="{0D108BD9-81ED-4DB2-BD59-A6C34878D82A}">
                    <a16:rowId xmlns:a16="http://schemas.microsoft.com/office/drawing/2014/main" val="2575688086"/>
                  </a:ext>
                </a:extLst>
              </a:tr>
              <a:tr h="214093">
                <a:tc>
                  <a:txBody>
                    <a:bodyPr/>
                    <a:lstStyle/>
                    <a:p>
                      <a:r>
                        <a:rPr lang="en-US" sz="900" dirty="0"/>
                        <a:t>15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uxp_avg_pos_in_cart</a:t>
                      </a:r>
                      <a:endParaRPr lang="en-US" sz="900" dirty="0"/>
                    </a:p>
                  </a:txBody>
                  <a:tcPr anchor="ctr"/>
                </a:tc>
                <a:tc>
                  <a:txBody>
                    <a:bodyPr/>
                    <a:lstStyle/>
                    <a:p>
                      <a:r>
                        <a:rPr lang="en-US" sz="900" dirty="0"/>
                        <a:t>Average position in cart at user X product level</a:t>
                      </a:r>
                    </a:p>
                  </a:txBody>
                  <a:tcPr anchor="ctr"/>
                </a:tc>
                <a:tc>
                  <a:txBody>
                    <a:bodyPr/>
                    <a:lstStyle/>
                    <a:p>
                      <a:r>
                        <a:rPr lang="en-US" sz="900" dirty="0"/>
                        <a:t>Numeric</a:t>
                      </a:r>
                    </a:p>
                  </a:txBody>
                  <a:tcPr anchor="ctr"/>
                </a:tc>
                <a:extLst>
                  <a:ext uri="{0D108BD9-81ED-4DB2-BD59-A6C34878D82A}">
                    <a16:rowId xmlns:a16="http://schemas.microsoft.com/office/drawing/2014/main" val="2639903795"/>
                  </a:ext>
                </a:extLst>
              </a:tr>
              <a:tr h="214093">
                <a:tc>
                  <a:txBody>
                    <a:bodyPr/>
                    <a:lstStyle/>
                    <a:p>
                      <a:r>
                        <a:rPr lang="en-US" sz="900" dirty="0"/>
                        <a:t>16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uxp_reorder_rate</a:t>
                      </a:r>
                      <a:endParaRPr lang="en-US" sz="900" dirty="0"/>
                    </a:p>
                  </a:txBody>
                  <a:tcPr anchor="ctr"/>
                </a:tc>
                <a:tc>
                  <a:txBody>
                    <a:bodyPr/>
                    <a:lstStyle/>
                    <a:p>
                      <a:r>
                        <a:rPr lang="en-US" sz="900" dirty="0" err="1"/>
                        <a:t>uxp_reordered</a:t>
                      </a:r>
                      <a:r>
                        <a:rPr lang="en-US" sz="900" dirty="0"/>
                        <a:t>/</a:t>
                      </a:r>
                      <a:r>
                        <a:rPr lang="en-US" sz="900" dirty="0" err="1"/>
                        <a:t>user_reorderd_prods</a:t>
                      </a:r>
                      <a:endParaRPr lang="en-US" sz="900" dirty="0"/>
                    </a:p>
                  </a:txBody>
                  <a:tcPr anchor="ctr"/>
                </a:tc>
                <a:tc>
                  <a:txBody>
                    <a:bodyPr/>
                    <a:lstStyle/>
                    <a:p>
                      <a:r>
                        <a:rPr lang="en-US" sz="900" dirty="0"/>
                        <a:t>Numeric</a:t>
                      </a:r>
                    </a:p>
                  </a:txBody>
                  <a:tcPr anchor="ctr"/>
                </a:tc>
                <a:extLst>
                  <a:ext uri="{0D108BD9-81ED-4DB2-BD59-A6C34878D82A}">
                    <a16:rowId xmlns:a16="http://schemas.microsoft.com/office/drawing/2014/main" val="1486989391"/>
                  </a:ext>
                </a:extLst>
              </a:tr>
              <a:tr h="338164">
                <a:tc>
                  <a:txBody>
                    <a:bodyPr/>
                    <a:lstStyle/>
                    <a:p>
                      <a:r>
                        <a:rPr lang="en-US" sz="900" dirty="0"/>
                        <a:t>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uxp_orders_since_last_order</a:t>
                      </a:r>
                      <a:endParaRPr lang="en-US" sz="900" dirty="0"/>
                    </a:p>
                  </a:txBody>
                  <a:tcPr anchor="ctr"/>
                </a:tc>
                <a:tc>
                  <a:txBody>
                    <a:bodyPr/>
                    <a:lstStyle/>
                    <a:p>
                      <a:r>
                        <a:rPr lang="en-US" sz="900" dirty="0"/>
                        <a:t># orders since the user ordered this product (Total # of orders for a user – order number of the product when it was ordered by the user)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Numeric</a:t>
                      </a:r>
                    </a:p>
                  </a:txBody>
                  <a:tcPr anchor="ctr"/>
                </a:tc>
                <a:extLst>
                  <a:ext uri="{0D108BD9-81ED-4DB2-BD59-A6C34878D82A}">
                    <a16:rowId xmlns:a16="http://schemas.microsoft.com/office/drawing/2014/main" val="3204841853"/>
                  </a:ext>
                </a:extLst>
              </a:tr>
              <a:tr h="214093">
                <a:tc>
                  <a:txBody>
                    <a:bodyPr/>
                    <a:lstStyle/>
                    <a:p>
                      <a:r>
                        <a:rPr lang="en-US" sz="900" dirty="0"/>
                        <a:t>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uxp_delta_hour_vs_last</a:t>
                      </a:r>
                      <a:endParaRPr lang="en-US" sz="900" dirty="0"/>
                    </a:p>
                  </a:txBody>
                  <a:tcPr anchor="ctr"/>
                </a:tc>
                <a:tc>
                  <a:txBody>
                    <a:bodyPr/>
                    <a:lstStyle/>
                    <a:p>
                      <a:r>
                        <a:rPr lang="en-US" sz="900" dirty="0" err="1"/>
                        <a:t>order_hour_of_day</a:t>
                      </a:r>
                      <a:r>
                        <a:rPr lang="en-US" sz="900" dirty="0"/>
                        <a:t> - </a:t>
                      </a:r>
                    </a:p>
                  </a:txBody>
                  <a:tcPr anchor="ctr"/>
                </a:tc>
                <a:tc>
                  <a:txBody>
                    <a:bodyPr/>
                    <a:lstStyle/>
                    <a:p>
                      <a:r>
                        <a:rPr lang="en-US" sz="900" dirty="0"/>
                        <a:t>Numeric</a:t>
                      </a:r>
                    </a:p>
                  </a:txBody>
                  <a:tcPr anchor="ctr"/>
                </a:tc>
                <a:extLst>
                  <a:ext uri="{0D108BD9-81ED-4DB2-BD59-A6C34878D82A}">
                    <a16:rowId xmlns:a16="http://schemas.microsoft.com/office/drawing/2014/main" val="1990336613"/>
                  </a:ext>
                </a:extLst>
              </a:tr>
            </a:tbl>
          </a:graphicData>
        </a:graphic>
      </p:graphicFrame>
      <p:sp>
        <p:nvSpPr>
          <p:cNvPr id="14" name="Rectangle 13">
            <a:extLst>
              <a:ext uri="{FF2B5EF4-FFF2-40B4-BE49-F238E27FC236}">
                <a16:creationId xmlns:a16="http://schemas.microsoft.com/office/drawing/2014/main" id="{A6B88DFE-34C4-4407-8011-0D2FEB5EB3D2}"/>
              </a:ext>
            </a:extLst>
          </p:cNvPr>
          <p:cNvSpPr/>
          <p:nvPr/>
        </p:nvSpPr>
        <p:spPr>
          <a:xfrm>
            <a:off x="1097279" y="1258100"/>
            <a:ext cx="10381545" cy="40202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One hot encoding is used to convert categorical variables to dummy variables</a:t>
            </a:r>
          </a:p>
        </p:txBody>
      </p:sp>
    </p:spTree>
    <p:extLst>
      <p:ext uri="{BB962C8B-B14F-4D97-AF65-F5344CB8AC3E}">
        <p14:creationId xmlns:p14="http://schemas.microsoft.com/office/powerpoint/2010/main" val="177850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Comparison Between Prediction Models</a:t>
            </a: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p:txBody>
          <a:bodyPr/>
          <a:lstStyle/>
          <a:p>
            <a:r>
              <a:rPr lang="en-US" dirty="0"/>
              <a:t>9</a:t>
            </a:r>
          </a:p>
        </p:txBody>
      </p:sp>
      <p:graphicFrame>
        <p:nvGraphicFramePr>
          <p:cNvPr id="3" name="Table 3">
            <a:extLst>
              <a:ext uri="{FF2B5EF4-FFF2-40B4-BE49-F238E27FC236}">
                <a16:creationId xmlns:a16="http://schemas.microsoft.com/office/drawing/2014/main" id="{3F863B3C-CFD1-4AFA-B26B-ACAD2C541F58}"/>
              </a:ext>
            </a:extLst>
          </p:cNvPr>
          <p:cNvGraphicFramePr>
            <a:graphicFrameLocks noGrp="1"/>
          </p:cNvGraphicFramePr>
          <p:nvPr>
            <p:extLst>
              <p:ext uri="{D42A27DB-BD31-4B8C-83A1-F6EECF244321}">
                <p14:modId xmlns:p14="http://schemas.microsoft.com/office/powerpoint/2010/main" val="3150126232"/>
              </p:ext>
            </p:extLst>
          </p:nvPr>
        </p:nvGraphicFramePr>
        <p:xfrm>
          <a:off x="1251751" y="1724178"/>
          <a:ext cx="10289219" cy="3989332"/>
        </p:xfrm>
        <a:graphic>
          <a:graphicData uri="http://schemas.openxmlformats.org/drawingml/2006/table">
            <a:tbl>
              <a:tblPr firstRow="1">
                <a:tableStyleId>{F5AB1C69-6EDB-4FF4-983F-18BD219EF322}</a:tableStyleId>
              </a:tblPr>
              <a:tblGrid>
                <a:gridCol w="2419904">
                  <a:extLst>
                    <a:ext uri="{9D8B030D-6E8A-4147-A177-3AD203B41FA5}">
                      <a16:colId xmlns:a16="http://schemas.microsoft.com/office/drawing/2014/main" val="3656265317"/>
                    </a:ext>
                  </a:extLst>
                </a:gridCol>
                <a:gridCol w="2623105">
                  <a:extLst>
                    <a:ext uri="{9D8B030D-6E8A-4147-A177-3AD203B41FA5}">
                      <a16:colId xmlns:a16="http://schemas.microsoft.com/office/drawing/2014/main" val="2424464090"/>
                    </a:ext>
                  </a:extLst>
                </a:gridCol>
                <a:gridCol w="2623105">
                  <a:extLst>
                    <a:ext uri="{9D8B030D-6E8A-4147-A177-3AD203B41FA5}">
                      <a16:colId xmlns:a16="http://schemas.microsoft.com/office/drawing/2014/main" val="4181605188"/>
                    </a:ext>
                  </a:extLst>
                </a:gridCol>
                <a:gridCol w="2623105">
                  <a:extLst>
                    <a:ext uri="{9D8B030D-6E8A-4147-A177-3AD203B41FA5}">
                      <a16:colId xmlns:a16="http://schemas.microsoft.com/office/drawing/2014/main" val="818047556"/>
                    </a:ext>
                  </a:extLst>
                </a:gridCol>
              </a:tblGrid>
              <a:tr h="519582">
                <a:tc>
                  <a:txBody>
                    <a:bodyPr/>
                    <a:lstStyle/>
                    <a:p>
                      <a:endParaRPr lang="en-US" sz="1200" dirty="0"/>
                    </a:p>
                  </a:txBody>
                  <a:tcPr anchor="ctr">
                    <a:noFill/>
                  </a:tcPr>
                </a:tc>
                <a:tc>
                  <a:txBody>
                    <a:bodyPr/>
                    <a:lstStyle/>
                    <a:p>
                      <a:r>
                        <a:rPr lang="en-US" sz="1200" dirty="0" err="1"/>
                        <a:t>XGBoost</a:t>
                      </a:r>
                      <a:r>
                        <a:rPr lang="en-US" sz="1200" dirty="0"/>
                        <a:t> </a:t>
                      </a:r>
                    </a:p>
                  </a:txBody>
                  <a:tcPr anchor="ctr"/>
                </a:tc>
                <a:tc>
                  <a:txBody>
                    <a:bodyPr/>
                    <a:lstStyle/>
                    <a:p>
                      <a:r>
                        <a:rPr lang="en-US" sz="1200" dirty="0"/>
                        <a:t>Light GBM </a:t>
                      </a:r>
                    </a:p>
                  </a:txBody>
                  <a:tcPr anchor="ctr"/>
                </a:tc>
                <a:tc>
                  <a:txBody>
                    <a:bodyPr/>
                    <a:lstStyle/>
                    <a:p>
                      <a:r>
                        <a:rPr lang="en-US" sz="1200" dirty="0"/>
                        <a:t>Random Forest</a:t>
                      </a:r>
                    </a:p>
                  </a:txBody>
                  <a:tcPr anchor="ctr"/>
                </a:tc>
                <a:extLst>
                  <a:ext uri="{0D108BD9-81ED-4DB2-BD59-A6C34878D82A}">
                    <a16:rowId xmlns:a16="http://schemas.microsoft.com/office/drawing/2014/main" val="705861754"/>
                  </a:ext>
                </a:extLst>
              </a:tr>
              <a:tr h="565483">
                <a:tc>
                  <a:txBody>
                    <a:bodyPr/>
                    <a:lstStyle/>
                    <a:p>
                      <a:r>
                        <a:rPr lang="en-US" sz="1100" dirty="0"/>
                        <a:t>Dependent variable</a:t>
                      </a:r>
                    </a:p>
                  </a:txBody>
                  <a:tcPr anchor="ctr"/>
                </a:tc>
                <a:tc>
                  <a:txBody>
                    <a:bodyPr/>
                    <a:lstStyle/>
                    <a:p>
                      <a:r>
                        <a:rPr lang="en-US" sz="1100" dirty="0"/>
                        <a:t>Predicts whether a product will be ordered in the user’s next ordered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Predicts whether a product will be ordered in the user’s next ordered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Predicts whether a product will be ordered in the user’s next ordered</a:t>
                      </a:r>
                    </a:p>
                  </a:txBody>
                  <a:tcPr anchor="ctr"/>
                </a:tc>
                <a:extLst>
                  <a:ext uri="{0D108BD9-81ED-4DB2-BD59-A6C34878D82A}">
                    <a16:rowId xmlns:a16="http://schemas.microsoft.com/office/drawing/2014/main" val="1993996849"/>
                  </a:ext>
                </a:extLst>
              </a:tr>
              <a:tr h="453112">
                <a:tc>
                  <a:txBody>
                    <a:bodyPr/>
                    <a:lstStyle/>
                    <a:p>
                      <a:r>
                        <a:rPr lang="en-US" sz="1100" dirty="0"/>
                        <a:t>Hyperparameter Tuning Method</a:t>
                      </a:r>
                    </a:p>
                  </a:txBody>
                  <a:tcPr anchor="ctr"/>
                </a:tc>
                <a:tc>
                  <a:txBody>
                    <a:bodyPr/>
                    <a:lstStyle/>
                    <a:p>
                      <a:r>
                        <a:rPr lang="en-US" sz="1100" dirty="0"/>
                        <a:t>Randomized Search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Randomized Search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Grid Search</a:t>
                      </a:r>
                    </a:p>
                  </a:txBody>
                  <a:tcPr anchor="ctr"/>
                </a:tc>
                <a:extLst>
                  <a:ext uri="{0D108BD9-81ED-4DB2-BD59-A6C34878D82A}">
                    <a16:rowId xmlns:a16="http://schemas.microsoft.com/office/drawing/2014/main" val="3512380913"/>
                  </a:ext>
                </a:extLst>
              </a:tr>
              <a:tr h="1009791">
                <a:tc>
                  <a:txBody>
                    <a:bodyPr/>
                    <a:lstStyle/>
                    <a:p>
                      <a:r>
                        <a:rPr lang="en-US" sz="1100" dirty="0"/>
                        <a:t>Optimal Hyperparameters</a:t>
                      </a:r>
                    </a:p>
                  </a:txBody>
                  <a:tcPr anchor="ctr"/>
                </a:tc>
                <a:tc>
                  <a:txBody>
                    <a:bodyPr/>
                    <a:lstStyle/>
                    <a:p>
                      <a:r>
                        <a:rPr lang="en-US" sz="1100" dirty="0"/>
                        <a:t>objective: ‘</a:t>
                      </a:r>
                      <a:r>
                        <a:rPr lang="en-US" sz="1100" dirty="0" err="1"/>
                        <a:t>binary:logistic</a:t>
                      </a:r>
                      <a:r>
                        <a:rPr lang="en-US" sz="1100" dirty="0"/>
                        <a:t>’</a:t>
                      </a:r>
                    </a:p>
                    <a:p>
                      <a:r>
                        <a:rPr lang="en-US" sz="1100" dirty="0" err="1"/>
                        <a:t>n_estimators</a:t>
                      </a:r>
                      <a:r>
                        <a:rPr lang="en-US" sz="1100" dirty="0"/>
                        <a:t>: 50</a:t>
                      </a:r>
                    </a:p>
                    <a:p>
                      <a:r>
                        <a:rPr lang="en-US" sz="1100" dirty="0" err="1"/>
                        <a:t>max_depth</a:t>
                      </a:r>
                      <a:r>
                        <a:rPr lang="en-US" sz="1100" dirty="0"/>
                        <a:t>: 5</a:t>
                      </a:r>
                    </a:p>
                    <a:p>
                      <a:r>
                        <a:rPr lang="en-US" sz="1100" dirty="0" err="1"/>
                        <a:t>learning_rate</a:t>
                      </a:r>
                      <a:r>
                        <a:rPr lang="en-US" sz="1100" dirty="0"/>
                        <a:t>: 0.2</a:t>
                      </a:r>
                    </a:p>
                  </a:txBody>
                  <a:tcPr anchor="ctr"/>
                </a:tc>
                <a:tc>
                  <a:txBody>
                    <a:bodyPr/>
                    <a:lstStyle/>
                    <a:p>
                      <a:r>
                        <a:rPr lang="en-US" sz="1100" dirty="0" err="1"/>
                        <a:t>boosting_type</a:t>
                      </a:r>
                      <a:r>
                        <a:rPr lang="en-US" sz="1100" dirty="0"/>
                        <a:t>: '</a:t>
                      </a:r>
                      <a:r>
                        <a:rPr lang="en-US" sz="1100" dirty="0" err="1"/>
                        <a:t>gbdt</a:t>
                      </a:r>
                      <a:r>
                        <a:rPr lang="en-US" sz="1100" dirty="0"/>
                        <a:t>’</a:t>
                      </a:r>
                    </a:p>
                    <a:p>
                      <a:r>
                        <a:rPr lang="en-US" sz="1100" dirty="0"/>
                        <a:t>objective: 'binary’</a:t>
                      </a:r>
                    </a:p>
                    <a:p>
                      <a:r>
                        <a:rPr lang="en-US" sz="1100" dirty="0"/>
                        <a:t>metric: {'</a:t>
                      </a:r>
                      <a:r>
                        <a:rPr lang="en-US" sz="1100" dirty="0" err="1"/>
                        <a:t>binary_logloss</a:t>
                      </a:r>
                      <a:r>
                        <a:rPr lang="en-US" sz="1100" dirty="0"/>
                        <a:t>’}</a:t>
                      </a:r>
                    </a:p>
                    <a:p>
                      <a:r>
                        <a:rPr lang="en-US" sz="1100" dirty="0" err="1"/>
                        <a:t>num_leaves</a:t>
                      </a:r>
                      <a:r>
                        <a:rPr lang="en-US" sz="1100" dirty="0"/>
                        <a:t>: 96</a:t>
                      </a:r>
                    </a:p>
                    <a:p>
                      <a:r>
                        <a:rPr lang="en-US" sz="1100" dirty="0" err="1"/>
                        <a:t>max_depth</a:t>
                      </a:r>
                      <a:r>
                        <a:rPr lang="en-US" sz="1100" dirty="0"/>
                        <a:t>: 10</a:t>
                      </a:r>
                    </a:p>
                    <a:p>
                      <a:r>
                        <a:rPr lang="en-US" sz="1100" dirty="0" err="1"/>
                        <a:t>feature_fraction</a:t>
                      </a:r>
                      <a:r>
                        <a:rPr lang="en-US" sz="1100" dirty="0"/>
                        <a:t>: 0.9</a:t>
                      </a:r>
                    </a:p>
                    <a:p>
                      <a:r>
                        <a:rPr lang="en-US" sz="1100" dirty="0" err="1"/>
                        <a:t>bagging_fraction</a:t>
                      </a:r>
                      <a:r>
                        <a:rPr lang="en-US" sz="1100" dirty="0"/>
                        <a:t>: 0.95</a:t>
                      </a:r>
                    </a:p>
                    <a:p>
                      <a:r>
                        <a:rPr lang="en-US" sz="1100" dirty="0" err="1"/>
                        <a:t>bagging_freq</a:t>
                      </a:r>
                      <a:r>
                        <a:rPr lang="en-US" sz="1100" dirty="0"/>
                        <a:t>: 5</a:t>
                      </a:r>
                    </a:p>
                  </a:txBody>
                  <a:tcPr anchor="ctr"/>
                </a:tc>
                <a:tc>
                  <a:txBody>
                    <a:bodyPr/>
                    <a:lstStyle/>
                    <a:p>
                      <a:r>
                        <a:rPr lang="en-US" sz="1100" dirty="0" err="1"/>
                        <a:t>max_dept</a:t>
                      </a:r>
                      <a:r>
                        <a:rPr lang="en-US" sz="1100" dirty="0"/>
                        <a:t>: 7</a:t>
                      </a:r>
                    </a:p>
                    <a:p>
                      <a:r>
                        <a:rPr lang="en-US" sz="1100" dirty="0" err="1"/>
                        <a:t>n_estimators</a:t>
                      </a:r>
                      <a:r>
                        <a:rPr lang="en-US" sz="1100" dirty="0"/>
                        <a:t>: 70</a:t>
                      </a:r>
                    </a:p>
                    <a:p>
                      <a:r>
                        <a:rPr lang="en-US" sz="1100" dirty="0" err="1"/>
                        <a:t>max_features</a:t>
                      </a:r>
                      <a:r>
                        <a:rPr lang="en-US" sz="1100" dirty="0"/>
                        <a:t>: ‘auto’</a:t>
                      </a:r>
                    </a:p>
                  </a:txBody>
                  <a:tcPr anchor="ctr"/>
                </a:tc>
                <a:extLst>
                  <a:ext uri="{0D108BD9-81ED-4DB2-BD59-A6C34878D82A}">
                    <a16:rowId xmlns:a16="http://schemas.microsoft.com/office/drawing/2014/main" val="2178701962"/>
                  </a:ext>
                </a:extLst>
              </a:tr>
              <a:tr h="453112">
                <a:tc>
                  <a:txBody>
                    <a:bodyPr/>
                    <a:lstStyle/>
                    <a:p>
                      <a:r>
                        <a:rPr lang="en-US" sz="1100" dirty="0"/>
                        <a:t>Accuracy (Train set)</a:t>
                      </a:r>
                    </a:p>
                  </a:txBody>
                  <a:tcPr anchor="ctr"/>
                </a:tc>
                <a:tc>
                  <a:txBody>
                    <a:bodyPr/>
                    <a:lstStyle/>
                    <a:p>
                      <a:r>
                        <a:rPr lang="en-US" sz="1100" dirty="0"/>
                        <a:t>90.1%</a:t>
                      </a:r>
                    </a:p>
                  </a:txBody>
                  <a:tcPr anchor="ctr"/>
                </a:tc>
                <a:tc>
                  <a:txBody>
                    <a:bodyPr/>
                    <a:lstStyle/>
                    <a:p>
                      <a:r>
                        <a:rPr lang="en-US" sz="1100" dirty="0"/>
                        <a:t>-</a:t>
                      </a:r>
                    </a:p>
                  </a:txBody>
                  <a:tcPr anchor="ctr"/>
                </a:tc>
                <a:tc>
                  <a:txBody>
                    <a:bodyPr/>
                    <a:lstStyle/>
                    <a:p>
                      <a:r>
                        <a:rPr lang="en-US" sz="1100" dirty="0"/>
                        <a:t>90.7%</a:t>
                      </a:r>
                    </a:p>
                  </a:txBody>
                  <a:tcPr anchor="ctr"/>
                </a:tc>
                <a:extLst>
                  <a:ext uri="{0D108BD9-81ED-4DB2-BD59-A6C34878D82A}">
                    <a16:rowId xmlns:a16="http://schemas.microsoft.com/office/drawing/2014/main" val="3707498018"/>
                  </a:ext>
                </a:extLst>
              </a:tr>
              <a:tr h="565483">
                <a:tc>
                  <a:txBody>
                    <a:bodyPr/>
                    <a:lstStyle/>
                    <a:p>
                      <a:r>
                        <a:rPr lang="en-US" sz="1100" b="0" dirty="0"/>
                        <a:t>Accuracy (Hold out set on Kaggle)</a:t>
                      </a:r>
                    </a:p>
                  </a:txBody>
                  <a:tcPr anchor="ctr"/>
                </a:tc>
                <a:tc>
                  <a:txBody>
                    <a:bodyPr/>
                    <a:lstStyle/>
                    <a:p>
                      <a:r>
                        <a:rPr lang="en-US" sz="1100" b="0" dirty="0"/>
                        <a:t>37.4%</a:t>
                      </a:r>
                    </a:p>
                  </a:txBody>
                  <a:tcPr anchor="ctr"/>
                </a:tc>
                <a:tc>
                  <a:txBody>
                    <a:bodyPr/>
                    <a:lstStyle/>
                    <a:p>
                      <a:r>
                        <a:rPr lang="en-US" sz="1100" dirty="0"/>
                        <a:t>37.8%</a:t>
                      </a:r>
                    </a:p>
                  </a:txBody>
                  <a:tcPr anchor="ctr"/>
                </a:tc>
                <a:tc>
                  <a:txBody>
                    <a:bodyPr/>
                    <a:lstStyle/>
                    <a:p>
                      <a:r>
                        <a:rPr lang="en-US" sz="1100" dirty="0"/>
                        <a:t>17.4%</a:t>
                      </a:r>
                    </a:p>
                  </a:txBody>
                  <a:tcPr anchor="ctr"/>
                </a:tc>
                <a:extLst>
                  <a:ext uri="{0D108BD9-81ED-4DB2-BD59-A6C34878D82A}">
                    <a16:rowId xmlns:a16="http://schemas.microsoft.com/office/drawing/2014/main" val="2287407365"/>
                  </a:ext>
                </a:extLst>
              </a:tr>
            </a:tbl>
          </a:graphicData>
        </a:graphic>
      </p:graphicFrame>
      <p:sp>
        <p:nvSpPr>
          <p:cNvPr id="14" name="Rectangle 13">
            <a:extLst>
              <a:ext uri="{FF2B5EF4-FFF2-40B4-BE49-F238E27FC236}">
                <a16:creationId xmlns:a16="http://schemas.microsoft.com/office/drawing/2014/main" id="{A6B88DFE-34C4-4407-8011-0D2FEB5EB3D2}"/>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Light GBM classification gives the highest accuracy on the Kaggle hold out set at 37.8%</a:t>
            </a:r>
          </a:p>
        </p:txBody>
      </p:sp>
    </p:spTree>
    <p:extLst>
      <p:ext uri="{BB962C8B-B14F-4D97-AF65-F5344CB8AC3E}">
        <p14:creationId xmlns:p14="http://schemas.microsoft.com/office/powerpoint/2010/main" val="344144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Variable Importance</a:t>
            </a: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p:txBody>
          <a:bodyPr/>
          <a:lstStyle/>
          <a:p>
            <a:r>
              <a:rPr lang="en-US" dirty="0"/>
              <a:t>9</a:t>
            </a:r>
          </a:p>
        </p:txBody>
      </p:sp>
      <p:graphicFrame>
        <p:nvGraphicFramePr>
          <p:cNvPr id="5" name="Table 3">
            <a:extLst>
              <a:ext uri="{FF2B5EF4-FFF2-40B4-BE49-F238E27FC236}">
                <a16:creationId xmlns:a16="http://schemas.microsoft.com/office/drawing/2014/main" id="{87AF88A7-33DD-4E84-B866-2F100D451E47}"/>
              </a:ext>
            </a:extLst>
          </p:cNvPr>
          <p:cNvGraphicFramePr>
            <a:graphicFrameLocks noGrp="1"/>
          </p:cNvGraphicFramePr>
          <p:nvPr>
            <p:extLst>
              <p:ext uri="{D42A27DB-BD31-4B8C-83A1-F6EECF244321}">
                <p14:modId xmlns:p14="http://schemas.microsoft.com/office/powerpoint/2010/main" val="2917448844"/>
              </p:ext>
            </p:extLst>
          </p:nvPr>
        </p:nvGraphicFramePr>
        <p:xfrm>
          <a:off x="1188824" y="1627026"/>
          <a:ext cx="9966855" cy="4553851"/>
        </p:xfrm>
        <a:graphic>
          <a:graphicData uri="http://schemas.openxmlformats.org/drawingml/2006/table">
            <a:tbl>
              <a:tblPr firstRow="1">
                <a:tableStyleId>{21E4AEA4-8DFA-4A89-87EB-49C32662AFE0}</a:tableStyleId>
              </a:tblPr>
              <a:tblGrid>
                <a:gridCol w="402911">
                  <a:extLst>
                    <a:ext uri="{9D8B030D-6E8A-4147-A177-3AD203B41FA5}">
                      <a16:colId xmlns:a16="http://schemas.microsoft.com/office/drawing/2014/main" val="3054693219"/>
                    </a:ext>
                  </a:extLst>
                </a:gridCol>
                <a:gridCol w="2350646">
                  <a:extLst>
                    <a:ext uri="{9D8B030D-6E8A-4147-A177-3AD203B41FA5}">
                      <a16:colId xmlns:a16="http://schemas.microsoft.com/office/drawing/2014/main" val="2424464090"/>
                    </a:ext>
                  </a:extLst>
                </a:gridCol>
                <a:gridCol w="1348710">
                  <a:extLst>
                    <a:ext uri="{9D8B030D-6E8A-4147-A177-3AD203B41FA5}">
                      <a16:colId xmlns:a16="http://schemas.microsoft.com/office/drawing/2014/main" val="4181605188"/>
                    </a:ext>
                  </a:extLst>
                </a:gridCol>
                <a:gridCol w="5864588">
                  <a:extLst>
                    <a:ext uri="{9D8B030D-6E8A-4147-A177-3AD203B41FA5}">
                      <a16:colId xmlns:a16="http://schemas.microsoft.com/office/drawing/2014/main" val="818047556"/>
                    </a:ext>
                  </a:extLst>
                </a:gridCol>
              </a:tblGrid>
              <a:tr h="259596">
                <a:tc>
                  <a:txBody>
                    <a:bodyPr/>
                    <a:lstStyle/>
                    <a:p>
                      <a:pPr algn="ctr"/>
                      <a:r>
                        <a:rPr lang="en-US" sz="1200" dirty="0"/>
                        <a:t>#</a:t>
                      </a:r>
                    </a:p>
                  </a:txBody>
                  <a:tcPr anchor="ctr"/>
                </a:tc>
                <a:tc>
                  <a:txBody>
                    <a:bodyPr/>
                    <a:lstStyle/>
                    <a:p>
                      <a:r>
                        <a:rPr lang="en-US" sz="1200" dirty="0"/>
                        <a:t>Variable name</a:t>
                      </a:r>
                    </a:p>
                  </a:txBody>
                  <a:tcPr anchor="ctr"/>
                </a:tc>
                <a:tc>
                  <a:txBody>
                    <a:bodyPr/>
                    <a:lstStyle/>
                    <a:p>
                      <a:r>
                        <a:rPr lang="en-US" sz="1200" dirty="0"/>
                        <a:t>Importance</a:t>
                      </a:r>
                    </a:p>
                  </a:txBody>
                  <a:tcPr anchor="ctr"/>
                </a:tc>
                <a:tc>
                  <a:txBody>
                    <a:bodyPr/>
                    <a:lstStyle/>
                    <a:p>
                      <a:r>
                        <a:rPr lang="en-US" sz="1200" dirty="0"/>
                        <a:t>Description</a:t>
                      </a:r>
                    </a:p>
                  </a:txBody>
                  <a:tcPr anchor="ctr"/>
                </a:tc>
                <a:extLst>
                  <a:ext uri="{0D108BD9-81ED-4DB2-BD59-A6C34878D82A}">
                    <a16:rowId xmlns:a16="http://schemas.microsoft.com/office/drawing/2014/main" val="705861754"/>
                  </a:ext>
                </a:extLst>
              </a:tr>
              <a:tr h="230752">
                <a:tc>
                  <a:txBody>
                    <a:bodyPr/>
                    <a:lstStyle/>
                    <a:p>
                      <a:pPr marL="0" algn="l" defTabSz="914400" rtl="0" eaLnBrk="1" latinLnBrk="0" hangingPunct="1"/>
                      <a:r>
                        <a:rPr lang="en-US" sz="900" kern="1200" dirty="0">
                          <a:solidFill>
                            <a:schemeClr val="dk1"/>
                          </a:solidFill>
                          <a:latin typeface="+mn-lt"/>
                          <a:ea typeface="+mn-ea"/>
                          <a:cs typeface="+mn-cs"/>
                        </a:rPr>
                        <a:t>1</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uxp_order_rate</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44.7%</a:t>
                      </a:r>
                    </a:p>
                  </a:txBody>
                  <a:tcPr marL="7620" marR="7620" marT="7620" marB="0" anchor="ctr"/>
                </a:tc>
                <a:tc>
                  <a:txBody>
                    <a:bodyPr/>
                    <a:lstStyle/>
                    <a:p>
                      <a:pPr marL="0" algn="l" defTabSz="914400" rtl="0" eaLnBrk="1" fontAlgn="b" latinLnBrk="0" hangingPunct="1"/>
                      <a:r>
                        <a:rPr lang="nl-NL" sz="900" kern="1200">
                          <a:solidFill>
                            <a:schemeClr val="dk1"/>
                          </a:solidFill>
                          <a:latin typeface="+mn-lt"/>
                          <a:ea typeface="+mn-ea"/>
                          <a:cs typeface="+mn-cs"/>
                        </a:rPr>
                        <a:t>uxp_tot_orders / user_tot_orders</a:t>
                      </a:r>
                    </a:p>
                  </a:txBody>
                  <a:tcPr marL="7620" marR="7620" marT="7620" marB="0" anchor="ctr"/>
                </a:tc>
                <a:extLst>
                  <a:ext uri="{0D108BD9-81ED-4DB2-BD59-A6C34878D82A}">
                    <a16:rowId xmlns:a16="http://schemas.microsoft.com/office/drawing/2014/main" val="3512380913"/>
                  </a:ext>
                </a:extLst>
              </a:tr>
              <a:tr h="295651">
                <a:tc>
                  <a:txBody>
                    <a:bodyPr/>
                    <a:lstStyle/>
                    <a:p>
                      <a:pPr marL="0" algn="l" defTabSz="914400" rtl="0" eaLnBrk="1" latinLnBrk="0" hangingPunct="1"/>
                      <a:r>
                        <a:rPr lang="en-US" sz="900" kern="1200" dirty="0">
                          <a:solidFill>
                            <a:schemeClr val="dk1"/>
                          </a:solidFill>
                          <a:latin typeface="+mn-lt"/>
                          <a:ea typeface="+mn-ea"/>
                          <a:cs typeface="+mn-cs"/>
                        </a:rPr>
                        <a:t>2</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uxp_orders_since_last_order</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17.9%</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 orders since the user ordered this product (Total # of orders for a user – order number of the product when it was ordered by the user)</a:t>
                      </a:r>
                    </a:p>
                  </a:txBody>
                  <a:tcPr marL="7620" marR="7620" marT="7620" marB="0" anchor="ctr"/>
                </a:tc>
                <a:extLst>
                  <a:ext uri="{0D108BD9-81ED-4DB2-BD59-A6C34878D82A}">
                    <a16:rowId xmlns:a16="http://schemas.microsoft.com/office/drawing/2014/main" val="2178701962"/>
                  </a:ext>
                </a:extLst>
              </a:tr>
              <a:tr h="230752">
                <a:tc>
                  <a:txBody>
                    <a:bodyPr/>
                    <a:lstStyle/>
                    <a:p>
                      <a:pPr marL="0" algn="l" defTabSz="914400" rtl="0" eaLnBrk="1" latinLnBrk="0" hangingPunct="1"/>
                      <a:r>
                        <a:rPr lang="en-US" sz="900" kern="1200" dirty="0">
                          <a:solidFill>
                            <a:schemeClr val="dk1"/>
                          </a:solidFill>
                          <a:latin typeface="+mn-lt"/>
                          <a:ea typeface="+mn-ea"/>
                          <a:cs typeface="+mn-cs"/>
                        </a:rPr>
                        <a:t>3</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uxp_reorder_rate</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9.9%</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uxp_reordered/user_reorderd_prods</a:t>
                      </a:r>
                    </a:p>
                  </a:txBody>
                  <a:tcPr marL="7620" marR="7620" marT="7620" marB="0" anchor="ctr"/>
                </a:tc>
                <a:extLst>
                  <a:ext uri="{0D108BD9-81ED-4DB2-BD59-A6C34878D82A}">
                    <a16:rowId xmlns:a16="http://schemas.microsoft.com/office/drawing/2014/main" val="3707498018"/>
                  </a:ext>
                </a:extLst>
              </a:tr>
              <a:tr h="230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4</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uxp_tot_orders</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a:solidFill>
                            <a:schemeClr val="dk1"/>
                          </a:solidFill>
                          <a:latin typeface="+mn-lt"/>
                          <a:ea typeface="+mn-ea"/>
                          <a:cs typeface="+mn-cs"/>
                        </a:rPr>
                        <a:t>7.3%</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Total number of orders at user X product level</a:t>
                      </a:r>
                    </a:p>
                  </a:txBody>
                  <a:tcPr marL="7620" marR="7620" marT="7620" marB="0" anchor="ctr"/>
                </a:tc>
                <a:extLst>
                  <a:ext uri="{0D108BD9-81ED-4DB2-BD59-A6C34878D82A}">
                    <a16:rowId xmlns:a16="http://schemas.microsoft.com/office/drawing/2014/main" val="320692370"/>
                  </a:ext>
                </a:extLst>
              </a:tr>
              <a:tr h="230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5</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prod_reorder_rate</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4.9%</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prod_reordered / prod_ordered</a:t>
                      </a:r>
                    </a:p>
                  </a:txBody>
                  <a:tcPr marL="7620" marR="7620" marT="7620" marB="0" anchor="ctr"/>
                </a:tc>
                <a:extLst>
                  <a:ext uri="{0D108BD9-81ED-4DB2-BD59-A6C34878D82A}">
                    <a16:rowId xmlns:a16="http://schemas.microsoft.com/office/drawing/2014/main" val="2920312147"/>
                  </a:ext>
                </a:extLst>
              </a:tr>
              <a:tr h="230752">
                <a:tc>
                  <a:txBody>
                    <a:bodyPr/>
                    <a:lstStyle/>
                    <a:p>
                      <a:pPr marL="0" algn="l" defTabSz="914400" rtl="0" eaLnBrk="1" latinLnBrk="0" hangingPunct="1"/>
                      <a:r>
                        <a:rPr lang="en-US" sz="900" kern="1200" dirty="0">
                          <a:solidFill>
                            <a:schemeClr val="dk1"/>
                          </a:solidFill>
                          <a:latin typeface="+mn-lt"/>
                          <a:ea typeface="+mn-ea"/>
                          <a:cs typeface="+mn-cs"/>
                        </a:rPr>
                        <a:t>6</a:t>
                      </a:r>
                    </a:p>
                  </a:txBody>
                  <a:tcPr anchor="ctr"/>
                </a:tc>
                <a:tc>
                  <a:txBody>
                    <a:bodyPr/>
                    <a:lstStyle/>
                    <a:p>
                      <a:pPr marL="0" algn="l" defTabSz="914400" rtl="0" eaLnBrk="1" fontAlgn="b" latinLnBrk="0" hangingPunct="1"/>
                      <a:r>
                        <a:rPr lang="en-US" sz="900" kern="1200" dirty="0">
                          <a:solidFill>
                            <a:schemeClr val="dk1"/>
                          </a:solidFill>
                          <a:latin typeface="+mn-lt"/>
                          <a:ea typeface="+mn-ea"/>
                          <a:cs typeface="+mn-cs"/>
                        </a:rPr>
                        <a:t>department</a:t>
                      </a:r>
                    </a:p>
                  </a:txBody>
                  <a:tcPr marL="7620" marR="7620" marT="7620" marB="0" anchor="ctr"/>
                </a:tc>
                <a:tc>
                  <a:txBody>
                    <a:bodyPr/>
                    <a:lstStyle/>
                    <a:p>
                      <a:pPr marL="0" algn="ctr" defTabSz="914400" rtl="0" eaLnBrk="1" fontAlgn="b" latinLnBrk="0" hangingPunct="1"/>
                      <a:r>
                        <a:rPr lang="en-US" sz="900" kern="1200">
                          <a:solidFill>
                            <a:schemeClr val="dk1"/>
                          </a:solidFill>
                          <a:latin typeface="+mn-lt"/>
                          <a:ea typeface="+mn-ea"/>
                          <a:cs typeface="+mn-cs"/>
                        </a:rPr>
                        <a:t>3.8%</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Department name of the product (order level)</a:t>
                      </a:r>
                    </a:p>
                  </a:txBody>
                  <a:tcPr marL="7620" marR="7620" marT="7620" marB="0" anchor="ctr"/>
                </a:tc>
                <a:extLst>
                  <a:ext uri="{0D108BD9-81ED-4DB2-BD59-A6C34878D82A}">
                    <a16:rowId xmlns:a16="http://schemas.microsoft.com/office/drawing/2014/main" val="2287407365"/>
                  </a:ext>
                </a:extLst>
              </a:tr>
              <a:tr h="291848">
                <a:tc>
                  <a:txBody>
                    <a:bodyPr/>
                    <a:lstStyle/>
                    <a:p>
                      <a:pPr marL="0" algn="l" defTabSz="914400" rtl="0" eaLnBrk="1" latinLnBrk="0" hangingPunct="1"/>
                      <a:r>
                        <a:rPr lang="en-US" sz="900" kern="1200" dirty="0">
                          <a:solidFill>
                            <a:schemeClr val="dk1"/>
                          </a:solidFill>
                          <a:latin typeface="+mn-lt"/>
                          <a:ea typeface="+mn-ea"/>
                          <a:cs typeface="+mn-cs"/>
                        </a:rPr>
                        <a:t>7</a:t>
                      </a:r>
                    </a:p>
                  </a:txBody>
                  <a:tcPr anchor="ctr"/>
                </a:tc>
                <a:tc>
                  <a:txBody>
                    <a:bodyPr/>
                    <a:lstStyle/>
                    <a:p>
                      <a:pPr marL="0" algn="l" defTabSz="914400" rtl="0" eaLnBrk="1" fontAlgn="b" latinLnBrk="0" hangingPunct="1"/>
                      <a:r>
                        <a:rPr lang="en-US" sz="900" kern="1200" dirty="0">
                          <a:solidFill>
                            <a:schemeClr val="dk1"/>
                          </a:solidFill>
                          <a:latin typeface="+mn-lt"/>
                          <a:ea typeface="+mn-ea"/>
                          <a:cs typeface="+mn-cs"/>
                        </a:rPr>
                        <a:t>days_since_prior_order</a:t>
                      </a: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2.6%</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 of days since the prior order for the order for which we need to predict products (order level)</a:t>
                      </a:r>
                    </a:p>
                  </a:txBody>
                  <a:tcPr marL="7620" marR="7620" marT="7620" marB="0" anchor="ctr"/>
                </a:tc>
                <a:extLst>
                  <a:ext uri="{0D108BD9-81ED-4DB2-BD59-A6C34878D82A}">
                    <a16:rowId xmlns:a16="http://schemas.microsoft.com/office/drawing/2014/main" val="690450314"/>
                  </a:ext>
                </a:extLst>
              </a:tr>
              <a:tr h="230752">
                <a:tc>
                  <a:txBody>
                    <a:bodyPr/>
                    <a:lstStyle/>
                    <a:p>
                      <a:pPr marL="0" algn="l" defTabSz="914400" rtl="0" eaLnBrk="1" latinLnBrk="0" hangingPunct="1"/>
                      <a:r>
                        <a:rPr lang="en-US" sz="900" kern="1200" dirty="0">
                          <a:solidFill>
                            <a:schemeClr val="dk1"/>
                          </a:solidFill>
                          <a:latin typeface="+mn-lt"/>
                          <a:ea typeface="+mn-ea"/>
                          <a:cs typeface="+mn-cs"/>
                        </a:rPr>
                        <a:t>8</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days_since_ratio</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1.4%</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days_since_prior_order/user_avg_days_bet_orders (order level)</a:t>
                      </a:r>
                    </a:p>
                  </a:txBody>
                  <a:tcPr marL="7620" marR="7620" marT="7620" marB="0" anchor="ctr"/>
                </a:tc>
                <a:extLst>
                  <a:ext uri="{0D108BD9-81ED-4DB2-BD59-A6C34878D82A}">
                    <a16:rowId xmlns:a16="http://schemas.microsoft.com/office/drawing/2014/main" val="280800228"/>
                  </a:ext>
                </a:extLst>
              </a:tr>
              <a:tr h="230752">
                <a:tc>
                  <a:txBody>
                    <a:bodyPr/>
                    <a:lstStyle/>
                    <a:p>
                      <a:pPr marL="0" algn="l" defTabSz="914400" rtl="0" eaLnBrk="1" latinLnBrk="0" hangingPunct="1"/>
                      <a:r>
                        <a:rPr lang="en-US" sz="900" kern="1200" dirty="0">
                          <a:solidFill>
                            <a:schemeClr val="dk1"/>
                          </a:solidFill>
                          <a:latin typeface="+mn-lt"/>
                          <a:ea typeface="+mn-ea"/>
                          <a:cs typeface="+mn-cs"/>
                        </a:rPr>
                        <a:t>9</a:t>
                      </a:r>
                    </a:p>
                  </a:txBody>
                  <a:tcPr anchor="ctr"/>
                </a:tc>
                <a:tc>
                  <a:txBody>
                    <a:bodyPr/>
                    <a:lstStyle/>
                    <a:p>
                      <a:pPr marL="0" algn="l" defTabSz="914400" rtl="0" eaLnBrk="1" fontAlgn="b" latinLnBrk="0" hangingPunct="1"/>
                      <a:r>
                        <a:rPr lang="en-US" sz="900" kern="1200">
                          <a:solidFill>
                            <a:schemeClr val="dk1"/>
                          </a:solidFill>
                          <a:latin typeface="+mn-lt"/>
                          <a:ea typeface="+mn-ea"/>
                          <a:cs typeface="+mn-cs"/>
                        </a:rPr>
                        <a:t>prod_reordered</a:t>
                      </a: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1.3%</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 of times the product has been reordered (product level)</a:t>
                      </a:r>
                    </a:p>
                  </a:txBody>
                  <a:tcPr marL="7620" marR="7620" marT="7620" marB="0" anchor="ctr"/>
                </a:tc>
                <a:extLst>
                  <a:ext uri="{0D108BD9-81ED-4DB2-BD59-A6C34878D82A}">
                    <a16:rowId xmlns:a16="http://schemas.microsoft.com/office/drawing/2014/main" val="3404341240"/>
                  </a:ext>
                </a:extLst>
              </a:tr>
              <a:tr h="230752">
                <a:tc>
                  <a:txBody>
                    <a:bodyPr/>
                    <a:lstStyle/>
                    <a:p>
                      <a:pPr marL="0" algn="l" defTabSz="914400" rtl="0" eaLnBrk="1" latinLnBrk="0" hangingPunct="1"/>
                      <a:r>
                        <a:rPr lang="en-US" sz="900" kern="1200" dirty="0">
                          <a:solidFill>
                            <a:schemeClr val="dk1"/>
                          </a:solidFill>
                          <a:latin typeface="+mn-lt"/>
                          <a:ea typeface="+mn-ea"/>
                          <a:cs typeface="+mn-cs"/>
                        </a:rPr>
                        <a:t>10</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uxp_delta_hour_vs_last</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1.2%</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order_hour_of_day - </a:t>
                      </a:r>
                    </a:p>
                  </a:txBody>
                  <a:tcPr marL="7620" marR="7620" marT="7620" marB="0" anchor="ctr"/>
                </a:tc>
                <a:extLst>
                  <a:ext uri="{0D108BD9-81ED-4DB2-BD59-A6C34878D82A}">
                    <a16:rowId xmlns:a16="http://schemas.microsoft.com/office/drawing/2014/main" val="4071480999"/>
                  </a:ext>
                </a:extLst>
              </a:tr>
              <a:tr h="230752">
                <a:tc>
                  <a:txBody>
                    <a:bodyPr/>
                    <a:lstStyle/>
                    <a:p>
                      <a:pPr marL="0" algn="l" defTabSz="914400" rtl="0" eaLnBrk="1" latinLnBrk="0" hangingPunct="1"/>
                      <a:r>
                        <a:rPr lang="en-US" sz="900" kern="1200" dirty="0">
                          <a:solidFill>
                            <a:schemeClr val="dk1"/>
                          </a:solidFill>
                          <a:latin typeface="+mn-lt"/>
                          <a:ea typeface="+mn-ea"/>
                          <a:cs typeface="+mn-cs"/>
                        </a:rPr>
                        <a:t>11</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user_tot_prods</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0.8%</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Total number of items a user bought (user level)</a:t>
                      </a:r>
                    </a:p>
                  </a:txBody>
                  <a:tcPr marL="7620" marR="7620" marT="7620" marB="0" anchor="ctr"/>
                </a:tc>
                <a:extLst>
                  <a:ext uri="{0D108BD9-81ED-4DB2-BD59-A6C34878D82A}">
                    <a16:rowId xmlns:a16="http://schemas.microsoft.com/office/drawing/2014/main" val="1304465705"/>
                  </a:ext>
                </a:extLst>
              </a:tr>
              <a:tr h="230752">
                <a:tc>
                  <a:txBody>
                    <a:bodyPr/>
                    <a:lstStyle/>
                    <a:p>
                      <a:pPr marL="0" algn="l" defTabSz="914400" rtl="0" eaLnBrk="1" latinLnBrk="0" hangingPunct="1"/>
                      <a:r>
                        <a:rPr lang="en-US" sz="900" kern="1200" dirty="0">
                          <a:solidFill>
                            <a:schemeClr val="dk1"/>
                          </a:solidFill>
                          <a:latin typeface="+mn-lt"/>
                          <a:ea typeface="+mn-ea"/>
                          <a:cs typeface="+mn-cs"/>
                        </a:rPr>
                        <a:t>12</a:t>
                      </a:r>
                    </a:p>
                  </a:txBody>
                  <a:tcPr anchor="ctr"/>
                </a:tc>
                <a:tc>
                  <a:txBody>
                    <a:bodyPr/>
                    <a:lstStyle/>
                    <a:p>
                      <a:pPr marL="0" algn="l" defTabSz="914400" rtl="0" eaLnBrk="1" fontAlgn="b" latinLnBrk="0" hangingPunct="1"/>
                      <a:r>
                        <a:rPr lang="nb-NO" sz="900" kern="1200" dirty="0">
                          <a:solidFill>
                            <a:schemeClr val="dk1"/>
                          </a:solidFill>
                          <a:latin typeface="+mn-lt"/>
                          <a:ea typeface="+mn-ea"/>
                          <a:cs typeface="+mn-cs"/>
                        </a:rPr>
                        <a:t>user_avg_days_bet_orders</a:t>
                      </a: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0.7%</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Average number of days between orders for a user (user level)</a:t>
                      </a:r>
                    </a:p>
                  </a:txBody>
                  <a:tcPr marL="7620" marR="7620" marT="7620" marB="0" anchor="ctr"/>
                </a:tc>
                <a:extLst>
                  <a:ext uri="{0D108BD9-81ED-4DB2-BD59-A6C34878D82A}">
                    <a16:rowId xmlns:a16="http://schemas.microsoft.com/office/drawing/2014/main" val="84390918"/>
                  </a:ext>
                </a:extLst>
              </a:tr>
              <a:tr h="230752">
                <a:tc>
                  <a:txBody>
                    <a:bodyPr/>
                    <a:lstStyle/>
                    <a:p>
                      <a:pPr marL="0" algn="l" defTabSz="914400" rtl="0" eaLnBrk="1" latinLnBrk="0" hangingPunct="1"/>
                      <a:r>
                        <a:rPr lang="en-US" sz="900" kern="1200" dirty="0">
                          <a:solidFill>
                            <a:schemeClr val="dk1"/>
                          </a:solidFill>
                          <a:latin typeface="+mn-lt"/>
                          <a:ea typeface="+mn-ea"/>
                          <a:cs typeface="+mn-cs"/>
                        </a:rPr>
                        <a:t>13</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user_avg_order_size</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0.7%</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Average number of items in a user’s order (user level)</a:t>
                      </a:r>
                    </a:p>
                  </a:txBody>
                  <a:tcPr marL="7620" marR="7620" marT="7620" marB="0" anchor="ctr"/>
                </a:tc>
                <a:extLst>
                  <a:ext uri="{0D108BD9-81ED-4DB2-BD59-A6C34878D82A}">
                    <a16:rowId xmlns:a16="http://schemas.microsoft.com/office/drawing/2014/main" val="901325555"/>
                  </a:ext>
                </a:extLst>
              </a:tr>
              <a:tr h="230752">
                <a:tc>
                  <a:txBody>
                    <a:bodyPr/>
                    <a:lstStyle/>
                    <a:p>
                      <a:pPr marL="0" algn="l" defTabSz="914400" rtl="0" eaLnBrk="1" latinLnBrk="0" hangingPunct="1"/>
                      <a:r>
                        <a:rPr lang="en-US" sz="900" kern="1200" dirty="0">
                          <a:solidFill>
                            <a:schemeClr val="dk1"/>
                          </a:solidFill>
                          <a:latin typeface="+mn-lt"/>
                          <a:ea typeface="+mn-ea"/>
                          <a:cs typeface="+mn-cs"/>
                        </a:rPr>
                        <a:t>14</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user_tot_dist_prods</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0.7%</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Number of distinct products a user bought (user level)</a:t>
                      </a:r>
                    </a:p>
                  </a:txBody>
                  <a:tcPr marL="7620" marR="7620" marT="7620" marB="0" anchor="ctr"/>
                </a:tc>
                <a:extLst>
                  <a:ext uri="{0D108BD9-81ED-4DB2-BD59-A6C34878D82A}">
                    <a16:rowId xmlns:a16="http://schemas.microsoft.com/office/drawing/2014/main" val="2575688086"/>
                  </a:ext>
                </a:extLst>
              </a:tr>
              <a:tr h="230752">
                <a:tc>
                  <a:txBody>
                    <a:bodyPr/>
                    <a:lstStyle/>
                    <a:p>
                      <a:pPr marL="0" algn="l" defTabSz="914400" rtl="0" eaLnBrk="1" latinLnBrk="0" hangingPunct="1"/>
                      <a:r>
                        <a:rPr lang="en-US" sz="900" kern="1200" dirty="0">
                          <a:solidFill>
                            <a:schemeClr val="dk1"/>
                          </a:solidFill>
                          <a:latin typeface="+mn-lt"/>
                          <a:ea typeface="+mn-ea"/>
                          <a:cs typeface="+mn-cs"/>
                        </a:rPr>
                        <a:t>15</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user_tot_orders</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0.7%</a:t>
                      </a:r>
                    </a:p>
                  </a:txBody>
                  <a:tcPr marL="7620" marR="7620" marT="7620" marB="0" anchor="ctr"/>
                </a:tc>
                <a:tc>
                  <a:txBody>
                    <a:bodyPr/>
                    <a:lstStyle/>
                    <a:p>
                      <a:pPr marL="0" algn="l" defTabSz="914400" rtl="0" eaLnBrk="1" fontAlgn="b" latinLnBrk="0" hangingPunct="1"/>
                      <a:r>
                        <a:rPr lang="en-US" sz="900" kern="1200" dirty="0">
                          <a:solidFill>
                            <a:schemeClr val="dk1"/>
                          </a:solidFill>
                          <a:latin typeface="+mn-lt"/>
                          <a:ea typeface="+mn-ea"/>
                          <a:cs typeface="+mn-cs"/>
                        </a:rPr>
                        <a:t>Number of total orders for a user (user level)</a:t>
                      </a:r>
                    </a:p>
                  </a:txBody>
                  <a:tcPr marL="7620" marR="7620" marT="7620" marB="0" anchor="ctr"/>
                </a:tc>
                <a:extLst>
                  <a:ext uri="{0D108BD9-81ED-4DB2-BD59-A6C34878D82A}">
                    <a16:rowId xmlns:a16="http://schemas.microsoft.com/office/drawing/2014/main" val="2639903795"/>
                  </a:ext>
                </a:extLst>
              </a:tr>
              <a:tr h="230752">
                <a:tc>
                  <a:txBody>
                    <a:bodyPr/>
                    <a:lstStyle/>
                    <a:p>
                      <a:pPr marL="0" algn="l" defTabSz="914400" rtl="0" eaLnBrk="1" latinLnBrk="0" hangingPunct="1"/>
                      <a:r>
                        <a:rPr lang="en-US" sz="900" kern="1200" dirty="0">
                          <a:solidFill>
                            <a:schemeClr val="dk1"/>
                          </a:solidFill>
                          <a:latin typeface="+mn-lt"/>
                          <a:ea typeface="+mn-ea"/>
                          <a:cs typeface="+mn-cs"/>
                        </a:rPr>
                        <a:t>16</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prod_ordered</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0.6%</a:t>
                      </a:r>
                    </a:p>
                  </a:txBody>
                  <a:tcPr marL="7620" marR="7620" marT="7620" marB="0" anchor="ctr"/>
                </a:tc>
                <a:tc>
                  <a:txBody>
                    <a:bodyPr/>
                    <a:lstStyle/>
                    <a:p>
                      <a:pPr marL="0" algn="l" defTabSz="914400" rtl="0" eaLnBrk="1" fontAlgn="b" latinLnBrk="0" hangingPunct="1"/>
                      <a:r>
                        <a:rPr lang="en-US" sz="900" kern="1200">
                          <a:solidFill>
                            <a:schemeClr val="dk1"/>
                          </a:solidFill>
                          <a:latin typeface="+mn-lt"/>
                          <a:ea typeface="+mn-ea"/>
                          <a:cs typeface="+mn-cs"/>
                        </a:rPr>
                        <a:t># of times the product has been ordered (product level)</a:t>
                      </a:r>
                    </a:p>
                  </a:txBody>
                  <a:tcPr marL="7620" marR="7620" marT="7620" marB="0" anchor="ctr"/>
                </a:tc>
                <a:extLst>
                  <a:ext uri="{0D108BD9-81ED-4DB2-BD59-A6C34878D82A}">
                    <a16:rowId xmlns:a16="http://schemas.microsoft.com/office/drawing/2014/main" val="1486989391"/>
                  </a:ext>
                </a:extLst>
              </a:tr>
              <a:tr h="230752">
                <a:tc>
                  <a:txBody>
                    <a:bodyPr/>
                    <a:lstStyle/>
                    <a:p>
                      <a:pPr marL="0" algn="l" defTabSz="914400" rtl="0" eaLnBrk="1" latinLnBrk="0" hangingPunct="1"/>
                      <a:r>
                        <a:rPr lang="en-US" sz="900" kern="1200" dirty="0">
                          <a:solidFill>
                            <a:schemeClr val="dk1"/>
                          </a:solidFill>
                          <a:latin typeface="+mn-lt"/>
                          <a:ea typeface="+mn-ea"/>
                          <a:cs typeface="+mn-cs"/>
                        </a:rPr>
                        <a:t>17</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uxp_avg_pos_in_cart</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0.6%</a:t>
                      </a:r>
                    </a:p>
                  </a:txBody>
                  <a:tcPr marL="7620" marR="7620" marT="7620" marB="0" anchor="ctr"/>
                </a:tc>
                <a:tc>
                  <a:txBody>
                    <a:bodyPr/>
                    <a:lstStyle/>
                    <a:p>
                      <a:pPr marL="0" algn="l" defTabSz="914400" rtl="0" eaLnBrk="1" fontAlgn="b" latinLnBrk="0" hangingPunct="1"/>
                      <a:r>
                        <a:rPr lang="en-US" sz="900" kern="1200" dirty="0">
                          <a:solidFill>
                            <a:schemeClr val="dk1"/>
                          </a:solidFill>
                          <a:latin typeface="+mn-lt"/>
                          <a:ea typeface="+mn-ea"/>
                          <a:cs typeface="+mn-cs"/>
                        </a:rPr>
                        <a:t>Average position in cart at user X product level</a:t>
                      </a:r>
                    </a:p>
                  </a:txBody>
                  <a:tcPr marL="7620" marR="7620" marT="7620" marB="0" anchor="ctr"/>
                </a:tc>
                <a:extLst>
                  <a:ext uri="{0D108BD9-81ED-4DB2-BD59-A6C34878D82A}">
                    <a16:rowId xmlns:a16="http://schemas.microsoft.com/office/drawing/2014/main" val="3204841853"/>
                  </a:ext>
                </a:extLst>
              </a:tr>
              <a:tr h="230752">
                <a:tc>
                  <a:txBody>
                    <a:bodyPr/>
                    <a:lstStyle/>
                    <a:p>
                      <a:pPr marL="0" algn="l" defTabSz="914400" rtl="0" eaLnBrk="1" latinLnBrk="0" hangingPunct="1"/>
                      <a:r>
                        <a:rPr lang="en-US" sz="900" kern="1200" dirty="0">
                          <a:solidFill>
                            <a:schemeClr val="dk1"/>
                          </a:solidFill>
                          <a:latin typeface="+mn-lt"/>
                          <a:ea typeface="+mn-ea"/>
                          <a:cs typeface="+mn-cs"/>
                        </a:rPr>
                        <a:t>18</a:t>
                      </a:r>
                    </a:p>
                  </a:txBody>
                  <a:tcPr anchor="ctr"/>
                </a:tc>
                <a:tc>
                  <a:txBody>
                    <a:bodyPr/>
                    <a:lstStyle/>
                    <a:p>
                      <a:pPr marL="0" algn="l" defTabSz="914400" rtl="0" eaLnBrk="1" fontAlgn="b" latinLnBrk="0" hangingPunct="1"/>
                      <a:r>
                        <a:rPr lang="en-US" sz="900" kern="1200" dirty="0" err="1">
                          <a:solidFill>
                            <a:schemeClr val="dk1"/>
                          </a:solidFill>
                          <a:latin typeface="+mn-lt"/>
                          <a:ea typeface="+mn-ea"/>
                          <a:cs typeface="+mn-cs"/>
                        </a:rPr>
                        <a:t>order_hour_of_day</a:t>
                      </a:r>
                      <a:endParaRPr lang="en-US" sz="900" kern="1200" dirty="0">
                        <a:solidFill>
                          <a:schemeClr val="dk1"/>
                        </a:solidFill>
                        <a:latin typeface="+mn-lt"/>
                        <a:ea typeface="+mn-ea"/>
                        <a:cs typeface="+mn-cs"/>
                      </a:endParaRPr>
                    </a:p>
                  </a:txBody>
                  <a:tcPr marL="7620" marR="7620" marT="7620" marB="0" anchor="ctr"/>
                </a:tc>
                <a:tc>
                  <a:txBody>
                    <a:bodyPr/>
                    <a:lstStyle/>
                    <a:p>
                      <a:pPr marL="0" algn="ctr" defTabSz="914400" rtl="0" eaLnBrk="1" fontAlgn="b" latinLnBrk="0" hangingPunct="1"/>
                      <a:r>
                        <a:rPr lang="en-US" sz="900" kern="1200" dirty="0">
                          <a:solidFill>
                            <a:schemeClr val="dk1"/>
                          </a:solidFill>
                          <a:latin typeface="+mn-lt"/>
                          <a:ea typeface="+mn-ea"/>
                          <a:cs typeface="+mn-cs"/>
                        </a:rPr>
                        <a:t>0.2%</a:t>
                      </a:r>
                    </a:p>
                  </a:txBody>
                  <a:tcPr marL="7620" marR="7620" marT="7620" marB="0" anchor="ctr"/>
                </a:tc>
                <a:tc>
                  <a:txBody>
                    <a:bodyPr/>
                    <a:lstStyle/>
                    <a:p>
                      <a:pPr marL="0" algn="l" defTabSz="914400" rtl="0" eaLnBrk="1" fontAlgn="b" latinLnBrk="0" hangingPunct="1"/>
                      <a:r>
                        <a:rPr lang="en-US" sz="900" kern="1200" dirty="0">
                          <a:solidFill>
                            <a:schemeClr val="dk1"/>
                          </a:solidFill>
                          <a:latin typeface="+mn-lt"/>
                          <a:ea typeface="+mn-ea"/>
                          <a:cs typeface="+mn-cs"/>
                        </a:rPr>
                        <a:t>Hour of the day for the order for which we need to predict products (order level)</a:t>
                      </a:r>
                    </a:p>
                  </a:txBody>
                  <a:tcPr marL="7620" marR="7620" marT="7620" marB="0" anchor="ctr"/>
                </a:tc>
                <a:extLst>
                  <a:ext uri="{0D108BD9-81ED-4DB2-BD59-A6C34878D82A}">
                    <a16:rowId xmlns:a16="http://schemas.microsoft.com/office/drawing/2014/main" val="1990336613"/>
                  </a:ext>
                </a:extLst>
              </a:tr>
            </a:tbl>
          </a:graphicData>
        </a:graphic>
      </p:graphicFrame>
      <p:sp>
        <p:nvSpPr>
          <p:cNvPr id="7" name="Rectangle 6">
            <a:extLst>
              <a:ext uri="{FF2B5EF4-FFF2-40B4-BE49-F238E27FC236}">
                <a16:creationId xmlns:a16="http://schemas.microsoft.com/office/drawing/2014/main" id="{2F081644-CA90-4096-8412-3CA5FC5BF5F9}"/>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err="1">
                <a:solidFill>
                  <a:schemeClr val="tx1"/>
                </a:solidFill>
              </a:rPr>
              <a:t>uxp_order_rate</a:t>
            </a:r>
            <a:r>
              <a:rPr lang="en-US" sz="1400" b="1" i="1" dirty="0">
                <a:solidFill>
                  <a:schemeClr val="tx1"/>
                </a:solidFill>
              </a:rPr>
              <a:t> and </a:t>
            </a:r>
            <a:r>
              <a:rPr lang="en-US" sz="1400" b="1" i="1" dirty="0" err="1">
                <a:solidFill>
                  <a:schemeClr val="tx1"/>
                </a:solidFill>
              </a:rPr>
              <a:t>uxp_orders_since_last_order</a:t>
            </a:r>
            <a:r>
              <a:rPr lang="en-US" sz="1400" b="1" i="1" dirty="0">
                <a:solidFill>
                  <a:schemeClr val="tx1"/>
                </a:solidFill>
              </a:rPr>
              <a:t> are the top two predictors</a:t>
            </a:r>
          </a:p>
        </p:txBody>
      </p:sp>
    </p:spTree>
    <p:extLst>
      <p:ext uri="{BB962C8B-B14F-4D97-AF65-F5344CB8AC3E}">
        <p14:creationId xmlns:p14="http://schemas.microsoft.com/office/powerpoint/2010/main" val="251137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Agenda</a:t>
            </a: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p:txBody>
          <a:bodyPr/>
          <a:lstStyle/>
          <a:p>
            <a:r>
              <a:rPr lang="en-US" dirty="0"/>
              <a:t>2</a:t>
            </a:r>
          </a:p>
        </p:txBody>
      </p:sp>
      <p:sp>
        <p:nvSpPr>
          <p:cNvPr id="5" name="Rectangle 4">
            <a:extLst>
              <a:ext uri="{FF2B5EF4-FFF2-40B4-BE49-F238E27FC236}">
                <a16:creationId xmlns:a16="http://schemas.microsoft.com/office/drawing/2014/main" id="{9B14BA6D-34D2-4742-A5FE-0910FFCC8665}"/>
              </a:ext>
            </a:extLst>
          </p:cNvPr>
          <p:cNvSpPr/>
          <p:nvPr/>
        </p:nvSpPr>
        <p:spPr>
          <a:xfrm>
            <a:off x="1097280" y="1448541"/>
            <a:ext cx="10381545" cy="372427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85750" indent="-285750">
              <a:spcAft>
                <a:spcPts val="1000"/>
              </a:spcAft>
              <a:buFont typeface="Arial" panose="020B0604020202020204" pitchFamily="34" charset="0"/>
              <a:buChar char="•"/>
            </a:pPr>
            <a:r>
              <a:rPr lang="en-US" sz="2000" dirty="0">
                <a:solidFill>
                  <a:schemeClr val="tx1"/>
                </a:solidFill>
              </a:rPr>
              <a:t>Background &amp; Objectives</a:t>
            </a:r>
          </a:p>
          <a:p>
            <a:pPr marL="285750" indent="-285750">
              <a:spcAft>
                <a:spcPts val="1000"/>
              </a:spcAft>
              <a:buFont typeface="Arial" panose="020B0604020202020204" pitchFamily="34" charset="0"/>
              <a:buChar char="•"/>
            </a:pPr>
            <a:r>
              <a:rPr lang="en-US" sz="2000" dirty="0">
                <a:solidFill>
                  <a:schemeClr val="tx1"/>
                </a:solidFill>
              </a:rPr>
              <a:t>Data </a:t>
            </a:r>
          </a:p>
          <a:p>
            <a:pPr marL="285750" indent="-285750">
              <a:spcAft>
                <a:spcPts val="1000"/>
              </a:spcAft>
              <a:buFont typeface="Arial" panose="020B0604020202020204" pitchFamily="34" charset="0"/>
              <a:buChar char="•"/>
            </a:pPr>
            <a:r>
              <a:rPr lang="en-US" sz="2000" dirty="0">
                <a:solidFill>
                  <a:schemeClr val="tx1"/>
                </a:solidFill>
              </a:rPr>
              <a:t>Exploratory Data Analysis</a:t>
            </a:r>
          </a:p>
          <a:p>
            <a:pPr marL="285750" indent="-285750">
              <a:spcAft>
                <a:spcPts val="1000"/>
              </a:spcAft>
              <a:buFont typeface="Arial" panose="020B0604020202020204" pitchFamily="34" charset="0"/>
              <a:buChar char="•"/>
            </a:pPr>
            <a:r>
              <a:rPr lang="en-US" sz="2000" dirty="0">
                <a:solidFill>
                  <a:schemeClr val="tx1"/>
                </a:solidFill>
              </a:rPr>
              <a:t>Prediction Models</a:t>
            </a:r>
          </a:p>
          <a:p>
            <a:pPr marL="285750" indent="-285750">
              <a:spcAft>
                <a:spcPts val="1000"/>
              </a:spcAft>
              <a:buFont typeface="Arial" panose="020B0604020202020204" pitchFamily="34" charset="0"/>
              <a:buChar char="•"/>
            </a:pPr>
            <a:r>
              <a:rPr lang="en-US" sz="2000" dirty="0">
                <a:solidFill>
                  <a:schemeClr val="tx1"/>
                </a:solidFill>
              </a:rPr>
              <a:t>Recommendations</a:t>
            </a:r>
          </a:p>
          <a:p>
            <a:pPr marL="285750" indent="-285750">
              <a:spcAft>
                <a:spcPts val="1000"/>
              </a:spcAft>
              <a:buFont typeface="Arial" panose="020B0604020202020204" pitchFamily="34" charset="0"/>
              <a:buChar char="•"/>
            </a:pPr>
            <a:endParaRPr lang="en-US" sz="2000" dirty="0">
              <a:solidFill>
                <a:schemeClr val="tx1"/>
              </a:solidFill>
            </a:endParaRPr>
          </a:p>
          <a:p>
            <a:pPr marL="285750" indent="-285750">
              <a:spcAft>
                <a:spcPts val="1000"/>
              </a:spcAft>
              <a:buFont typeface="Arial" panose="020B0604020202020204" pitchFamily="34" charset="0"/>
              <a:buChar char="•"/>
            </a:pPr>
            <a:endParaRPr lang="en-US" sz="2000" dirty="0">
              <a:solidFill>
                <a:schemeClr val="tx1"/>
              </a:solidFill>
            </a:endParaRPr>
          </a:p>
          <a:p>
            <a:pPr marL="285750" indent="-285750">
              <a:spcAft>
                <a:spcPts val="1000"/>
              </a:spcAft>
              <a:buFont typeface="Arial" panose="020B0604020202020204" pitchFamily="34" charset="0"/>
              <a:buChar char="•"/>
            </a:pPr>
            <a:r>
              <a:rPr lang="en-US" sz="2000" dirty="0"/>
              <a:t>Lyft’s overall business objective</a:t>
            </a:r>
            <a:endParaRPr lang="en-US" sz="2000" dirty="0">
              <a:solidFill>
                <a:schemeClr val="tx1"/>
              </a:solidFill>
            </a:endParaRPr>
          </a:p>
          <a:p>
            <a:pPr marL="285750" indent="-285750">
              <a:spcAft>
                <a:spcPts val="1000"/>
              </a:spcAft>
              <a:buFont typeface="Arial" panose="020B0604020202020204" pitchFamily="34" charset="0"/>
              <a:buChar char="•"/>
            </a:pPr>
            <a:endParaRPr lang="en-US" sz="2000" dirty="0">
              <a:solidFill>
                <a:schemeClr val="tx1"/>
              </a:solidFill>
            </a:endParaRPr>
          </a:p>
          <a:p>
            <a:pPr marL="285750" indent="-285750">
              <a:spcAft>
                <a:spcPts val="1000"/>
              </a:spcAft>
              <a:buFont typeface="Arial" panose="020B0604020202020204" pitchFamily="34" charset="0"/>
              <a:buChar char="•"/>
            </a:pPr>
            <a:endParaRPr lang="en-US" sz="2000" dirty="0">
              <a:solidFill>
                <a:schemeClr val="tx1"/>
              </a:solidFill>
            </a:endParaRPr>
          </a:p>
          <a:p>
            <a:pPr marL="285750" indent="-285750">
              <a:spcAft>
                <a:spcPts val="1000"/>
              </a:spcAft>
              <a:buFont typeface="Arial" panose="020B0604020202020204" pitchFamily="34" charset="0"/>
              <a:buChar char="•"/>
            </a:pPr>
            <a:endParaRPr lang="en-US" sz="2000" dirty="0">
              <a:solidFill>
                <a:schemeClr val="tx1"/>
              </a:solidFill>
            </a:endParaRPr>
          </a:p>
          <a:p>
            <a:pPr marL="285750" indent="-285750">
              <a:spcAft>
                <a:spcPts val="1000"/>
              </a:spcAft>
              <a:buFont typeface="Arial" panose="020B0604020202020204" pitchFamily="34" charset="0"/>
              <a:buChar char="•"/>
            </a:pPr>
            <a:endParaRPr lang="en-US" sz="2000" i="1" dirty="0">
              <a:solidFill>
                <a:schemeClr val="tx1"/>
              </a:solidFill>
            </a:endParaRPr>
          </a:p>
          <a:p>
            <a:pPr>
              <a:spcAft>
                <a:spcPts val="1000"/>
              </a:spcAft>
            </a:pPr>
            <a:endParaRPr lang="en-US" sz="2000" i="1" dirty="0">
              <a:solidFill>
                <a:schemeClr val="tx1"/>
              </a:solidFill>
            </a:endParaRPr>
          </a:p>
        </p:txBody>
      </p:sp>
    </p:spTree>
    <p:extLst>
      <p:ext uri="{BB962C8B-B14F-4D97-AF65-F5344CB8AC3E}">
        <p14:creationId xmlns:p14="http://schemas.microsoft.com/office/powerpoint/2010/main" val="317087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Insights</a:t>
            </a: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p:txBody>
          <a:bodyPr/>
          <a:lstStyle/>
          <a:p>
            <a:r>
              <a:rPr lang="en-US" dirty="0"/>
              <a:t>16</a:t>
            </a:r>
          </a:p>
        </p:txBody>
      </p:sp>
      <p:sp>
        <p:nvSpPr>
          <p:cNvPr id="27" name="Rectangle 26">
            <a:extLst>
              <a:ext uri="{FF2B5EF4-FFF2-40B4-BE49-F238E27FC236}">
                <a16:creationId xmlns:a16="http://schemas.microsoft.com/office/drawing/2014/main" id="{5C819CD8-2492-4469-B1FA-25A45EB45EEC}"/>
              </a:ext>
            </a:extLst>
          </p:cNvPr>
          <p:cNvSpPr/>
          <p:nvPr/>
        </p:nvSpPr>
        <p:spPr>
          <a:xfrm>
            <a:off x="1198074" y="1376039"/>
            <a:ext cx="9957606" cy="4900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spcBef>
                <a:spcPts val="600"/>
              </a:spcBef>
              <a:buFont typeface="+mj-lt"/>
              <a:buAutoNum type="arabicPeriod"/>
            </a:pPr>
            <a:r>
              <a:rPr lang="en-US" sz="1100" dirty="0">
                <a:solidFill>
                  <a:schemeClr val="tx1"/>
                </a:solidFill>
              </a:rPr>
              <a:t>Out of the three classification models used, </a:t>
            </a:r>
            <a:r>
              <a:rPr lang="en-US" sz="1100" dirty="0" err="1">
                <a:solidFill>
                  <a:schemeClr val="tx1"/>
                </a:solidFill>
              </a:rPr>
              <a:t>XGBoost</a:t>
            </a:r>
            <a:r>
              <a:rPr lang="en-US" sz="1100" dirty="0">
                <a:solidFill>
                  <a:schemeClr val="tx1"/>
                </a:solidFill>
              </a:rPr>
              <a:t>, Light GBM and Random Forest, Light GBM classification model gives the best accuracy at 37.8% on the Kaggle hold out set</a:t>
            </a:r>
          </a:p>
          <a:p>
            <a:pPr marL="285750" indent="-285750">
              <a:lnSpc>
                <a:spcPct val="150000"/>
              </a:lnSpc>
              <a:spcBef>
                <a:spcPts val="600"/>
              </a:spcBef>
              <a:buFont typeface="+mj-lt"/>
              <a:buAutoNum type="arabicPeriod"/>
            </a:pPr>
            <a:r>
              <a:rPr lang="en-US" sz="1100" dirty="0">
                <a:solidFill>
                  <a:schemeClr val="tx1"/>
                </a:solidFill>
              </a:rPr>
              <a:t>Light GBM hyperparameters were determined using Randomized Search and the best hyperparameters are:</a:t>
            </a:r>
          </a:p>
          <a:p>
            <a:pPr marL="742950" lvl="1" indent="-285750">
              <a:lnSpc>
                <a:spcPct val="150000"/>
              </a:lnSpc>
              <a:spcBef>
                <a:spcPts val="200"/>
              </a:spcBef>
              <a:buFont typeface="Arial" panose="020B0604020202020204" pitchFamily="34" charset="0"/>
              <a:buChar char="•"/>
            </a:pPr>
            <a:r>
              <a:rPr lang="en-US" sz="1100" dirty="0" err="1">
                <a:solidFill>
                  <a:schemeClr val="tx1"/>
                </a:solidFill>
              </a:rPr>
              <a:t>Boosting_type</a:t>
            </a:r>
            <a:r>
              <a:rPr lang="en-US" sz="1100" dirty="0">
                <a:solidFill>
                  <a:schemeClr val="tx1"/>
                </a:solidFill>
              </a:rPr>
              <a:t>: '</a:t>
            </a:r>
            <a:r>
              <a:rPr lang="en-US" sz="1100" dirty="0" err="1">
                <a:solidFill>
                  <a:schemeClr val="tx1"/>
                </a:solidFill>
              </a:rPr>
              <a:t>gbdt</a:t>
            </a:r>
            <a:r>
              <a:rPr lang="en-US" sz="1100" dirty="0">
                <a:solidFill>
                  <a:schemeClr val="tx1"/>
                </a:solidFill>
              </a:rPr>
              <a:t>’</a:t>
            </a:r>
          </a:p>
          <a:p>
            <a:pPr marL="742950" lvl="1" indent="-285750">
              <a:lnSpc>
                <a:spcPct val="150000"/>
              </a:lnSpc>
              <a:spcBef>
                <a:spcPts val="200"/>
              </a:spcBef>
              <a:buFont typeface="Arial" panose="020B0604020202020204" pitchFamily="34" charset="0"/>
              <a:buChar char="•"/>
            </a:pPr>
            <a:r>
              <a:rPr lang="en-US" sz="1100" dirty="0">
                <a:solidFill>
                  <a:schemeClr val="tx1"/>
                </a:solidFill>
              </a:rPr>
              <a:t>Objective: 'binary’</a:t>
            </a:r>
          </a:p>
          <a:p>
            <a:pPr marL="742950" lvl="1" indent="-285750">
              <a:lnSpc>
                <a:spcPct val="150000"/>
              </a:lnSpc>
              <a:spcBef>
                <a:spcPts val="200"/>
              </a:spcBef>
              <a:buFont typeface="Arial" panose="020B0604020202020204" pitchFamily="34" charset="0"/>
              <a:buChar char="•"/>
            </a:pPr>
            <a:r>
              <a:rPr lang="en-US" sz="1100" dirty="0">
                <a:solidFill>
                  <a:schemeClr val="tx1"/>
                </a:solidFill>
              </a:rPr>
              <a:t>Metric: {'</a:t>
            </a:r>
            <a:r>
              <a:rPr lang="en-US" sz="1100" dirty="0" err="1">
                <a:solidFill>
                  <a:schemeClr val="tx1"/>
                </a:solidFill>
              </a:rPr>
              <a:t>binary_logloss</a:t>
            </a:r>
            <a:r>
              <a:rPr lang="en-US" sz="1100" dirty="0">
                <a:solidFill>
                  <a:schemeClr val="tx1"/>
                </a:solidFill>
              </a:rPr>
              <a:t>’}</a:t>
            </a:r>
          </a:p>
          <a:p>
            <a:pPr marL="742950" lvl="1" indent="-285750">
              <a:lnSpc>
                <a:spcPct val="150000"/>
              </a:lnSpc>
              <a:spcBef>
                <a:spcPts val="200"/>
              </a:spcBef>
              <a:buFont typeface="Arial" panose="020B0604020202020204" pitchFamily="34" charset="0"/>
              <a:buChar char="•"/>
            </a:pPr>
            <a:r>
              <a:rPr lang="en-US" sz="1100" dirty="0" err="1">
                <a:solidFill>
                  <a:schemeClr val="tx1"/>
                </a:solidFill>
              </a:rPr>
              <a:t>Num_leaves</a:t>
            </a:r>
            <a:r>
              <a:rPr lang="en-US" sz="1100" dirty="0">
                <a:solidFill>
                  <a:schemeClr val="tx1"/>
                </a:solidFill>
              </a:rPr>
              <a:t>: 96</a:t>
            </a:r>
          </a:p>
          <a:p>
            <a:pPr marL="742950" lvl="1" indent="-285750">
              <a:lnSpc>
                <a:spcPct val="150000"/>
              </a:lnSpc>
              <a:spcBef>
                <a:spcPts val="200"/>
              </a:spcBef>
              <a:buFont typeface="Arial" panose="020B0604020202020204" pitchFamily="34" charset="0"/>
              <a:buChar char="•"/>
            </a:pPr>
            <a:r>
              <a:rPr lang="en-US" sz="1100" dirty="0" err="1">
                <a:solidFill>
                  <a:schemeClr val="tx1"/>
                </a:solidFill>
              </a:rPr>
              <a:t>Max_depth</a:t>
            </a:r>
            <a:r>
              <a:rPr lang="en-US" sz="1100" dirty="0">
                <a:solidFill>
                  <a:schemeClr val="tx1"/>
                </a:solidFill>
              </a:rPr>
              <a:t>: 10</a:t>
            </a:r>
          </a:p>
          <a:p>
            <a:pPr marL="742950" lvl="1" indent="-285750">
              <a:lnSpc>
                <a:spcPct val="150000"/>
              </a:lnSpc>
              <a:spcBef>
                <a:spcPts val="200"/>
              </a:spcBef>
              <a:buFont typeface="Arial" panose="020B0604020202020204" pitchFamily="34" charset="0"/>
              <a:buChar char="•"/>
            </a:pPr>
            <a:r>
              <a:rPr lang="en-US" sz="1100" dirty="0" err="1">
                <a:solidFill>
                  <a:schemeClr val="tx1"/>
                </a:solidFill>
              </a:rPr>
              <a:t>Feature_fraction</a:t>
            </a:r>
            <a:r>
              <a:rPr lang="en-US" sz="1100" dirty="0">
                <a:solidFill>
                  <a:schemeClr val="tx1"/>
                </a:solidFill>
              </a:rPr>
              <a:t>: 0.9</a:t>
            </a:r>
          </a:p>
          <a:p>
            <a:pPr marL="742950" lvl="1" indent="-285750">
              <a:lnSpc>
                <a:spcPct val="150000"/>
              </a:lnSpc>
              <a:spcBef>
                <a:spcPts val="200"/>
              </a:spcBef>
              <a:buFont typeface="Arial" panose="020B0604020202020204" pitchFamily="34" charset="0"/>
              <a:buChar char="•"/>
            </a:pPr>
            <a:r>
              <a:rPr lang="en-US" sz="1100" dirty="0" err="1">
                <a:solidFill>
                  <a:schemeClr val="tx1"/>
                </a:solidFill>
              </a:rPr>
              <a:t>Bagging_fraction</a:t>
            </a:r>
            <a:r>
              <a:rPr lang="en-US" sz="1100" dirty="0">
                <a:solidFill>
                  <a:schemeClr val="tx1"/>
                </a:solidFill>
              </a:rPr>
              <a:t>: 0.95</a:t>
            </a:r>
          </a:p>
          <a:p>
            <a:pPr marL="742950" lvl="1" indent="-285750">
              <a:lnSpc>
                <a:spcPct val="150000"/>
              </a:lnSpc>
              <a:spcBef>
                <a:spcPts val="200"/>
              </a:spcBef>
              <a:buFont typeface="Arial" panose="020B0604020202020204" pitchFamily="34" charset="0"/>
              <a:buChar char="•"/>
            </a:pPr>
            <a:r>
              <a:rPr lang="en-US" sz="1100" dirty="0" err="1">
                <a:solidFill>
                  <a:schemeClr val="tx1"/>
                </a:solidFill>
              </a:rPr>
              <a:t>Bagging_freq</a:t>
            </a:r>
            <a:r>
              <a:rPr lang="en-US" sz="1100" dirty="0">
                <a:solidFill>
                  <a:schemeClr val="tx1"/>
                </a:solidFill>
              </a:rPr>
              <a:t>: 5</a:t>
            </a:r>
          </a:p>
          <a:p>
            <a:pPr marL="285750" indent="-285750">
              <a:lnSpc>
                <a:spcPct val="150000"/>
              </a:lnSpc>
              <a:spcBef>
                <a:spcPts val="600"/>
              </a:spcBef>
              <a:buFont typeface="+mj-lt"/>
              <a:buAutoNum type="arabicPeriod"/>
            </a:pPr>
            <a:r>
              <a:rPr lang="en-US" sz="1100" dirty="0">
                <a:solidFill>
                  <a:schemeClr val="tx1"/>
                </a:solidFill>
              </a:rPr>
              <a:t>The top 5 variables as per the variable importance are:</a:t>
            </a:r>
          </a:p>
          <a:p>
            <a:pPr marL="742950" lvl="1" indent="-285750">
              <a:lnSpc>
                <a:spcPct val="150000"/>
              </a:lnSpc>
              <a:spcBef>
                <a:spcPts val="200"/>
              </a:spcBef>
              <a:buFont typeface="+mj-lt"/>
              <a:buAutoNum type="arabicPeriod"/>
            </a:pPr>
            <a:r>
              <a:rPr lang="en-US" sz="1100" dirty="0" err="1">
                <a:solidFill>
                  <a:schemeClr val="tx1"/>
                </a:solidFill>
              </a:rPr>
              <a:t>uxp_order_rate</a:t>
            </a:r>
            <a:r>
              <a:rPr lang="en-US" sz="1100" dirty="0">
                <a:solidFill>
                  <a:schemeClr val="tx1"/>
                </a:solidFill>
              </a:rPr>
              <a:t> (44.7%)</a:t>
            </a:r>
          </a:p>
          <a:p>
            <a:pPr marL="742950" lvl="1" indent="-285750">
              <a:lnSpc>
                <a:spcPct val="150000"/>
              </a:lnSpc>
              <a:spcBef>
                <a:spcPts val="200"/>
              </a:spcBef>
              <a:buFont typeface="+mj-lt"/>
              <a:buAutoNum type="arabicPeriod"/>
            </a:pPr>
            <a:r>
              <a:rPr lang="en-US" sz="1100" dirty="0" err="1">
                <a:solidFill>
                  <a:schemeClr val="tx1"/>
                </a:solidFill>
              </a:rPr>
              <a:t>uxp_orders_since_last_order</a:t>
            </a:r>
            <a:r>
              <a:rPr lang="en-US" sz="1100" dirty="0">
                <a:solidFill>
                  <a:schemeClr val="tx1"/>
                </a:solidFill>
              </a:rPr>
              <a:t> (17.9%)</a:t>
            </a:r>
          </a:p>
          <a:p>
            <a:pPr marL="742950" lvl="1" indent="-285750">
              <a:lnSpc>
                <a:spcPct val="150000"/>
              </a:lnSpc>
              <a:spcBef>
                <a:spcPts val="200"/>
              </a:spcBef>
              <a:buFont typeface="+mj-lt"/>
              <a:buAutoNum type="arabicPeriod"/>
            </a:pPr>
            <a:r>
              <a:rPr lang="en-US" sz="1100" dirty="0" err="1">
                <a:solidFill>
                  <a:schemeClr val="tx1"/>
                </a:solidFill>
              </a:rPr>
              <a:t>uxp_reorder_rate</a:t>
            </a:r>
            <a:r>
              <a:rPr lang="en-US" sz="1100" dirty="0">
                <a:solidFill>
                  <a:schemeClr val="tx1"/>
                </a:solidFill>
              </a:rPr>
              <a:t> (9.9%)</a:t>
            </a:r>
          </a:p>
          <a:p>
            <a:pPr marL="742950" lvl="1" indent="-285750">
              <a:lnSpc>
                <a:spcPct val="150000"/>
              </a:lnSpc>
              <a:spcBef>
                <a:spcPts val="200"/>
              </a:spcBef>
              <a:buFont typeface="+mj-lt"/>
              <a:buAutoNum type="arabicPeriod"/>
            </a:pPr>
            <a:r>
              <a:rPr lang="en-US" sz="1100" dirty="0" err="1">
                <a:solidFill>
                  <a:schemeClr val="tx1"/>
                </a:solidFill>
              </a:rPr>
              <a:t>uxp_tot_orders</a:t>
            </a:r>
            <a:r>
              <a:rPr lang="en-US" sz="1100" dirty="0">
                <a:solidFill>
                  <a:schemeClr val="tx1"/>
                </a:solidFill>
              </a:rPr>
              <a:t> (7.3%)</a:t>
            </a:r>
          </a:p>
          <a:p>
            <a:pPr marL="742950" lvl="1" indent="-285750">
              <a:lnSpc>
                <a:spcPct val="150000"/>
              </a:lnSpc>
              <a:spcBef>
                <a:spcPts val="200"/>
              </a:spcBef>
              <a:buFont typeface="+mj-lt"/>
              <a:buAutoNum type="arabicPeriod"/>
            </a:pPr>
            <a:r>
              <a:rPr lang="en-US" sz="1100" dirty="0" err="1">
                <a:solidFill>
                  <a:schemeClr val="tx1"/>
                </a:solidFill>
              </a:rPr>
              <a:t>prod_reorder_rate</a:t>
            </a:r>
            <a:r>
              <a:rPr lang="en-US" sz="1100" dirty="0">
                <a:solidFill>
                  <a:schemeClr val="tx1"/>
                </a:solidFill>
              </a:rPr>
              <a:t> (4.9%)</a:t>
            </a:r>
          </a:p>
        </p:txBody>
      </p:sp>
    </p:spTree>
    <p:extLst>
      <p:ext uri="{BB962C8B-B14F-4D97-AF65-F5344CB8AC3E}">
        <p14:creationId xmlns:p14="http://schemas.microsoft.com/office/powerpoint/2010/main" val="174403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Background &amp; Objectives</a:t>
            </a: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p:txBody>
          <a:bodyPr/>
          <a:lstStyle/>
          <a:p>
            <a:r>
              <a:rPr lang="en-US" dirty="0"/>
              <a:t>3</a:t>
            </a:r>
          </a:p>
        </p:txBody>
      </p:sp>
      <p:sp>
        <p:nvSpPr>
          <p:cNvPr id="8" name="Rectangle 7">
            <a:extLst>
              <a:ext uri="{FF2B5EF4-FFF2-40B4-BE49-F238E27FC236}">
                <a16:creationId xmlns:a16="http://schemas.microsoft.com/office/drawing/2014/main" id="{0919E53E-97D8-452A-BDF1-8FE2A9319774}"/>
              </a:ext>
            </a:extLst>
          </p:cNvPr>
          <p:cNvSpPr/>
          <p:nvPr/>
        </p:nvSpPr>
        <p:spPr>
          <a:xfrm>
            <a:off x="1198074" y="1323976"/>
            <a:ext cx="9940826" cy="36627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Background</a:t>
            </a:r>
          </a:p>
        </p:txBody>
      </p:sp>
      <p:sp>
        <p:nvSpPr>
          <p:cNvPr id="11" name="Rectangle 10">
            <a:extLst>
              <a:ext uri="{FF2B5EF4-FFF2-40B4-BE49-F238E27FC236}">
                <a16:creationId xmlns:a16="http://schemas.microsoft.com/office/drawing/2014/main" id="{4751F5F2-1E6A-4C12-A7E9-91DE1427DE62}"/>
              </a:ext>
            </a:extLst>
          </p:cNvPr>
          <p:cNvSpPr/>
          <p:nvPr/>
        </p:nvSpPr>
        <p:spPr>
          <a:xfrm>
            <a:off x="1198074" y="1706154"/>
            <a:ext cx="9957606" cy="1321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spcBef>
                <a:spcPts val="600"/>
              </a:spcBef>
              <a:buFont typeface="Arial" panose="020B0604020202020204" pitchFamily="34" charset="0"/>
              <a:buChar char="•"/>
            </a:pPr>
            <a:r>
              <a:rPr lang="en-US" sz="1200" dirty="0">
                <a:solidFill>
                  <a:schemeClr val="tx1"/>
                </a:solidFill>
              </a:rPr>
              <a:t>Instacart operates an online grocery delivery and pick-up service. Orders are fulfilled and delivered by an Instacart personal shopper, who picks, packs, and delivers the order within the customer's designated time frame</a:t>
            </a:r>
          </a:p>
          <a:p>
            <a:pPr marL="285750" indent="-285750">
              <a:lnSpc>
                <a:spcPct val="150000"/>
              </a:lnSpc>
              <a:spcBef>
                <a:spcPts val="600"/>
              </a:spcBef>
              <a:buFont typeface="Arial" panose="020B0604020202020204" pitchFamily="34" charset="0"/>
              <a:buChar char="•"/>
            </a:pPr>
            <a:r>
              <a:rPr lang="en-US" sz="1200" dirty="0">
                <a:solidFill>
                  <a:schemeClr val="tx1"/>
                </a:solidFill>
              </a:rPr>
              <a:t>Currently they use transactional data to develop models that predict which products a user will buy again, try for the first time, or add to their cart next during a session</a:t>
            </a:r>
          </a:p>
          <a:p>
            <a:pPr marL="285750" indent="-285750">
              <a:lnSpc>
                <a:spcPct val="150000"/>
              </a:lnSpc>
              <a:spcBef>
                <a:spcPts val="600"/>
              </a:spcBef>
              <a:buFont typeface="Arial" panose="020B0604020202020204" pitchFamily="34" charset="0"/>
              <a:buChar char="•"/>
            </a:pPr>
            <a:r>
              <a:rPr lang="en-US" sz="1200" dirty="0">
                <a:solidFill>
                  <a:schemeClr val="tx1"/>
                </a:solidFill>
              </a:rPr>
              <a:t>Through a competition,  Instacart is challenging the Kaggle community to use this anonymized data on customer orders over time to predict which previously purchased products will be in a user’s next order.</a:t>
            </a:r>
          </a:p>
        </p:txBody>
      </p:sp>
      <p:sp>
        <p:nvSpPr>
          <p:cNvPr id="10" name="Rectangle 9">
            <a:extLst>
              <a:ext uri="{FF2B5EF4-FFF2-40B4-BE49-F238E27FC236}">
                <a16:creationId xmlns:a16="http://schemas.microsoft.com/office/drawing/2014/main" id="{9C09125C-4CE5-4ACD-8424-86320EF92982}"/>
              </a:ext>
            </a:extLst>
          </p:cNvPr>
          <p:cNvSpPr/>
          <p:nvPr/>
        </p:nvSpPr>
        <p:spPr>
          <a:xfrm>
            <a:off x="1198074" y="3774390"/>
            <a:ext cx="9940826" cy="36627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Problem Statement &amp; Objective</a:t>
            </a:r>
          </a:p>
        </p:txBody>
      </p:sp>
      <p:sp>
        <p:nvSpPr>
          <p:cNvPr id="14" name="Rectangle 13">
            <a:extLst>
              <a:ext uri="{FF2B5EF4-FFF2-40B4-BE49-F238E27FC236}">
                <a16:creationId xmlns:a16="http://schemas.microsoft.com/office/drawing/2014/main" id="{993EC1DE-F718-4BEB-9CB8-3EB84FE67EC8}"/>
              </a:ext>
            </a:extLst>
          </p:cNvPr>
          <p:cNvSpPr/>
          <p:nvPr/>
        </p:nvSpPr>
        <p:spPr>
          <a:xfrm>
            <a:off x="1198074" y="4156526"/>
            <a:ext cx="9940826" cy="1596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spcBef>
                <a:spcPts val="600"/>
              </a:spcBef>
              <a:buFont typeface="Arial" panose="020B0604020202020204" pitchFamily="34" charset="0"/>
              <a:buChar char="•"/>
            </a:pPr>
            <a:r>
              <a:rPr lang="en-US" sz="1200" dirty="0">
                <a:solidFill>
                  <a:schemeClr val="tx1"/>
                </a:solidFill>
              </a:rPr>
              <a:t>Problem statement: Which products will an Instacart consumer purchase again?</a:t>
            </a:r>
          </a:p>
          <a:p>
            <a:pPr marL="171450" indent="-171450">
              <a:spcBef>
                <a:spcPts val="600"/>
              </a:spcBef>
              <a:buFont typeface="Arial" panose="020B0604020202020204" pitchFamily="34" charset="0"/>
              <a:buChar char="•"/>
            </a:pPr>
            <a:r>
              <a:rPr lang="en-US" sz="1200" dirty="0">
                <a:solidFill>
                  <a:schemeClr val="tx1"/>
                </a:solidFill>
              </a:rPr>
              <a:t>The overall objective is to predict products that a user will buy again, try for the first time or add to cart next during a session</a:t>
            </a:r>
          </a:p>
          <a:p>
            <a:pPr marL="628650" lvl="1" indent="-171450">
              <a:spcBef>
                <a:spcPts val="600"/>
              </a:spcBef>
              <a:buFont typeface="Wingdings" panose="05000000000000000000" pitchFamily="2" charset="2"/>
              <a:buChar char="§"/>
            </a:pPr>
            <a:r>
              <a:rPr lang="en-US" sz="1200" dirty="0">
                <a:solidFill>
                  <a:schemeClr val="tx1"/>
                </a:solidFill>
              </a:rPr>
              <a:t>Instacart currently uses </a:t>
            </a:r>
            <a:r>
              <a:rPr lang="en-US" sz="1200" dirty="0" err="1">
                <a:solidFill>
                  <a:schemeClr val="tx1"/>
                </a:solidFill>
              </a:rPr>
              <a:t>XGBoost</a:t>
            </a:r>
            <a:r>
              <a:rPr lang="en-US" sz="1200" dirty="0">
                <a:solidFill>
                  <a:schemeClr val="tx1"/>
                </a:solidFill>
              </a:rPr>
              <a:t>, word2vec and Annoy in production on similar data to sort items for users to “buy again”</a:t>
            </a:r>
          </a:p>
          <a:p>
            <a:pPr marL="628650" lvl="1" indent="-171450">
              <a:spcBef>
                <a:spcPts val="600"/>
              </a:spcBef>
              <a:buFont typeface="Wingdings" panose="05000000000000000000" pitchFamily="2" charset="2"/>
              <a:buChar char="§"/>
            </a:pPr>
            <a:r>
              <a:rPr lang="en-US" sz="1200" dirty="0">
                <a:solidFill>
                  <a:schemeClr val="tx1"/>
                </a:solidFill>
              </a:rPr>
              <a:t>This data, and the algorithms trained upon it, are enabling Instacart to revolutionize how consumers discover and purchase groceries</a:t>
            </a:r>
          </a:p>
          <a:p>
            <a:pPr marL="628650" lvl="1" indent="-171450">
              <a:spcBef>
                <a:spcPts val="600"/>
              </a:spcBef>
              <a:buFont typeface="Wingdings" panose="05000000000000000000" pitchFamily="2" charset="2"/>
              <a:buChar char="§"/>
            </a:pPr>
            <a:r>
              <a:rPr lang="en-US" sz="1200" dirty="0">
                <a:solidFill>
                  <a:schemeClr val="tx1"/>
                </a:solidFill>
              </a:rPr>
              <a:t>This helps Instacart make the right product recommendations to the customer, thereby, making the shopping experience more convenient for consumer</a:t>
            </a:r>
          </a:p>
        </p:txBody>
      </p:sp>
    </p:spTree>
    <p:extLst>
      <p:ext uri="{BB962C8B-B14F-4D97-AF65-F5344CB8AC3E}">
        <p14:creationId xmlns:p14="http://schemas.microsoft.com/office/powerpoint/2010/main" val="191012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Data</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a:t>5</a:t>
            </a:r>
            <a:endParaRPr lang="en-US" dirty="0"/>
          </a:p>
        </p:txBody>
      </p:sp>
      <p:sp>
        <p:nvSpPr>
          <p:cNvPr id="5" name="Rectangle 4">
            <a:extLst>
              <a:ext uri="{FF2B5EF4-FFF2-40B4-BE49-F238E27FC236}">
                <a16:creationId xmlns:a16="http://schemas.microsoft.com/office/drawing/2014/main" id="{9B14BA6D-34D2-4742-A5FE-0910FFCC8665}"/>
              </a:ext>
            </a:extLst>
          </p:cNvPr>
          <p:cNvSpPr/>
          <p:nvPr/>
        </p:nvSpPr>
        <p:spPr>
          <a:xfrm>
            <a:off x="1198074" y="4284211"/>
            <a:ext cx="9957606" cy="1724201"/>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85750" indent="-285750">
              <a:spcBef>
                <a:spcPts val="300"/>
              </a:spcBef>
              <a:spcAft>
                <a:spcPts val="200"/>
              </a:spcAft>
              <a:buFont typeface="+mj-lt"/>
              <a:buAutoNum type="arabicPeriod"/>
            </a:pPr>
            <a:endParaRPr lang="en-US" sz="1100" dirty="0">
              <a:solidFill>
                <a:schemeClr val="tx1"/>
              </a:solidFill>
            </a:endParaRPr>
          </a:p>
        </p:txBody>
      </p:sp>
      <p:sp>
        <p:nvSpPr>
          <p:cNvPr id="8" name="Rectangle 7">
            <a:extLst>
              <a:ext uri="{FF2B5EF4-FFF2-40B4-BE49-F238E27FC236}">
                <a16:creationId xmlns:a16="http://schemas.microsoft.com/office/drawing/2014/main" id="{CE78A63F-86C7-44E7-8221-DDBDFC5FF204}"/>
              </a:ext>
            </a:extLst>
          </p:cNvPr>
          <p:cNvSpPr/>
          <p:nvPr/>
        </p:nvSpPr>
        <p:spPr>
          <a:xfrm>
            <a:off x="1198074" y="1244340"/>
            <a:ext cx="9957606" cy="4126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spcBef>
                <a:spcPts val="300"/>
              </a:spcBef>
              <a:spcAft>
                <a:spcPts val="200"/>
              </a:spcAft>
            </a:pPr>
            <a:r>
              <a:rPr lang="en-US" sz="1400" dirty="0">
                <a:solidFill>
                  <a:schemeClr val="tx1"/>
                </a:solidFill>
              </a:rPr>
              <a:t>The dataset for this competition is a relational set of files describing customers' orders over time. The dataset is anonymized and contains a sample of over 3 million grocery orders from more than 200,000 Instacart users. The datasets are:</a:t>
            </a:r>
          </a:p>
          <a:p>
            <a:pPr marL="228600" indent="-228600">
              <a:lnSpc>
                <a:spcPct val="150000"/>
              </a:lnSpc>
              <a:spcBef>
                <a:spcPts val="300"/>
              </a:spcBef>
              <a:spcAft>
                <a:spcPts val="200"/>
              </a:spcAft>
              <a:buFont typeface="+mj-lt"/>
              <a:buAutoNum type="arabicPeriod"/>
            </a:pPr>
            <a:r>
              <a:rPr lang="en-US" sz="1400" dirty="0">
                <a:solidFill>
                  <a:schemeClr val="tx1"/>
                </a:solidFill>
              </a:rPr>
              <a:t>aisles.csv: contains the aisle_id and aisle_name of a product</a:t>
            </a:r>
          </a:p>
          <a:p>
            <a:pPr marL="228600" indent="-228600">
              <a:lnSpc>
                <a:spcPct val="150000"/>
              </a:lnSpc>
              <a:spcBef>
                <a:spcPts val="300"/>
              </a:spcBef>
              <a:spcAft>
                <a:spcPts val="200"/>
              </a:spcAft>
              <a:buFont typeface="+mj-lt"/>
              <a:buAutoNum type="arabicPeriod"/>
            </a:pPr>
            <a:r>
              <a:rPr lang="en-US" sz="1400" dirty="0">
                <a:solidFill>
                  <a:schemeClr val="tx1"/>
                </a:solidFill>
              </a:rPr>
              <a:t>departments.csv: contains the department_id and department_name of a product</a:t>
            </a:r>
          </a:p>
          <a:p>
            <a:pPr marL="228600" indent="-228600">
              <a:lnSpc>
                <a:spcPct val="150000"/>
              </a:lnSpc>
              <a:spcBef>
                <a:spcPts val="300"/>
              </a:spcBef>
              <a:spcAft>
                <a:spcPts val="200"/>
              </a:spcAft>
              <a:buFont typeface="+mj-lt"/>
              <a:buAutoNum type="arabicPeriod"/>
            </a:pPr>
            <a:r>
              <a:rPr lang="en-US" sz="1400" dirty="0">
                <a:solidFill>
                  <a:schemeClr val="tx1"/>
                </a:solidFill>
              </a:rPr>
              <a:t>order_products__prior.csv: contains previous order contents for all customers. 'reordered' indicates that the customer has a previous order that contains the product</a:t>
            </a:r>
          </a:p>
          <a:p>
            <a:pPr marL="228600" indent="-228600">
              <a:lnSpc>
                <a:spcPct val="150000"/>
              </a:lnSpc>
              <a:spcBef>
                <a:spcPts val="300"/>
              </a:spcBef>
              <a:spcAft>
                <a:spcPts val="200"/>
              </a:spcAft>
              <a:buFont typeface="+mj-lt"/>
              <a:buAutoNum type="arabicPeriod"/>
            </a:pPr>
            <a:r>
              <a:rPr lang="en-US" sz="1400" dirty="0">
                <a:solidFill>
                  <a:schemeClr val="tx1"/>
                </a:solidFill>
              </a:rPr>
              <a:t>order_products__train.csv:</a:t>
            </a:r>
          </a:p>
          <a:p>
            <a:pPr marL="228600" indent="-228600">
              <a:lnSpc>
                <a:spcPct val="150000"/>
              </a:lnSpc>
              <a:spcBef>
                <a:spcPts val="300"/>
              </a:spcBef>
              <a:spcAft>
                <a:spcPts val="200"/>
              </a:spcAft>
              <a:buFont typeface="+mj-lt"/>
              <a:buAutoNum type="arabicPeriod"/>
            </a:pPr>
            <a:r>
              <a:rPr lang="en-US" sz="1400" dirty="0">
                <a:solidFill>
                  <a:schemeClr val="tx1"/>
                </a:solidFill>
              </a:rPr>
              <a:t>orders.csv: Contains information about which set (prior, train, test) an order belongs. Need to predict reordered items only for the test set orders. 'order_dow' is the day of week</a:t>
            </a:r>
          </a:p>
          <a:p>
            <a:pPr marL="228600" indent="-228600">
              <a:lnSpc>
                <a:spcPct val="150000"/>
              </a:lnSpc>
              <a:spcBef>
                <a:spcPts val="300"/>
              </a:spcBef>
              <a:spcAft>
                <a:spcPts val="200"/>
              </a:spcAft>
              <a:buFont typeface="+mj-lt"/>
              <a:buAutoNum type="arabicPeriod"/>
            </a:pPr>
            <a:r>
              <a:rPr lang="en-US" sz="1400" dirty="0">
                <a:solidFill>
                  <a:schemeClr val="tx1"/>
                </a:solidFill>
              </a:rPr>
              <a:t>products.csv: contains mapping between product, aisle and department</a:t>
            </a:r>
          </a:p>
        </p:txBody>
      </p:sp>
      <p:sp>
        <p:nvSpPr>
          <p:cNvPr id="3" name="TextBox 2">
            <a:extLst>
              <a:ext uri="{FF2B5EF4-FFF2-40B4-BE49-F238E27FC236}">
                <a16:creationId xmlns:a16="http://schemas.microsoft.com/office/drawing/2014/main" id="{EC2CC074-6143-49E2-96B7-38475527EBE8}"/>
              </a:ext>
            </a:extLst>
          </p:cNvPr>
          <p:cNvSpPr txBox="1"/>
          <p:nvPr/>
        </p:nvSpPr>
        <p:spPr>
          <a:xfrm>
            <a:off x="1198074" y="6486419"/>
            <a:ext cx="7306734" cy="276999"/>
          </a:xfrm>
          <a:prstGeom prst="rect">
            <a:avLst/>
          </a:prstGeom>
          <a:noFill/>
        </p:spPr>
        <p:txBody>
          <a:bodyPr wrap="square" rtlCol="0">
            <a:spAutoFit/>
          </a:bodyPr>
          <a:lstStyle/>
          <a:p>
            <a:r>
              <a:rPr lang="en-US" sz="1200" b="1" dirty="0"/>
              <a:t>Data Source:</a:t>
            </a:r>
            <a:r>
              <a:rPr lang="en-US" sz="1200" dirty="0"/>
              <a:t> </a:t>
            </a:r>
            <a:r>
              <a:rPr lang="en-US" sz="1200" dirty="0">
                <a:hlinkClick r:id="rId3"/>
              </a:rPr>
              <a:t>https://www.kaggle.com/c/airbnb-recruiting-new-user-bookings/data</a:t>
            </a:r>
            <a:endParaRPr lang="en-US" sz="1200" dirty="0"/>
          </a:p>
        </p:txBody>
      </p:sp>
    </p:spTree>
    <p:extLst>
      <p:ext uri="{BB962C8B-B14F-4D97-AF65-F5344CB8AC3E}">
        <p14:creationId xmlns:p14="http://schemas.microsoft.com/office/powerpoint/2010/main" val="329978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B0E8-4E9A-43C7-894E-81CA51DCA981}"/>
              </a:ext>
            </a:extLst>
          </p:cNvPr>
          <p:cNvSpPr>
            <a:spLocks noGrp="1"/>
          </p:cNvSpPr>
          <p:nvPr>
            <p:ph type="ctrTitle"/>
          </p:nvPr>
        </p:nvSpPr>
        <p:spPr>
          <a:xfrm>
            <a:off x="1134988" y="2080621"/>
            <a:ext cx="10058400" cy="1663737"/>
          </a:xfrm>
        </p:spPr>
        <p:txBody>
          <a:bodyPr anchor="ctr">
            <a:normAutofit/>
          </a:bodyPr>
          <a:lstStyle/>
          <a:p>
            <a:r>
              <a:rPr lang="en-US" sz="4800" dirty="0"/>
              <a:t>Exploratory Data Analysis</a:t>
            </a:r>
          </a:p>
        </p:txBody>
      </p:sp>
      <p:sp>
        <p:nvSpPr>
          <p:cNvPr id="4" name="Slide Number Placeholder 5">
            <a:extLst>
              <a:ext uri="{FF2B5EF4-FFF2-40B4-BE49-F238E27FC236}">
                <a16:creationId xmlns:a16="http://schemas.microsoft.com/office/drawing/2014/main" id="{D75FE046-1D4B-4676-A82E-A140FA0E7505}"/>
              </a:ext>
            </a:extLst>
          </p:cNvPr>
          <p:cNvSpPr>
            <a:spLocks noGrp="1"/>
          </p:cNvSpPr>
          <p:nvPr>
            <p:ph type="sldNum" sz="quarter" idx="12"/>
          </p:nvPr>
        </p:nvSpPr>
        <p:spPr>
          <a:xfrm>
            <a:off x="9900458" y="6468663"/>
            <a:ext cx="1312025" cy="365125"/>
          </a:xfrm>
        </p:spPr>
        <p:txBody>
          <a:bodyPr/>
          <a:lstStyle/>
          <a:p>
            <a:r>
              <a:rPr lang="en-US" dirty="0"/>
              <a:t>1</a:t>
            </a:r>
          </a:p>
        </p:txBody>
      </p:sp>
    </p:spTree>
    <p:extLst>
      <p:ext uri="{BB962C8B-B14F-4D97-AF65-F5344CB8AC3E}">
        <p14:creationId xmlns:p14="http://schemas.microsoft.com/office/powerpoint/2010/main" val="80468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Orders By Order Number</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All users have at least 4 orders and at most 100 orders</a:t>
            </a:r>
          </a:p>
        </p:txBody>
      </p:sp>
      <p:sp>
        <p:nvSpPr>
          <p:cNvPr id="22" name="TextBox 21">
            <a:extLst>
              <a:ext uri="{FF2B5EF4-FFF2-40B4-BE49-F238E27FC236}">
                <a16:creationId xmlns:a16="http://schemas.microsoft.com/office/drawing/2014/main" id="{964E9DB5-73F6-4209-B34E-A8F4F0F7A6B0}"/>
              </a:ext>
            </a:extLst>
          </p:cNvPr>
          <p:cNvSpPr txBox="1"/>
          <p:nvPr/>
        </p:nvSpPr>
        <p:spPr>
          <a:xfrm>
            <a:off x="907370" y="6334835"/>
            <a:ext cx="4587908" cy="507831"/>
          </a:xfrm>
          <a:prstGeom prst="rect">
            <a:avLst/>
          </a:prstGeom>
          <a:noFill/>
        </p:spPr>
        <p:txBody>
          <a:bodyPr wrap="square" rtlCol="0">
            <a:spAutoFit/>
          </a:bodyPr>
          <a:lstStyle/>
          <a:p>
            <a:r>
              <a:rPr lang="en-US" sz="900" i="1" dirty="0"/>
              <a:t>Notes:</a:t>
            </a:r>
          </a:p>
          <a:p>
            <a:r>
              <a:rPr lang="en-US" sz="900" i="1" dirty="0"/>
              <a:t>(1) Cancellation rate = # of Cancelled rides / Total # of rides</a:t>
            </a:r>
          </a:p>
          <a:p>
            <a:r>
              <a:rPr lang="en-US" sz="900" i="1" dirty="0"/>
              <a:t>(2) Revenue = Rider paid amount after excluding cancellation fee</a:t>
            </a:r>
          </a:p>
        </p:txBody>
      </p:sp>
      <p:pic>
        <p:nvPicPr>
          <p:cNvPr id="1028" name="Picture 4">
            <a:extLst>
              <a:ext uri="{FF2B5EF4-FFF2-40B4-BE49-F238E27FC236}">
                <a16:creationId xmlns:a16="http://schemas.microsoft.com/office/drawing/2014/main" id="{DCE2564A-20A2-4B44-A75B-67E504946C5D}"/>
              </a:ext>
            </a:extLst>
          </p:cNvPr>
          <p:cNvPicPr>
            <a:picLocks noChangeAspect="1" noChangeArrowheads="1"/>
          </p:cNvPicPr>
          <p:nvPr/>
        </p:nvPicPr>
        <p:blipFill>
          <a:blip r:embed="rId3">
            <a:clrChange>
              <a:clrFrom>
                <a:srgbClr val="EAEAF2"/>
              </a:clrFrom>
              <a:clrTo>
                <a:srgbClr val="EAEAF2">
                  <a:alpha val="0"/>
                </a:srgbClr>
              </a:clrTo>
            </a:clrChange>
            <a:extLst>
              <a:ext uri="{28A0092B-C50C-407E-A947-70E740481C1C}">
                <a14:useLocalDpi xmlns:a14="http://schemas.microsoft.com/office/drawing/2010/main" val="0"/>
              </a:ext>
            </a:extLst>
          </a:blip>
          <a:srcRect/>
          <a:stretch>
            <a:fillRect/>
          </a:stretch>
        </p:blipFill>
        <p:spPr bwMode="auto">
          <a:xfrm>
            <a:off x="1100828" y="1724178"/>
            <a:ext cx="10780450" cy="400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92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Order Frequency</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Saturday afternoon and Sunday mornings/afternoons have high order frequencies</a:t>
            </a:r>
          </a:p>
        </p:txBody>
      </p:sp>
      <p:pic>
        <p:nvPicPr>
          <p:cNvPr id="2052" name="Picture 4">
            <a:extLst>
              <a:ext uri="{FF2B5EF4-FFF2-40B4-BE49-F238E27FC236}">
                <a16:creationId xmlns:a16="http://schemas.microsoft.com/office/drawing/2014/main" id="{31DE51B2-A310-4102-AEDD-301E7EEC7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038" y="1827860"/>
            <a:ext cx="10783735" cy="286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48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Order Distribution By Days Since Prior Order</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Arial" panose="020B0604020202020204" pitchFamily="34" charset="0"/>
              <a:buChar char="•"/>
            </a:pPr>
            <a:r>
              <a:rPr lang="en-US" sz="1400" b="1" i="1" dirty="0">
                <a:solidFill>
                  <a:schemeClr val="tx1"/>
                </a:solidFill>
              </a:rPr>
              <a:t>Customers order once in every week (peak at 7 days) or once in a month (peak at 30 days)</a:t>
            </a:r>
          </a:p>
          <a:p>
            <a:pPr marL="285750" indent="-285750">
              <a:buFont typeface="Arial" panose="020B0604020202020204" pitchFamily="34" charset="0"/>
              <a:buChar char="•"/>
            </a:pPr>
            <a:r>
              <a:rPr lang="en-US" sz="1400" b="1" i="1" dirty="0">
                <a:solidFill>
                  <a:schemeClr val="tx1"/>
                </a:solidFill>
              </a:rPr>
              <a:t>Also observed smaller peaks at 14, 21 and 28 days (weekly intervals)</a:t>
            </a:r>
          </a:p>
        </p:txBody>
      </p:sp>
      <p:pic>
        <p:nvPicPr>
          <p:cNvPr id="3078" name="Picture 6">
            <a:extLst>
              <a:ext uri="{FF2B5EF4-FFF2-40B4-BE49-F238E27FC236}">
                <a16:creationId xmlns:a16="http://schemas.microsoft.com/office/drawing/2014/main" id="{6FF9C13A-FB90-45E9-A9CB-93A47EDCF763}"/>
              </a:ext>
            </a:extLst>
          </p:cNvPr>
          <p:cNvPicPr>
            <a:picLocks noChangeAspect="1" noChangeArrowheads="1"/>
          </p:cNvPicPr>
          <p:nvPr/>
        </p:nvPicPr>
        <p:blipFill>
          <a:blip r:embed="rId3">
            <a:clrChange>
              <a:clrFrom>
                <a:srgbClr val="EAEAF2"/>
              </a:clrFrom>
              <a:clrTo>
                <a:srgbClr val="EAEAF2">
                  <a:alpha val="0"/>
                </a:srgbClr>
              </a:clrTo>
            </a:clrChange>
            <a:extLst>
              <a:ext uri="{28A0092B-C50C-407E-A947-70E740481C1C}">
                <a14:useLocalDpi xmlns:a14="http://schemas.microsoft.com/office/drawing/2010/main" val="0"/>
              </a:ext>
            </a:extLst>
          </a:blip>
          <a:srcRect/>
          <a:stretch>
            <a:fillRect/>
          </a:stretch>
        </p:blipFill>
        <p:spPr bwMode="auto">
          <a:xfrm>
            <a:off x="1358152" y="1868471"/>
            <a:ext cx="9073110" cy="422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69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88D-4F2C-4444-8344-308A434884AC}"/>
              </a:ext>
            </a:extLst>
          </p:cNvPr>
          <p:cNvSpPr>
            <a:spLocks noGrp="1"/>
          </p:cNvSpPr>
          <p:nvPr>
            <p:ph type="title"/>
          </p:nvPr>
        </p:nvSpPr>
        <p:spPr/>
        <p:txBody>
          <a:bodyPr>
            <a:normAutofit/>
          </a:bodyPr>
          <a:lstStyle/>
          <a:p>
            <a:r>
              <a:rPr lang="en-US" sz="2800" dirty="0"/>
              <a:t>Order Size</a:t>
            </a:r>
            <a:endParaRPr lang="en-US" sz="2800" dirty="0">
              <a:solidFill>
                <a:srgbClr val="C00000"/>
              </a:solidFill>
            </a:endParaRPr>
          </a:p>
        </p:txBody>
      </p:sp>
      <p:sp>
        <p:nvSpPr>
          <p:cNvPr id="6" name="Slide Number Placeholder 5">
            <a:extLst>
              <a:ext uri="{FF2B5EF4-FFF2-40B4-BE49-F238E27FC236}">
                <a16:creationId xmlns:a16="http://schemas.microsoft.com/office/drawing/2014/main" id="{CAFB076B-79AF-4F2D-B5E2-28A1F8629E81}"/>
              </a:ext>
            </a:extLst>
          </p:cNvPr>
          <p:cNvSpPr>
            <a:spLocks noGrp="1"/>
          </p:cNvSpPr>
          <p:nvPr>
            <p:ph type="sldNum" sz="quarter" idx="12"/>
          </p:nvPr>
        </p:nvSpPr>
        <p:spPr>
          <a:xfrm>
            <a:off x="9900458" y="6477541"/>
            <a:ext cx="1312025" cy="365125"/>
          </a:xfrm>
        </p:spPr>
        <p:txBody>
          <a:bodyPr/>
          <a:lstStyle/>
          <a:p>
            <a:r>
              <a:rPr lang="en-US" dirty="0"/>
              <a:t>5</a:t>
            </a:r>
          </a:p>
        </p:txBody>
      </p:sp>
      <p:sp>
        <p:nvSpPr>
          <p:cNvPr id="5" name="Rectangle 4">
            <a:extLst>
              <a:ext uri="{FF2B5EF4-FFF2-40B4-BE49-F238E27FC236}">
                <a16:creationId xmlns:a16="http://schemas.microsoft.com/office/drawing/2014/main" id="{9B14BA6D-34D2-4742-A5FE-0910FFCC8665}"/>
              </a:ext>
            </a:extLst>
          </p:cNvPr>
          <p:cNvSpPr/>
          <p:nvPr/>
        </p:nvSpPr>
        <p:spPr>
          <a:xfrm>
            <a:off x="1097279" y="1266978"/>
            <a:ext cx="10381545" cy="4572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i="1" dirty="0">
                <a:solidFill>
                  <a:schemeClr val="tx1"/>
                </a:solidFill>
              </a:rPr>
              <a:t>Maximum order size is 5, with most orders with 3-7 products</a:t>
            </a:r>
          </a:p>
        </p:txBody>
      </p:sp>
      <p:pic>
        <p:nvPicPr>
          <p:cNvPr id="4098" name="Picture 2">
            <a:extLst>
              <a:ext uri="{FF2B5EF4-FFF2-40B4-BE49-F238E27FC236}">
                <a16:creationId xmlns:a16="http://schemas.microsoft.com/office/drawing/2014/main" id="{BD5A9DDB-57C2-47A2-B117-B848AC78154F}"/>
              </a:ext>
            </a:extLst>
          </p:cNvPr>
          <p:cNvPicPr>
            <a:picLocks noChangeAspect="1" noChangeArrowheads="1"/>
          </p:cNvPicPr>
          <p:nvPr/>
        </p:nvPicPr>
        <p:blipFill>
          <a:blip r:embed="rId3">
            <a:clrChange>
              <a:clrFrom>
                <a:srgbClr val="EAEAF2"/>
              </a:clrFrom>
              <a:clrTo>
                <a:srgbClr val="EAEAF2">
                  <a:alpha val="0"/>
                </a:srgbClr>
              </a:clrTo>
            </a:clrChange>
            <a:extLst>
              <a:ext uri="{28A0092B-C50C-407E-A947-70E740481C1C}">
                <a14:useLocalDpi xmlns:a14="http://schemas.microsoft.com/office/drawing/2010/main" val="0"/>
              </a:ext>
            </a:extLst>
          </a:blip>
          <a:srcRect/>
          <a:stretch>
            <a:fillRect/>
          </a:stretch>
        </p:blipFill>
        <p:spPr bwMode="auto">
          <a:xfrm>
            <a:off x="1158381" y="2033589"/>
            <a:ext cx="10381545" cy="336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749804"/>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30924</TotalTime>
  <Words>2075</Words>
  <Application>Microsoft Office PowerPoint</Application>
  <PresentationFormat>Widescreen</PresentationFormat>
  <Paragraphs>420</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vt:lpstr>
      <vt:lpstr>Retrospect</vt:lpstr>
      <vt:lpstr>Instacart Market Basket Analysis</vt:lpstr>
      <vt:lpstr>Agenda</vt:lpstr>
      <vt:lpstr>Background &amp; Objectives</vt:lpstr>
      <vt:lpstr>Data</vt:lpstr>
      <vt:lpstr>Exploratory Data Analysis</vt:lpstr>
      <vt:lpstr>Orders By Order Number</vt:lpstr>
      <vt:lpstr>Order Frequency</vt:lpstr>
      <vt:lpstr>Order Distribution By Days Since Prior Order</vt:lpstr>
      <vt:lpstr>Order Size</vt:lpstr>
      <vt:lpstr>Products By Department</vt:lpstr>
      <vt:lpstr>Top 20 Products by # Orders</vt:lpstr>
      <vt:lpstr>Product By Order Day Of Week</vt:lpstr>
      <vt:lpstr>Product By Order Hour Of Day</vt:lpstr>
      <vt:lpstr>Product Reorder Ratio</vt:lpstr>
      <vt:lpstr>Reorder Ratio by Add to Card Order</vt:lpstr>
      <vt:lpstr>Reorder Ratio by Order Day of Week and Hour of Day</vt:lpstr>
      <vt:lpstr>Independent Variables</vt:lpstr>
      <vt:lpstr>Comparison Between Prediction Models</vt:lpstr>
      <vt:lpstr>Variable Importance</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your Leadership Style</dc:title>
  <dc:creator>Anu Kashyap</dc:creator>
  <cp:lastModifiedBy>anu kashyap</cp:lastModifiedBy>
  <cp:revision>51</cp:revision>
  <cp:lastPrinted>2020-04-08T01:14:28Z</cp:lastPrinted>
  <dcterms:created xsi:type="dcterms:W3CDTF">2019-10-19T22:41:01Z</dcterms:created>
  <dcterms:modified xsi:type="dcterms:W3CDTF">2020-06-21T19:28:17Z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Anu Kashyap</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ies>
</file>