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58"/>
        <p:cNvGrpSpPr/>
        <p:nvPr/>
      </p:nvGrpSpPr>
      <p:grpSpPr>
        <a:xfrm>
          <a:off x="0" y="0"/>
          <a:ext cx="0" cy="0"/>
          <a:chOff x="0" y="0"/>
          <a:chExt cx="0" cy="0"/>
        </a:xfrm>
      </p:grpSpPr>
      <p:grpSp>
        <p:nvGrpSpPr>
          <p:cNvPr id="20" name="Google Shape;1059;p1"/>
          <p:cNvGrpSpPr/>
          <p:nvPr/>
        </p:nvGrpSpPr>
        <p:grpSpPr>
          <a:xfrm>
            <a:off x="876299" y="990600"/>
            <a:ext cx="1743075" cy="1333500"/>
            <a:chOff x="742950" y="1104900"/>
            <a:chExt cx="1743075" cy="1333500"/>
          </a:xfrm>
        </p:grpSpPr>
        <p:sp>
          <p:nvSpPr>
            <p:cNvPr id="1048596" name="Google Shape;1060;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r>
                <a:t/>
              </a:r>
              <a:endParaRPr b="0" cap="none" sz="1800" i="0" strike="noStrike" u="none">
                <a:solidFill>
                  <a:schemeClr val="dk1"/>
                </a:solidFill>
                <a:latin typeface="Calibri"/>
                <a:ea typeface="Calibri"/>
                <a:cs typeface="Calibri"/>
                <a:sym typeface="Calibri"/>
              </a:endParaRPr>
            </a:p>
          </p:txBody>
        </p:sp>
        <p:sp>
          <p:nvSpPr>
            <p:cNvPr id="1048597" name="Google Shape;1061;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r>
                <a:t/>
              </a:r>
              <a:endParaRPr b="0" cap="none" sz="1800" i="0" strike="noStrike" u="none">
                <a:solidFill>
                  <a:schemeClr val="dk1"/>
                </a:solidFill>
                <a:latin typeface="Calibri"/>
                <a:ea typeface="Calibri"/>
                <a:cs typeface="Calibri"/>
                <a:sym typeface="Calibri"/>
              </a:endParaRPr>
            </a:p>
          </p:txBody>
        </p:sp>
      </p:grpSp>
      <p:sp>
        <p:nvSpPr>
          <p:cNvPr id="1048598" name="Google Shape;1062;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r>
              <a:t/>
            </a:r>
            <a:endParaRPr b="0" cap="none" sz="1800" i="0" strike="noStrike" u="none">
              <a:solidFill>
                <a:schemeClr val="dk1"/>
              </a:solidFill>
              <a:latin typeface="Calibri"/>
              <a:ea typeface="Calibri"/>
              <a:cs typeface="Calibri"/>
              <a:sym typeface="Calibri"/>
            </a:endParaRPr>
          </a:p>
        </p:txBody>
      </p:sp>
      <p:sp>
        <p:nvSpPr>
          <p:cNvPr id="1048599" name="Google Shape;1063;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r>
              <a:t/>
            </a:r>
            <a:endParaRPr b="0" cap="none" sz="1800" i="0" strike="noStrike" u="none">
              <a:solidFill>
                <a:schemeClr val="dk1"/>
              </a:solidFill>
              <a:latin typeface="Calibri"/>
              <a:ea typeface="Calibri"/>
              <a:cs typeface="Calibri"/>
              <a:sym typeface="Calibri"/>
            </a:endParaRPr>
          </a:p>
        </p:txBody>
      </p:sp>
      <p:sp>
        <p:nvSpPr>
          <p:cNvPr id="1048600" name="Google Shape;1064;p1"/>
          <p:cNvSpPr txBox="1"/>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1065;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1066;p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67;p1"/>
          <p:cNvSpPr txBox="1"/>
          <p:nvPr/>
        </p:nvSpPr>
        <p:spPr>
          <a:xfrm>
            <a:off x="0" y="2718569"/>
            <a:ext cx="12192000" cy="3860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rgbClr val="000000"/>
              </a:solidFill>
              <a:latin typeface="Calibri"/>
              <a:ea typeface="Calibri"/>
              <a:cs typeface="Calibri"/>
              <a:sym typeface="Calibri"/>
            </a:endParaRPr>
          </a:p>
        </p:txBody>
      </p:sp>
      <p:sp>
        <p:nvSpPr>
          <p:cNvPr id="1048603" name="Google Shape;1068;p1"/>
          <p:cNvSpPr txBox="1"/>
          <p:nvPr/>
        </p:nvSpPr>
        <p:spPr>
          <a:xfrm>
            <a:off x="110836" y="2718569"/>
            <a:ext cx="12192000" cy="12496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sz="1800">
                <a:latin typeface="Calibri"/>
                <a:ea typeface="Calibri"/>
                <a:cs typeface="Calibri"/>
                <a:sym typeface="Calibri"/>
              </a:rPr>
              <a:t>STUDENT NAME:</a:t>
            </a:r>
            <a:r>
              <a:rPr sz="1800" lang="en-US">
                <a:latin typeface="Calibri"/>
                <a:ea typeface="Calibri"/>
                <a:cs typeface="Calibri"/>
                <a:sym typeface="Calibri"/>
              </a:rPr>
              <a:t> </a:t>
            </a:r>
            <a:r>
              <a:rPr sz="1800">
                <a:latin typeface="Calibri"/>
                <a:ea typeface="Calibri"/>
                <a:cs typeface="Calibri"/>
                <a:sym typeface="Calibri"/>
              </a:rPr>
              <a:t>ANUKEERTHANA K</a:t>
            </a:r>
            <a:endParaRPr sz="1800">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sz="1800">
                <a:latin typeface="Calibri"/>
                <a:ea typeface="Calibri"/>
                <a:cs typeface="Calibri"/>
                <a:sym typeface="Calibri"/>
              </a:rPr>
              <a:t>REGISTER NO:</a:t>
            </a:r>
            <a:r>
              <a:rPr sz="1800" lang="en-US">
                <a:latin typeface="Calibri"/>
                <a:ea typeface="Calibri"/>
                <a:cs typeface="Calibri"/>
                <a:sym typeface="Calibri"/>
              </a:rPr>
              <a:t> </a:t>
            </a:r>
            <a:r>
              <a:rPr sz="1800">
                <a:latin typeface="Calibri"/>
                <a:ea typeface="Calibri"/>
                <a:cs typeface="Calibri"/>
                <a:sym typeface="Calibri"/>
              </a:rPr>
              <a:t>312211224/95618CD7F2119F8BB854A114BD2BC2EF</a:t>
            </a:r>
            <a:endParaRPr sz="1800">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sz="1800">
                <a:latin typeface="Calibri"/>
                <a:ea typeface="Calibri"/>
                <a:cs typeface="Calibri"/>
                <a:sym typeface="Calibri"/>
              </a:rPr>
              <a:t>DEPARTMENT: B. COM GENERAL (COMMERCE) </a:t>
            </a:r>
            <a:endParaRPr sz="1800">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sz="1800">
                <a:latin typeface="Calibri"/>
                <a:ea typeface="Calibri"/>
                <a:cs typeface="Calibri"/>
                <a:sym typeface="Calibri"/>
              </a:rPr>
              <a:t>COLLEGE:  DR.M.G.R.JANAKI OF ARTS AND SCIENCE FOR WOMEN.</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501640"/>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63231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660" name="Google Shape;1047;p1"/>
          <p:cNvSpPr txBox="1"/>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049;p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6502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t/>
            </a: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3860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6499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452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2024-11-02T21:40:39Z</dcterms:created>
  <dcterms:modified xsi:type="dcterms:W3CDTF">2024-11-03T09:06:19Z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7501fe5c951046ed8de9a0ea51aab1ef</vt:lpwstr>
  </property>
</Properties>
</file>