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8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8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7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5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5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1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3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9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9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9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4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9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5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8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011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US" altLang="zh-CN" sz="2200" b="1" i="1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Anukraga.P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 </a:t>
            </a:r>
            <a:r>
              <a:rPr lang="en-US" altLang="zh-CN" sz="22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312208370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1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B.Com(A/F)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lang="en-US" altLang="zh-CN" sz="22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Chellammal women’s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6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4" name="文本框"/>
          <p:cNvSpPr txBox="1">
            <a:spLocks/>
          </p:cNvSpPr>
          <p:nvPr/>
        </p:nvSpPr>
        <p:spPr>
          <a:xfrm>
            <a:off x="589075" y="1189672"/>
            <a:ext cx="8492082" cy="47967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Excel modeling is a way to use Excel to manage projects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meet deadlines.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It can help you predict how long a task will take based 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past 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After a project is complete, you can review the data to see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how close you were to your goals and make adjustments for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 future.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25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64856" y="766438"/>
            <a:ext cx="2460712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5" name="文本框"/>
          <p:cNvSpPr txBox="1">
            <a:spLocks/>
          </p:cNvSpPr>
          <p:nvPr/>
        </p:nvSpPr>
        <p:spPr>
          <a:xfrm>
            <a:off x="565129" y="1631083"/>
            <a:ext cx="8878908" cy="47089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Present the key findings from the analysis, such as trends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employee performance, high and low performers,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factors affecting performance.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how these insights can be used to make informed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decisions on employee training, promotions, and resource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allocation.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Mention any unexpected results or challenges encountered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during the analysis.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3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64856" y="690239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6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7" name="文本框"/>
          <p:cNvSpPr txBox="1">
            <a:spLocks/>
          </p:cNvSpPr>
          <p:nvPr/>
        </p:nvSpPr>
        <p:spPr>
          <a:xfrm>
            <a:off x="838187" y="1704949"/>
            <a:ext cx="8496639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Summarize the key takeaways: the effectiveness of using Excel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for employee performance analytics, the insights gained,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their potential impact on the organization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Emphasize the importance of continuous monitoring and datadriven decision-making in improving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performance.Encourage the audience to consider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implementing such a system in their organization to drive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better results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1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131798" y="2704287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Performance Analysis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using 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文本框"/>
          <p:cNvSpPr txBox="1">
            <a:spLocks/>
          </p:cNvSpPr>
          <p:nvPr/>
        </p:nvSpPr>
        <p:spPr>
          <a:xfrm rot="21546252">
            <a:off x="5648919" y="2978558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21592650">
            <a:off x="686378" y="2025785"/>
            <a:ext cx="6071125" cy="4401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Discuss the challenge of managing and enhancing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in organizations.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Mention common issues: low productivity, inconsistent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metrics, and lack of actionable insights.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Highlight the need for a data-driven approach to identify,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analyze, and resolve performance issues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71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>
            <a:off x="676275" y="2221647"/>
            <a:ext cx="7173855" cy="40934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•Introduce the objective of the project: To create a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comprehensive employee performance analytics system using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Excel.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•Explain the importance of this project in providing insights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into workforce performance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•Briefly describe the key stages of the project: data collection,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analysis, modeling, and solution implementation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1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691771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>
            <a:off x="5647373" y="298474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0" name="文本框"/>
          <p:cNvSpPr txBox="1">
            <a:spLocks/>
          </p:cNvSpPr>
          <p:nvPr/>
        </p:nvSpPr>
        <p:spPr>
          <a:xfrm>
            <a:off x="771306" y="1848879"/>
            <a:ext cx="7414912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HR Managers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They use the analytics to track overall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performance, identify trends, and make informed decisions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about training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Department Heads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      They monitor the performance of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teams, identify high and low performers, and address any issues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that may impact productivity and efficiency within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departments.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Executives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They gain insights into organizational performance,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enabling them to make strategic decisions regarding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planning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40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>
            <a:off x="2877329" y="2019300"/>
            <a:ext cx="7324805" cy="42473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Detail the solutions offered, such as automated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tracking, real-time analytics, and customized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reports.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Explain the proposition of using Excel: cost-effective, widely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accessible, and flexible for integration with existing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added value: improved decision-making,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proactive management, and enhanced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engagement.</a:t>
            </a:r>
            <a:endParaRPr lang="zh-CN" altLang="en-US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2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3" name="文本框"/>
          <p:cNvSpPr txBox="1">
            <a:spLocks/>
          </p:cNvSpPr>
          <p:nvPr/>
        </p:nvSpPr>
        <p:spPr>
          <a:xfrm>
            <a:off x="928400" y="1392555"/>
            <a:ext cx="7706544" cy="40728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Describe the dataset used for analysis: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demographics, performance scores, attendance records, etc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the data sources: internal HR databases,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appraisals, and time tracking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importance of data quality and consistency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generating reliable insights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0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2586227" y="2274838"/>
            <a:ext cx="8534019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Performance level=IFS[Z8&gt;5,”VERY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HIGH”,Z8&gt;4”HIGH”,Z8&gt;3,”MED”,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TRUE,”LOW”</a:t>
            </a:r>
            <a:endParaRPr lang="zh-CN" altLang="en-US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227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Anukraga P</cp:lastModifiedBy>
  <cp:revision>17</cp:revision>
  <dcterms:created xsi:type="dcterms:W3CDTF">2024-03-29T15:07:22Z</dcterms:created>
  <dcterms:modified xsi:type="dcterms:W3CDTF">2024-09-02T11:55:06Z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