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7E81-348B-251C-3F25-CC5E05BA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3D36-BCF4-B10E-6532-4BCBFA19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93F8-5C7F-13FA-CDE2-C5DC05F7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314D-F398-0C03-6BE9-79DD8F0D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4EF8-8978-C219-7DCC-C3FAF526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A692-7D5C-722F-2A5E-146BD812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90C75-F49D-3348-C1F8-3B050152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1049-F496-008F-6F9E-CDEC8CD4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9E8-CEB4-C5A1-3CE1-EEDBC804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39D4-404B-22A6-2338-77F7CE3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ECFA8-CC5B-85D6-F746-D1B34F69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C49F7-9947-6ED3-C0AC-434A32A8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DC1D-2062-CFE8-07E2-C91BED8A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739D-2267-67F0-00DD-421120B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9B1D-8EF5-56EC-5AC0-FA8E2317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AC6-6D5F-9B42-5332-70F0D80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A26B-3822-F8BB-6154-DA091FFE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493B-6321-3EED-B836-0543618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5F1C-CA4A-0E6F-4FF9-3C07B736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3345-5423-C94D-7605-E452D5CB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225-D55A-CA89-957A-D791ADA1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5C39-8EF1-FFD3-36E4-4628318C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CA9F-AEE7-5CB7-D09F-BBC73187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180D-D115-E1FF-B55A-C98CA53A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980A-046A-39CB-A3DD-B3D22919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BB6-BBB1-1409-02B4-77F06D7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F53-818D-3013-E803-FB67DD2D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F9F0-083E-9485-AB4F-435759A4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2F02-A667-FA89-3C93-F9095E74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25B34-FCCD-EBC9-009F-1DC9E4C1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D1B3-8B8F-18F1-1788-0655431E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6F86-99F8-4672-891F-36F3DB5C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A3AD-69DC-A66D-E30A-C563BF84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0FEF9-5ADD-D47A-8165-0690711D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B870-7DEB-B34C-1A3E-E614E694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3050A-CC18-8598-65DF-EDDE454D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EC7A-9E5F-A696-9271-511A99E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9FFC4-5BE5-C666-3F4D-B4B19CD3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E5607-8583-44AB-5D29-513C660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88B7-5EB9-D7FA-290B-B91D7A7A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C2AA1-8758-F84E-E5C8-31AB8134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D6A93-F6F5-D5D9-79F0-5602F9D3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1805-F165-2107-CFB4-3CF84A5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0B3A4-F793-47EC-C979-B3F00D1C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AB514-2566-A4E4-21C2-CA96281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5D9E-1939-100F-E721-C200921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E589-7D00-5A9B-034F-402148E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BBC2-7CF9-7B09-57DB-9EFA07C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321BE-CE4A-7376-C22C-B77312D7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98BF-60FD-EBC6-3055-55AB562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C2C7D-FCFB-C9FA-E272-3576107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2F4AA-5DAC-C054-36EA-2A78E678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991F-F6A6-D3EC-E4B7-6BBFDE1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37E85-920E-2658-9335-765A6C0B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BCB1-769D-43CD-AA1A-84CB1002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0068-B446-03D9-5CD7-6B141E02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6BDE-4F2A-6278-7A3A-5AC86106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D318D-0813-1063-2C79-F3A0CF1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E78BD-3DB1-C23A-87D3-905EB34C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938F-9D98-D459-6249-DF1032A3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087B-561A-DEC9-02E1-5ADEB16F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FCE2-5E73-490E-9D34-A879B916497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CF2-EA4C-87F4-5EA8-A03D45E5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72DF-DEE0-BFDB-06B4-900643EC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8189-7CEC-499A-A167-3CF43CE4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1FD-8F62-7AF2-F553-F00CE0A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 Experience using Git and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46E4-BAA7-8DA5-16B1-9CB760D2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“Project Mgt with Git and GitHub” presentation and relevant videos helped me in understanding the basics and use of Git and GitHub. </a:t>
            </a:r>
          </a:p>
          <a:p>
            <a:pPr marL="0" indent="0">
              <a:buNone/>
            </a:pPr>
            <a:r>
              <a:rPr lang="en-US" sz="2400" dirty="0"/>
              <a:t>In the upcoming Capstone Projects, there will be many versions of the same documents that will be modified by me and my team members. Therefore, keeping a record of the changes made and availability of all the documents in a single place, i.e., GitHub will reduce our worries to keep track of every document. This will be my first-time experience using Git and GitHub and I look forward to gaining more knowledge regarding the same as we progress in our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42173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0903A-B537-45E6-365C-A4761D1513B8}"/>
              </a:ext>
            </a:extLst>
          </p:cNvPr>
          <p:cNvSpPr txBox="1"/>
          <p:nvPr/>
        </p:nvSpPr>
        <p:spPr>
          <a:xfrm>
            <a:off x="1407037" y="592126"/>
            <a:ext cx="861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Repository Network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9E1B2-7A52-BE50-E010-E022E3EF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44" y="1618384"/>
            <a:ext cx="9495939" cy="48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Experience using Git and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 using Git and Github</dc:title>
  <dc:creator>Anukriti</dc:creator>
  <cp:lastModifiedBy>Anukriti</cp:lastModifiedBy>
  <cp:revision>3</cp:revision>
  <dcterms:created xsi:type="dcterms:W3CDTF">2023-05-27T19:06:38Z</dcterms:created>
  <dcterms:modified xsi:type="dcterms:W3CDTF">2023-05-28T03:57:58Z</dcterms:modified>
</cp:coreProperties>
</file>