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83.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82.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36" r:id="rId4"/>
    <p:sldMasterId id="214748373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Black"/>
      <p:bold r:id="rId29"/>
      <p:boldItalic r:id="rId30"/>
    </p:embeddedFont>
    <p:embeddedFont>
      <p:font typeface="Roboto"/>
      <p:regular r:id="rId31"/>
      <p:bold r:id="rId32"/>
      <p:italic r:id="rId33"/>
      <p:boldItalic r:id="rId34"/>
    </p:embeddedFont>
    <p:embeddedFont>
      <p:font typeface="PT Serif"/>
      <p:regular r:id="rId35"/>
      <p:bold r:id="rId36"/>
      <p:italic r:id="rId37"/>
      <p:boldItalic r:id="rId38"/>
    </p:embeddedFont>
    <p:embeddedFont>
      <p:font typeface="Quattrocento Sans"/>
      <p:regular r:id="rId39"/>
      <p:bold r:id="rId40"/>
      <p:italic r:id="rId41"/>
      <p:boldItalic r:id="rId42"/>
    </p:embeddedFont>
    <p:embeddedFont>
      <p:font typeface="Roboto Light"/>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QuattrocentoSans-bold.fntdata"/><Relationship Id="rId42" Type="http://schemas.openxmlformats.org/officeDocument/2006/relationships/font" Target="fonts/QuattrocentoSans-boldItalic.fntdata"/><Relationship Id="rId41" Type="http://schemas.openxmlformats.org/officeDocument/2006/relationships/font" Target="fonts/QuattrocentoSans-italic.fntdata"/><Relationship Id="rId44" Type="http://schemas.openxmlformats.org/officeDocument/2006/relationships/font" Target="fonts/RobotoLight-bold.fntdata"/><Relationship Id="rId43" Type="http://schemas.openxmlformats.org/officeDocument/2006/relationships/font" Target="fonts/RobotoLight-regular.fntdata"/><Relationship Id="rId46" Type="http://schemas.openxmlformats.org/officeDocument/2006/relationships/font" Target="fonts/RobotoLight-boldItalic.fntdata"/><Relationship Id="rId45" Type="http://schemas.openxmlformats.org/officeDocument/2006/relationships/font" Target="fonts/RobotoLigh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font" Target="fonts/RobotoBlack-boldItalic.fntdata"/><Relationship Id="rId33" Type="http://schemas.openxmlformats.org/officeDocument/2006/relationships/font" Target="fonts/Roboto-italic.fntdata"/><Relationship Id="rId32" Type="http://schemas.openxmlformats.org/officeDocument/2006/relationships/font" Target="fonts/Roboto-bold.fntdata"/><Relationship Id="rId35" Type="http://schemas.openxmlformats.org/officeDocument/2006/relationships/font" Target="fonts/PTSerif-regular.fntdata"/><Relationship Id="rId34" Type="http://schemas.openxmlformats.org/officeDocument/2006/relationships/font" Target="fonts/Roboto-boldItalic.fntdata"/><Relationship Id="rId37" Type="http://schemas.openxmlformats.org/officeDocument/2006/relationships/font" Target="fonts/PTSerif-italic.fntdata"/><Relationship Id="rId36" Type="http://schemas.openxmlformats.org/officeDocument/2006/relationships/font" Target="fonts/PTSerif-bold.fntdata"/><Relationship Id="rId39" Type="http://schemas.openxmlformats.org/officeDocument/2006/relationships/font" Target="fonts/QuattrocentoSans-regular.fntdata"/><Relationship Id="rId38" Type="http://schemas.openxmlformats.org/officeDocument/2006/relationships/font" Target="fonts/PTSerif-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font" Target="fonts/RobotoBlack-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ab6dddecef_1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gab6dddecef_1_4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ac0f864508_1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gac0f864508_1_2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ac0f864508_1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gac0f864508_1_2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gac0f864508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gac0f864508_6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ac11ff9aa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gac11ff9aad_0_1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gac11ff9a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gac11ff9aa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ac0f864508_1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gac0f864508_16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ac11ff9aa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gac11ff9aad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8" name="Shape 1148"/>
        <p:cNvGrpSpPr/>
        <p:nvPr/>
      </p:nvGrpSpPr>
      <p:grpSpPr>
        <a:xfrm>
          <a:off x="0" y="0"/>
          <a:ext cx="0" cy="0"/>
          <a:chOff x="0" y="0"/>
          <a:chExt cx="0" cy="0"/>
        </a:xfrm>
      </p:grpSpPr>
      <p:sp>
        <p:nvSpPr>
          <p:cNvPr id="1149" name="Google Shape;1149;gac1804a36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gac1804a360_1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3" name="Shape 1193"/>
        <p:cNvGrpSpPr/>
        <p:nvPr/>
      </p:nvGrpSpPr>
      <p:grpSpPr>
        <a:xfrm>
          <a:off x="0" y="0"/>
          <a:ext cx="0" cy="0"/>
          <a:chOff x="0" y="0"/>
          <a:chExt cx="0" cy="0"/>
        </a:xfrm>
      </p:grpSpPr>
      <p:sp>
        <p:nvSpPr>
          <p:cNvPr id="1194" name="Google Shape;1194;gac11ff9aa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gac11ff9aad_0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4" name="Shape 1254"/>
        <p:cNvGrpSpPr/>
        <p:nvPr/>
      </p:nvGrpSpPr>
      <p:grpSpPr>
        <a:xfrm>
          <a:off x="0" y="0"/>
          <a:ext cx="0" cy="0"/>
          <a:chOff x="0" y="0"/>
          <a:chExt cx="0" cy="0"/>
        </a:xfrm>
      </p:grpSpPr>
      <p:sp>
        <p:nvSpPr>
          <p:cNvPr id="1255" name="Google Shape;1255;gac1804a360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gac1804a360_6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ab6dddecef_1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gab6dddecef_1_4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gab6dddecef_1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gab6dddecef_1_5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3" name="Shape 1303"/>
        <p:cNvGrpSpPr/>
        <p:nvPr/>
      </p:nvGrpSpPr>
      <p:grpSpPr>
        <a:xfrm>
          <a:off x="0" y="0"/>
          <a:ext cx="0" cy="0"/>
          <a:chOff x="0" y="0"/>
          <a:chExt cx="0" cy="0"/>
        </a:xfrm>
      </p:grpSpPr>
      <p:sp>
        <p:nvSpPr>
          <p:cNvPr id="1304" name="Google Shape;1304;gac1804a360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gac1804a360_11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2" name="Shape 1312"/>
        <p:cNvGrpSpPr/>
        <p:nvPr/>
      </p:nvGrpSpPr>
      <p:grpSpPr>
        <a:xfrm>
          <a:off x="0" y="0"/>
          <a:ext cx="0" cy="0"/>
          <a:chOff x="0" y="0"/>
          <a:chExt cx="0" cy="0"/>
        </a:xfrm>
      </p:grpSpPr>
      <p:sp>
        <p:nvSpPr>
          <p:cNvPr id="1313" name="Google Shape;1313;gac1804a360_1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gac1804a360_11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ab6dddecef_1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gab6dddecef_1_4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ab6dddecef_1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gab6dddecef_1_5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ac0f86450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gac0f864508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ac0f864508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gac0f864508_1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ac0f864508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gac0f864508_1_1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ac0f864508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gac0f864508_1_1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ac0f864508_1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gac0f864508_1_20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Title Slide" showMasterSp="0">
  <p:cSld name="19_Title Slide">
    <p:spTree>
      <p:nvGrpSpPr>
        <p:cNvPr id="62" name="Shape 62"/>
        <p:cNvGrpSpPr/>
        <p:nvPr/>
      </p:nvGrpSpPr>
      <p:grpSpPr>
        <a:xfrm>
          <a:off x="0" y="0"/>
          <a:ext cx="0" cy="0"/>
          <a:chOff x="0" y="0"/>
          <a:chExt cx="0" cy="0"/>
        </a:xfrm>
      </p:grpSpPr>
      <p:sp>
        <p:nvSpPr>
          <p:cNvPr id="63" name="Google Shape;63;p14"/>
          <p:cNvSpPr/>
          <p:nvPr>
            <p:ph idx="2" type="pic"/>
          </p:nvPr>
        </p:nvSpPr>
        <p:spPr>
          <a:xfrm>
            <a:off x="0" y="0"/>
            <a:ext cx="9144000"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750"/>
                                        <p:tgtEl>
                                          <p:spTgt spid="6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2_Title Slide" showMasterSp="0">
  <p:cSld name="32_Title Slide">
    <p:spTree>
      <p:nvGrpSpPr>
        <p:cNvPr id="64" name="Shape 64"/>
        <p:cNvGrpSpPr/>
        <p:nvPr/>
      </p:nvGrpSpPr>
      <p:grpSpPr>
        <a:xfrm>
          <a:off x="0" y="0"/>
          <a:ext cx="0" cy="0"/>
          <a:chOff x="0" y="0"/>
          <a:chExt cx="0" cy="0"/>
        </a:xfrm>
      </p:grpSpPr>
      <p:sp>
        <p:nvSpPr>
          <p:cNvPr id="65" name="Google Shape;65;p15"/>
          <p:cNvSpPr/>
          <p:nvPr>
            <p:ph idx="2" type="pic"/>
          </p:nvPr>
        </p:nvSpPr>
        <p:spPr>
          <a:xfrm>
            <a:off x="0" y="1"/>
            <a:ext cx="9144000" cy="3600451"/>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750"/>
                                        <p:tgtEl>
                                          <p:spTgt spid="6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Title Slide" showMasterSp="0">
  <p:cSld name="14_Title Slide">
    <p:spTree>
      <p:nvGrpSpPr>
        <p:cNvPr id="66" name="Shape 66"/>
        <p:cNvGrpSpPr/>
        <p:nvPr/>
      </p:nvGrpSpPr>
      <p:grpSpPr>
        <a:xfrm>
          <a:off x="0" y="0"/>
          <a:ext cx="0" cy="0"/>
          <a:chOff x="0" y="0"/>
          <a:chExt cx="0" cy="0"/>
        </a:xfrm>
      </p:grpSpPr>
      <p:sp>
        <p:nvSpPr>
          <p:cNvPr id="67" name="Google Shape;67;p16"/>
          <p:cNvSpPr/>
          <p:nvPr>
            <p:ph idx="2" type="pic"/>
          </p:nvPr>
        </p:nvSpPr>
        <p:spPr>
          <a:xfrm>
            <a:off x="1408621" y="1253684"/>
            <a:ext cx="6326757" cy="1154783"/>
          </a:xfrm>
          <a:prstGeom prst="rect">
            <a:avLst/>
          </a:prstGeom>
          <a:noFill/>
          <a:ln>
            <a:noFill/>
          </a:ln>
          <a:effectLst>
            <a:outerShdw blurRad="381000" rotWithShape="0" algn="tl" dir="2700000" dist="165100">
              <a:srgbClr val="000000">
                <a:alpha val="2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68" name="Google Shape;68;p16"/>
          <p:cNvSpPr/>
          <p:nvPr/>
        </p:nvSpPr>
        <p:spPr>
          <a:xfrm>
            <a:off x="0" y="2902438"/>
            <a:ext cx="9144000" cy="2241062"/>
          </a:xfrm>
          <a:prstGeom prst="rect">
            <a:avLst/>
          </a:prstGeom>
          <a:gradFill>
            <a:gsLst>
              <a:gs pos="0">
                <a:schemeClr val="accent4"/>
              </a:gs>
              <a:gs pos="100000">
                <a:schemeClr val="accent5"/>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750"/>
                                        <p:tgtEl>
                                          <p:spTgt spid="6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8"/>
                                        </p:tgtEl>
                                        <p:attrNameLst>
                                          <p:attrName>style.visibility</p:attrName>
                                        </p:attrNameLst>
                                      </p:cBhvr>
                                      <p:to>
                                        <p:strVal val="visible"/>
                                      </p:to>
                                    </p:set>
                                    <p:anim calcmode="lin" valueType="num">
                                      <p:cBhvr additive="base">
                                        <p:cTn dur="1000"/>
                                        <p:tgtEl>
                                          <p:spTgt spid="6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2_Title Slide" showMasterSp="0">
  <p:cSld name="42_Title Slide">
    <p:bg>
      <p:bgPr>
        <a:solidFill>
          <a:schemeClr val="accent1"/>
        </a:solidFill>
      </p:bgPr>
    </p:bg>
    <p:spTree>
      <p:nvGrpSpPr>
        <p:cNvPr id="69" name="Shape 69"/>
        <p:cNvGrpSpPr/>
        <p:nvPr/>
      </p:nvGrpSpPr>
      <p:grpSpPr>
        <a:xfrm>
          <a:off x="0" y="0"/>
          <a:ext cx="0" cy="0"/>
          <a:chOff x="0" y="0"/>
          <a:chExt cx="0" cy="0"/>
        </a:xfrm>
      </p:grpSpPr>
      <p:sp>
        <p:nvSpPr>
          <p:cNvPr id="70" name="Google Shape;70;p17"/>
          <p:cNvSpPr/>
          <p:nvPr/>
        </p:nvSpPr>
        <p:spPr>
          <a:xfrm>
            <a:off x="-1064418" y="0"/>
            <a:ext cx="10208419" cy="5143500"/>
          </a:xfrm>
          <a:custGeom>
            <a:rect b="b" l="l" r="r" t="t"/>
            <a:pathLst>
              <a:path extrusionOk="0" h="6858000" w="13611225">
                <a:moveTo>
                  <a:pt x="6850183" y="0"/>
                </a:moveTo>
                <a:lnTo>
                  <a:pt x="13611225" y="0"/>
                </a:lnTo>
                <a:lnTo>
                  <a:pt x="13611225" y="6858000"/>
                </a:lnTo>
                <a:lnTo>
                  <a:pt x="0" y="6858000"/>
                </a:ln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71" name="Google Shape;71;p17"/>
          <p:cNvSpPr/>
          <p:nvPr>
            <p:ph idx="2" type="pic"/>
          </p:nvPr>
        </p:nvSpPr>
        <p:spPr>
          <a:xfrm>
            <a:off x="2500313" y="0"/>
            <a:ext cx="4143375" cy="5143500"/>
          </a:xfrm>
          <a:prstGeom prst="rect">
            <a:avLst/>
          </a:prstGeom>
          <a:noFill/>
          <a:ln>
            <a:noFill/>
          </a:ln>
          <a:effectLst>
            <a:outerShdw blurRad="1244600" sx="85000" rotWithShape="0" algn="tl" dir="2700000" dist="1079500" sy="85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500"/>
                                  </p:stCondLst>
                                  <p:childTnLst>
                                    <p:set>
                                      <p:cBhvr>
                                        <p:cTn dur="1" fill="hold">
                                          <p:stCondLst>
                                            <p:cond delay="0"/>
                                          </p:stCondLst>
                                        </p:cTn>
                                        <p:tgtEl>
                                          <p:spTgt spid="71"/>
                                        </p:tgtEl>
                                        <p:attrNameLst>
                                          <p:attrName>style.visibility</p:attrName>
                                        </p:attrNameLst>
                                      </p:cBhvr>
                                      <p:to>
                                        <p:strVal val="visible"/>
                                      </p:to>
                                    </p:set>
                                    <p:anim calcmode="lin" valueType="num">
                                      <p:cBhvr additive="base">
                                        <p:cTn dur="750"/>
                                        <p:tgtEl>
                                          <p:spTgt spid="7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1000"/>
                                        <p:tgtEl>
                                          <p:spTgt spid="7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Title Slide">
  <p:cSld name="10_Title Slide">
    <p:spTree>
      <p:nvGrpSpPr>
        <p:cNvPr id="72" name="Shape 72"/>
        <p:cNvGrpSpPr/>
        <p:nvPr/>
      </p:nvGrpSpPr>
      <p:grpSpPr>
        <a:xfrm>
          <a:off x="0" y="0"/>
          <a:ext cx="0" cy="0"/>
          <a:chOff x="0" y="0"/>
          <a:chExt cx="0" cy="0"/>
        </a:xfrm>
      </p:grpSpPr>
      <p:sp>
        <p:nvSpPr>
          <p:cNvPr id="73" name="Google Shape;73;p18"/>
          <p:cNvSpPr/>
          <p:nvPr>
            <p:ph idx="2" type="pic"/>
          </p:nvPr>
        </p:nvSpPr>
        <p:spPr>
          <a:xfrm>
            <a:off x="3292577" y="342900"/>
            <a:ext cx="2558845" cy="4457700"/>
          </a:xfrm>
          <a:prstGeom prst="rect">
            <a:avLst/>
          </a:prstGeom>
          <a:noFill/>
          <a:ln>
            <a:noFill/>
          </a:ln>
          <a:effectLst>
            <a:outerShdw blurRad="558800" sx="98000" rotWithShape="0" algn="tl" dir="2700000" dist="279400" sy="98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1000"/>
                                        <p:tgtEl>
                                          <p:spTgt spid="7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p:cSld name="3_Title Slide">
    <p:spTree>
      <p:nvGrpSpPr>
        <p:cNvPr id="74" name="Shape 74"/>
        <p:cNvGrpSpPr/>
        <p:nvPr/>
      </p:nvGrpSpPr>
      <p:grpSpPr>
        <a:xfrm>
          <a:off x="0" y="0"/>
          <a:ext cx="0" cy="0"/>
          <a:chOff x="0" y="0"/>
          <a:chExt cx="0" cy="0"/>
        </a:xfrm>
      </p:grpSpPr>
      <p:sp>
        <p:nvSpPr>
          <p:cNvPr id="75" name="Google Shape;75;p19"/>
          <p:cNvSpPr/>
          <p:nvPr>
            <p:ph idx="2" type="pic"/>
          </p:nvPr>
        </p:nvSpPr>
        <p:spPr>
          <a:xfrm>
            <a:off x="4583108" y="486803"/>
            <a:ext cx="4120906" cy="4104602"/>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50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750"/>
                                        <p:tgtEl>
                                          <p:spTgt spid="7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Slide">
  <p:cSld name="4_Title Slide">
    <p:spTree>
      <p:nvGrpSpPr>
        <p:cNvPr id="76" name="Shape 76"/>
        <p:cNvGrpSpPr/>
        <p:nvPr/>
      </p:nvGrpSpPr>
      <p:grpSpPr>
        <a:xfrm>
          <a:off x="0" y="0"/>
          <a:ext cx="0" cy="0"/>
          <a:chOff x="0" y="0"/>
          <a:chExt cx="0" cy="0"/>
        </a:xfrm>
      </p:grpSpPr>
      <p:sp>
        <p:nvSpPr>
          <p:cNvPr id="77" name="Google Shape;77;p20"/>
          <p:cNvSpPr/>
          <p:nvPr/>
        </p:nvSpPr>
        <p:spPr>
          <a:xfrm>
            <a:off x="1" y="1"/>
            <a:ext cx="1247931" cy="646129"/>
          </a:xfrm>
          <a:prstGeom prst="rect">
            <a:avLst/>
          </a:prstGeom>
          <a:solidFill>
            <a:srgbClr val="02031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78" name="Google Shape;78;p20"/>
          <p:cNvSpPr/>
          <p:nvPr>
            <p:ph idx="2" type="pic"/>
          </p:nvPr>
        </p:nvSpPr>
        <p:spPr>
          <a:xfrm>
            <a:off x="963401" y="0"/>
            <a:ext cx="2899940" cy="4497371"/>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79" name="Google Shape;79;p20"/>
          <p:cNvSpPr/>
          <p:nvPr>
            <p:ph idx="3" type="pic"/>
          </p:nvPr>
        </p:nvSpPr>
        <p:spPr>
          <a:xfrm>
            <a:off x="1" y="552503"/>
            <a:ext cx="2004926" cy="2232095"/>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grpSp>
        <p:nvGrpSpPr>
          <p:cNvPr id="80" name="Google Shape;80;p20"/>
          <p:cNvGrpSpPr/>
          <p:nvPr/>
        </p:nvGrpSpPr>
        <p:grpSpPr>
          <a:xfrm>
            <a:off x="8109678" y="277280"/>
            <a:ext cx="654057" cy="263482"/>
            <a:chOff x="2437417" y="1269591"/>
            <a:chExt cx="4084621" cy="1645458"/>
          </a:xfrm>
        </p:grpSpPr>
        <p:sp>
          <p:nvSpPr>
            <p:cNvPr id="81" name="Google Shape;81;p20"/>
            <p:cNvSpPr/>
            <p:nvPr/>
          </p:nvSpPr>
          <p:spPr>
            <a:xfrm>
              <a:off x="2437417" y="1269591"/>
              <a:ext cx="4047942" cy="1645458"/>
            </a:xfrm>
            <a:custGeom>
              <a:rect b="b" l="l" r="r" t="t"/>
              <a:pathLst>
                <a:path extrusionOk="0" h="1645458" w="4047942">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82" name="Google Shape;82;p20"/>
            <p:cNvSpPr/>
            <p:nvPr/>
          </p:nvSpPr>
          <p:spPr>
            <a:xfrm>
              <a:off x="2879176" y="1577127"/>
              <a:ext cx="3164424" cy="1030386"/>
            </a:xfrm>
            <a:custGeom>
              <a:rect b="b" l="l" r="r" t="t"/>
              <a:pathLst>
                <a:path extrusionOk="0" h="1030386" w="3164424">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83" name="Google Shape;83;p20"/>
            <p:cNvSpPr/>
            <p:nvPr/>
          </p:nvSpPr>
          <p:spPr>
            <a:xfrm>
              <a:off x="6299796" y="1981201"/>
              <a:ext cx="222242" cy="222240"/>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500"/>
                                  </p:stCondLst>
                                  <p:childTnLst>
                                    <p:set>
                                      <p:cBhvr>
                                        <p:cTn dur="1" fill="hold">
                                          <p:stCondLst>
                                            <p:cond delay="0"/>
                                          </p:stCondLst>
                                        </p:cTn>
                                        <p:tgtEl>
                                          <p:spTgt spid="78"/>
                                        </p:tgtEl>
                                        <p:attrNameLst>
                                          <p:attrName>style.visibility</p:attrName>
                                        </p:attrNameLst>
                                      </p:cBhvr>
                                      <p:to>
                                        <p:strVal val="visible"/>
                                      </p:to>
                                    </p:set>
                                    <p:anim calcmode="lin" valueType="num">
                                      <p:cBhvr additive="base">
                                        <p:cTn dur="750"/>
                                        <p:tgtEl>
                                          <p:spTgt spid="7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1000"/>
                                        <p:tgtEl>
                                          <p:spTgt spid="7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Slide">
  <p:cSld name="5_Title Slide">
    <p:spTree>
      <p:nvGrpSpPr>
        <p:cNvPr id="84" name="Shape 84"/>
        <p:cNvGrpSpPr/>
        <p:nvPr/>
      </p:nvGrpSpPr>
      <p:grpSpPr>
        <a:xfrm>
          <a:off x="0" y="0"/>
          <a:ext cx="0" cy="0"/>
          <a:chOff x="0" y="0"/>
          <a:chExt cx="0" cy="0"/>
        </a:xfrm>
      </p:grpSpPr>
      <p:sp>
        <p:nvSpPr>
          <p:cNvPr id="85" name="Google Shape;85;p21"/>
          <p:cNvSpPr/>
          <p:nvPr>
            <p:ph idx="2" type="pic"/>
          </p:nvPr>
        </p:nvSpPr>
        <p:spPr>
          <a:xfrm>
            <a:off x="3100388" y="-1"/>
            <a:ext cx="6043612"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86" name="Google Shape;86;p21"/>
          <p:cNvSpPr/>
          <p:nvPr>
            <p:ph idx="3" type="pic"/>
          </p:nvPr>
        </p:nvSpPr>
        <p:spPr>
          <a:xfrm>
            <a:off x="4306201" y="1194619"/>
            <a:ext cx="3711392" cy="2743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85"/>
                                        </p:tgtEl>
                                        <p:attrNameLst>
                                          <p:attrName>style.visibility</p:attrName>
                                        </p:attrNameLst>
                                      </p:cBhvr>
                                      <p:to>
                                        <p:strVal val="visible"/>
                                      </p:to>
                                    </p:set>
                                    <p:anim calcmode="lin" valueType="num">
                                      <p:cBhvr additive="base">
                                        <p:cTn dur="750"/>
                                        <p:tgtEl>
                                          <p:spTgt spid="8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750"/>
                                  </p:stCondLst>
                                  <p:childTnLst>
                                    <p:set>
                                      <p:cBhvr>
                                        <p:cTn dur="1" fill="hold">
                                          <p:stCondLst>
                                            <p:cond delay="0"/>
                                          </p:stCondLst>
                                        </p:cTn>
                                        <p:tgtEl>
                                          <p:spTgt spid="86"/>
                                        </p:tgtEl>
                                        <p:attrNameLst>
                                          <p:attrName>style.visibility</p:attrName>
                                        </p:attrNameLst>
                                      </p:cBhvr>
                                      <p:to>
                                        <p:strVal val="visible"/>
                                      </p:to>
                                    </p:set>
                                    <p:animEffect filter="fade" transition="in">
                                      <p:cBhvr>
                                        <p:cTn dur="500"/>
                                        <p:tgtEl>
                                          <p:spTgt spid="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itle Slide">
  <p:cSld name="7_Title Slide">
    <p:spTree>
      <p:nvGrpSpPr>
        <p:cNvPr id="87" name="Shape 87"/>
        <p:cNvGrpSpPr/>
        <p:nvPr/>
      </p:nvGrpSpPr>
      <p:grpSpPr>
        <a:xfrm>
          <a:off x="0" y="0"/>
          <a:ext cx="0" cy="0"/>
          <a:chOff x="0" y="0"/>
          <a:chExt cx="0" cy="0"/>
        </a:xfrm>
      </p:grpSpPr>
      <p:sp>
        <p:nvSpPr>
          <p:cNvPr id="88" name="Google Shape;88;p22"/>
          <p:cNvSpPr/>
          <p:nvPr>
            <p:ph idx="2" type="pic"/>
          </p:nvPr>
        </p:nvSpPr>
        <p:spPr>
          <a:xfrm>
            <a:off x="781664" y="1028700"/>
            <a:ext cx="4826410" cy="2942304"/>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88"/>
                                        </p:tgtEl>
                                        <p:attrNameLst>
                                          <p:attrName>style.visibility</p:attrName>
                                        </p:attrNameLst>
                                      </p:cBhvr>
                                      <p:to>
                                        <p:strVal val="visible"/>
                                      </p:to>
                                    </p:set>
                                    <p:anim calcmode="lin" valueType="num">
                                      <p:cBhvr additive="base">
                                        <p:cTn dur="1000"/>
                                        <p:tgtEl>
                                          <p:spTgt spid="8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Slide">
  <p:cSld name="6_Title Slide">
    <p:spTree>
      <p:nvGrpSpPr>
        <p:cNvPr id="89" name="Shape 89"/>
        <p:cNvGrpSpPr/>
        <p:nvPr/>
      </p:nvGrpSpPr>
      <p:grpSpPr>
        <a:xfrm>
          <a:off x="0" y="0"/>
          <a:ext cx="0" cy="0"/>
          <a:chOff x="0" y="0"/>
          <a:chExt cx="0" cy="0"/>
        </a:xfrm>
      </p:grpSpPr>
      <p:sp>
        <p:nvSpPr>
          <p:cNvPr id="90" name="Google Shape;90;p23"/>
          <p:cNvSpPr/>
          <p:nvPr>
            <p:ph idx="2" type="pic"/>
          </p:nvPr>
        </p:nvSpPr>
        <p:spPr>
          <a:xfrm>
            <a:off x="4157704" y="1"/>
            <a:ext cx="4986296"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750"/>
                                        <p:tgtEl>
                                          <p:spTgt spid="9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itle Slide">
  <p:cSld name="8_Title Slide">
    <p:spTree>
      <p:nvGrpSpPr>
        <p:cNvPr id="91" name="Shape 91"/>
        <p:cNvGrpSpPr/>
        <p:nvPr/>
      </p:nvGrpSpPr>
      <p:grpSpPr>
        <a:xfrm>
          <a:off x="0" y="0"/>
          <a:ext cx="0" cy="0"/>
          <a:chOff x="0" y="0"/>
          <a:chExt cx="0" cy="0"/>
        </a:xfrm>
      </p:grpSpPr>
      <p:sp>
        <p:nvSpPr>
          <p:cNvPr id="92" name="Google Shape;92;p24"/>
          <p:cNvSpPr/>
          <p:nvPr>
            <p:ph idx="2" type="pic"/>
          </p:nvPr>
        </p:nvSpPr>
        <p:spPr>
          <a:xfrm>
            <a:off x="5939913" y="0"/>
            <a:ext cx="3204088"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93" name="Google Shape;93;p24"/>
          <p:cNvSpPr/>
          <p:nvPr>
            <p:ph idx="3" type="pic"/>
          </p:nvPr>
        </p:nvSpPr>
        <p:spPr>
          <a:xfrm>
            <a:off x="2875935" y="0"/>
            <a:ext cx="2717390" cy="188041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92"/>
                                        </p:tgtEl>
                                        <p:attrNameLst>
                                          <p:attrName>style.visibility</p:attrName>
                                        </p:attrNameLst>
                                      </p:cBhvr>
                                      <p:to>
                                        <p:strVal val="visible"/>
                                      </p:to>
                                    </p:set>
                                    <p:anim calcmode="lin" valueType="num">
                                      <p:cBhvr additive="base">
                                        <p:cTn dur="750"/>
                                        <p:tgtEl>
                                          <p:spTgt spid="9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93"/>
                                        </p:tgtEl>
                                        <p:attrNameLst>
                                          <p:attrName>style.visibility</p:attrName>
                                        </p:attrNameLst>
                                      </p:cBhvr>
                                      <p:to>
                                        <p:strVal val="visible"/>
                                      </p:to>
                                    </p:set>
                                    <p:anim calcmode="lin" valueType="num">
                                      <p:cBhvr additive="base">
                                        <p:cTn dur="750"/>
                                        <p:tgtEl>
                                          <p:spTgt spid="9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9_Title Slide">
  <p:cSld name="39_Title Slide">
    <p:spTree>
      <p:nvGrpSpPr>
        <p:cNvPr id="94" name="Shape 94"/>
        <p:cNvGrpSpPr/>
        <p:nvPr/>
      </p:nvGrpSpPr>
      <p:grpSpPr>
        <a:xfrm>
          <a:off x="0" y="0"/>
          <a:ext cx="0" cy="0"/>
          <a:chOff x="0" y="0"/>
          <a:chExt cx="0" cy="0"/>
        </a:xfrm>
      </p:grpSpPr>
      <p:sp>
        <p:nvSpPr>
          <p:cNvPr id="95" name="Google Shape;95;p25"/>
          <p:cNvSpPr/>
          <p:nvPr>
            <p:ph idx="2" type="pic"/>
          </p:nvPr>
        </p:nvSpPr>
        <p:spPr>
          <a:xfrm>
            <a:off x="3574426" y="1518790"/>
            <a:ext cx="1657565" cy="2210086"/>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96" name="Google Shape;96;p25"/>
          <p:cNvSpPr/>
          <p:nvPr>
            <p:ph idx="3" type="pic"/>
          </p:nvPr>
        </p:nvSpPr>
        <p:spPr>
          <a:xfrm>
            <a:off x="799805" y="1518790"/>
            <a:ext cx="2618473" cy="362471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25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750"/>
                                        <p:tgtEl>
                                          <p:spTgt spid="96"/>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750"/>
                                  </p:stCondLst>
                                  <p:childTnLst>
                                    <p:set>
                                      <p:cBhvr>
                                        <p:cTn dur="1" fill="hold">
                                          <p:stCondLst>
                                            <p:cond delay="0"/>
                                          </p:stCondLst>
                                        </p:cTn>
                                        <p:tgtEl>
                                          <p:spTgt spid="95"/>
                                        </p:tgtEl>
                                        <p:attrNameLst>
                                          <p:attrName>style.visibility</p:attrName>
                                        </p:attrNameLst>
                                      </p:cBhvr>
                                      <p:to>
                                        <p:strVal val="visible"/>
                                      </p:to>
                                    </p:set>
                                    <p:animEffect filter="fade" transition="in">
                                      <p:cBhvr>
                                        <p:cTn dur="5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0_Title Slide">
  <p:cSld name="40_Title Slide">
    <p:spTree>
      <p:nvGrpSpPr>
        <p:cNvPr id="97" name="Shape 97"/>
        <p:cNvGrpSpPr/>
        <p:nvPr/>
      </p:nvGrpSpPr>
      <p:grpSpPr>
        <a:xfrm>
          <a:off x="0" y="0"/>
          <a:ext cx="0" cy="0"/>
          <a:chOff x="0" y="0"/>
          <a:chExt cx="0" cy="0"/>
        </a:xfrm>
      </p:grpSpPr>
      <p:sp>
        <p:nvSpPr>
          <p:cNvPr id="98" name="Google Shape;98;p26"/>
          <p:cNvSpPr/>
          <p:nvPr>
            <p:ph idx="2" type="pic"/>
          </p:nvPr>
        </p:nvSpPr>
        <p:spPr>
          <a:xfrm>
            <a:off x="749918" y="1640993"/>
            <a:ext cx="1861520" cy="186152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99" name="Google Shape;99;p26"/>
          <p:cNvSpPr/>
          <p:nvPr>
            <p:ph idx="3" type="pic"/>
          </p:nvPr>
        </p:nvSpPr>
        <p:spPr>
          <a:xfrm>
            <a:off x="3641240" y="2610858"/>
            <a:ext cx="1861520" cy="186152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00" name="Google Shape;100;p26"/>
          <p:cNvSpPr/>
          <p:nvPr>
            <p:ph idx="4" type="pic"/>
          </p:nvPr>
        </p:nvSpPr>
        <p:spPr>
          <a:xfrm>
            <a:off x="3641240" y="671125"/>
            <a:ext cx="1861520" cy="186152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01" name="Google Shape;101;p26"/>
          <p:cNvSpPr/>
          <p:nvPr>
            <p:ph idx="5" type="pic"/>
          </p:nvPr>
        </p:nvSpPr>
        <p:spPr>
          <a:xfrm>
            <a:off x="6532564" y="1640993"/>
            <a:ext cx="1861519" cy="186152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500"/>
                                  </p:stCondLst>
                                  <p:childTnLst>
                                    <p:set>
                                      <p:cBhvr>
                                        <p:cTn dur="1" fill="hold">
                                          <p:stCondLst>
                                            <p:cond delay="0"/>
                                          </p:stCondLst>
                                        </p:cTn>
                                        <p:tgtEl>
                                          <p:spTgt spid="98"/>
                                        </p:tgtEl>
                                        <p:attrNameLst>
                                          <p:attrName>style.visibility</p:attrName>
                                        </p:attrNameLst>
                                      </p:cBhvr>
                                      <p:to>
                                        <p:strVal val="visible"/>
                                      </p:to>
                                    </p:set>
                                    <p:anim calcmode="lin" valueType="num">
                                      <p:cBhvr additive="base">
                                        <p:cTn dur="750"/>
                                        <p:tgtEl>
                                          <p:spTgt spid="9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750"/>
                                        <p:tgtEl>
                                          <p:spTgt spid="10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75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750"/>
                                        <p:tgtEl>
                                          <p:spTgt spid="10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75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750"/>
                                        <p:tgtEl>
                                          <p:spTgt spid="9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Title Slide" showMasterSp="0">
  <p:cSld name="9_Title Slide">
    <p:bg>
      <p:bgPr>
        <a:solidFill>
          <a:srgbClr val="0E0F30"/>
        </a:solidFill>
      </p:bgPr>
    </p:bg>
    <p:spTree>
      <p:nvGrpSpPr>
        <p:cNvPr id="102" name="Shape 102"/>
        <p:cNvGrpSpPr/>
        <p:nvPr/>
      </p:nvGrpSpPr>
      <p:grpSpPr>
        <a:xfrm>
          <a:off x="0" y="0"/>
          <a:ext cx="0" cy="0"/>
          <a:chOff x="0" y="0"/>
          <a:chExt cx="0" cy="0"/>
        </a:xfrm>
      </p:grpSpPr>
      <p:sp>
        <p:nvSpPr>
          <p:cNvPr id="103" name="Google Shape;103;p27"/>
          <p:cNvSpPr/>
          <p:nvPr>
            <p:ph idx="2" type="pic"/>
          </p:nvPr>
        </p:nvSpPr>
        <p:spPr>
          <a:xfrm>
            <a:off x="4572000" y="365855"/>
            <a:ext cx="3871210" cy="387121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04" name="Google Shape;104;p27"/>
          <p:cNvSpPr/>
          <p:nvPr>
            <p:ph idx="3" type="pic"/>
          </p:nvPr>
        </p:nvSpPr>
        <p:spPr>
          <a:xfrm>
            <a:off x="3287317" y="1287067"/>
            <a:ext cx="2569369" cy="2569369"/>
          </a:xfrm>
          <a:prstGeom prst="rect">
            <a:avLst/>
          </a:prstGeom>
          <a:noFill/>
          <a:ln>
            <a:noFill/>
          </a:ln>
          <a:effectLst>
            <a:outerShdw blurRad="889000" sx="86000" rotWithShape="0" algn="tl" dir="2700000" dist="444500" sy="86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grpSp>
        <p:nvGrpSpPr>
          <p:cNvPr id="105" name="Google Shape;105;p27"/>
          <p:cNvGrpSpPr/>
          <p:nvPr/>
        </p:nvGrpSpPr>
        <p:grpSpPr>
          <a:xfrm>
            <a:off x="8393561" y="4452935"/>
            <a:ext cx="564697" cy="564697"/>
            <a:chOff x="11160804" y="5906634"/>
            <a:chExt cx="814163" cy="814163"/>
          </a:xfrm>
        </p:grpSpPr>
        <p:sp>
          <p:nvSpPr>
            <p:cNvPr id="106" name="Google Shape;106;p27"/>
            <p:cNvSpPr/>
            <p:nvPr/>
          </p:nvSpPr>
          <p:spPr>
            <a:xfrm>
              <a:off x="11160804" y="5906634"/>
              <a:ext cx="814163" cy="814163"/>
            </a:xfrm>
            <a:custGeom>
              <a:rect b="b" l="l" r="r" t="t"/>
              <a:pathLst>
                <a:path extrusionOk="0" h="1539686" w="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chemeClr val="accent4">
                <a:alpha val="2196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07" name="Google Shape;107;p27"/>
            <p:cNvSpPr/>
            <p:nvPr/>
          </p:nvSpPr>
          <p:spPr>
            <a:xfrm>
              <a:off x="11335656" y="6081486"/>
              <a:ext cx="464458" cy="464458"/>
            </a:xfrm>
            <a:prstGeom prst="ellipse">
              <a:avLst/>
            </a:prstGeom>
            <a:gradFill>
              <a:gsLst>
                <a:gs pos="0">
                  <a:schemeClr val="accent1"/>
                </a:gs>
                <a:gs pos="89000">
                  <a:schemeClr val="accent4"/>
                </a:gs>
                <a:gs pos="100000">
                  <a:schemeClr val="accent4"/>
                </a:gs>
              </a:gsLst>
              <a:path path="circle">
                <a:fillToRect b="100%" r="100%"/>
              </a:path>
              <a:tileRect l="-100%" t="-100%"/>
            </a:gradFill>
            <a:ln>
              <a:noFill/>
            </a:ln>
            <a:effectLst>
              <a:outerShdw blurRad="749300" sx="83000" rotWithShape="0" algn="tl" dir="2700000" dist="266700" sy="83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
        <p:nvSpPr>
          <p:cNvPr id="108" name="Google Shape;108;p27"/>
          <p:cNvSpPr txBox="1"/>
          <p:nvPr/>
        </p:nvSpPr>
        <p:spPr>
          <a:xfrm>
            <a:off x="8445948" y="4631410"/>
            <a:ext cx="459923" cy="2077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fld id="{00000000-1234-1234-1234-123412341234}" type="slidenum">
              <a:rPr i="0" lang="en" sz="900">
                <a:solidFill>
                  <a:schemeClr val="lt1"/>
                </a:solidFill>
                <a:latin typeface="Quattrocento Sans"/>
                <a:ea typeface="Quattrocento Sans"/>
                <a:cs typeface="Quattrocento Sans"/>
                <a:sym typeface="Quattrocento Sans"/>
              </a:rPr>
              <a:t>‹#›</a:t>
            </a:fld>
            <a:endParaRPr i="0" sz="900">
              <a:solidFill>
                <a:schemeClr val="lt1"/>
              </a:solidFill>
              <a:latin typeface="Quattrocento Sans"/>
              <a:ea typeface="Quattrocento Sans"/>
              <a:cs typeface="Quattrocento Sans"/>
              <a:sym typeface="Quattrocento Sans"/>
            </a:endParaRPr>
          </a:p>
        </p:txBody>
      </p:sp>
      <p:sp>
        <p:nvSpPr>
          <p:cNvPr id="109" name="Google Shape;109;p27"/>
          <p:cNvSpPr txBox="1"/>
          <p:nvPr/>
        </p:nvSpPr>
        <p:spPr>
          <a:xfrm>
            <a:off x="6492404" y="4721919"/>
            <a:ext cx="1779879" cy="196207"/>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 sz="800">
                <a:solidFill>
                  <a:srgbClr val="BFBFBF"/>
                </a:solidFill>
                <a:latin typeface="Quattrocento Sans"/>
                <a:ea typeface="Quattrocento Sans"/>
                <a:cs typeface="Quattrocento Sans"/>
                <a:sym typeface="Quattrocento Sans"/>
              </a:rPr>
              <a:t>www.yourwebsite.com</a:t>
            </a:r>
            <a:endParaRPr sz="1100"/>
          </a:p>
        </p:txBody>
      </p:sp>
      <p:sp>
        <p:nvSpPr>
          <p:cNvPr id="110" name="Google Shape;110;p27"/>
          <p:cNvSpPr txBox="1"/>
          <p:nvPr/>
        </p:nvSpPr>
        <p:spPr>
          <a:xfrm>
            <a:off x="380265" y="4721919"/>
            <a:ext cx="1577585" cy="19620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800">
                <a:solidFill>
                  <a:srgbClr val="BFBFBF"/>
                </a:solidFill>
                <a:latin typeface="Quattrocento Sans"/>
                <a:ea typeface="Quattrocento Sans"/>
                <a:cs typeface="Quattrocento Sans"/>
                <a:sym typeface="Quattrocento Sans"/>
              </a:rPr>
              <a:t>2018 ©Splash!</a:t>
            </a:r>
            <a:endParaRPr sz="1100"/>
          </a:p>
        </p:txBody>
      </p:sp>
      <p:sp>
        <p:nvSpPr>
          <p:cNvPr id="111" name="Google Shape;111;p27"/>
          <p:cNvSpPr/>
          <p:nvPr/>
        </p:nvSpPr>
        <p:spPr>
          <a:xfrm>
            <a:off x="1654585" y="4766430"/>
            <a:ext cx="4745117" cy="107185"/>
          </a:xfrm>
          <a:prstGeom prst="roundRect">
            <a:avLst>
              <a:gd fmla="val 50000" name="adj"/>
            </a:avLst>
          </a:prstGeom>
          <a:solidFill>
            <a:srgbClr val="0E0F3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112" name="Google Shape;112;p27"/>
          <p:cNvGrpSpPr/>
          <p:nvPr/>
        </p:nvGrpSpPr>
        <p:grpSpPr>
          <a:xfrm>
            <a:off x="380265" y="277280"/>
            <a:ext cx="654057" cy="263482"/>
            <a:chOff x="2437417" y="1269591"/>
            <a:chExt cx="4084621" cy="1645458"/>
          </a:xfrm>
        </p:grpSpPr>
        <p:sp>
          <p:nvSpPr>
            <p:cNvPr id="113" name="Google Shape;113;p27"/>
            <p:cNvSpPr/>
            <p:nvPr/>
          </p:nvSpPr>
          <p:spPr>
            <a:xfrm>
              <a:off x="2437417" y="1269591"/>
              <a:ext cx="4047942" cy="1645458"/>
            </a:xfrm>
            <a:custGeom>
              <a:rect b="b" l="l" r="r" t="t"/>
              <a:pathLst>
                <a:path extrusionOk="0" h="1645458" w="4047942">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14" name="Google Shape;114;p27"/>
            <p:cNvSpPr/>
            <p:nvPr/>
          </p:nvSpPr>
          <p:spPr>
            <a:xfrm>
              <a:off x="2879176" y="1577127"/>
              <a:ext cx="3164424" cy="1030386"/>
            </a:xfrm>
            <a:custGeom>
              <a:rect b="b" l="l" r="r" t="t"/>
              <a:pathLst>
                <a:path extrusionOk="0" h="1030386" w="3164424">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15" name="Google Shape;115;p27"/>
            <p:cNvSpPr/>
            <p:nvPr/>
          </p:nvSpPr>
          <p:spPr>
            <a:xfrm>
              <a:off x="6299796" y="1981201"/>
              <a:ext cx="222242" cy="222240"/>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03"/>
                                        </p:tgtEl>
                                        <p:attrNameLst>
                                          <p:attrName>style.visibility</p:attrName>
                                        </p:attrNameLst>
                                      </p:cBhvr>
                                      <p:to>
                                        <p:strVal val="visible"/>
                                      </p:to>
                                    </p:set>
                                    <p:anim calcmode="lin" valueType="num">
                                      <p:cBhvr additive="base">
                                        <p:cTn dur="750"/>
                                        <p:tgtEl>
                                          <p:spTgt spid="10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1250"/>
                                        <p:tgtEl>
                                          <p:spTgt spid="10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_Title Slide">
  <p:cSld name="20_Title Slide">
    <p:spTree>
      <p:nvGrpSpPr>
        <p:cNvPr id="116" name="Shape 116"/>
        <p:cNvGrpSpPr/>
        <p:nvPr/>
      </p:nvGrpSpPr>
      <p:grpSpPr>
        <a:xfrm>
          <a:off x="0" y="0"/>
          <a:ext cx="0" cy="0"/>
          <a:chOff x="0" y="0"/>
          <a:chExt cx="0" cy="0"/>
        </a:xfrm>
      </p:grpSpPr>
      <p:sp>
        <p:nvSpPr>
          <p:cNvPr id="117" name="Google Shape;117;p28"/>
          <p:cNvSpPr/>
          <p:nvPr>
            <p:ph idx="2" type="pic"/>
          </p:nvPr>
        </p:nvSpPr>
        <p:spPr>
          <a:xfrm>
            <a:off x="1143001" y="859972"/>
            <a:ext cx="2394857" cy="2950028"/>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250"/>
                                  </p:stCondLst>
                                  <p:childTnLst>
                                    <p:set>
                                      <p:cBhvr>
                                        <p:cTn dur="1" fill="hold">
                                          <p:stCondLst>
                                            <p:cond delay="0"/>
                                          </p:stCondLst>
                                        </p:cTn>
                                        <p:tgtEl>
                                          <p:spTgt spid="117"/>
                                        </p:tgtEl>
                                        <p:attrNameLst>
                                          <p:attrName>style.visibility</p:attrName>
                                        </p:attrNameLst>
                                      </p:cBhvr>
                                      <p:to>
                                        <p:strVal val="visible"/>
                                      </p:to>
                                    </p:set>
                                    <p:anim calcmode="lin" valueType="num">
                                      <p:cBhvr additive="base">
                                        <p:cTn dur="750"/>
                                        <p:tgtEl>
                                          <p:spTgt spid="11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Title Slide">
  <p:cSld name="11_Title Slide">
    <p:spTree>
      <p:nvGrpSpPr>
        <p:cNvPr id="118" name="Shape 118"/>
        <p:cNvGrpSpPr/>
        <p:nvPr/>
      </p:nvGrpSpPr>
      <p:grpSpPr>
        <a:xfrm>
          <a:off x="0" y="0"/>
          <a:ext cx="0" cy="0"/>
          <a:chOff x="0" y="0"/>
          <a:chExt cx="0" cy="0"/>
        </a:xfrm>
      </p:grpSpPr>
      <p:sp>
        <p:nvSpPr>
          <p:cNvPr id="119" name="Google Shape;119;p29"/>
          <p:cNvSpPr/>
          <p:nvPr>
            <p:ph idx="2" type="pic"/>
          </p:nvPr>
        </p:nvSpPr>
        <p:spPr>
          <a:xfrm>
            <a:off x="5079240" y="1114425"/>
            <a:ext cx="2795470" cy="279547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500"/>
                                  </p:stCondLst>
                                  <p:childTnLst>
                                    <p:set>
                                      <p:cBhvr>
                                        <p:cTn dur="1" fill="hold">
                                          <p:stCondLst>
                                            <p:cond delay="0"/>
                                          </p:stCondLst>
                                        </p:cTn>
                                        <p:tgtEl>
                                          <p:spTgt spid="119"/>
                                        </p:tgtEl>
                                        <p:attrNameLst>
                                          <p:attrName>style.visibility</p:attrName>
                                        </p:attrNameLst>
                                      </p:cBhvr>
                                      <p:to>
                                        <p:strVal val="visible"/>
                                      </p:to>
                                    </p:set>
                                    <p:anim calcmode="lin" valueType="num">
                                      <p:cBhvr additive="base">
                                        <p:cTn dur="750"/>
                                        <p:tgtEl>
                                          <p:spTgt spid="11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Title Slide">
  <p:cSld name="21_Title Slide">
    <p:spTree>
      <p:nvGrpSpPr>
        <p:cNvPr id="120" name="Shape 120"/>
        <p:cNvGrpSpPr/>
        <p:nvPr/>
      </p:nvGrpSpPr>
      <p:grpSpPr>
        <a:xfrm>
          <a:off x="0" y="0"/>
          <a:ext cx="0" cy="0"/>
          <a:chOff x="0" y="0"/>
          <a:chExt cx="0" cy="0"/>
        </a:xfrm>
      </p:grpSpPr>
      <p:sp>
        <p:nvSpPr>
          <p:cNvPr id="121" name="Google Shape;121;p30"/>
          <p:cNvSpPr/>
          <p:nvPr>
            <p:ph idx="2" type="pic"/>
          </p:nvPr>
        </p:nvSpPr>
        <p:spPr>
          <a:xfrm>
            <a:off x="1274628" y="600691"/>
            <a:ext cx="2851058" cy="285105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50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750"/>
                                        <p:tgtEl>
                                          <p:spTgt spid="12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8_Title Slide">
  <p:cSld name="38_Title Slide">
    <p:spTree>
      <p:nvGrpSpPr>
        <p:cNvPr id="122" name="Shape 122"/>
        <p:cNvGrpSpPr/>
        <p:nvPr/>
      </p:nvGrpSpPr>
      <p:grpSpPr>
        <a:xfrm>
          <a:off x="0" y="0"/>
          <a:ext cx="0" cy="0"/>
          <a:chOff x="0" y="0"/>
          <a:chExt cx="0" cy="0"/>
        </a:xfrm>
      </p:grpSpPr>
      <p:sp>
        <p:nvSpPr>
          <p:cNvPr id="123" name="Google Shape;123;p31"/>
          <p:cNvSpPr/>
          <p:nvPr>
            <p:ph idx="2" type="pic"/>
          </p:nvPr>
        </p:nvSpPr>
        <p:spPr>
          <a:xfrm>
            <a:off x="4247535" y="685800"/>
            <a:ext cx="4423041" cy="359492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500"/>
                                  </p:stCondLst>
                                  <p:childTnLst>
                                    <p:set>
                                      <p:cBhvr>
                                        <p:cTn dur="1" fill="hold">
                                          <p:stCondLst>
                                            <p:cond delay="0"/>
                                          </p:stCondLst>
                                        </p:cTn>
                                        <p:tgtEl>
                                          <p:spTgt spid="123"/>
                                        </p:tgtEl>
                                        <p:attrNameLst>
                                          <p:attrName>style.visibility</p:attrName>
                                        </p:attrNameLst>
                                      </p:cBhvr>
                                      <p:to>
                                        <p:strVal val="visible"/>
                                      </p:to>
                                    </p:set>
                                    <p:anim calcmode="lin" valueType="num">
                                      <p:cBhvr additive="base">
                                        <p:cTn dur="750"/>
                                        <p:tgtEl>
                                          <p:spTgt spid="12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Title Slide">
  <p:cSld name="12_Title Slide">
    <p:spTree>
      <p:nvGrpSpPr>
        <p:cNvPr id="124" name="Shape 124"/>
        <p:cNvGrpSpPr/>
        <p:nvPr/>
      </p:nvGrpSpPr>
      <p:grpSpPr>
        <a:xfrm>
          <a:off x="0" y="0"/>
          <a:ext cx="0" cy="0"/>
          <a:chOff x="0" y="0"/>
          <a:chExt cx="0" cy="0"/>
        </a:xfrm>
      </p:grpSpPr>
      <p:sp>
        <p:nvSpPr>
          <p:cNvPr id="125" name="Google Shape;125;p32"/>
          <p:cNvSpPr/>
          <p:nvPr>
            <p:ph idx="2" type="pic"/>
          </p:nvPr>
        </p:nvSpPr>
        <p:spPr>
          <a:xfrm>
            <a:off x="835127" y="1382661"/>
            <a:ext cx="1836174" cy="3063978"/>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26" name="Google Shape;126;p32"/>
          <p:cNvSpPr/>
          <p:nvPr>
            <p:ph idx="3" type="pic"/>
          </p:nvPr>
        </p:nvSpPr>
        <p:spPr>
          <a:xfrm>
            <a:off x="4636525" y="1382661"/>
            <a:ext cx="1836174" cy="3063978"/>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500"/>
                                  </p:stCondLst>
                                  <p:childTnLst>
                                    <p:set>
                                      <p:cBhvr>
                                        <p:cTn dur="1" fill="hold">
                                          <p:stCondLst>
                                            <p:cond delay="0"/>
                                          </p:stCondLst>
                                        </p:cTn>
                                        <p:tgtEl>
                                          <p:spTgt spid="125"/>
                                        </p:tgtEl>
                                        <p:attrNameLst>
                                          <p:attrName>style.visibility</p:attrName>
                                        </p:attrNameLst>
                                      </p:cBhvr>
                                      <p:to>
                                        <p:strVal val="visible"/>
                                      </p:to>
                                    </p:set>
                                    <p:anim calcmode="lin" valueType="num">
                                      <p:cBhvr additive="base">
                                        <p:cTn dur="750"/>
                                        <p:tgtEl>
                                          <p:spTgt spid="12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750"/>
                                  </p:stCondLst>
                                  <p:childTnLst>
                                    <p:set>
                                      <p:cBhvr>
                                        <p:cTn dur="1" fill="hold">
                                          <p:stCondLst>
                                            <p:cond delay="0"/>
                                          </p:stCondLst>
                                        </p:cTn>
                                        <p:tgtEl>
                                          <p:spTgt spid="126"/>
                                        </p:tgtEl>
                                        <p:attrNameLst>
                                          <p:attrName>style.visibility</p:attrName>
                                        </p:attrNameLst>
                                      </p:cBhvr>
                                      <p:to>
                                        <p:strVal val="visible"/>
                                      </p:to>
                                    </p:set>
                                    <p:anim calcmode="lin" valueType="num">
                                      <p:cBhvr additive="base">
                                        <p:cTn dur="750"/>
                                        <p:tgtEl>
                                          <p:spTgt spid="12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Title Slide">
  <p:cSld name="13_Title Slide">
    <p:spTree>
      <p:nvGrpSpPr>
        <p:cNvPr id="127" name="Shape 127"/>
        <p:cNvGrpSpPr/>
        <p:nvPr/>
      </p:nvGrpSpPr>
      <p:grpSpPr>
        <a:xfrm>
          <a:off x="0" y="0"/>
          <a:ext cx="0" cy="0"/>
          <a:chOff x="0" y="0"/>
          <a:chExt cx="0" cy="0"/>
        </a:xfrm>
      </p:grpSpPr>
      <p:sp>
        <p:nvSpPr>
          <p:cNvPr id="128" name="Google Shape;128;p33"/>
          <p:cNvSpPr/>
          <p:nvPr>
            <p:ph idx="2" type="pic"/>
          </p:nvPr>
        </p:nvSpPr>
        <p:spPr>
          <a:xfrm>
            <a:off x="859972" y="1338943"/>
            <a:ext cx="3655955" cy="1514785"/>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29" name="Google Shape;129;p33"/>
          <p:cNvSpPr/>
          <p:nvPr>
            <p:ph idx="3" type="pic"/>
          </p:nvPr>
        </p:nvSpPr>
        <p:spPr>
          <a:xfrm>
            <a:off x="4628073" y="1338943"/>
            <a:ext cx="3655955" cy="1514785"/>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30" name="Google Shape;130;p33"/>
          <p:cNvSpPr/>
          <p:nvPr>
            <p:ph idx="4" type="pic"/>
          </p:nvPr>
        </p:nvSpPr>
        <p:spPr>
          <a:xfrm>
            <a:off x="5345807" y="2937472"/>
            <a:ext cx="2938221" cy="1514785"/>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31" name="Google Shape;131;p33"/>
          <p:cNvSpPr/>
          <p:nvPr>
            <p:ph idx="5" type="pic"/>
          </p:nvPr>
        </p:nvSpPr>
        <p:spPr>
          <a:xfrm>
            <a:off x="3102889" y="2937472"/>
            <a:ext cx="2133394" cy="1514785"/>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32" name="Google Shape;132;p33"/>
          <p:cNvSpPr/>
          <p:nvPr>
            <p:ph idx="6" type="pic"/>
          </p:nvPr>
        </p:nvSpPr>
        <p:spPr>
          <a:xfrm>
            <a:off x="859972" y="2937472"/>
            <a:ext cx="2133394" cy="1514785"/>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500"/>
                                  </p:stCondLst>
                                  <p:childTnLst>
                                    <p:set>
                                      <p:cBhvr>
                                        <p:cTn dur="1" fill="hold">
                                          <p:stCondLst>
                                            <p:cond delay="0"/>
                                          </p:stCondLst>
                                        </p:cTn>
                                        <p:tgtEl>
                                          <p:spTgt spid="128"/>
                                        </p:tgtEl>
                                        <p:attrNameLst>
                                          <p:attrName>style.visibility</p:attrName>
                                        </p:attrNameLst>
                                      </p:cBhvr>
                                      <p:to>
                                        <p:strVal val="visible"/>
                                      </p:to>
                                    </p:set>
                                    <p:anim calcmode="lin" valueType="num">
                                      <p:cBhvr additive="base">
                                        <p:cTn dur="750"/>
                                        <p:tgtEl>
                                          <p:spTgt spid="12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75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750"/>
                                        <p:tgtEl>
                                          <p:spTgt spid="12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000"/>
                                  </p:stCondLst>
                                  <p:childTnLst>
                                    <p:set>
                                      <p:cBhvr>
                                        <p:cTn dur="1" fill="hold">
                                          <p:stCondLst>
                                            <p:cond delay="0"/>
                                          </p:stCondLst>
                                        </p:cTn>
                                        <p:tgtEl>
                                          <p:spTgt spid="130"/>
                                        </p:tgtEl>
                                        <p:attrNameLst>
                                          <p:attrName>style.visibility</p:attrName>
                                        </p:attrNameLst>
                                      </p:cBhvr>
                                      <p:to>
                                        <p:strVal val="visible"/>
                                      </p:to>
                                    </p:set>
                                    <p:anim calcmode="lin" valueType="num">
                                      <p:cBhvr additive="base">
                                        <p:cTn dur="750"/>
                                        <p:tgtEl>
                                          <p:spTgt spid="13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250"/>
                                  </p:stCondLst>
                                  <p:childTnLst>
                                    <p:set>
                                      <p:cBhvr>
                                        <p:cTn dur="1" fill="hold">
                                          <p:stCondLst>
                                            <p:cond delay="0"/>
                                          </p:stCondLst>
                                        </p:cTn>
                                        <p:tgtEl>
                                          <p:spTgt spid="131"/>
                                        </p:tgtEl>
                                        <p:attrNameLst>
                                          <p:attrName>style.visibility</p:attrName>
                                        </p:attrNameLst>
                                      </p:cBhvr>
                                      <p:to>
                                        <p:strVal val="visible"/>
                                      </p:to>
                                    </p:set>
                                    <p:anim calcmode="lin" valueType="num">
                                      <p:cBhvr additive="base">
                                        <p:cTn dur="750"/>
                                        <p:tgtEl>
                                          <p:spTgt spid="13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250"/>
                                  </p:stCondLst>
                                  <p:childTnLst>
                                    <p:set>
                                      <p:cBhvr>
                                        <p:cTn dur="1" fill="hold">
                                          <p:stCondLst>
                                            <p:cond delay="0"/>
                                          </p:stCondLst>
                                        </p:cTn>
                                        <p:tgtEl>
                                          <p:spTgt spid="132"/>
                                        </p:tgtEl>
                                        <p:attrNameLst>
                                          <p:attrName>style.visibility</p:attrName>
                                        </p:attrNameLst>
                                      </p:cBhvr>
                                      <p:to>
                                        <p:strVal val="visible"/>
                                      </p:to>
                                    </p:set>
                                    <p:anim calcmode="lin" valueType="num">
                                      <p:cBhvr additive="base">
                                        <p:cTn dur="1000"/>
                                        <p:tgtEl>
                                          <p:spTgt spid="13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Title Slide">
  <p:cSld name="15_Title Slide">
    <p:spTree>
      <p:nvGrpSpPr>
        <p:cNvPr id="133" name="Shape 133"/>
        <p:cNvGrpSpPr/>
        <p:nvPr/>
      </p:nvGrpSpPr>
      <p:grpSpPr>
        <a:xfrm>
          <a:off x="0" y="0"/>
          <a:ext cx="0" cy="0"/>
          <a:chOff x="0" y="0"/>
          <a:chExt cx="0" cy="0"/>
        </a:xfrm>
      </p:grpSpPr>
      <p:sp>
        <p:nvSpPr>
          <p:cNvPr id="134" name="Google Shape;134;p34"/>
          <p:cNvSpPr/>
          <p:nvPr>
            <p:ph idx="2" type="pic"/>
          </p:nvPr>
        </p:nvSpPr>
        <p:spPr>
          <a:xfrm>
            <a:off x="2997609" y="0"/>
            <a:ext cx="6146391" cy="3384754"/>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500"/>
                                  </p:stCondLst>
                                  <p:childTnLst>
                                    <p:set>
                                      <p:cBhvr>
                                        <p:cTn dur="1" fill="hold">
                                          <p:stCondLst>
                                            <p:cond delay="0"/>
                                          </p:stCondLst>
                                        </p:cTn>
                                        <p:tgtEl>
                                          <p:spTgt spid="134"/>
                                        </p:tgtEl>
                                        <p:attrNameLst>
                                          <p:attrName>style.visibility</p:attrName>
                                        </p:attrNameLst>
                                      </p:cBhvr>
                                      <p:to>
                                        <p:strVal val="visible"/>
                                      </p:to>
                                    </p:set>
                                    <p:anim calcmode="lin" valueType="num">
                                      <p:cBhvr additive="base">
                                        <p:cTn dur="750"/>
                                        <p:tgtEl>
                                          <p:spTgt spid="13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Title Slide">
  <p:cSld name="16_Title Slide">
    <p:spTree>
      <p:nvGrpSpPr>
        <p:cNvPr id="135" name="Shape 135"/>
        <p:cNvGrpSpPr/>
        <p:nvPr/>
      </p:nvGrpSpPr>
      <p:grpSpPr>
        <a:xfrm>
          <a:off x="0" y="0"/>
          <a:ext cx="0" cy="0"/>
          <a:chOff x="0" y="0"/>
          <a:chExt cx="0" cy="0"/>
        </a:xfrm>
      </p:grpSpPr>
      <p:sp>
        <p:nvSpPr>
          <p:cNvPr id="136" name="Google Shape;136;p35"/>
          <p:cNvSpPr/>
          <p:nvPr>
            <p:ph idx="2" type="pic"/>
          </p:nvPr>
        </p:nvSpPr>
        <p:spPr>
          <a:xfrm>
            <a:off x="0" y="664446"/>
            <a:ext cx="9144000" cy="2631818"/>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36"/>
                                        </p:tgtEl>
                                        <p:attrNameLst>
                                          <p:attrName>style.visibility</p:attrName>
                                        </p:attrNameLst>
                                      </p:cBhvr>
                                      <p:to>
                                        <p:strVal val="visible"/>
                                      </p:to>
                                    </p:set>
                                    <p:anim calcmode="lin" valueType="num">
                                      <p:cBhvr additive="base">
                                        <p:cTn dur="750"/>
                                        <p:tgtEl>
                                          <p:spTgt spid="13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_Title Slide" showMasterSp="0">
  <p:cSld name="18_Title Slide">
    <p:bg>
      <p:bgPr>
        <a:solidFill>
          <a:srgbClr val="0E0F30"/>
        </a:solidFill>
      </p:bgPr>
    </p:bg>
    <p:spTree>
      <p:nvGrpSpPr>
        <p:cNvPr id="137" name="Shape 137"/>
        <p:cNvGrpSpPr/>
        <p:nvPr/>
      </p:nvGrpSpPr>
      <p:grpSpPr>
        <a:xfrm>
          <a:off x="0" y="0"/>
          <a:ext cx="0" cy="0"/>
          <a:chOff x="0" y="0"/>
          <a:chExt cx="0" cy="0"/>
        </a:xfrm>
      </p:grpSpPr>
      <p:grpSp>
        <p:nvGrpSpPr>
          <p:cNvPr id="138" name="Google Shape;138;p36"/>
          <p:cNvGrpSpPr/>
          <p:nvPr/>
        </p:nvGrpSpPr>
        <p:grpSpPr>
          <a:xfrm>
            <a:off x="8393561" y="4452935"/>
            <a:ext cx="564697" cy="564697"/>
            <a:chOff x="11160804" y="5906634"/>
            <a:chExt cx="814163" cy="814163"/>
          </a:xfrm>
        </p:grpSpPr>
        <p:sp>
          <p:nvSpPr>
            <p:cNvPr id="139" name="Google Shape;139;p36"/>
            <p:cNvSpPr/>
            <p:nvPr/>
          </p:nvSpPr>
          <p:spPr>
            <a:xfrm>
              <a:off x="11160804" y="5906634"/>
              <a:ext cx="814163" cy="814163"/>
            </a:xfrm>
            <a:custGeom>
              <a:rect b="b" l="l" r="r" t="t"/>
              <a:pathLst>
                <a:path extrusionOk="0" h="1539686" w="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chemeClr val="accent4">
                <a:alpha val="2196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40" name="Google Shape;140;p36"/>
            <p:cNvSpPr/>
            <p:nvPr/>
          </p:nvSpPr>
          <p:spPr>
            <a:xfrm>
              <a:off x="11335656" y="6081486"/>
              <a:ext cx="464458" cy="464458"/>
            </a:xfrm>
            <a:prstGeom prst="ellipse">
              <a:avLst/>
            </a:prstGeom>
            <a:gradFill>
              <a:gsLst>
                <a:gs pos="0">
                  <a:schemeClr val="accent1"/>
                </a:gs>
                <a:gs pos="89000">
                  <a:schemeClr val="accent4"/>
                </a:gs>
                <a:gs pos="100000">
                  <a:schemeClr val="accent4"/>
                </a:gs>
              </a:gsLst>
              <a:path path="circle">
                <a:fillToRect b="100%" r="100%"/>
              </a:path>
              <a:tileRect l="-100%" t="-100%"/>
            </a:gradFill>
            <a:ln>
              <a:noFill/>
            </a:ln>
            <a:effectLst>
              <a:outerShdw blurRad="749300" sx="83000" rotWithShape="0" algn="tl" dir="2700000" dist="266700" sy="83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
        <p:nvSpPr>
          <p:cNvPr id="141" name="Google Shape;141;p36"/>
          <p:cNvSpPr txBox="1"/>
          <p:nvPr/>
        </p:nvSpPr>
        <p:spPr>
          <a:xfrm>
            <a:off x="8445948" y="4631410"/>
            <a:ext cx="459923" cy="2077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fld id="{00000000-1234-1234-1234-123412341234}" type="slidenum">
              <a:rPr i="0" lang="en" sz="900">
                <a:solidFill>
                  <a:schemeClr val="lt1"/>
                </a:solidFill>
                <a:latin typeface="Quattrocento Sans"/>
                <a:ea typeface="Quattrocento Sans"/>
                <a:cs typeface="Quattrocento Sans"/>
                <a:sym typeface="Quattrocento Sans"/>
              </a:rPr>
              <a:t>‹#›</a:t>
            </a:fld>
            <a:endParaRPr i="0" sz="900">
              <a:solidFill>
                <a:schemeClr val="lt1"/>
              </a:solidFill>
              <a:latin typeface="Quattrocento Sans"/>
              <a:ea typeface="Quattrocento Sans"/>
              <a:cs typeface="Quattrocento Sans"/>
              <a:sym typeface="Quattrocento Sans"/>
            </a:endParaRPr>
          </a:p>
        </p:txBody>
      </p:sp>
      <p:sp>
        <p:nvSpPr>
          <p:cNvPr id="142" name="Google Shape;142;p36"/>
          <p:cNvSpPr txBox="1"/>
          <p:nvPr/>
        </p:nvSpPr>
        <p:spPr>
          <a:xfrm>
            <a:off x="6492404" y="4721919"/>
            <a:ext cx="1779879" cy="196207"/>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 sz="800">
                <a:solidFill>
                  <a:srgbClr val="BFBFBF"/>
                </a:solidFill>
                <a:latin typeface="Quattrocento Sans"/>
                <a:ea typeface="Quattrocento Sans"/>
                <a:cs typeface="Quattrocento Sans"/>
                <a:sym typeface="Quattrocento Sans"/>
              </a:rPr>
              <a:t>www.yourwebsite.com</a:t>
            </a:r>
            <a:endParaRPr sz="1100"/>
          </a:p>
        </p:txBody>
      </p:sp>
      <p:sp>
        <p:nvSpPr>
          <p:cNvPr id="143" name="Google Shape;143;p36"/>
          <p:cNvSpPr txBox="1"/>
          <p:nvPr/>
        </p:nvSpPr>
        <p:spPr>
          <a:xfrm>
            <a:off x="380265" y="4721919"/>
            <a:ext cx="1577585" cy="19620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800">
                <a:solidFill>
                  <a:srgbClr val="BFBFBF"/>
                </a:solidFill>
                <a:latin typeface="Quattrocento Sans"/>
                <a:ea typeface="Quattrocento Sans"/>
                <a:cs typeface="Quattrocento Sans"/>
                <a:sym typeface="Quattrocento Sans"/>
              </a:rPr>
              <a:t>2018 ©Splash!</a:t>
            </a:r>
            <a:endParaRPr sz="1100"/>
          </a:p>
        </p:txBody>
      </p:sp>
      <p:sp>
        <p:nvSpPr>
          <p:cNvPr id="144" name="Google Shape;144;p36"/>
          <p:cNvSpPr/>
          <p:nvPr/>
        </p:nvSpPr>
        <p:spPr>
          <a:xfrm>
            <a:off x="1654585" y="4766430"/>
            <a:ext cx="4745117" cy="107185"/>
          </a:xfrm>
          <a:prstGeom prst="roundRect">
            <a:avLst>
              <a:gd fmla="val 50000" name="adj"/>
            </a:avLst>
          </a:prstGeom>
          <a:solidFill>
            <a:srgbClr val="0E0F3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145" name="Google Shape;145;p36"/>
          <p:cNvGrpSpPr/>
          <p:nvPr/>
        </p:nvGrpSpPr>
        <p:grpSpPr>
          <a:xfrm>
            <a:off x="380265" y="277280"/>
            <a:ext cx="654057" cy="263482"/>
            <a:chOff x="2437417" y="1269591"/>
            <a:chExt cx="4084621" cy="1645458"/>
          </a:xfrm>
        </p:grpSpPr>
        <p:sp>
          <p:nvSpPr>
            <p:cNvPr id="146" name="Google Shape;146;p36"/>
            <p:cNvSpPr/>
            <p:nvPr/>
          </p:nvSpPr>
          <p:spPr>
            <a:xfrm>
              <a:off x="2437417" y="1269591"/>
              <a:ext cx="4047942" cy="1645458"/>
            </a:xfrm>
            <a:custGeom>
              <a:rect b="b" l="l" r="r" t="t"/>
              <a:pathLst>
                <a:path extrusionOk="0" h="1645458" w="4047942">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47" name="Google Shape;147;p36"/>
            <p:cNvSpPr/>
            <p:nvPr/>
          </p:nvSpPr>
          <p:spPr>
            <a:xfrm>
              <a:off x="2879176" y="1577127"/>
              <a:ext cx="3164424" cy="1030386"/>
            </a:xfrm>
            <a:custGeom>
              <a:rect b="b" l="l" r="r" t="t"/>
              <a:pathLst>
                <a:path extrusionOk="0" h="1030386" w="3164424">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48" name="Google Shape;148;p36"/>
            <p:cNvSpPr/>
            <p:nvPr/>
          </p:nvSpPr>
          <p:spPr>
            <a:xfrm>
              <a:off x="6299796" y="1981201"/>
              <a:ext cx="222242" cy="222240"/>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1_Title Slide" showMasterSp="0">
  <p:cSld name="41_Title Slide">
    <p:bg>
      <p:bgPr>
        <a:solidFill>
          <a:srgbClr val="0E0F30"/>
        </a:solidFill>
      </p:bgPr>
    </p:bg>
    <p:spTree>
      <p:nvGrpSpPr>
        <p:cNvPr id="149" name="Shape 149"/>
        <p:cNvGrpSpPr/>
        <p:nvPr/>
      </p:nvGrpSpPr>
      <p:grpSpPr>
        <a:xfrm>
          <a:off x="0" y="0"/>
          <a:ext cx="0" cy="0"/>
          <a:chOff x="0" y="0"/>
          <a:chExt cx="0" cy="0"/>
        </a:xfrm>
      </p:grpSpPr>
      <p:sp>
        <p:nvSpPr>
          <p:cNvPr id="150" name="Google Shape;150;p37"/>
          <p:cNvSpPr/>
          <p:nvPr>
            <p:ph idx="2" type="pic"/>
          </p:nvPr>
        </p:nvSpPr>
        <p:spPr>
          <a:xfrm>
            <a:off x="2179074" y="0"/>
            <a:ext cx="6964926" cy="211455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grpSp>
        <p:nvGrpSpPr>
          <p:cNvPr id="151" name="Google Shape;151;p37"/>
          <p:cNvGrpSpPr/>
          <p:nvPr/>
        </p:nvGrpSpPr>
        <p:grpSpPr>
          <a:xfrm>
            <a:off x="8393561" y="4452935"/>
            <a:ext cx="564697" cy="564697"/>
            <a:chOff x="11160804" y="5906634"/>
            <a:chExt cx="814163" cy="814163"/>
          </a:xfrm>
        </p:grpSpPr>
        <p:sp>
          <p:nvSpPr>
            <p:cNvPr id="152" name="Google Shape;152;p37"/>
            <p:cNvSpPr/>
            <p:nvPr/>
          </p:nvSpPr>
          <p:spPr>
            <a:xfrm>
              <a:off x="11160804" y="5906634"/>
              <a:ext cx="814163" cy="814163"/>
            </a:xfrm>
            <a:custGeom>
              <a:rect b="b" l="l" r="r" t="t"/>
              <a:pathLst>
                <a:path extrusionOk="0" h="1539686" w="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chemeClr val="accent4">
                <a:alpha val="2196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53" name="Google Shape;153;p37"/>
            <p:cNvSpPr/>
            <p:nvPr/>
          </p:nvSpPr>
          <p:spPr>
            <a:xfrm>
              <a:off x="11335656" y="6081486"/>
              <a:ext cx="464458" cy="464458"/>
            </a:xfrm>
            <a:prstGeom prst="ellipse">
              <a:avLst/>
            </a:prstGeom>
            <a:gradFill>
              <a:gsLst>
                <a:gs pos="0">
                  <a:schemeClr val="accent1"/>
                </a:gs>
                <a:gs pos="89000">
                  <a:schemeClr val="accent4"/>
                </a:gs>
                <a:gs pos="100000">
                  <a:schemeClr val="accent4"/>
                </a:gs>
              </a:gsLst>
              <a:path path="circle">
                <a:fillToRect b="100%" r="100%"/>
              </a:path>
              <a:tileRect l="-100%" t="-100%"/>
            </a:gradFill>
            <a:ln>
              <a:noFill/>
            </a:ln>
            <a:effectLst>
              <a:outerShdw blurRad="749300" sx="83000" rotWithShape="0" algn="tl" dir="2700000" dist="266700" sy="83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
        <p:nvSpPr>
          <p:cNvPr id="154" name="Google Shape;154;p37"/>
          <p:cNvSpPr txBox="1"/>
          <p:nvPr/>
        </p:nvSpPr>
        <p:spPr>
          <a:xfrm>
            <a:off x="8445948" y="4631410"/>
            <a:ext cx="459923" cy="2077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fld id="{00000000-1234-1234-1234-123412341234}" type="slidenum">
              <a:rPr i="0" lang="en" sz="900">
                <a:solidFill>
                  <a:schemeClr val="lt1"/>
                </a:solidFill>
                <a:latin typeface="Quattrocento Sans"/>
                <a:ea typeface="Quattrocento Sans"/>
                <a:cs typeface="Quattrocento Sans"/>
                <a:sym typeface="Quattrocento Sans"/>
              </a:rPr>
              <a:t>‹#›</a:t>
            </a:fld>
            <a:endParaRPr i="0" sz="900">
              <a:solidFill>
                <a:schemeClr val="lt1"/>
              </a:solidFill>
              <a:latin typeface="Quattrocento Sans"/>
              <a:ea typeface="Quattrocento Sans"/>
              <a:cs typeface="Quattrocento Sans"/>
              <a:sym typeface="Quattrocento Sans"/>
            </a:endParaRPr>
          </a:p>
        </p:txBody>
      </p:sp>
      <p:sp>
        <p:nvSpPr>
          <p:cNvPr id="155" name="Google Shape;155;p37"/>
          <p:cNvSpPr txBox="1"/>
          <p:nvPr/>
        </p:nvSpPr>
        <p:spPr>
          <a:xfrm>
            <a:off x="6492404" y="4721919"/>
            <a:ext cx="1779879" cy="196207"/>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 sz="800">
                <a:solidFill>
                  <a:srgbClr val="BFBFBF"/>
                </a:solidFill>
                <a:latin typeface="Quattrocento Sans"/>
                <a:ea typeface="Quattrocento Sans"/>
                <a:cs typeface="Quattrocento Sans"/>
                <a:sym typeface="Quattrocento Sans"/>
              </a:rPr>
              <a:t>www.yourwebsite.com</a:t>
            </a:r>
            <a:endParaRPr sz="1100"/>
          </a:p>
        </p:txBody>
      </p:sp>
      <p:sp>
        <p:nvSpPr>
          <p:cNvPr id="156" name="Google Shape;156;p37"/>
          <p:cNvSpPr/>
          <p:nvPr/>
        </p:nvSpPr>
        <p:spPr>
          <a:xfrm>
            <a:off x="1654585" y="4766430"/>
            <a:ext cx="4745117" cy="107185"/>
          </a:xfrm>
          <a:prstGeom prst="roundRect">
            <a:avLst>
              <a:gd fmla="val 50000" name="adj"/>
            </a:avLst>
          </a:prstGeom>
          <a:solidFill>
            <a:srgbClr val="0E0F3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500"/>
                                  </p:stCondLst>
                                  <p:childTnLst>
                                    <p:set>
                                      <p:cBhvr>
                                        <p:cTn dur="1" fill="hold">
                                          <p:stCondLst>
                                            <p:cond delay="0"/>
                                          </p:stCondLst>
                                        </p:cTn>
                                        <p:tgtEl>
                                          <p:spTgt spid="150"/>
                                        </p:tgtEl>
                                        <p:attrNameLst>
                                          <p:attrName>style.visibility</p:attrName>
                                        </p:attrNameLst>
                                      </p:cBhvr>
                                      <p:to>
                                        <p:strVal val="visible"/>
                                      </p:to>
                                    </p:set>
                                    <p:anim calcmode="lin" valueType="num">
                                      <p:cBhvr additive="base">
                                        <p:cTn dur="750"/>
                                        <p:tgtEl>
                                          <p:spTgt spid="15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5_Title Slide" showMasterSp="0">
  <p:cSld name="25_Title Slide">
    <p:bg>
      <p:bgPr>
        <a:solidFill>
          <a:srgbClr val="0E0F30"/>
        </a:solidFill>
      </p:bgPr>
    </p:bg>
    <p:spTree>
      <p:nvGrpSpPr>
        <p:cNvPr id="157" name="Shape 157"/>
        <p:cNvGrpSpPr/>
        <p:nvPr/>
      </p:nvGrpSpPr>
      <p:grpSpPr>
        <a:xfrm>
          <a:off x="0" y="0"/>
          <a:ext cx="0" cy="0"/>
          <a:chOff x="0" y="0"/>
          <a:chExt cx="0" cy="0"/>
        </a:xfrm>
      </p:grpSpPr>
      <p:sp>
        <p:nvSpPr>
          <p:cNvPr id="158" name="Google Shape;158;p38"/>
          <p:cNvSpPr/>
          <p:nvPr>
            <p:ph idx="2" type="pic"/>
          </p:nvPr>
        </p:nvSpPr>
        <p:spPr>
          <a:xfrm>
            <a:off x="768497" y="1587702"/>
            <a:ext cx="1738765" cy="1182854"/>
          </a:xfrm>
          <a:prstGeom prst="rect">
            <a:avLst/>
          </a:prstGeom>
          <a:noFill/>
          <a:ln>
            <a:noFill/>
          </a:ln>
          <a:effectLst>
            <a:outerShdw blurRad="190500" sx="96000" rotWithShape="0" algn="tl" dir="2700000" dist="88900" sy="96000">
              <a:srgbClr val="000000">
                <a:alpha val="17647"/>
              </a:srgbClr>
            </a:outerShdw>
          </a:effectLst>
        </p:spPr>
        <p:txBody>
          <a:bodyPr anchorCtr="0" anchor="t" bIns="34275" lIns="68575" spcFirstLastPara="1" rIns="68575" wrap="square" tIns="34275">
            <a:noAutofit/>
          </a:bodyPr>
          <a:lstStyle>
            <a:lvl1pPr lvl="0" marR="0" rtl="0" algn="ctr">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59" name="Google Shape;159;p38"/>
          <p:cNvSpPr/>
          <p:nvPr>
            <p:ph idx="3" type="pic"/>
          </p:nvPr>
        </p:nvSpPr>
        <p:spPr>
          <a:xfrm>
            <a:off x="2724577" y="1587702"/>
            <a:ext cx="1738765" cy="1182854"/>
          </a:xfrm>
          <a:prstGeom prst="rect">
            <a:avLst/>
          </a:prstGeom>
          <a:noFill/>
          <a:ln>
            <a:noFill/>
          </a:ln>
          <a:effectLst>
            <a:outerShdw blurRad="190500" sx="96000" rotWithShape="0" algn="tl" dir="2700000" dist="88900" sy="96000">
              <a:srgbClr val="000000">
                <a:alpha val="17647"/>
              </a:srgbClr>
            </a:outerShdw>
          </a:effectLst>
        </p:spPr>
        <p:txBody>
          <a:bodyPr anchorCtr="0" anchor="t" bIns="34275" lIns="68575" spcFirstLastPara="1" rIns="68575" wrap="square" tIns="34275">
            <a:noAutofit/>
          </a:bodyPr>
          <a:lstStyle>
            <a:lvl1pPr lvl="0" marR="0" rtl="0" algn="ctr">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60" name="Google Shape;160;p38"/>
          <p:cNvSpPr/>
          <p:nvPr>
            <p:ph idx="4" type="pic"/>
          </p:nvPr>
        </p:nvSpPr>
        <p:spPr>
          <a:xfrm>
            <a:off x="4680659" y="1587702"/>
            <a:ext cx="1738765" cy="1182854"/>
          </a:xfrm>
          <a:prstGeom prst="rect">
            <a:avLst/>
          </a:prstGeom>
          <a:noFill/>
          <a:ln>
            <a:noFill/>
          </a:ln>
          <a:effectLst>
            <a:outerShdw blurRad="190500" sx="96000" rotWithShape="0" algn="tl" dir="2700000" dist="88900" sy="96000">
              <a:srgbClr val="000000">
                <a:alpha val="17647"/>
              </a:srgbClr>
            </a:outerShdw>
          </a:effectLst>
        </p:spPr>
        <p:txBody>
          <a:bodyPr anchorCtr="0" anchor="t" bIns="34275" lIns="68575" spcFirstLastPara="1" rIns="68575" wrap="square" tIns="34275">
            <a:noAutofit/>
          </a:bodyPr>
          <a:lstStyle>
            <a:lvl1pPr lvl="0" marR="0" rtl="0" algn="ctr">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61" name="Google Shape;161;p38"/>
          <p:cNvSpPr/>
          <p:nvPr>
            <p:ph idx="5" type="pic"/>
          </p:nvPr>
        </p:nvSpPr>
        <p:spPr>
          <a:xfrm>
            <a:off x="6636740" y="1587702"/>
            <a:ext cx="1738765" cy="1182854"/>
          </a:xfrm>
          <a:prstGeom prst="rect">
            <a:avLst/>
          </a:prstGeom>
          <a:noFill/>
          <a:ln>
            <a:noFill/>
          </a:ln>
          <a:effectLst>
            <a:outerShdw blurRad="190500" sx="96000" rotWithShape="0" algn="tl" dir="2700000" dist="88900" sy="96000">
              <a:srgbClr val="000000">
                <a:alpha val="17647"/>
              </a:srgbClr>
            </a:outerShdw>
          </a:effectLst>
        </p:spPr>
        <p:txBody>
          <a:bodyPr anchorCtr="0" anchor="t" bIns="34275" lIns="68575" spcFirstLastPara="1" rIns="68575" wrap="square" tIns="34275">
            <a:noAutofit/>
          </a:bodyPr>
          <a:lstStyle>
            <a:lvl1pPr lvl="0" marR="0" rtl="0" algn="ctr">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62" name="Google Shape;162;p38"/>
          <p:cNvSpPr/>
          <p:nvPr>
            <p:ph idx="6" type="pic"/>
          </p:nvPr>
        </p:nvSpPr>
        <p:spPr>
          <a:xfrm>
            <a:off x="768497" y="3382538"/>
            <a:ext cx="1738765" cy="1182854"/>
          </a:xfrm>
          <a:prstGeom prst="rect">
            <a:avLst/>
          </a:prstGeom>
          <a:noFill/>
          <a:ln>
            <a:noFill/>
          </a:ln>
          <a:effectLst>
            <a:outerShdw blurRad="190500" sx="96000" rotWithShape="0" algn="tl" dir="2700000" dist="88900" sy="96000">
              <a:srgbClr val="000000">
                <a:alpha val="17647"/>
              </a:srgbClr>
            </a:outerShdw>
          </a:effectLst>
        </p:spPr>
        <p:txBody>
          <a:bodyPr anchorCtr="0" anchor="t" bIns="34275" lIns="68575" spcFirstLastPara="1" rIns="68575" wrap="square" tIns="34275">
            <a:noAutofit/>
          </a:bodyPr>
          <a:lstStyle>
            <a:lvl1pPr lvl="0" marR="0" rtl="0" algn="ctr">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63" name="Google Shape;163;p38"/>
          <p:cNvSpPr/>
          <p:nvPr>
            <p:ph idx="7" type="pic"/>
          </p:nvPr>
        </p:nvSpPr>
        <p:spPr>
          <a:xfrm>
            <a:off x="2724577" y="3382538"/>
            <a:ext cx="1738765" cy="1182854"/>
          </a:xfrm>
          <a:prstGeom prst="rect">
            <a:avLst/>
          </a:prstGeom>
          <a:noFill/>
          <a:ln>
            <a:noFill/>
          </a:ln>
          <a:effectLst>
            <a:outerShdw blurRad="190500" sx="96000" rotWithShape="0" algn="tl" dir="2700000" dist="88900" sy="96000">
              <a:srgbClr val="000000">
                <a:alpha val="17647"/>
              </a:srgbClr>
            </a:outerShdw>
          </a:effectLst>
        </p:spPr>
        <p:txBody>
          <a:bodyPr anchorCtr="0" anchor="t" bIns="34275" lIns="68575" spcFirstLastPara="1" rIns="68575" wrap="square" tIns="34275">
            <a:noAutofit/>
          </a:bodyPr>
          <a:lstStyle>
            <a:lvl1pPr lvl="0" marR="0" rtl="0" algn="ctr">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64" name="Google Shape;164;p38"/>
          <p:cNvSpPr/>
          <p:nvPr>
            <p:ph idx="8" type="pic"/>
          </p:nvPr>
        </p:nvSpPr>
        <p:spPr>
          <a:xfrm>
            <a:off x="4680659" y="3382538"/>
            <a:ext cx="1738765" cy="1182854"/>
          </a:xfrm>
          <a:prstGeom prst="rect">
            <a:avLst/>
          </a:prstGeom>
          <a:noFill/>
          <a:ln>
            <a:noFill/>
          </a:ln>
          <a:effectLst>
            <a:outerShdw blurRad="190500" sx="96000" rotWithShape="0" algn="tl" dir="2700000" dist="88900" sy="96000">
              <a:srgbClr val="000000">
                <a:alpha val="17647"/>
              </a:srgbClr>
            </a:outerShdw>
          </a:effectLst>
        </p:spPr>
        <p:txBody>
          <a:bodyPr anchorCtr="0" anchor="t" bIns="34275" lIns="68575" spcFirstLastPara="1" rIns="68575" wrap="square" tIns="34275">
            <a:noAutofit/>
          </a:bodyPr>
          <a:lstStyle>
            <a:lvl1pPr lvl="0" marR="0" rtl="0" algn="ctr">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65" name="Google Shape;165;p38"/>
          <p:cNvSpPr/>
          <p:nvPr>
            <p:ph idx="9" type="pic"/>
          </p:nvPr>
        </p:nvSpPr>
        <p:spPr>
          <a:xfrm>
            <a:off x="6636740" y="3382538"/>
            <a:ext cx="1738765" cy="1182854"/>
          </a:xfrm>
          <a:prstGeom prst="rect">
            <a:avLst/>
          </a:prstGeom>
          <a:noFill/>
          <a:ln>
            <a:noFill/>
          </a:ln>
          <a:effectLst>
            <a:outerShdw blurRad="190500" sx="96000" rotWithShape="0" algn="tl" dir="2700000" dist="88900" sy="96000">
              <a:srgbClr val="000000">
                <a:alpha val="17647"/>
              </a:srgbClr>
            </a:outerShdw>
          </a:effectLst>
        </p:spPr>
        <p:txBody>
          <a:bodyPr anchorCtr="0" anchor="t" bIns="34275" lIns="68575" spcFirstLastPara="1" rIns="68575" wrap="square" tIns="34275">
            <a:noAutofit/>
          </a:bodyPr>
          <a:lstStyle>
            <a:lvl1pPr lvl="0" marR="0" rtl="0" algn="ctr">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grpSp>
        <p:nvGrpSpPr>
          <p:cNvPr id="166" name="Google Shape;166;p38"/>
          <p:cNvGrpSpPr/>
          <p:nvPr/>
        </p:nvGrpSpPr>
        <p:grpSpPr>
          <a:xfrm>
            <a:off x="8393561" y="4452935"/>
            <a:ext cx="564697" cy="564697"/>
            <a:chOff x="11160804" y="5906634"/>
            <a:chExt cx="814163" cy="814163"/>
          </a:xfrm>
        </p:grpSpPr>
        <p:sp>
          <p:nvSpPr>
            <p:cNvPr id="167" name="Google Shape;167;p38"/>
            <p:cNvSpPr/>
            <p:nvPr/>
          </p:nvSpPr>
          <p:spPr>
            <a:xfrm>
              <a:off x="11160804" y="5906634"/>
              <a:ext cx="814163" cy="814163"/>
            </a:xfrm>
            <a:custGeom>
              <a:rect b="b" l="l" r="r" t="t"/>
              <a:pathLst>
                <a:path extrusionOk="0" h="1539686" w="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chemeClr val="accent4">
                <a:alpha val="2196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68" name="Google Shape;168;p38"/>
            <p:cNvSpPr/>
            <p:nvPr/>
          </p:nvSpPr>
          <p:spPr>
            <a:xfrm>
              <a:off x="11335656" y="6081486"/>
              <a:ext cx="464458" cy="464458"/>
            </a:xfrm>
            <a:prstGeom prst="ellipse">
              <a:avLst/>
            </a:prstGeom>
            <a:gradFill>
              <a:gsLst>
                <a:gs pos="0">
                  <a:schemeClr val="accent1"/>
                </a:gs>
                <a:gs pos="89000">
                  <a:schemeClr val="accent4"/>
                </a:gs>
                <a:gs pos="100000">
                  <a:schemeClr val="accent4"/>
                </a:gs>
              </a:gsLst>
              <a:path path="circle">
                <a:fillToRect b="100%" r="100%"/>
              </a:path>
              <a:tileRect l="-100%" t="-100%"/>
            </a:gradFill>
            <a:ln>
              <a:noFill/>
            </a:ln>
            <a:effectLst>
              <a:outerShdw blurRad="749300" sx="83000" rotWithShape="0" algn="tl" dir="2700000" dist="266700" sy="83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
        <p:nvSpPr>
          <p:cNvPr id="169" name="Google Shape;169;p38"/>
          <p:cNvSpPr txBox="1"/>
          <p:nvPr/>
        </p:nvSpPr>
        <p:spPr>
          <a:xfrm>
            <a:off x="8445948" y="4631410"/>
            <a:ext cx="459923" cy="2077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fld id="{00000000-1234-1234-1234-123412341234}" type="slidenum">
              <a:rPr i="0" lang="en" sz="900">
                <a:solidFill>
                  <a:schemeClr val="lt1"/>
                </a:solidFill>
                <a:latin typeface="Quattrocento Sans"/>
                <a:ea typeface="Quattrocento Sans"/>
                <a:cs typeface="Quattrocento Sans"/>
                <a:sym typeface="Quattrocento Sans"/>
              </a:rPr>
              <a:t>‹#›</a:t>
            </a:fld>
            <a:endParaRPr i="0" sz="900">
              <a:solidFill>
                <a:schemeClr val="lt1"/>
              </a:solidFill>
              <a:latin typeface="Quattrocento Sans"/>
              <a:ea typeface="Quattrocento Sans"/>
              <a:cs typeface="Quattrocento Sans"/>
              <a:sym typeface="Quattrocento Sans"/>
            </a:endParaRPr>
          </a:p>
        </p:txBody>
      </p:sp>
      <p:sp>
        <p:nvSpPr>
          <p:cNvPr id="170" name="Google Shape;170;p38"/>
          <p:cNvSpPr txBox="1"/>
          <p:nvPr/>
        </p:nvSpPr>
        <p:spPr>
          <a:xfrm>
            <a:off x="6492404" y="4721919"/>
            <a:ext cx="1779879" cy="196207"/>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 sz="800">
                <a:solidFill>
                  <a:srgbClr val="BFBFBF"/>
                </a:solidFill>
                <a:latin typeface="Quattrocento Sans"/>
                <a:ea typeface="Quattrocento Sans"/>
                <a:cs typeface="Quattrocento Sans"/>
                <a:sym typeface="Quattrocento Sans"/>
              </a:rPr>
              <a:t>www.yourwebsite.com</a:t>
            </a:r>
            <a:endParaRPr sz="1100"/>
          </a:p>
        </p:txBody>
      </p:sp>
      <p:sp>
        <p:nvSpPr>
          <p:cNvPr id="171" name="Google Shape;171;p38"/>
          <p:cNvSpPr txBox="1"/>
          <p:nvPr/>
        </p:nvSpPr>
        <p:spPr>
          <a:xfrm>
            <a:off x="380265" y="4721919"/>
            <a:ext cx="1577585" cy="19620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800">
                <a:solidFill>
                  <a:srgbClr val="BFBFBF"/>
                </a:solidFill>
                <a:latin typeface="Quattrocento Sans"/>
                <a:ea typeface="Quattrocento Sans"/>
                <a:cs typeface="Quattrocento Sans"/>
                <a:sym typeface="Quattrocento Sans"/>
              </a:rPr>
              <a:t>2018 ©Splash!</a:t>
            </a:r>
            <a:endParaRPr sz="1100"/>
          </a:p>
        </p:txBody>
      </p:sp>
      <p:sp>
        <p:nvSpPr>
          <p:cNvPr id="172" name="Google Shape;172;p38"/>
          <p:cNvSpPr/>
          <p:nvPr/>
        </p:nvSpPr>
        <p:spPr>
          <a:xfrm>
            <a:off x="1654585" y="4766430"/>
            <a:ext cx="4745117" cy="107185"/>
          </a:xfrm>
          <a:prstGeom prst="roundRect">
            <a:avLst>
              <a:gd fmla="val 50000" name="adj"/>
            </a:avLst>
          </a:prstGeom>
          <a:solidFill>
            <a:srgbClr val="0E0F3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173" name="Google Shape;173;p38"/>
          <p:cNvGrpSpPr/>
          <p:nvPr/>
        </p:nvGrpSpPr>
        <p:grpSpPr>
          <a:xfrm>
            <a:off x="380265" y="277280"/>
            <a:ext cx="654057" cy="263482"/>
            <a:chOff x="2437417" y="1269591"/>
            <a:chExt cx="4084621" cy="1645458"/>
          </a:xfrm>
        </p:grpSpPr>
        <p:sp>
          <p:nvSpPr>
            <p:cNvPr id="174" name="Google Shape;174;p38"/>
            <p:cNvSpPr/>
            <p:nvPr/>
          </p:nvSpPr>
          <p:spPr>
            <a:xfrm>
              <a:off x="2437417" y="1269591"/>
              <a:ext cx="4047942" cy="1645458"/>
            </a:xfrm>
            <a:custGeom>
              <a:rect b="b" l="l" r="r" t="t"/>
              <a:pathLst>
                <a:path extrusionOk="0" h="1645458" w="4047942">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75" name="Google Shape;175;p38"/>
            <p:cNvSpPr/>
            <p:nvPr/>
          </p:nvSpPr>
          <p:spPr>
            <a:xfrm>
              <a:off x="2879176" y="1577127"/>
              <a:ext cx="3164424" cy="1030386"/>
            </a:xfrm>
            <a:custGeom>
              <a:rect b="b" l="l" r="r" t="t"/>
              <a:pathLst>
                <a:path extrusionOk="0" h="1030386" w="3164424">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76" name="Google Shape;176;p38"/>
            <p:cNvSpPr/>
            <p:nvPr/>
          </p:nvSpPr>
          <p:spPr>
            <a:xfrm>
              <a:off x="6299796" y="1981201"/>
              <a:ext cx="222242" cy="222240"/>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1000"/>
                                  </p:stCondLst>
                                  <p:childTnLst>
                                    <p:set>
                                      <p:cBhvr>
                                        <p:cTn dur="1" fill="hold">
                                          <p:stCondLst>
                                            <p:cond delay="0"/>
                                          </p:stCondLst>
                                        </p:cTn>
                                        <p:tgtEl>
                                          <p:spTgt spid="158"/>
                                        </p:tgtEl>
                                        <p:attrNameLst>
                                          <p:attrName>style.visibility</p:attrName>
                                        </p:attrNameLst>
                                      </p:cBhvr>
                                      <p:to>
                                        <p:strVal val="visible"/>
                                      </p:to>
                                    </p:set>
                                    <p:anim calcmode="lin" valueType="num">
                                      <p:cBhvr additive="base">
                                        <p:cTn dur="750"/>
                                        <p:tgtEl>
                                          <p:spTgt spid="15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0"/>
                                  </p:stCondLst>
                                  <p:childTnLst>
                                    <p:set>
                                      <p:cBhvr>
                                        <p:cTn dur="1" fill="hold">
                                          <p:stCondLst>
                                            <p:cond delay="0"/>
                                          </p:stCondLst>
                                        </p:cTn>
                                        <p:tgtEl>
                                          <p:spTgt spid="162"/>
                                        </p:tgtEl>
                                        <p:attrNameLst>
                                          <p:attrName>style.visibility</p:attrName>
                                        </p:attrNameLst>
                                      </p:cBhvr>
                                      <p:to>
                                        <p:strVal val="visible"/>
                                      </p:to>
                                    </p:set>
                                    <p:anim calcmode="lin" valueType="num">
                                      <p:cBhvr additive="base">
                                        <p:cTn dur="750"/>
                                        <p:tgtEl>
                                          <p:spTgt spid="16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250"/>
                                  </p:stCondLst>
                                  <p:childTnLst>
                                    <p:set>
                                      <p:cBhvr>
                                        <p:cTn dur="1" fill="hold">
                                          <p:stCondLst>
                                            <p:cond delay="0"/>
                                          </p:stCondLst>
                                        </p:cTn>
                                        <p:tgtEl>
                                          <p:spTgt spid="159"/>
                                        </p:tgtEl>
                                        <p:attrNameLst>
                                          <p:attrName>style.visibility</p:attrName>
                                        </p:attrNameLst>
                                      </p:cBhvr>
                                      <p:to>
                                        <p:strVal val="visible"/>
                                      </p:to>
                                    </p:set>
                                    <p:anim calcmode="lin" valueType="num">
                                      <p:cBhvr additive="base">
                                        <p:cTn dur="750"/>
                                        <p:tgtEl>
                                          <p:spTgt spid="15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250"/>
                                  </p:stCondLst>
                                  <p:childTnLst>
                                    <p:set>
                                      <p:cBhvr>
                                        <p:cTn dur="1" fill="hold">
                                          <p:stCondLst>
                                            <p:cond delay="0"/>
                                          </p:stCondLst>
                                        </p:cTn>
                                        <p:tgtEl>
                                          <p:spTgt spid="163"/>
                                        </p:tgtEl>
                                        <p:attrNameLst>
                                          <p:attrName>style.visibility</p:attrName>
                                        </p:attrNameLst>
                                      </p:cBhvr>
                                      <p:to>
                                        <p:strVal val="visible"/>
                                      </p:to>
                                    </p:set>
                                    <p:anim calcmode="lin" valueType="num">
                                      <p:cBhvr additive="base">
                                        <p:cTn dur="750"/>
                                        <p:tgtEl>
                                          <p:spTgt spid="16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500"/>
                                  </p:stCondLst>
                                  <p:childTnLst>
                                    <p:set>
                                      <p:cBhvr>
                                        <p:cTn dur="1" fill="hold">
                                          <p:stCondLst>
                                            <p:cond delay="0"/>
                                          </p:stCondLst>
                                        </p:cTn>
                                        <p:tgtEl>
                                          <p:spTgt spid="160"/>
                                        </p:tgtEl>
                                        <p:attrNameLst>
                                          <p:attrName>style.visibility</p:attrName>
                                        </p:attrNameLst>
                                      </p:cBhvr>
                                      <p:to>
                                        <p:strVal val="visible"/>
                                      </p:to>
                                    </p:set>
                                    <p:anim calcmode="lin" valueType="num">
                                      <p:cBhvr additive="base">
                                        <p:cTn dur="750"/>
                                        <p:tgtEl>
                                          <p:spTgt spid="16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500"/>
                                  </p:stCondLst>
                                  <p:childTnLst>
                                    <p:set>
                                      <p:cBhvr>
                                        <p:cTn dur="1" fill="hold">
                                          <p:stCondLst>
                                            <p:cond delay="0"/>
                                          </p:stCondLst>
                                        </p:cTn>
                                        <p:tgtEl>
                                          <p:spTgt spid="164"/>
                                        </p:tgtEl>
                                        <p:attrNameLst>
                                          <p:attrName>style.visibility</p:attrName>
                                        </p:attrNameLst>
                                      </p:cBhvr>
                                      <p:to>
                                        <p:strVal val="visible"/>
                                      </p:to>
                                    </p:set>
                                    <p:anim calcmode="lin" valueType="num">
                                      <p:cBhvr additive="base">
                                        <p:cTn dur="750"/>
                                        <p:tgtEl>
                                          <p:spTgt spid="16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500"/>
                                  </p:stCondLst>
                                  <p:childTnLst>
                                    <p:set>
                                      <p:cBhvr>
                                        <p:cTn dur="1" fill="hold">
                                          <p:stCondLst>
                                            <p:cond delay="0"/>
                                          </p:stCondLst>
                                        </p:cTn>
                                        <p:tgtEl>
                                          <p:spTgt spid="161"/>
                                        </p:tgtEl>
                                        <p:attrNameLst>
                                          <p:attrName>style.visibility</p:attrName>
                                        </p:attrNameLst>
                                      </p:cBhvr>
                                      <p:to>
                                        <p:strVal val="visible"/>
                                      </p:to>
                                    </p:set>
                                    <p:anim calcmode="lin" valueType="num">
                                      <p:cBhvr additive="base">
                                        <p:cTn dur="1000"/>
                                        <p:tgtEl>
                                          <p:spTgt spid="16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500"/>
                                  </p:stCondLst>
                                  <p:childTnLst>
                                    <p:set>
                                      <p:cBhvr>
                                        <p:cTn dur="1" fill="hold">
                                          <p:stCondLst>
                                            <p:cond delay="0"/>
                                          </p:stCondLst>
                                        </p:cTn>
                                        <p:tgtEl>
                                          <p:spTgt spid="165"/>
                                        </p:tgtEl>
                                        <p:attrNameLst>
                                          <p:attrName>style.visibility</p:attrName>
                                        </p:attrNameLst>
                                      </p:cBhvr>
                                      <p:to>
                                        <p:strVal val="visible"/>
                                      </p:to>
                                    </p:set>
                                    <p:anim calcmode="lin" valueType="num">
                                      <p:cBhvr additive="base">
                                        <p:cTn dur="1000"/>
                                        <p:tgtEl>
                                          <p:spTgt spid="16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_Title Slide">
  <p:cSld name="22_Title Slide">
    <p:spTree>
      <p:nvGrpSpPr>
        <p:cNvPr id="177" name="Shape 177"/>
        <p:cNvGrpSpPr/>
        <p:nvPr/>
      </p:nvGrpSpPr>
      <p:grpSpPr>
        <a:xfrm>
          <a:off x="0" y="0"/>
          <a:ext cx="0" cy="0"/>
          <a:chOff x="0" y="0"/>
          <a:chExt cx="0" cy="0"/>
        </a:xfrm>
      </p:grpSpPr>
      <p:sp>
        <p:nvSpPr>
          <p:cNvPr id="178" name="Google Shape;178;p39"/>
          <p:cNvSpPr/>
          <p:nvPr/>
        </p:nvSpPr>
        <p:spPr>
          <a:xfrm>
            <a:off x="5254113" y="0"/>
            <a:ext cx="3889887" cy="5143500"/>
          </a:xfrm>
          <a:prstGeom prst="rect">
            <a:avLst/>
          </a:prstGeom>
          <a:gradFill>
            <a:gsLst>
              <a:gs pos="0">
                <a:schemeClr val="accent1"/>
              </a:gs>
              <a:gs pos="11000">
                <a:schemeClr val="accent1"/>
              </a:gs>
              <a:gs pos="100000">
                <a:schemeClr val="accent4"/>
              </a:gs>
            </a:gsLst>
            <a:lin ang="27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79" name="Google Shape;179;p39"/>
          <p:cNvSpPr/>
          <p:nvPr>
            <p:ph idx="2" type="pic"/>
          </p:nvPr>
        </p:nvSpPr>
        <p:spPr>
          <a:xfrm>
            <a:off x="5254113" y="2096739"/>
            <a:ext cx="2097986" cy="1203706"/>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80" name="Google Shape;180;p39"/>
          <p:cNvSpPr/>
          <p:nvPr>
            <p:ph idx="3" type="pic"/>
          </p:nvPr>
        </p:nvSpPr>
        <p:spPr>
          <a:xfrm>
            <a:off x="814876" y="795688"/>
            <a:ext cx="2097986" cy="1203706"/>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81" name="Google Shape;181;p39"/>
          <p:cNvSpPr/>
          <p:nvPr>
            <p:ph idx="4" type="pic"/>
          </p:nvPr>
        </p:nvSpPr>
        <p:spPr>
          <a:xfrm>
            <a:off x="814876" y="3397789"/>
            <a:ext cx="2097986" cy="1203706"/>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78"/>
                                        </p:tgtEl>
                                        <p:attrNameLst>
                                          <p:attrName>style.visibility</p:attrName>
                                        </p:attrNameLst>
                                      </p:cBhvr>
                                      <p:to>
                                        <p:strVal val="visible"/>
                                      </p:to>
                                    </p:set>
                                    <p:anim calcmode="lin" valueType="num">
                                      <p:cBhvr additive="base">
                                        <p:cTn dur="750"/>
                                        <p:tgtEl>
                                          <p:spTgt spid="178"/>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1000"/>
                                  </p:stCondLst>
                                  <p:childTnLst>
                                    <p:set>
                                      <p:cBhvr>
                                        <p:cTn dur="1" fill="hold">
                                          <p:stCondLst>
                                            <p:cond delay="0"/>
                                          </p:stCondLst>
                                        </p:cTn>
                                        <p:tgtEl>
                                          <p:spTgt spid="180"/>
                                        </p:tgtEl>
                                        <p:attrNameLst>
                                          <p:attrName>style.visibility</p:attrName>
                                        </p:attrNameLst>
                                      </p:cBhvr>
                                      <p:to>
                                        <p:strVal val="visible"/>
                                      </p:to>
                                    </p:set>
                                    <p:animEffect filter="fade" transition="in">
                                      <p:cBhvr>
                                        <p:cTn dur="500"/>
                                        <p:tgtEl>
                                          <p:spTgt spid="180"/>
                                        </p:tgtEl>
                                      </p:cBhvr>
                                    </p:animEffect>
                                  </p:childTnLst>
                                </p:cTn>
                              </p:par>
                              <p:par>
                                <p:cTn fill="hold" nodeType="withEffect" presetClass="entr" presetID="10" presetSubtype="0">
                                  <p:stCondLst>
                                    <p:cond delay="1250"/>
                                  </p:stCondLst>
                                  <p:childTnLst>
                                    <p:set>
                                      <p:cBhvr>
                                        <p:cTn dur="1" fill="hold">
                                          <p:stCondLst>
                                            <p:cond delay="0"/>
                                          </p:stCondLst>
                                        </p:cTn>
                                        <p:tgtEl>
                                          <p:spTgt spid="179"/>
                                        </p:tgtEl>
                                        <p:attrNameLst>
                                          <p:attrName>style.visibility</p:attrName>
                                        </p:attrNameLst>
                                      </p:cBhvr>
                                      <p:to>
                                        <p:strVal val="visible"/>
                                      </p:to>
                                    </p:set>
                                    <p:animEffect filter="fade" transition="in">
                                      <p:cBhvr>
                                        <p:cTn dur="500"/>
                                        <p:tgtEl>
                                          <p:spTgt spid="179"/>
                                        </p:tgtEl>
                                      </p:cBhvr>
                                    </p:animEffect>
                                  </p:childTnLst>
                                </p:cTn>
                              </p:par>
                              <p:par>
                                <p:cTn fill="hold" nodeType="withEffect" presetClass="entr" presetID="10" presetSubtype="0">
                                  <p:stCondLst>
                                    <p:cond delay="1500"/>
                                  </p:stCondLst>
                                  <p:childTnLst>
                                    <p:set>
                                      <p:cBhvr>
                                        <p:cTn dur="1" fill="hold">
                                          <p:stCondLst>
                                            <p:cond delay="0"/>
                                          </p:stCondLst>
                                        </p:cTn>
                                        <p:tgtEl>
                                          <p:spTgt spid="181"/>
                                        </p:tgtEl>
                                        <p:attrNameLst>
                                          <p:attrName>style.visibility</p:attrName>
                                        </p:attrNameLst>
                                      </p:cBhvr>
                                      <p:to>
                                        <p:strVal val="visible"/>
                                      </p:to>
                                    </p:set>
                                    <p:animEffect filter="fade" transition="in">
                                      <p:cBhvr>
                                        <p:cTn dur="500"/>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3_Title Slide">
  <p:cSld name="23_Title Slide">
    <p:spTree>
      <p:nvGrpSpPr>
        <p:cNvPr id="182" name="Shape 182"/>
        <p:cNvGrpSpPr/>
        <p:nvPr/>
      </p:nvGrpSpPr>
      <p:grpSpPr>
        <a:xfrm>
          <a:off x="0" y="0"/>
          <a:ext cx="0" cy="0"/>
          <a:chOff x="0" y="0"/>
          <a:chExt cx="0" cy="0"/>
        </a:xfrm>
      </p:grpSpPr>
      <p:sp>
        <p:nvSpPr>
          <p:cNvPr id="183" name="Google Shape;183;p40"/>
          <p:cNvSpPr/>
          <p:nvPr>
            <p:ph idx="2" type="pic"/>
          </p:nvPr>
        </p:nvSpPr>
        <p:spPr>
          <a:xfrm>
            <a:off x="0" y="2013155"/>
            <a:ext cx="1828800" cy="2250973"/>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84" name="Google Shape;184;p40"/>
          <p:cNvSpPr/>
          <p:nvPr>
            <p:ph idx="3" type="pic"/>
          </p:nvPr>
        </p:nvSpPr>
        <p:spPr>
          <a:xfrm>
            <a:off x="0" y="862781"/>
            <a:ext cx="1828800" cy="1150374"/>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85" name="Google Shape;185;p40"/>
          <p:cNvSpPr/>
          <p:nvPr>
            <p:ph idx="4" type="pic"/>
          </p:nvPr>
        </p:nvSpPr>
        <p:spPr>
          <a:xfrm>
            <a:off x="1828800" y="3130346"/>
            <a:ext cx="1828800" cy="1133782"/>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86" name="Google Shape;186;p40"/>
          <p:cNvSpPr/>
          <p:nvPr>
            <p:ph idx="5" type="pic"/>
          </p:nvPr>
        </p:nvSpPr>
        <p:spPr>
          <a:xfrm>
            <a:off x="1828800" y="862780"/>
            <a:ext cx="1828800" cy="2267564"/>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87" name="Google Shape;187;p40"/>
          <p:cNvSpPr/>
          <p:nvPr>
            <p:ph idx="6" type="pic"/>
          </p:nvPr>
        </p:nvSpPr>
        <p:spPr>
          <a:xfrm>
            <a:off x="3657600" y="2571750"/>
            <a:ext cx="1828800" cy="1692378"/>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88" name="Google Shape;188;p40"/>
          <p:cNvSpPr/>
          <p:nvPr>
            <p:ph idx="7" type="pic"/>
          </p:nvPr>
        </p:nvSpPr>
        <p:spPr>
          <a:xfrm>
            <a:off x="3657600" y="862781"/>
            <a:ext cx="1828800" cy="170896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89" name="Google Shape;189;p40"/>
          <p:cNvSpPr/>
          <p:nvPr>
            <p:ph idx="8" type="pic"/>
          </p:nvPr>
        </p:nvSpPr>
        <p:spPr>
          <a:xfrm>
            <a:off x="5486400" y="2013155"/>
            <a:ext cx="1828800" cy="2250973"/>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90" name="Google Shape;190;p40"/>
          <p:cNvSpPr/>
          <p:nvPr>
            <p:ph idx="9" type="pic"/>
          </p:nvPr>
        </p:nvSpPr>
        <p:spPr>
          <a:xfrm>
            <a:off x="5486400" y="862781"/>
            <a:ext cx="1828800" cy="1150374"/>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91" name="Google Shape;191;p40"/>
          <p:cNvSpPr/>
          <p:nvPr>
            <p:ph idx="13" type="pic"/>
          </p:nvPr>
        </p:nvSpPr>
        <p:spPr>
          <a:xfrm>
            <a:off x="7315200" y="862781"/>
            <a:ext cx="1828800" cy="2267565"/>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92" name="Google Shape;192;p40"/>
          <p:cNvSpPr/>
          <p:nvPr>
            <p:ph idx="14" type="pic"/>
          </p:nvPr>
        </p:nvSpPr>
        <p:spPr>
          <a:xfrm>
            <a:off x="7315200" y="3130346"/>
            <a:ext cx="1828800" cy="1133782"/>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250"/>
                                        <p:tgtEl>
                                          <p:spTgt spid="184"/>
                                        </p:tgtEl>
                                      </p:cBhvr>
                                    </p:animEffect>
                                  </p:childTnLst>
                                </p:cTn>
                              </p:par>
                              <p:par>
                                <p:cTn fill="hold" nodeType="withEffect" presetClass="entr" presetID="10" presetSubtype="0">
                                  <p:stCondLst>
                                    <p:cond delay="250"/>
                                  </p:stCondLst>
                                  <p:childTnLst>
                                    <p:set>
                                      <p:cBhvr>
                                        <p:cTn dur="1" fill="hold">
                                          <p:stCondLst>
                                            <p:cond delay="0"/>
                                          </p:stCondLst>
                                        </p:cTn>
                                        <p:tgtEl>
                                          <p:spTgt spid="185"/>
                                        </p:tgtEl>
                                        <p:attrNameLst>
                                          <p:attrName>style.visibility</p:attrName>
                                        </p:attrNameLst>
                                      </p:cBhvr>
                                      <p:to>
                                        <p:strVal val="visible"/>
                                      </p:to>
                                    </p:set>
                                    <p:animEffect filter="fade" transition="in">
                                      <p:cBhvr>
                                        <p:cTn dur="250"/>
                                        <p:tgtEl>
                                          <p:spTgt spid="185"/>
                                        </p:tgtEl>
                                      </p:cBhvr>
                                    </p:animEffect>
                                  </p:childTnLst>
                                </p:cTn>
                              </p:par>
                              <p:par>
                                <p:cTn fill="hold" nodeType="withEffect" presetClass="entr" presetID="10" presetSubtype="0">
                                  <p:stCondLst>
                                    <p:cond delay="500"/>
                                  </p:stCondLst>
                                  <p:childTnLst>
                                    <p:set>
                                      <p:cBhvr>
                                        <p:cTn dur="1" fill="hold">
                                          <p:stCondLst>
                                            <p:cond delay="0"/>
                                          </p:stCondLst>
                                        </p:cTn>
                                        <p:tgtEl>
                                          <p:spTgt spid="190"/>
                                        </p:tgtEl>
                                        <p:attrNameLst>
                                          <p:attrName>style.visibility</p:attrName>
                                        </p:attrNameLst>
                                      </p:cBhvr>
                                      <p:to>
                                        <p:strVal val="visible"/>
                                      </p:to>
                                    </p:set>
                                    <p:animEffect filter="fade" transition="in">
                                      <p:cBhvr>
                                        <p:cTn dur="250"/>
                                        <p:tgtEl>
                                          <p:spTgt spid="190"/>
                                        </p:tgtEl>
                                      </p:cBhvr>
                                    </p:animEffect>
                                  </p:childTnLst>
                                </p:cTn>
                              </p:par>
                              <p:par>
                                <p:cTn fill="hold" nodeType="withEffect" presetClass="entr" presetID="10" presetSubtype="0">
                                  <p:stCondLst>
                                    <p:cond delay="750"/>
                                  </p:stCondLst>
                                  <p:childTnLst>
                                    <p:set>
                                      <p:cBhvr>
                                        <p:cTn dur="1" fill="hold">
                                          <p:stCondLst>
                                            <p:cond delay="0"/>
                                          </p:stCondLst>
                                        </p:cTn>
                                        <p:tgtEl>
                                          <p:spTgt spid="187"/>
                                        </p:tgtEl>
                                        <p:attrNameLst>
                                          <p:attrName>style.visibility</p:attrName>
                                        </p:attrNameLst>
                                      </p:cBhvr>
                                      <p:to>
                                        <p:strVal val="visible"/>
                                      </p:to>
                                    </p:set>
                                    <p:animEffect filter="fade" transition="in">
                                      <p:cBhvr>
                                        <p:cTn dur="250"/>
                                        <p:tgtEl>
                                          <p:spTgt spid="187"/>
                                        </p:tgtEl>
                                      </p:cBhvr>
                                    </p:animEffect>
                                  </p:childTnLst>
                                </p:cTn>
                              </p:par>
                              <p:par>
                                <p:cTn fill="hold" nodeType="withEffect" presetClass="entr" presetID="10" presetSubtype="0">
                                  <p:stCondLst>
                                    <p:cond delay="750"/>
                                  </p:stCondLst>
                                  <p:childTnLst>
                                    <p:set>
                                      <p:cBhvr>
                                        <p:cTn dur="1" fill="hold">
                                          <p:stCondLst>
                                            <p:cond delay="0"/>
                                          </p:stCondLst>
                                        </p:cTn>
                                        <p:tgtEl>
                                          <p:spTgt spid="191"/>
                                        </p:tgtEl>
                                        <p:attrNameLst>
                                          <p:attrName>style.visibility</p:attrName>
                                        </p:attrNameLst>
                                      </p:cBhvr>
                                      <p:to>
                                        <p:strVal val="visible"/>
                                      </p:to>
                                    </p:set>
                                    <p:animEffect filter="fade" transition="in">
                                      <p:cBhvr>
                                        <p:cTn dur="250"/>
                                        <p:tgtEl>
                                          <p:spTgt spid="191"/>
                                        </p:tgtEl>
                                      </p:cBhvr>
                                    </p:animEffect>
                                  </p:childTnLst>
                                </p:cTn>
                              </p:par>
                              <p:par>
                                <p:cTn fill="hold" nodeType="withEffect" presetClass="entr" presetID="10" presetSubtype="0">
                                  <p:stCondLst>
                                    <p:cond delay="1000"/>
                                  </p:stCondLst>
                                  <p:childTnLst>
                                    <p:set>
                                      <p:cBhvr>
                                        <p:cTn dur="1" fill="hold">
                                          <p:stCondLst>
                                            <p:cond delay="0"/>
                                          </p:stCondLst>
                                        </p:cTn>
                                        <p:tgtEl>
                                          <p:spTgt spid="186"/>
                                        </p:tgtEl>
                                        <p:attrNameLst>
                                          <p:attrName>style.visibility</p:attrName>
                                        </p:attrNameLst>
                                      </p:cBhvr>
                                      <p:to>
                                        <p:strVal val="visible"/>
                                      </p:to>
                                    </p:set>
                                    <p:animEffect filter="fade" transition="in">
                                      <p:cBhvr>
                                        <p:cTn dur="250"/>
                                        <p:tgtEl>
                                          <p:spTgt spid="186"/>
                                        </p:tgtEl>
                                      </p:cBhvr>
                                    </p:animEffect>
                                  </p:childTnLst>
                                </p:cTn>
                              </p:par>
                              <p:par>
                                <p:cTn fill="hold" nodeType="withEffect" presetClass="entr" presetID="10" presetSubtype="0">
                                  <p:stCondLst>
                                    <p:cond delay="1250"/>
                                  </p:stCondLst>
                                  <p:childTnLst>
                                    <p:set>
                                      <p:cBhvr>
                                        <p:cTn dur="1" fill="hold">
                                          <p:stCondLst>
                                            <p:cond delay="0"/>
                                          </p:stCondLst>
                                        </p:cTn>
                                        <p:tgtEl>
                                          <p:spTgt spid="192"/>
                                        </p:tgtEl>
                                        <p:attrNameLst>
                                          <p:attrName>style.visibility</p:attrName>
                                        </p:attrNameLst>
                                      </p:cBhvr>
                                      <p:to>
                                        <p:strVal val="visible"/>
                                      </p:to>
                                    </p:set>
                                    <p:animEffect filter="fade" transition="in">
                                      <p:cBhvr>
                                        <p:cTn dur="250"/>
                                        <p:tgtEl>
                                          <p:spTgt spid="192"/>
                                        </p:tgtEl>
                                      </p:cBhvr>
                                    </p:animEffect>
                                  </p:childTnLst>
                                </p:cTn>
                              </p:par>
                              <p:par>
                                <p:cTn fill="hold" nodeType="withEffect" presetClass="entr" presetID="10" presetSubtype="0">
                                  <p:stCondLst>
                                    <p:cond delay="1500"/>
                                  </p:stCondLst>
                                  <p:childTnLst>
                                    <p:set>
                                      <p:cBhvr>
                                        <p:cTn dur="1" fill="hold">
                                          <p:stCondLst>
                                            <p:cond delay="0"/>
                                          </p:stCondLst>
                                        </p:cTn>
                                        <p:tgtEl>
                                          <p:spTgt spid="188"/>
                                        </p:tgtEl>
                                        <p:attrNameLst>
                                          <p:attrName>style.visibility</p:attrName>
                                        </p:attrNameLst>
                                      </p:cBhvr>
                                      <p:to>
                                        <p:strVal val="visible"/>
                                      </p:to>
                                    </p:set>
                                    <p:animEffect filter="fade" transition="in">
                                      <p:cBhvr>
                                        <p:cTn dur="250"/>
                                        <p:tgtEl>
                                          <p:spTgt spid="188"/>
                                        </p:tgtEl>
                                      </p:cBhvr>
                                    </p:animEffect>
                                  </p:childTnLst>
                                </p:cTn>
                              </p:par>
                              <p:par>
                                <p:cTn fill="hold" nodeType="withEffect" presetClass="entr" presetID="10" presetSubtype="0">
                                  <p:stCondLst>
                                    <p:cond delay="1750"/>
                                  </p:stCondLst>
                                  <p:childTnLst>
                                    <p:set>
                                      <p:cBhvr>
                                        <p:cTn dur="1" fill="hold">
                                          <p:stCondLst>
                                            <p:cond delay="0"/>
                                          </p:stCondLst>
                                        </p:cTn>
                                        <p:tgtEl>
                                          <p:spTgt spid="183"/>
                                        </p:tgtEl>
                                        <p:attrNameLst>
                                          <p:attrName>style.visibility</p:attrName>
                                        </p:attrNameLst>
                                      </p:cBhvr>
                                      <p:to>
                                        <p:strVal val="visible"/>
                                      </p:to>
                                    </p:set>
                                    <p:animEffect filter="fade" transition="in">
                                      <p:cBhvr>
                                        <p:cTn dur="250"/>
                                        <p:tgtEl>
                                          <p:spTgt spid="183"/>
                                        </p:tgtEl>
                                      </p:cBhvr>
                                    </p:animEffect>
                                  </p:childTnLst>
                                </p:cTn>
                              </p:par>
                              <p:par>
                                <p:cTn fill="hold" nodeType="withEffect" presetClass="entr" presetID="10" presetSubtype="0">
                                  <p:stCondLst>
                                    <p:cond delay="2000"/>
                                  </p:stCondLst>
                                  <p:childTnLst>
                                    <p:set>
                                      <p:cBhvr>
                                        <p:cTn dur="1" fill="hold">
                                          <p:stCondLst>
                                            <p:cond delay="0"/>
                                          </p:stCondLst>
                                        </p:cTn>
                                        <p:tgtEl>
                                          <p:spTgt spid="189"/>
                                        </p:tgtEl>
                                        <p:attrNameLst>
                                          <p:attrName>style.visibility</p:attrName>
                                        </p:attrNameLst>
                                      </p:cBhvr>
                                      <p:to>
                                        <p:strVal val="visible"/>
                                      </p:to>
                                    </p:set>
                                    <p:animEffect filter="fade" transition="in">
                                      <p:cBhvr>
                                        <p:cTn dur="25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4_Title Slide">
  <p:cSld name="24_Title Slide">
    <p:spTree>
      <p:nvGrpSpPr>
        <p:cNvPr id="193" name="Shape 193"/>
        <p:cNvGrpSpPr/>
        <p:nvPr/>
      </p:nvGrpSpPr>
      <p:grpSpPr>
        <a:xfrm>
          <a:off x="0" y="0"/>
          <a:ext cx="0" cy="0"/>
          <a:chOff x="0" y="0"/>
          <a:chExt cx="0" cy="0"/>
        </a:xfrm>
      </p:grpSpPr>
      <p:sp>
        <p:nvSpPr>
          <p:cNvPr id="194" name="Google Shape;194;p41"/>
          <p:cNvSpPr/>
          <p:nvPr>
            <p:ph idx="2" type="pic"/>
          </p:nvPr>
        </p:nvSpPr>
        <p:spPr>
          <a:xfrm>
            <a:off x="2594610" y="2114550"/>
            <a:ext cx="1840230" cy="142875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95" name="Google Shape;195;p41"/>
          <p:cNvSpPr/>
          <p:nvPr>
            <p:ph idx="3" type="pic"/>
          </p:nvPr>
        </p:nvSpPr>
        <p:spPr>
          <a:xfrm>
            <a:off x="4720590" y="1394460"/>
            <a:ext cx="1840230" cy="142875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96" name="Google Shape;196;p41"/>
          <p:cNvSpPr/>
          <p:nvPr>
            <p:ph idx="4" type="pic"/>
          </p:nvPr>
        </p:nvSpPr>
        <p:spPr>
          <a:xfrm>
            <a:off x="6846570" y="674370"/>
            <a:ext cx="1840230" cy="142875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194"/>
                                        </p:tgtEl>
                                        <p:attrNameLst>
                                          <p:attrName>style.visibility</p:attrName>
                                        </p:attrNameLst>
                                      </p:cBhvr>
                                      <p:to>
                                        <p:strVal val="visible"/>
                                      </p:to>
                                    </p:set>
                                    <p:animEffect filter="fade" transition="in">
                                      <p:cBhvr>
                                        <p:cTn dur="500"/>
                                        <p:tgtEl>
                                          <p:spTgt spid="194"/>
                                        </p:tgtEl>
                                      </p:cBhvr>
                                    </p:animEffect>
                                  </p:childTnLst>
                                </p:cTn>
                              </p:par>
                              <p:par>
                                <p:cTn fill="hold" nodeType="withEffect" presetClass="entr" presetID="10" presetSubtype="0">
                                  <p:stCondLst>
                                    <p:cond delay="1250"/>
                                  </p:stCondLst>
                                  <p:childTnLst>
                                    <p:set>
                                      <p:cBhvr>
                                        <p:cTn dur="1" fill="hold">
                                          <p:stCondLst>
                                            <p:cond delay="0"/>
                                          </p:stCondLst>
                                        </p:cTn>
                                        <p:tgtEl>
                                          <p:spTgt spid="195"/>
                                        </p:tgtEl>
                                        <p:attrNameLst>
                                          <p:attrName>style.visibility</p:attrName>
                                        </p:attrNameLst>
                                      </p:cBhvr>
                                      <p:to>
                                        <p:strVal val="visible"/>
                                      </p:to>
                                    </p:set>
                                    <p:animEffect filter="fade" transition="in">
                                      <p:cBhvr>
                                        <p:cTn dur="500"/>
                                        <p:tgtEl>
                                          <p:spTgt spid="195"/>
                                        </p:tgtEl>
                                      </p:cBhvr>
                                    </p:animEffect>
                                  </p:childTnLst>
                                </p:cTn>
                              </p:par>
                              <p:par>
                                <p:cTn fill="hold" nodeType="withEffect" presetClass="entr" presetID="10" presetSubtype="0">
                                  <p:stCondLst>
                                    <p:cond delay="1500"/>
                                  </p:stCondLst>
                                  <p:childTnLst>
                                    <p:set>
                                      <p:cBhvr>
                                        <p:cTn dur="1" fill="hold">
                                          <p:stCondLst>
                                            <p:cond delay="0"/>
                                          </p:stCondLst>
                                        </p:cTn>
                                        <p:tgtEl>
                                          <p:spTgt spid="196"/>
                                        </p:tgtEl>
                                        <p:attrNameLst>
                                          <p:attrName>style.visibility</p:attrName>
                                        </p:attrNameLst>
                                      </p:cBhvr>
                                      <p:to>
                                        <p:strVal val="visible"/>
                                      </p:to>
                                    </p:set>
                                    <p:animEffect filter="fade" transition="in">
                                      <p:cBhvr>
                                        <p:cTn dur="500"/>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6_Title Slide">
  <p:cSld name="26_Title Slide">
    <p:spTree>
      <p:nvGrpSpPr>
        <p:cNvPr id="197" name="Shape 197"/>
        <p:cNvGrpSpPr/>
        <p:nvPr/>
      </p:nvGrpSpPr>
      <p:grpSpPr>
        <a:xfrm>
          <a:off x="0" y="0"/>
          <a:ext cx="0" cy="0"/>
          <a:chOff x="0" y="0"/>
          <a:chExt cx="0" cy="0"/>
        </a:xfrm>
      </p:grpSpPr>
      <p:sp>
        <p:nvSpPr>
          <p:cNvPr id="198" name="Google Shape;198;p42"/>
          <p:cNvSpPr/>
          <p:nvPr>
            <p:ph idx="2" type="pic"/>
          </p:nvPr>
        </p:nvSpPr>
        <p:spPr>
          <a:xfrm>
            <a:off x="1002891" y="1803733"/>
            <a:ext cx="1979971" cy="1614735"/>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99" name="Google Shape;199;p42"/>
          <p:cNvSpPr/>
          <p:nvPr>
            <p:ph idx="3" type="pic"/>
          </p:nvPr>
        </p:nvSpPr>
        <p:spPr>
          <a:xfrm>
            <a:off x="3582016" y="1626010"/>
            <a:ext cx="1979971" cy="2190136"/>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200" name="Google Shape;200;p42"/>
          <p:cNvSpPr/>
          <p:nvPr>
            <p:ph idx="4" type="pic"/>
          </p:nvPr>
        </p:nvSpPr>
        <p:spPr>
          <a:xfrm>
            <a:off x="6161140" y="1803733"/>
            <a:ext cx="1979971" cy="1614735"/>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98"/>
                                        </p:tgtEl>
                                        <p:attrNameLst>
                                          <p:attrName>style.visibility</p:attrName>
                                        </p:attrNameLst>
                                      </p:cBhvr>
                                      <p:to>
                                        <p:strVal val="visible"/>
                                      </p:to>
                                    </p:set>
                                    <p:anim calcmode="lin" valueType="num">
                                      <p:cBhvr additive="base">
                                        <p:cTn dur="750"/>
                                        <p:tgtEl>
                                          <p:spTgt spid="19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9"/>
                                        </p:tgtEl>
                                        <p:attrNameLst>
                                          <p:attrName>style.visibility</p:attrName>
                                        </p:attrNameLst>
                                      </p:cBhvr>
                                      <p:to>
                                        <p:strVal val="visible"/>
                                      </p:to>
                                    </p:set>
                                    <p:anim calcmode="lin" valueType="num">
                                      <p:cBhvr additive="base">
                                        <p:cTn dur="1250"/>
                                        <p:tgtEl>
                                          <p:spTgt spid="19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00"/>
                                        </p:tgtEl>
                                        <p:attrNameLst>
                                          <p:attrName>style.visibility</p:attrName>
                                        </p:attrNameLst>
                                      </p:cBhvr>
                                      <p:to>
                                        <p:strVal val="visible"/>
                                      </p:to>
                                    </p:set>
                                    <p:anim calcmode="lin" valueType="num">
                                      <p:cBhvr additive="base">
                                        <p:cTn dur="750"/>
                                        <p:tgtEl>
                                          <p:spTgt spid="20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7_Title Slide" showMasterSp="0">
  <p:cSld name="27_Title Slide">
    <p:bg>
      <p:bgPr>
        <a:solidFill>
          <a:srgbClr val="0E0F30"/>
        </a:solidFill>
      </p:bgPr>
    </p:bg>
    <p:spTree>
      <p:nvGrpSpPr>
        <p:cNvPr id="201" name="Shape 201"/>
        <p:cNvGrpSpPr/>
        <p:nvPr/>
      </p:nvGrpSpPr>
      <p:grpSpPr>
        <a:xfrm>
          <a:off x="0" y="0"/>
          <a:ext cx="0" cy="0"/>
          <a:chOff x="0" y="0"/>
          <a:chExt cx="0" cy="0"/>
        </a:xfrm>
      </p:grpSpPr>
      <p:sp>
        <p:nvSpPr>
          <p:cNvPr id="202" name="Google Shape;202;p43"/>
          <p:cNvSpPr/>
          <p:nvPr/>
        </p:nvSpPr>
        <p:spPr>
          <a:xfrm>
            <a:off x="4253008" y="0"/>
            <a:ext cx="4890992" cy="5143500"/>
          </a:xfrm>
          <a:prstGeom prst="rect">
            <a:avLst/>
          </a:prstGeom>
          <a:gradFill>
            <a:gsLst>
              <a:gs pos="0">
                <a:schemeClr val="accent1"/>
              </a:gs>
              <a:gs pos="6000">
                <a:schemeClr val="accent1"/>
              </a:gs>
              <a:gs pos="100000">
                <a:schemeClr val="accent4"/>
              </a:gs>
            </a:gsLst>
            <a:lin ang="27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203" name="Google Shape;203;p43"/>
          <p:cNvSpPr/>
          <p:nvPr/>
        </p:nvSpPr>
        <p:spPr>
          <a:xfrm>
            <a:off x="374756" y="334469"/>
            <a:ext cx="8394490" cy="4474564"/>
          </a:xfrm>
          <a:prstGeom prst="rect">
            <a:avLst/>
          </a:prstGeom>
          <a:solidFill>
            <a:srgbClr val="020319"/>
          </a:solidFill>
          <a:ln>
            <a:noFill/>
          </a:ln>
          <a:effectLst>
            <a:outerShdw blurRad="152400" rotWithShape="0" algn="tl" dir="2700000" dist="50800">
              <a:srgbClr val="000000">
                <a:alpha val="2196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204" name="Google Shape;204;p43"/>
          <p:cNvSpPr/>
          <p:nvPr>
            <p:ph idx="2" type="pic"/>
          </p:nvPr>
        </p:nvSpPr>
        <p:spPr>
          <a:xfrm>
            <a:off x="824009" y="857249"/>
            <a:ext cx="3428999" cy="3428999"/>
          </a:xfrm>
          <a:prstGeom prst="rect">
            <a:avLst/>
          </a:prstGeom>
          <a:noFill/>
          <a:ln>
            <a:noFill/>
          </a:ln>
          <a:effectLst>
            <a:outerShdw blurRad="571500" sx="89000" rotWithShape="0" algn="ctr" sy="89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202"/>
                                        </p:tgtEl>
                                        <p:attrNameLst>
                                          <p:attrName>style.visibility</p:attrName>
                                        </p:attrNameLst>
                                      </p:cBhvr>
                                      <p:to>
                                        <p:strVal val="visible"/>
                                      </p:to>
                                    </p:set>
                                    <p:anim calcmode="lin" valueType="num">
                                      <p:cBhvr additive="base">
                                        <p:cTn dur="750"/>
                                        <p:tgtEl>
                                          <p:spTgt spid="20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03"/>
                                        </p:tgtEl>
                                        <p:attrNameLst>
                                          <p:attrName>style.visibility</p:attrName>
                                        </p:attrNameLst>
                                      </p:cBhvr>
                                      <p:to>
                                        <p:strVal val="visible"/>
                                      </p:to>
                                    </p:set>
                                    <p:anim calcmode="lin" valueType="num">
                                      <p:cBhvr additive="base">
                                        <p:cTn dur="750"/>
                                        <p:tgtEl>
                                          <p:spTgt spid="203"/>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750"/>
                                  </p:stCondLst>
                                  <p:childTnLst>
                                    <p:set>
                                      <p:cBhvr>
                                        <p:cTn dur="1" fill="hold">
                                          <p:stCondLst>
                                            <p:cond delay="0"/>
                                          </p:stCondLst>
                                        </p:cTn>
                                        <p:tgtEl>
                                          <p:spTgt spid="204"/>
                                        </p:tgtEl>
                                        <p:attrNameLst>
                                          <p:attrName>style.visibility</p:attrName>
                                        </p:attrNameLst>
                                      </p:cBhvr>
                                      <p:to>
                                        <p:strVal val="visible"/>
                                      </p:to>
                                    </p:set>
                                    <p:animEffect filter="fade" transition="in">
                                      <p:cBhvr>
                                        <p:cTn dur="5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8_Title Slide">
  <p:cSld name="28_Title Slide">
    <p:spTree>
      <p:nvGrpSpPr>
        <p:cNvPr id="205" name="Shape 205"/>
        <p:cNvGrpSpPr/>
        <p:nvPr/>
      </p:nvGrpSpPr>
      <p:grpSpPr>
        <a:xfrm>
          <a:off x="0" y="0"/>
          <a:ext cx="0" cy="0"/>
          <a:chOff x="0" y="0"/>
          <a:chExt cx="0" cy="0"/>
        </a:xfrm>
      </p:grpSpPr>
      <p:sp>
        <p:nvSpPr>
          <p:cNvPr id="206" name="Google Shape;206;p44"/>
          <p:cNvSpPr/>
          <p:nvPr>
            <p:ph idx="2" type="pic"/>
          </p:nvPr>
        </p:nvSpPr>
        <p:spPr>
          <a:xfrm>
            <a:off x="0" y="0"/>
            <a:ext cx="9144000"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207" name="Google Shape;207;p44"/>
          <p:cNvSpPr/>
          <p:nvPr>
            <p:ph idx="3" type="pic"/>
          </p:nvPr>
        </p:nvSpPr>
        <p:spPr>
          <a:xfrm>
            <a:off x="1148300" y="3095117"/>
            <a:ext cx="1723949" cy="1413805"/>
          </a:xfrm>
          <a:prstGeom prst="rect">
            <a:avLst/>
          </a:prstGeom>
          <a:noFill/>
          <a:ln>
            <a:noFill/>
          </a:ln>
          <a:effectLst>
            <a:outerShdw blurRad="812800" sx="93000" rotWithShape="0" algn="tl" dir="2700000" dist="469900" sy="93000">
              <a:srgbClr val="000000">
                <a:alpha val="40000"/>
              </a:srgbClr>
            </a:outerShdw>
          </a:effectLst>
        </p:spPr>
        <p:txBody>
          <a:bodyPr anchorCtr="0" anchor="t" bIns="34275" lIns="68575" spcFirstLastPara="1" rIns="68575" wrap="square" tIns="34275">
            <a:noAutofit/>
          </a:bodyPr>
          <a:lstStyle>
            <a:lvl1pPr lvl="0" marR="0" rtl="0" algn="ctr">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208" name="Google Shape;208;p44"/>
          <p:cNvSpPr/>
          <p:nvPr>
            <p:ph idx="4" type="pic"/>
          </p:nvPr>
        </p:nvSpPr>
        <p:spPr>
          <a:xfrm>
            <a:off x="3114328" y="3095117"/>
            <a:ext cx="1723949" cy="1413805"/>
          </a:xfrm>
          <a:prstGeom prst="rect">
            <a:avLst/>
          </a:prstGeom>
          <a:noFill/>
          <a:ln>
            <a:noFill/>
          </a:ln>
          <a:effectLst>
            <a:outerShdw blurRad="812800" sx="93000" rotWithShape="0" algn="tl" dir="2700000" dist="469900" sy="93000">
              <a:srgbClr val="000000">
                <a:alpha val="40000"/>
              </a:srgbClr>
            </a:outerShdw>
          </a:effectLst>
        </p:spPr>
        <p:txBody>
          <a:bodyPr anchorCtr="0" anchor="t" bIns="34275" lIns="68575" spcFirstLastPara="1" rIns="68575" wrap="square" tIns="34275">
            <a:noAutofit/>
          </a:bodyPr>
          <a:lstStyle>
            <a:lvl1pPr lvl="0" marR="0" rtl="0" algn="ctr">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209" name="Google Shape;209;p44"/>
          <p:cNvSpPr/>
          <p:nvPr>
            <p:ph idx="5" type="pic"/>
          </p:nvPr>
        </p:nvSpPr>
        <p:spPr>
          <a:xfrm>
            <a:off x="5080358" y="3095117"/>
            <a:ext cx="1723949" cy="1413805"/>
          </a:xfrm>
          <a:prstGeom prst="rect">
            <a:avLst/>
          </a:prstGeom>
          <a:noFill/>
          <a:ln>
            <a:noFill/>
          </a:ln>
          <a:effectLst>
            <a:outerShdw blurRad="812800" sx="93000" rotWithShape="0" algn="tl" dir="2700000" dist="469900" sy="93000">
              <a:srgbClr val="000000">
                <a:alpha val="40000"/>
              </a:srgbClr>
            </a:outerShdw>
          </a:effectLst>
        </p:spPr>
        <p:txBody>
          <a:bodyPr anchorCtr="0" anchor="t" bIns="34275" lIns="68575" spcFirstLastPara="1" rIns="68575" wrap="square" tIns="34275">
            <a:noAutofit/>
          </a:bodyPr>
          <a:lstStyle>
            <a:lvl1pPr lvl="0" marR="0" rtl="0" algn="ctr">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06"/>
                                        </p:tgtEl>
                                        <p:attrNameLst>
                                          <p:attrName>style.visibility</p:attrName>
                                        </p:attrNameLst>
                                      </p:cBhvr>
                                      <p:to>
                                        <p:strVal val="visible"/>
                                      </p:to>
                                    </p:set>
                                    <p:anim calcmode="lin" valueType="num">
                                      <p:cBhvr additive="base">
                                        <p:cTn dur="750"/>
                                        <p:tgtEl>
                                          <p:spTgt spid="20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0"/>
                                  </p:stCondLst>
                                  <p:childTnLst>
                                    <p:set>
                                      <p:cBhvr>
                                        <p:cTn dur="1" fill="hold">
                                          <p:stCondLst>
                                            <p:cond delay="0"/>
                                          </p:stCondLst>
                                        </p:cTn>
                                        <p:tgtEl>
                                          <p:spTgt spid="207"/>
                                        </p:tgtEl>
                                        <p:attrNameLst>
                                          <p:attrName>style.visibility</p:attrName>
                                        </p:attrNameLst>
                                      </p:cBhvr>
                                      <p:to>
                                        <p:strVal val="visible"/>
                                      </p:to>
                                    </p:set>
                                    <p:anim calcmode="lin" valueType="num">
                                      <p:cBhvr additive="base">
                                        <p:cTn dur="750"/>
                                        <p:tgtEl>
                                          <p:spTgt spid="20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250"/>
                                  </p:stCondLst>
                                  <p:childTnLst>
                                    <p:set>
                                      <p:cBhvr>
                                        <p:cTn dur="1" fill="hold">
                                          <p:stCondLst>
                                            <p:cond delay="0"/>
                                          </p:stCondLst>
                                        </p:cTn>
                                        <p:tgtEl>
                                          <p:spTgt spid="208"/>
                                        </p:tgtEl>
                                        <p:attrNameLst>
                                          <p:attrName>style.visibility</p:attrName>
                                        </p:attrNameLst>
                                      </p:cBhvr>
                                      <p:to>
                                        <p:strVal val="visible"/>
                                      </p:to>
                                    </p:set>
                                    <p:anim calcmode="lin" valueType="num">
                                      <p:cBhvr additive="base">
                                        <p:cTn dur="750"/>
                                        <p:tgtEl>
                                          <p:spTgt spid="20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500"/>
                                  </p:stCondLst>
                                  <p:childTnLst>
                                    <p:set>
                                      <p:cBhvr>
                                        <p:cTn dur="1" fill="hold">
                                          <p:stCondLst>
                                            <p:cond delay="0"/>
                                          </p:stCondLst>
                                        </p:cTn>
                                        <p:tgtEl>
                                          <p:spTgt spid="209"/>
                                        </p:tgtEl>
                                        <p:attrNameLst>
                                          <p:attrName>style.visibility</p:attrName>
                                        </p:attrNameLst>
                                      </p:cBhvr>
                                      <p:to>
                                        <p:strVal val="visible"/>
                                      </p:to>
                                    </p:set>
                                    <p:anim calcmode="lin" valueType="num">
                                      <p:cBhvr additive="base">
                                        <p:cTn dur="750"/>
                                        <p:tgtEl>
                                          <p:spTgt spid="20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9_Title Slide">
  <p:cSld name="29_Title Slide">
    <p:spTree>
      <p:nvGrpSpPr>
        <p:cNvPr id="210" name="Shape 210"/>
        <p:cNvGrpSpPr/>
        <p:nvPr/>
      </p:nvGrpSpPr>
      <p:grpSpPr>
        <a:xfrm>
          <a:off x="0" y="0"/>
          <a:ext cx="0" cy="0"/>
          <a:chOff x="0" y="0"/>
          <a:chExt cx="0" cy="0"/>
        </a:xfrm>
      </p:grpSpPr>
      <p:sp>
        <p:nvSpPr>
          <p:cNvPr id="211" name="Google Shape;211;p45"/>
          <p:cNvSpPr/>
          <p:nvPr>
            <p:ph idx="2" type="pic"/>
          </p:nvPr>
        </p:nvSpPr>
        <p:spPr>
          <a:xfrm>
            <a:off x="2286000" y="0"/>
            <a:ext cx="2286000"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212" name="Google Shape;212;p45"/>
          <p:cNvSpPr/>
          <p:nvPr>
            <p:ph idx="3" type="pic"/>
          </p:nvPr>
        </p:nvSpPr>
        <p:spPr>
          <a:xfrm>
            <a:off x="4572000" y="0"/>
            <a:ext cx="2286000"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213" name="Google Shape;213;p45"/>
          <p:cNvSpPr/>
          <p:nvPr>
            <p:ph idx="4" type="pic"/>
          </p:nvPr>
        </p:nvSpPr>
        <p:spPr>
          <a:xfrm>
            <a:off x="6858000" y="0"/>
            <a:ext cx="2286000"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500"/>
                                  </p:stCondLst>
                                  <p:childTnLst>
                                    <p:set>
                                      <p:cBhvr>
                                        <p:cTn dur="1" fill="hold">
                                          <p:stCondLst>
                                            <p:cond delay="0"/>
                                          </p:stCondLst>
                                        </p:cTn>
                                        <p:tgtEl>
                                          <p:spTgt spid="211"/>
                                        </p:tgtEl>
                                        <p:attrNameLst>
                                          <p:attrName>style.visibility</p:attrName>
                                        </p:attrNameLst>
                                      </p:cBhvr>
                                      <p:to>
                                        <p:strVal val="visible"/>
                                      </p:to>
                                    </p:set>
                                    <p:anim calcmode="lin" valueType="num">
                                      <p:cBhvr additive="base">
                                        <p:cTn dur="750"/>
                                        <p:tgtEl>
                                          <p:spTgt spid="21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750"/>
                                  </p:stCondLst>
                                  <p:childTnLst>
                                    <p:set>
                                      <p:cBhvr>
                                        <p:cTn dur="1" fill="hold">
                                          <p:stCondLst>
                                            <p:cond delay="0"/>
                                          </p:stCondLst>
                                        </p:cTn>
                                        <p:tgtEl>
                                          <p:spTgt spid="212"/>
                                        </p:tgtEl>
                                        <p:attrNameLst>
                                          <p:attrName>style.visibility</p:attrName>
                                        </p:attrNameLst>
                                      </p:cBhvr>
                                      <p:to>
                                        <p:strVal val="visible"/>
                                      </p:to>
                                    </p:set>
                                    <p:anim calcmode="lin" valueType="num">
                                      <p:cBhvr additive="base">
                                        <p:cTn dur="750"/>
                                        <p:tgtEl>
                                          <p:spTgt spid="21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0"/>
                                  </p:stCondLst>
                                  <p:childTnLst>
                                    <p:set>
                                      <p:cBhvr>
                                        <p:cTn dur="1" fill="hold">
                                          <p:stCondLst>
                                            <p:cond delay="0"/>
                                          </p:stCondLst>
                                        </p:cTn>
                                        <p:tgtEl>
                                          <p:spTgt spid="213"/>
                                        </p:tgtEl>
                                        <p:attrNameLst>
                                          <p:attrName>style.visibility</p:attrName>
                                        </p:attrNameLst>
                                      </p:cBhvr>
                                      <p:to>
                                        <p:strVal val="visible"/>
                                      </p:to>
                                    </p:set>
                                    <p:anim calcmode="lin" valueType="num">
                                      <p:cBhvr additive="base">
                                        <p:cTn dur="750"/>
                                        <p:tgtEl>
                                          <p:spTgt spid="21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0_Title Slide">
  <p:cSld name="30_Title Slide">
    <p:spTree>
      <p:nvGrpSpPr>
        <p:cNvPr id="214" name="Shape 214"/>
        <p:cNvGrpSpPr/>
        <p:nvPr/>
      </p:nvGrpSpPr>
      <p:grpSpPr>
        <a:xfrm>
          <a:off x="0" y="0"/>
          <a:ext cx="0" cy="0"/>
          <a:chOff x="0" y="0"/>
          <a:chExt cx="0" cy="0"/>
        </a:xfrm>
      </p:grpSpPr>
      <p:sp>
        <p:nvSpPr>
          <p:cNvPr id="215" name="Google Shape;215;p46"/>
          <p:cNvSpPr/>
          <p:nvPr>
            <p:ph idx="2" type="pic"/>
          </p:nvPr>
        </p:nvSpPr>
        <p:spPr>
          <a:xfrm>
            <a:off x="868312" y="718983"/>
            <a:ext cx="2145890" cy="3794023"/>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216" name="Google Shape;216;p46"/>
          <p:cNvSpPr/>
          <p:nvPr>
            <p:ph idx="3" type="pic"/>
          </p:nvPr>
        </p:nvSpPr>
        <p:spPr>
          <a:xfrm>
            <a:off x="6129799" y="718983"/>
            <a:ext cx="2145890" cy="3794023"/>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215"/>
                                        </p:tgtEl>
                                        <p:attrNameLst>
                                          <p:attrName>style.visibility</p:attrName>
                                        </p:attrNameLst>
                                      </p:cBhvr>
                                      <p:to>
                                        <p:strVal val="visible"/>
                                      </p:to>
                                    </p:set>
                                    <p:anim calcmode="lin" valueType="num">
                                      <p:cBhvr additive="base">
                                        <p:cTn dur="750"/>
                                        <p:tgtEl>
                                          <p:spTgt spid="21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16"/>
                                        </p:tgtEl>
                                        <p:attrNameLst>
                                          <p:attrName>style.visibility</p:attrName>
                                        </p:attrNameLst>
                                      </p:cBhvr>
                                      <p:to>
                                        <p:strVal val="visible"/>
                                      </p:to>
                                    </p:set>
                                    <p:anim calcmode="lin" valueType="num">
                                      <p:cBhvr additive="base">
                                        <p:cTn dur="750"/>
                                        <p:tgtEl>
                                          <p:spTgt spid="21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1_Title Slide">
  <p:cSld name="31_Title Slide">
    <p:spTree>
      <p:nvGrpSpPr>
        <p:cNvPr id="217" name="Shape 217"/>
        <p:cNvGrpSpPr/>
        <p:nvPr/>
      </p:nvGrpSpPr>
      <p:grpSpPr>
        <a:xfrm>
          <a:off x="0" y="0"/>
          <a:ext cx="0" cy="0"/>
          <a:chOff x="0" y="0"/>
          <a:chExt cx="0" cy="0"/>
        </a:xfrm>
      </p:grpSpPr>
      <p:sp>
        <p:nvSpPr>
          <p:cNvPr id="218" name="Google Shape;218;p47"/>
          <p:cNvSpPr/>
          <p:nvPr>
            <p:ph idx="2" type="pic"/>
          </p:nvPr>
        </p:nvSpPr>
        <p:spPr>
          <a:xfrm>
            <a:off x="6447349" y="0"/>
            <a:ext cx="2696651"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219" name="Google Shape;219;p47"/>
          <p:cNvSpPr/>
          <p:nvPr/>
        </p:nvSpPr>
        <p:spPr>
          <a:xfrm>
            <a:off x="0" y="0"/>
            <a:ext cx="2659379" cy="5143500"/>
          </a:xfrm>
          <a:custGeom>
            <a:rect b="b" l="l" r="r" t="t"/>
            <a:pathLst>
              <a:path extrusionOk="0" h="6858000" w="3545839">
                <a:moveTo>
                  <a:pt x="0" y="0"/>
                </a:moveTo>
                <a:lnTo>
                  <a:pt x="3545839" y="0"/>
                </a:lnTo>
                <a:lnTo>
                  <a:pt x="3433590" y="195220"/>
                </a:lnTo>
                <a:cubicBezTo>
                  <a:pt x="2911389" y="1156504"/>
                  <a:pt x="2614766" y="2258112"/>
                  <a:pt x="2614766" y="3429000"/>
                </a:cubicBezTo>
                <a:cubicBezTo>
                  <a:pt x="2614766" y="4599888"/>
                  <a:pt x="2911389" y="5701497"/>
                  <a:pt x="3433590" y="6662780"/>
                </a:cubicBezTo>
                <a:lnTo>
                  <a:pt x="3545839" y="6858000"/>
                </a:lnTo>
                <a:lnTo>
                  <a:pt x="0" y="6858000"/>
                </a:lnTo>
                <a:close/>
              </a:path>
            </a:pathLst>
          </a:custGeom>
          <a:gradFill>
            <a:gsLst>
              <a:gs pos="0">
                <a:schemeClr val="accent1"/>
              </a:gs>
              <a:gs pos="12000">
                <a:schemeClr val="accent1"/>
              </a:gs>
              <a:gs pos="100000">
                <a:schemeClr val="accent4"/>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220" name="Google Shape;220;p47"/>
          <p:cNvGrpSpPr/>
          <p:nvPr/>
        </p:nvGrpSpPr>
        <p:grpSpPr>
          <a:xfrm>
            <a:off x="380265" y="277280"/>
            <a:ext cx="654057" cy="263482"/>
            <a:chOff x="2437417" y="1269591"/>
            <a:chExt cx="4084621" cy="1645458"/>
          </a:xfrm>
        </p:grpSpPr>
        <p:sp>
          <p:nvSpPr>
            <p:cNvPr id="221" name="Google Shape;221;p47"/>
            <p:cNvSpPr/>
            <p:nvPr/>
          </p:nvSpPr>
          <p:spPr>
            <a:xfrm>
              <a:off x="2437417" y="1269591"/>
              <a:ext cx="4047942" cy="1645458"/>
            </a:xfrm>
            <a:custGeom>
              <a:rect b="b" l="l" r="r" t="t"/>
              <a:pathLst>
                <a:path extrusionOk="0" h="1645458" w="4047942">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222" name="Google Shape;222;p47"/>
            <p:cNvSpPr/>
            <p:nvPr/>
          </p:nvSpPr>
          <p:spPr>
            <a:xfrm>
              <a:off x="2879176" y="1577127"/>
              <a:ext cx="3164424" cy="1030386"/>
            </a:xfrm>
            <a:custGeom>
              <a:rect b="b" l="l" r="r" t="t"/>
              <a:pathLst>
                <a:path extrusionOk="0" h="1030386" w="3164424">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223" name="Google Shape;223;p47"/>
            <p:cNvSpPr/>
            <p:nvPr/>
          </p:nvSpPr>
          <p:spPr>
            <a:xfrm>
              <a:off x="6299796" y="1981201"/>
              <a:ext cx="222242" cy="22224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19"/>
                                        </p:tgtEl>
                                        <p:attrNameLst>
                                          <p:attrName>style.visibility</p:attrName>
                                        </p:attrNameLst>
                                      </p:cBhvr>
                                      <p:to>
                                        <p:strVal val="visible"/>
                                      </p:to>
                                    </p:set>
                                    <p:anim calcmode="lin" valueType="num">
                                      <p:cBhvr additive="base">
                                        <p:cTn dur="750"/>
                                        <p:tgtEl>
                                          <p:spTgt spid="21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18"/>
                                        </p:tgtEl>
                                        <p:attrNameLst>
                                          <p:attrName>style.visibility</p:attrName>
                                        </p:attrNameLst>
                                      </p:cBhvr>
                                      <p:to>
                                        <p:strVal val="visible"/>
                                      </p:to>
                                    </p:set>
                                    <p:anim calcmode="lin" valueType="num">
                                      <p:cBhvr additive="base">
                                        <p:cTn dur="750"/>
                                        <p:tgtEl>
                                          <p:spTgt spid="218"/>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500"/>
                                  </p:stCondLst>
                                  <p:childTnLst>
                                    <p:set>
                                      <p:cBhvr>
                                        <p:cTn dur="1" fill="hold">
                                          <p:stCondLst>
                                            <p:cond delay="0"/>
                                          </p:stCondLst>
                                        </p:cTn>
                                        <p:tgtEl>
                                          <p:spTgt spid="220"/>
                                        </p:tgtEl>
                                        <p:attrNameLst>
                                          <p:attrName>style.visibility</p:attrName>
                                        </p:attrNameLst>
                                      </p:cBhvr>
                                      <p:to>
                                        <p:strVal val="visible"/>
                                      </p:to>
                                    </p:set>
                                    <p:animEffect filter="fade" transition="in">
                                      <p:cBhvr>
                                        <p:cTn dur="5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3_Title Slide">
  <p:cSld name="33_Title Slide">
    <p:spTree>
      <p:nvGrpSpPr>
        <p:cNvPr id="224" name="Shape 224"/>
        <p:cNvGrpSpPr/>
        <p:nvPr/>
      </p:nvGrpSpPr>
      <p:grpSpPr>
        <a:xfrm>
          <a:off x="0" y="0"/>
          <a:ext cx="0" cy="0"/>
          <a:chOff x="0" y="0"/>
          <a:chExt cx="0" cy="0"/>
        </a:xfrm>
      </p:grpSpPr>
      <p:sp>
        <p:nvSpPr>
          <p:cNvPr id="225" name="Google Shape;225;p48"/>
          <p:cNvSpPr/>
          <p:nvPr>
            <p:ph idx="2" type="pic"/>
          </p:nvPr>
        </p:nvSpPr>
        <p:spPr>
          <a:xfrm>
            <a:off x="3882514" y="0"/>
            <a:ext cx="5261486"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225"/>
                                        </p:tgtEl>
                                        <p:attrNameLst>
                                          <p:attrName>style.visibility</p:attrName>
                                        </p:attrNameLst>
                                      </p:cBhvr>
                                      <p:to>
                                        <p:strVal val="visible"/>
                                      </p:to>
                                    </p:set>
                                    <p:anim calcmode="lin" valueType="num">
                                      <p:cBhvr additive="base">
                                        <p:cTn dur="750"/>
                                        <p:tgtEl>
                                          <p:spTgt spid="22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4_Title Slide">
  <p:cSld name="34_Title Slide">
    <p:spTree>
      <p:nvGrpSpPr>
        <p:cNvPr id="226" name="Shape 226"/>
        <p:cNvGrpSpPr/>
        <p:nvPr/>
      </p:nvGrpSpPr>
      <p:grpSpPr>
        <a:xfrm>
          <a:off x="0" y="0"/>
          <a:ext cx="0" cy="0"/>
          <a:chOff x="0" y="0"/>
          <a:chExt cx="0" cy="0"/>
        </a:xfrm>
      </p:grpSpPr>
      <p:sp>
        <p:nvSpPr>
          <p:cNvPr id="227" name="Google Shape;227;p49"/>
          <p:cNvSpPr/>
          <p:nvPr>
            <p:ph idx="2" type="pic"/>
          </p:nvPr>
        </p:nvSpPr>
        <p:spPr>
          <a:xfrm>
            <a:off x="691334" y="1759651"/>
            <a:ext cx="1526457" cy="1526457"/>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228" name="Google Shape;228;p49"/>
          <p:cNvSpPr/>
          <p:nvPr>
            <p:ph idx="3" type="pic"/>
          </p:nvPr>
        </p:nvSpPr>
        <p:spPr>
          <a:xfrm>
            <a:off x="3360790" y="1759651"/>
            <a:ext cx="1526457" cy="1526457"/>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229" name="Google Shape;229;p49"/>
          <p:cNvSpPr/>
          <p:nvPr>
            <p:ph idx="4" type="pic"/>
          </p:nvPr>
        </p:nvSpPr>
        <p:spPr>
          <a:xfrm>
            <a:off x="6030247" y="1759651"/>
            <a:ext cx="1526457" cy="1526457"/>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500"/>
                                  </p:stCondLst>
                                  <p:childTnLst>
                                    <p:set>
                                      <p:cBhvr>
                                        <p:cTn dur="1" fill="hold">
                                          <p:stCondLst>
                                            <p:cond delay="0"/>
                                          </p:stCondLst>
                                        </p:cTn>
                                        <p:tgtEl>
                                          <p:spTgt spid="227"/>
                                        </p:tgtEl>
                                        <p:attrNameLst>
                                          <p:attrName>style.visibility</p:attrName>
                                        </p:attrNameLst>
                                      </p:cBhvr>
                                      <p:to>
                                        <p:strVal val="visible"/>
                                      </p:to>
                                    </p:set>
                                    <p:anim calcmode="lin" valueType="num">
                                      <p:cBhvr additive="base">
                                        <p:cTn dur="750"/>
                                        <p:tgtEl>
                                          <p:spTgt spid="22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750"/>
                                  </p:stCondLst>
                                  <p:childTnLst>
                                    <p:set>
                                      <p:cBhvr>
                                        <p:cTn dur="1" fill="hold">
                                          <p:stCondLst>
                                            <p:cond delay="0"/>
                                          </p:stCondLst>
                                        </p:cTn>
                                        <p:tgtEl>
                                          <p:spTgt spid="228"/>
                                        </p:tgtEl>
                                        <p:attrNameLst>
                                          <p:attrName>style.visibility</p:attrName>
                                        </p:attrNameLst>
                                      </p:cBhvr>
                                      <p:to>
                                        <p:strVal val="visible"/>
                                      </p:to>
                                    </p:set>
                                    <p:anim calcmode="lin" valueType="num">
                                      <p:cBhvr additive="base">
                                        <p:cTn dur="750"/>
                                        <p:tgtEl>
                                          <p:spTgt spid="22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0"/>
                                  </p:stCondLst>
                                  <p:childTnLst>
                                    <p:set>
                                      <p:cBhvr>
                                        <p:cTn dur="1" fill="hold">
                                          <p:stCondLst>
                                            <p:cond delay="0"/>
                                          </p:stCondLst>
                                        </p:cTn>
                                        <p:tgtEl>
                                          <p:spTgt spid="229"/>
                                        </p:tgtEl>
                                        <p:attrNameLst>
                                          <p:attrName>style.visibility</p:attrName>
                                        </p:attrNameLst>
                                      </p:cBhvr>
                                      <p:to>
                                        <p:strVal val="visible"/>
                                      </p:to>
                                    </p:set>
                                    <p:anim calcmode="lin" valueType="num">
                                      <p:cBhvr additive="base">
                                        <p:cTn dur="750"/>
                                        <p:tgtEl>
                                          <p:spTgt spid="22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5_Title Slide">
  <p:cSld name="35_Title Slide">
    <p:spTree>
      <p:nvGrpSpPr>
        <p:cNvPr id="230" name="Shape 230"/>
        <p:cNvGrpSpPr/>
        <p:nvPr/>
      </p:nvGrpSpPr>
      <p:grpSpPr>
        <a:xfrm>
          <a:off x="0" y="0"/>
          <a:ext cx="0" cy="0"/>
          <a:chOff x="0" y="0"/>
          <a:chExt cx="0" cy="0"/>
        </a:xfrm>
      </p:grpSpPr>
      <p:sp>
        <p:nvSpPr>
          <p:cNvPr id="231" name="Google Shape;231;p50"/>
          <p:cNvSpPr/>
          <p:nvPr/>
        </p:nvSpPr>
        <p:spPr>
          <a:xfrm flipH="1" rot="5400000">
            <a:off x="964501" y="-964499"/>
            <a:ext cx="3987524" cy="5916524"/>
          </a:xfrm>
          <a:custGeom>
            <a:rect b="b" l="l" r="r" t="t"/>
            <a:pathLst>
              <a:path extrusionOk="0" h="3787591" w="2552700">
                <a:moveTo>
                  <a:pt x="2552700" y="0"/>
                </a:moveTo>
                <a:lnTo>
                  <a:pt x="2552700" y="3787591"/>
                </a:lnTo>
                <a:lnTo>
                  <a:pt x="0" y="3787591"/>
                </a:lnTo>
                <a:cubicBezTo>
                  <a:pt x="0" y="2095021"/>
                  <a:pt x="1029075" y="642804"/>
                  <a:pt x="2495683" y="22481"/>
                </a:cubicBezTo>
                <a:close/>
              </a:path>
            </a:pathLst>
          </a:custGeom>
          <a:gradFill>
            <a:gsLst>
              <a:gs pos="0">
                <a:schemeClr val="accent1"/>
              </a:gs>
              <a:gs pos="13000">
                <a:schemeClr val="accent1"/>
              </a:gs>
              <a:gs pos="100000">
                <a:schemeClr val="accent4"/>
              </a:gs>
            </a:gsLst>
            <a:lin ang="162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232" name="Google Shape;232;p50"/>
          <p:cNvGrpSpPr/>
          <p:nvPr/>
        </p:nvGrpSpPr>
        <p:grpSpPr>
          <a:xfrm>
            <a:off x="380265" y="277280"/>
            <a:ext cx="654057" cy="263482"/>
            <a:chOff x="2437417" y="1269591"/>
            <a:chExt cx="4084621" cy="1645458"/>
          </a:xfrm>
        </p:grpSpPr>
        <p:sp>
          <p:nvSpPr>
            <p:cNvPr id="233" name="Google Shape;233;p50"/>
            <p:cNvSpPr/>
            <p:nvPr/>
          </p:nvSpPr>
          <p:spPr>
            <a:xfrm>
              <a:off x="2437417" y="1269591"/>
              <a:ext cx="4047942" cy="1645458"/>
            </a:xfrm>
            <a:custGeom>
              <a:rect b="b" l="l" r="r" t="t"/>
              <a:pathLst>
                <a:path extrusionOk="0" h="1645458" w="4047942">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234" name="Google Shape;234;p50"/>
            <p:cNvSpPr/>
            <p:nvPr/>
          </p:nvSpPr>
          <p:spPr>
            <a:xfrm>
              <a:off x="2879176" y="1577127"/>
              <a:ext cx="3164424" cy="1030386"/>
            </a:xfrm>
            <a:custGeom>
              <a:rect b="b" l="l" r="r" t="t"/>
              <a:pathLst>
                <a:path extrusionOk="0" h="1030386" w="3164424">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235" name="Google Shape;235;p50"/>
            <p:cNvSpPr/>
            <p:nvPr/>
          </p:nvSpPr>
          <p:spPr>
            <a:xfrm>
              <a:off x="6299796" y="1981201"/>
              <a:ext cx="222242" cy="22224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
        <p:nvSpPr>
          <p:cNvPr id="236" name="Google Shape;236;p50"/>
          <p:cNvSpPr/>
          <p:nvPr>
            <p:ph idx="2" type="pic"/>
          </p:nvPr>
        </p:nvSpPr>
        <p:spPr>
          <a:xfrm>
            <a:off x="4324964" y="851719"/>
            <a:ext cx="2330246" cy="34290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237" name="Google Shape;237;p50"/>
          <p:cNvSpPr/>
          <p:nvPr>
            <p:ph idx="3" type="pic"/>
          </p:nvPr>
        </p:nvSpPr>
        <p:spPr>
          <a:xfrm>
            <a:off x="6813755" y="851719"/>
            <a:ext cx="2330246" cy="34290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31"/>
                                        </p:tgtEl>
                                        <p:attrNameLst>
                                          <p:attrName>style.visibility</p:attrName>
                                        </p:attrNameLst>
                                      </p:cBhvr>
                                      <p:to>
                                        <p:strVal val="visible"/>
                                      </p:to>
                                    </p:set>
                                    <p:anim calcmode="lin" valueType="num">
                                      <p:cBhvr additive="base">
                                        <p:cTn dur="750"/>
                                        <p:tgtEl>
                                          <p:spTgt spid="231"/>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500"/>
                                  </p:stCondLst>
                                  <p:childTnLst>
                                    <p:set>
                                      <p:cBhvr>
                                        <p:cTn dur="1" fill="hold">
                                          <p:stCondLst>
                                            <p:cond delay="0"/>
                                          </p:stCondLst>
                                        </p:cTn>
                                        <p:tgtEl>
                                          <p:spTgt spid="232"/>
                                        </p:tgtEl>
                                        <p:attrNameLst>
                                          <p:attrName>style.visibility</p:attrName>
                                        </p:attrNameLst>
                                      </p:cBhvr>
                                      <p:to>
                                        <p:strVal val="visible"/>
                                      </p:to>
                                    </p:set>
                                    <p:animEffect filter="fade" transition="in">
                                      <p:cBhvr>
                                        <p:cTn dur="500"/>
                                        <p:tgtEl>
                                          <p:spTgt spid="232"/>
                                        </p:tgtEl>
                                      </p:cBhvr>
                                    </p:animEffect>
                                  </p:childTnLst>
                                </p:cTn>
                              </p:par>
                              <p:par>
                                <p:cTn fill="hold" nodeType="withEffect" presetClass="entr" presetID="2" presetSubtype="2">
                                  <p:stCondLst>
                                    <p:cond delay="750"/>
                                  </p:stCondLst>
                                  <p:childTnLst>
                                    <p:set>
                                      <p:cBhvr>
                                        <p:cTn dur="1" fill="hold">
                                          <p:stCondLst>
                                            <p:cond delay="0"/>
                                          </p:stCondLst>
                                        </p:cTn>
                                        <p:tgtEl>
                                          <p:spTgt spid="236"/>
                                        </p:tgtEl>
                                        <p:attrNameLst>
                                          <p:attrName>style.visibility</p:attrName>
                                        </p:attrNameLst>
                                      </p:cBhvr>
                                      <p:to>
                                        <p:strVal val="visible"/>
                                      </p:to>
                                    </p:set>
                                    <p:anim calcmode="lin" valueType="num">
                                      <p:cBhvr additive="base">
                                        <p:cTn dur="750"/>
                                        <p:tgtEl>
                                          <p:spTgt spid="23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0"/>
                                  </p:stCondLst>
                                  <p:childTnLst>
                                    <p:set>
                                      <p:cBhvr>
                                        <p:cTn dur="1" fill="hold">
                                          <p:stCondLst>
                                            <p:cond delay="0"/>
                                          </p:stCondLst>
                                        </p:cTn>
                                        <p:tgtEl>
                                          <p:spTgt spid="237"/>
                                        </p:tgtEl>
                                        <p:attrNameLst>
                                          <p:attrName>style.visibility</p:attrName>
                                        </p:attrNameLst>
                                      </p:cBhvr>
                                      <p:to>
                                        <p:strVal val="visible"/>
                                      </p:to>
                                    </p:set>
                                    <p:anim calcmode="lin" valueType="num">
                                      <p:cBhvr additive="base">
                                        <p:cTn dur="750"/>
                                        <p:tgtEl>
                                          <p:spTgt spid="23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7_Title Slide">
  <p:cSld name="37_Title Slide">
    <p:spTree>
      <p:nvGrpSpPr>
        <p:cNvPr id="238" name="Shape 238"/>
        <p:cNvGrpSpPr/>
        <p:nvPr/>
      </p:nvGrpSpPr>
      <p:grpSpPr>
        <a:xfrm>
          <a:off x="0" y="0"/>
          <a:ext cx="0" cy="0"/>
          <a:chOff x="0" y="0"/>
          <a:chExt cx="0" cy="0"/>
        </a:xfrm>
      </p:grpSpPr>
      <p:sp>
        <p:nvSpPr>
          <p:cNvPr id="239" name="Google Shape;239;p51"/>
          <p:cNvSpPr/>
          <p:nvPr>
            <p:ph idx="2" type="pic"/>
          </p:nvPr>
        </p:nvSpPr>
        <p:spPr>
          <a:xfrm>
            <a:off x="1194619" y="1371600"/>
            <a:ext cx="15898761" cy="2231572"/>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500"/>
                                  </p:stCondLst>
                                  <p:childTnLst>
                                    <p:set>
                                      <p:cBhvr>
                                        <p:cTn dur="1" fill="hold">
                                          <p:stCondLst>
                                            <p:cond delay="0"/>
                                          </p:stCondLst>
                                        </p:cTn>
                                        <p:tgtEl>
                                          <p:spTgt spid="239"/>
                                        </p:tgtEl>
                                        <p:attrNameLst>
                                          <p:attrName>style.visibility</p:attrName>
                                        </p:attrNameLst>
                                      </p:cBhvr>
                                      <p:to>
                                        <p:strVal val="visible"/>
                                      </p:to>
                                    </p:set>
                                    <p:anim calcmode="lin" valueType="num">
                                      <p:cBhvr additive="base">
                                        <p:cTn dur="750"/>
                                        <p:tgtEl>
                                          <p:spTgt spid="23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3_Title Slide">
  <p:cSld name="43_Title Slide">
    <p:spTree>
      <p:nvGrpSpPr>
        <p:cNvPr id="240" name="Shape 240"/>
        <p:cNvGrpSpPr/>
        <p:nvPr/>
      </p:nvGrpSpPr>
      <p:grpSpPr>
        <a:xfrm>
          <a:off x="0" y="0"/>
          <a:ext cx="0" cy="0"/>
          <a:chOff x="0" y="0"/>
          <a:chExt cx="0" cy="0"/>
        </a:xfrm>
      </p:grpSpPr>
      <p:sp>
        <p:nvSpPr>
          <p:cNvPr id="241" name="Google Shape;241;p52"/>
          <p:cNvSpPr/>
          <p:nvPr>
            <p:ph idx="2" type="pic"/>
          </p:nvPr>
        </p:nvSpPr>
        <p:spPr>
          <a:xfrm>
            <a:off x="-7949381" y="1371600"/>
            <a:ext cx="15898761" cy="2231572"/>
          </a:xfrm>
          <a:prstGeom prst="rect">
            <a:avLst/>
          </a:prstGeom>
          <a:noFill/>
          <a:ln>
            <a:noFill/>
          </a:ln>
        </p:spPr>
        <p:txBody>
          <a:bodyPr anchorCtr="0" anchor="t" bIns="34275" lIns="68575" spcFirstLastPara="1" rIns="68575" wrap="square" tIns="34275">
            <a:noAutofit/>
          </a:bodyPr>
          <a:lstStyle>
            <a:lvl1pPr lvl="0" marR="0" rtl="0" algn="r">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6_Title Slide" showMasterSp="0">
  <p:cSld name="46_Title Slide">
    <p:bg>
      <p:bgPr>
        <a:solidFill>
          <a:srgbClr val="0E0F30"/>
        </a:solidFill>
      </p:bgPr>
    </p:bg>
    <p:spTree>
      <p:nvGrpSpPr>
        <p:cNvPr id="242" name="Shape 242"/>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5_Title Slide">
  <p:cSld name="45_Title Slide">
    <p:spTree>
      <p:nvGrpSpPr>
        <p:cNvPr id="243" name="Shape 243"/>
        <p:cNvGrpSpPr/>
        <p:nvPr/>
      </p:nvGrpSpPr>
      <p:grpSpPr>
        <a:xfrm>
          <a:off x="0" y="0"/>
          <a:ext cx="0" cy="0"/>
          <a:chOff x="0" y="0"/>
          <a:chExt cx="0" cy="0"/>
        </a:xfrm>
      </p:grpSpPr>
      <p:sp>
        <p:nvSpPr>
          <p:cNvPr id="244" name="Google Shape;244;p54"/>
          <p:cNvSpPr/>
          <p:nvPr/>
        </p:nvSpPr>
        <p:spPr>
          <a:xfrm flipH="1" rot="10800000">
            <a:off x="4400752" y="0"/>
            <a:ext cx="4743248" cy="5143500"/>
          </a:xfrm>
          <a:custGeom>
            <a:rect b="b" l="l" r="r" t="t"/>
            <a:pathLst>
              <a:path extrusionOk="0" h="6858000" w="6324331">
                <a:moveTo>
                  <a:pt x="0" y="6858000"/>
                </a:moveTo>
                <a:lnTo>
                  <a:pt x="6324331" y="6858000"/>
                </a:lnTo>
                <a:lnTo>
                  <a:pt x="6324331" y="0"/>
                </a:lnTo>
                <a:lnTo>
                  <a:pt x="2933715" y="0"/>
                </a:lnTo>
                <a:close/>
              </a:path>
            </a:pathLst>
          </a:custGeom>
          <a:gradFill>
            <a:gsLst>
              <a:gs pos="0">
                <a:schemeClr val="accent4"/>
              </a:gs>
              <a:gs pos="94000">
                <a:schemeClr val="accent5"/>
              </a:gs>
              <a:gs pos="100000">
                <a:schemeClr val="accent5"/>
              </a:gs>
            </a:gsLst>
            <a:lin ang="27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245" name="Google Shape;245;p54"/>
          <p:cNvSpPr/>
          <p:nvPr/>
        </p:nvSpPr>
        <p:spPr>
          <a:xfrm>
            <a:off x="4229303" y="0"/>
            <a:ext cx="4914697" cy="5143500"/>
          </a:xfrm>
          <a:custGeom>
            <a:rect b="b" l="l" r="r" t="t"/>
            <a:pathLst>
              <a:path extrusionOk="0" h="6858000" w="6552929">
                <a:moveTo>
                  <a:pt x="2933714" y="0"/>
                </a:moveTo>
                <a:lnTo>
                  <a:pt x="6552929" y="0"/>
                </a:lnTo>
                <a:lnTo>
                  <a:pt x="6552929" y="6858000"/>
                </a:lnTo>
                <a:lnTo>
                  <a:pt x="0" y="6858000"/>
                </a:lnTo>
                <a:close/>
              </a:path>
            </a:pathLst>
          </a:custGeom>
          <a:gradFill>
            <a:gsLst>
              <a:gs pos="0">
                <a:schemeClr val="accent1"/>
              </a:gs>
              <a:gs pos="94000">
                <a:schemeClr val="accent4"/>
              </a:gs>
              <a:gs pos="100000">
                <a:schemeClr val="accent4"/>
              </a:gs>
            </a:gsLst>
            <a:lin ang="27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pic>
        <p:nvPicPr>
          <p:cNvPr id="246" name="Google Shape;246;p54"/>
          <p:cNvPicPr preferRelativeResize="0"/>
          <p:nvPr/>
        </p:nvPicPr>
        <p:blipFill rotWithShape="1">
          <a:blip r:embed="rId2">
            <a:alphaModFix/>
          </a:blip>
          <a:srcRect b="0" l="0" r="0" t="0"/>
          <a:stretch/>
        </p:blipFill>
        <p:spPr>
          <a:xfrm rot="1371924">
            <a:off x="4747159" y="75536"/>
            <a:ext cx="3562604" cy="5937672"/>
          </a:xfrm>
          <a:prstGeom prst="rect">
            <a:avLst/>
          </a:prstGeom>
          <a:noFill/>
          <a:ln>
            <a:noFill/>
          </a:ln>
          <a:effectLst>
            <a:outerShdw blurRad="723900" sx="94000" rotWithShape="0" algn="tl" dir="2700000" dist="711200" sy="94000">
              <a:srgbClr val="000000">
                <a:alpha val="25882"/>
              </a:srgbClr>
            </a:outerShdw>
          </a:effectLst>
        </p:spPr>
      </p:pic>
      <p:sp>
        <p:nvSpPr>
          <p:cNvPr id="247" name="Google Shape;247;p54"/>
          <p:cNvSpPr/>
          <p:nvPr>
            <p:ph idx="2" type="pic"/>
          </p:nvPr>
        </p:nvSpPr>
        <p:spPr>
          <a:xfrm rot="560966">
            <a:off x="5072858" y="925822"/>
            <a:ext cx="2401498" cy="4254206"/>
          </a:xfrm>
          <a:prstGeom prst="rect">
            <a:avLst/>
          </a:prstGeom>
          <a:solidFill>
            <a:srgbClr val="F2F2F2"/>
          </a:solidFill>
          <a:ln>
            <a:noFill/>
          </a:ln>
        </p:spPr>
        <p:txBody>
          <a:bodyPr anchorCtr="0" anchor="t" bIns="34275" lIns="68575" spcFirstLastPara="1" rIns="68575" wrap="square" tIns="34275">
            <a:noAutofit/>
          </a:bodyPr>
          <a:lstStyle>
            <a:lvl1pPr lvl="0" marR="0" rtl="0" algn="ctr">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500"/>
                                  </p:stCondLst>
                                  <p:childTnLst>
                                    <p:set>
                                      <p:cBhvr>
                                        <p:cTn dur="1" fill="hold">
                                          <p:stCondLst>
                                            <p:cond delay="0"/>
                                          </p:stCondLst>
                                        </p:cTn>
                                        <p:tgtEl>
                                          <p:spTgt spid="244"/>
                                        </p:tgtEl>
                                        <p:attrNameLst>
                                          <p:attrName>style.visibility</p:attrName>
                                        </p:attrNameLst>
                                      </p:cBhvr>
                                      <p:to>
                                        <p:strVal val="visible"/>
                                      </p:to>
                                    </p:set>
                                    <p:anim calcmode="lin" valueType="num">
                                      <p:cBhvr additive="base">
                                        <p:cTn dur="750"/>
                                        <p:tgtEl>
                                          <p:spTgt spid="24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750"/>
                                  </p:stCondLst>
                                  <p:childTnLst>
                                    <p:set>
                                      <p:cBhvr>
                                        <p:cTn dur="1" fill="hold">
                                          <p:stCondLst>
                                            <p:cond delay="0"/>
                                          </p:stCondLst>
                                        </p:cTn>
                                        <p:tgtEl>
                                          <p:spTgt spid="245"/>
                                        </p:tgtEl>
                                        <p:attrNameLst>
                                          <p:attrName>style.visibility</p:attrName>
                                        </p:attrNameLst>
                                      </p:cBhvr>
                                      <p:to>
                                        <p:strVal val="visible"/>
                                      </p:to>
                                    </p:set>
                                    <p:anim calcmode="lin" valueType="num">
                                      <p:cBhvr additive="base">
                                        <p:cTn dur="750"/>
                                        <p:tgtEl>
                                          <p:spTgt spid="24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750"/>
                                  </p:stCondLst>
                                  <p:childTnLst>
                                    <p:set>
                                      <p:cBhvr>
                                        <p:cTn dur="1" fill="hold">
                                          <p:stCondLst>
                                            <p:cond delay="0"/>
                                          </p:stCondLst>
                                        </p:cTn>
                                        <p:tgtEl>
                                          <p:spTgt spid="246"/>
                                        </p:tgtEl>
                                        <p:attrNameLst>
                                          <p:attrName>style.visibility</p:attrName>
                                        </p:attrNameLst>
                                      </p:cBhvr>
                                      <p:to>
                                        <p:strVal val="visible"/>
                                      </p:to>
                                    </p:set>
                                    <p:anim calcmode="lin" valueType="num">
                                      <p:cBhvr additive="base">
                                        <p:cTn dur="1250"/>
                                        <p:tgtEl>
                                          <p:spTgt spid="246"/>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2000"/>
                                  </p:stCondLst>
                                  <p:childTnLst>
                                    <p:set>
                                      <p:cBhvr>
                                        <p:cTn dur="1" fill="hold">
                                          <p:stCondLst>
                                            <p:cond delay="0"/>
                                          </p:stCondLst>
                                        </p:cTn>
                                        <p:tgtEl>
                                          <p:spTgt spid="247"/>
                                        </p:tgtEl>
                                        <p:attrNameLst>
                                          <p:attrName>style.visibility</p:attrName>
                                        </p:attrNameLst>
                                      </p:cBhvr>
                                      <p:to>
                                        <p:strVal val="visible"/>
                                      </p:to>
                                    </p:set>
                                    <p:animEffect filter="fade" transition="in">
                                      <p:cBhvr>
                                        <p:cTn dur="5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4_Title Slide" showMasterSp="0">
  <p:cSld name="44_Title Slide">
    <p:spTree>
      <p:nvGrpSpPr>
        <p:cNvPr id="248" name="Shape 248"/>
        <p:cNvGrpSpPr/>
        <p:nvPr/>
      </p:nvGrpSpPr>
      <p:grpSpPr>
        <a:xfrm>
          <a:off x="0" y="0"/>
          <a:ext cx="0" cy="0"/>
          <a:chOff x="0" y="0"/>
          <a:chExt cx="0" cy="0"/>
        </a:xfrm>
      </p:grpSpPr>
      <p:sp>
        <p:nvSpPr>
          <p:cNvPr id="249" name="Google Shape;249;p55"/>
          <p:cNvSpPr/>
          <p:nvPr/>
        </p:nvSpPr>
        <p:spPr>
          <a:xfrm>
            <a:off x="4572000" y="0"/>
            <a:ext cx="4572000" cy="5143500"/>
          </a:xfrm>
          <a:prstGeom prst="rect">
            <a:avLst/>
          </a:prstGeom>
          <a:solidFill>
            <a:srgbClr val="0E0F3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pic>
        <p:nvPicPr>
          <p:cNvPr id="250" name="Google Shape;250;p55"/>
          <p:cNvPicPr preferRelativeResize="0"/>
          <p:nvPr/>
        </p:nvPicPr>
        <p:blipFill rotWithShape="1">
          <a:blip r:embed="rId2">
            <a:alphaModFix/>
          </a:blip>
          <a:srcRect b="0" l="0" r="0" t="0"/>
          <a:stretch/>
        </p:blipFill>
        <p:spPr>
          <a:xfrm>
            <a:off x="4878533" y="1460744"/>
            <a:ext cx="3971604" cy="2222011"/>
          </a:xfrm>
          <a:prstGeom prst="rect">
            <a:avLst/>
          </a:prstGeom>
          <a:noFill/>
          <a:ln>
            <a:noFill/>
          </a:ln>
        </p:spPr>
      </p:pic>
      <p:pic>
        <p:nvPicPr>
          <p:cNvPr id="251" name="Google Shape;251;p55"/>
          <p:cNvPicPr preferRelativeResize="0"/>
          <p:nvPr/>
        </p:nvPicPr>
        <p:blipFill rotWithShape="1">
          <a:blip r:embed="rId2">
            <a:alphaModFix/>
          </a:blip>
          <a:srcRect b="0" l="0" r="0" t="0"/>
          <a:stretch/>
        </p:blipFill>
        <p:spPr>
          <a:xfrm>
            <a:off x="293863" y="1460744"/>
            <a:ext cx="3971604" cy="2222011"/>
          </a:xfrm>
          <a:prstGeom prst="rect">
            <a:avLst/>
          </a:prstGeom>
          <a:noFill/>
          <a:ln>
            <a:noFill/>
          </a:ln>
        </p:spPr>
      </p:pic>
      <p:sp>
        <p:nvSpPr>
          <p:cNvPr id="252" name="Google Shape;252;p55"/>
          <p:cNvSpPr/>
          <p:nvPr>
            <p:ph idx="2" type="pic"/>
          </p:nvPr>
        </p:nvSpPr>
        <p:spPr>
          <a:xfrm>
            <a:off x="5638204" y="1568054"/>
            <a:ext cx="2489597" cy="1557337"/>
          </a:xfrm>
          <a:prstGeom prst="rect">
            <a:avLst/>
          </a:prstGeom>
          <a:solidFill>
            <a:srgbClr val="F2F2F2"/>
          </a:solid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253" name="Google Shape;253;p55"/>
          <p:cNvSpPr/>
          <p:nvPr>
            <p:ph idx="3" type="pic"/>
          </p:nvPr>
        </p:nvSpPr>
        <p:spPr>
          <a:xfrm>
            <a:off x="1050132" y="1564481"/>
            <a:ext cx="2493168" cy="1562696"/>
          </a:xfrm>
          <a:prstGeom prst="rect">
            <a:avLst/>
          </a:prstGeom>
          <a:solidFill>
            <a:srgbClr val="F2F2F2"/>
          </a:solid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249"/>
                                        </p:tgtEl>
                                        <p:attrNameLst>
                                          <p:attrName>style.visibility</p:attrName>
                                        </p:attrNameLst>
                                      </p:cBhvr>
                                      <p:to>
                                        <p:strVal val="visible"/>
                                      </p:to>
                                    </p:set>
                                    <p:anim calcmode="lin" valueType="num">
                                      <p:cBhvr additive="base">
                                        <p:cTn dur="750"/>
                                        <p:tgtEl>
                                          <p:spTgt spid="24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500"/>
                                  </p:stCondLst>
                                  <p:childTnLst>
                                    <p:set>
                                      <p:cBhvr>
                                        <p:cTn dur="1" fill="hold">
                                          <p:stCondLst>
                                            <p:cond delay="0"/>
                                          </p:stCondLst>
                                        </p:cTn>
                                        <p:tgtEl>
                                          <p:spTgt spid="251"/>
                                        </p:tgtEl>
                                        <p:attrNameLst>
                                          <p:attrName>style.visibility</p:attrName>
                                        </p:attrNameLst>
                                      </p:cBhvr>
                                      <p:to>
                                        <p:strVal val="visible"/>
                                      </p:to>
                                    </p:set>
                                    <p:anim calcmode="lin" valueType="num">
                                      <p:cBhvr additive="base">
                                        <p:cTn dur="750"/>
                                        <p:tgtEl>
                                          <p:spTgt spid="25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250"/>
                                        </p:tgtEl>
                                        <p:attrNameLst>
                                          <p:attrName>style.visibility</p:attrName>
                                        </p:attrNameLst>
                                      </p:cBhvr>
                                      <p:to>
                                        <p:strVal val="visible"/>
                                      </p:to>
                                    </p:set>
                                    <p:anim calcmode="lin" valueType="num">
                                      <p:cBhvr additive="base">
                                        <p:cTn dur="750"/>
                                        <p:tgtEl>
                                          <p:spTgt spid="250"/>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1250"/>
                                  </p:stCondLst>
                                  <p:childTnLst>
                                    <p:set>
                                      <p:cBhvr>
                                        <p:cTn dur="1" fill="hold">
                                          <p:stCondLst>
                                            <p:cond delay="0"/>
                                          </p:stCondLst>
                                        </p:cTn>
                                        <p:tgtEl>
                                          <p:spTgt spid="253"/>
                                        </p:tgtEl>
                                        <p:attrNameLst>
                                          <p:attrName>style.visibility</p:attrName>
                                        </p:attrNameLst>
                                      </p:cBhvr>
                                      <p:to>
                                        <p:strVal val="visible"/>
                                      </p:to>
                                    </p:set>
                                    <p:animEffect filter="fade" transition="in">
                                      <p:cBhvr>
                                        <p:cTn dur="500"/>
                                        <p:tgtEl>
                                          <p:spTgt spid="253"/>
                                        </p:tgtEl>
                                      </p:cBhvr>
                                    </p:animEffect>
                                  </p:childTnLst>
                                </p:cTn>
                              </p:par>
                              <p:par>
                                <p:cTn fill="hold" nodeType="withEffect" presetClass="entr" presetID="10" presetSubtype="0">
                                  <p:stCondLst>
                                    <p:cond delay="1250"/>
                                  </p:stCondLst>
                                  <p:childTnLst>
                                    <p:set>
                                      <p:cBhvr>
                                        <p:cTn dur="1" fill="hold">
                                          <p:stCondLst>
                                            <p:cond delay="0"/>
                                          </p:stCondLst>
                                        </p:cTn>
                                        <p:tgtEl>
                                          <p:spTgt spid="252"/>
                                        </p:tgtEl>
                                        <p:attrNameLst>
                                          <p:attrName>style.visibility</p:attrName>
                                        </p:attrNameLst>
                                      </p:cBhvr>
                                      <p:to>
                                        <p:strVal val="visible"/>
                                      </p:to>
                                    </p:set>
                                    <p:animEffect filter="fade" transition="in">
                                      <p:cBhvr>
                                        <p:cTn dur="5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7_Title Slide">
  <p:cSld name="47_Title Slide">
    <p:spTree>
      <p:nvGrpSpPr>
        <p:cNvPr id="254" name="Shape 254"/>
        <p:cNvGrpSpPr/>
        <p:nvPr/>
      </p:nvGrpSpPr>
      <p:grpSpPr>
        <a:xfrm>
          <a:off x="0" y="0"/>
          <a:ext cx="0" cy="0"/>
          <a:chOff x="0" y="0"/>
          <a:chExt cx="0" cy="0"/>
        </a:xfrm>
      </p:grpSpPr>
      <p:pic>
        <p:nvPicPr>
          <p:cNvPr id="255" name="Google Shape;255;p56"/>
          <p:cNvPicPr preferRelativeResize="0"/>
          <p:nvPr/>
        </p:nvPicPr>
        <p:blipFill rotWithShape="1">
          <a:blip r:embed="rId2">
            <a:alphaModFix/>
          </a:blip>
          <a:srcRect b="0" l="0" r="0" t="0"/>
          <a:stretch/>
        </p:blipFill>
        <p:spPr>
          <a:xfrm flipH="1" rot="-5400000">
            <a:off x="5438751" y="-117806"/>
            <a:ext cx="3763188" cy="5282937"/>
          </a:xfrm>
          <a:prstGeom prst="rect">
            <a:avLst/>
          </a:prstGeom>
          <a:noFill/>
          <a:ln>
            <a:noFill/>
          </a:ln>
        </p:spPr>
      </p:pic>
      <p:sp>
        <p:nvSpPr>
          <p:cNvPr id="256" name="Google Shape;256;p56"/>
          <p:cNvSpPr/>
          <p:nvPr>
            <p:ph idx="2" type="pic"/>
          </p:nvPr>
        </p:nvSpPr>
        <p:spPr>
          <a:xfrm>
            <a:off x="5233268" y="982267"/>
            <a:ext cx="4125044" cy="3110652"/>
          </a:xfrm>
          <a:prstGeom prst="rect">
            <a:avLst/>
          </a:prstGeom>
          <a:solidFill>
            <a:srgbClr val="F2F2F2"/>
          </a:solidFill>
          <a:ln>
            <a:noFill/>
          </a:ln>
        </p:spPr>
        <p:txBody>
          <a:bodyPr anchorCtr="0" anchor="ctr" bIns="68575" lIns="68575" spcFirstLastPara="1" rIns="68575" wrap="square" tIns="68575">
            <a:noAutofit/>
          </a:bodyPr>
          <a:lstStyle>
            <a:lvl1pPr lvl="0">
              <a:spcBef>
                <a:spcPts val="0"/>
              </a:spcBef>
              <a:spcAft>
                <a:spcPts val="0"/>
              </a:spcAft>
              <a:buNone/>
              <a:defRPr/>
            </a:lvl1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500"/>
                                  </p:stCondLst>
                                  <p:childTnLst>
                                    <p:set>
                                      <p:cBhvr>
                                        <p:cTn dur="1" fill="hold">
                                          <p:stCondLst>
                                            <p:cond delay="0"/>
                                          </p:stCondLst>
                                        </p:cTn>
                                        <p:tgtEl>
                                          <p:spTgt spid="255"/>
                                        </p:tgtEl>
                                        <p:attrNameLst>
                                          <p:attrName>style.visibility</p:attrName>
                                        </p:attrNameLst>
                                      </p:cBhvr>
                                      <p:to>
                                        <p:strVal val="visible"/>
                                      </p:to>
                                    </p:set>
                                    <p:anim calcmode="lin" valueType="num">
                                      <p:cBhvr additive="base">
                                        <p:cTn dur="750"/>
                                        <p:tgtEl>
                                          <p:spTgt spid="25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1250"/>
                                  </p:stCondLst>
                                  <p:childTnLst>
                                    <p:set>
                                      <p:cBhvr>
                                        <p:cTn dur="1" fill="hold">
                                          <p:stCondLst>
                                            <p:cond delay="0"/>
                                          </p:stCondLst>
                                        </p:cTn>
                                        <p:tgtEl>
                                          <p:spTgt spid="256"/>
                                        </p:tgtEl>
                                        <p:attrNameLst>
                                          <p:attrName>style.visibility</p:attrName>
                                        </p:attrNameLst>
                                      </p:cBhvr>
                                      <p:to>
                                        <p:strVal val="visible"/>
                                      </p:to>
                                    </p:set>
                                    <p:animEffect filter="fade" transition="in">
                                      <p:cBhvr>
                                        <p:cTn dur="500"/>
                                        <p:tgtEl>
                                          <p:spTgt spid="2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8_Title Slide">
  <p:cSld name="48_Title Slide">
    <p:spTree>
      <p:nvGrpSpPr>
        <p:cNvPr id="257" name="Shape 257"/>
        <p:cNvGrpSpPr/>
        <p:nvPr/>
      </p:nvGrpSpPr>
      <p:grpSpPr>
        <a:xfrm>
          <a:off x="0" y="0"/>
          <a:ext cx="0" cy="0"/>
          <a:chOff x="0" y="0"/>
          <a:chExt cx="0" cy="0"/>
        </a:xfrm>
      </p:grpSpPr>
      <p:sp>
        <p:nvSpPr>
          <p:cNvPr id="258" name="Google Shape;258;p57"/>
          <p:cNvSpPr/>
          <p:nvPr/>
        </p:nvSpPr>
        <p:spPr>
          <a:xfrm>
            <a:off x="1" y="0"/>
            <a:ext cx="5269388" cy="5143500"/>
          </a:xfrm>
          <a:custGeom>
            <a:rect b="b" l="l" r="r" t="t"/>
            <a:pathLst>
              <a:path extrusionOk="0" h="6858000" w="7025851">
                <a:moveTo>
                  <a:pt x="5483480" y="0"/>
                </a:moveTo>
                <a:lnTo>
                  <a:pt x="6885662" y="0"/>
                </a:lnTo>
                <a:lnTo>
                  <a:pt x="6895930" y="44487"/>
                </a:lnTo>
                <a:cubicBezTo>
                  <a:pt x="6981115" y="460778"/>
                  <a:pt x="7025851" y="891803"/>
                  <a:pt x="7025851" y="1333277"/>
                </a:cubicBezTo>
                <a:cubicBezTo>
                  <a:pt x="7025851" y="3651016"/>
                  <a:pt x="5792823" y="5680767"/>
                  <a:pt x="3946949" y="6802347"/>
                </a:cubicBezTo>
                <a:lnTo>
                  <a:pt x="3850159" y="6858000"/>
                </a:lnTo>
                <a:lnTo>
                  <a:pt x="0" y="6858000"/>
                </a:lnTo>
                <a:lnTo>
                  <a:pt x="0" y="6324908"/>
                </a:lnTo>
                <a:lnTo>
                  <a:pt x="116439" y="6339704"/>
                </a:lnTo>
                <a:cubicBezTo>
                  <a:pt x="285614" y="6356884"/>
                  <a:pt x="457266" y="6365685"/>
                  <a:pt x="630973" y="6365685"/>
                </a:cubicBezTo>
                <a:cubicBezTo>
                  <a:pt x="3410295" y="6365685"/>
                  <a:pt x="5663381" y="4112599"/>
                  <a:pt x="5663381" y="1333277"/>
                </a:cubicBezTo>
                <a:cubicBezTo>
                  <a:pt x="5663381" y="899008"/>
                  <a:pt x="5608374" y="477586"/>
                  <a:pt x="5504948" y="75600"/>
                </a:cubicBezTo>
                <a:close/>
              </a:path>
            </a:pathLst>
          </a:custGeom>
          <a:solidFill>
            <a:srgbClr val="0E0F3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259" name="Google Shape;259;p57"/>
          <p:cNvSpPr/>
          <p:nvPr/>
        </p:nvSpPr>
        <p:spPr>
          <a:xfrm>
            <a:off x="0" y="0"/>
            <a:ext cx="3999375" cy="4526103"/>
          </a:xfrm>
          <a:custGeom>
            <a:rect b="b" l="l" r="r" t="t"/>
            <a:pathLst>
              <a:path extrusionOk="0" h="6034804" w="5332500">
                <a:moveTo>
                  <a:pt x="3389063" y="0"/>
                </a:moveTo>
                <a:lnTo>
                  <a:pt x="5139533" y="0"/>
                </a:lnTo>
                <a:lnTo>
                  <a:pt x="5184484" y="158293"/>
                </a:lnTo>
                <a:cubicBezTo>
                  <a:pt x="5281110" y="533849"/>
                  <a:pt x="5332500" y="927562"/>
                  <a:pt x="5332500" y="1333277"/>
                </a:cubicBezTo>
                <a:cubicBezTo>
                  <a:pt x="5332500" y="3929857"/>
                  <a:pt x="3227553" y="6034804"/>
                  <a:pt x="630973" y="6034804"/>
                </a:cubicBezTo>
                <a:cubicBezTo>
                  <a:pt x="468687" y="6034804"/>
                  <a:pt x="308321" y="6026582"/>
                  <a:pt x="150270" y="6010531"/>
                </a:cubicBezTo>
                <a:lnTo>
                  <a:pt x="0" y="5991436"/>
                </a:lnTo>
                <a:lnTo>
                  <a:pt x="0" y="4334002"/>
                </a:lnTo>
                <a:lnTo>
                  <a:pt x="12998" y="4337344"/>
                </a:lnTo>
                <a:cubicBezTo>
                  <a:pt x="212610" y="4378190"/>
                  <a:pt x="419288" y="4399641"/>
                  <a:pt x="630976" y="4399641"/>
                </a:cubicBezTo>
                <a:cubicBezTo>
                  <a:pt x="2324480" y="4399641"/>
                  <a:pt x="3697337" y="3026784"/>
                  <a:pt x="3697337" y="1333280"/>
                </a:cubicBezTo>
                <a:cubicBezTo>
                  <a:pt x="3697337" y="909904"/>
                  <a:pt x="3611534" y="506569"/>
                  <a:pt x="3456367" y="139714"/>
                </a:cubicBezTo>
                <a:close/>
              </a:path>
            </a:pathLst>
          </a:custGeom>
          <a:gradFill>
            <a:gsLst>
              <a:gs pos="0">
                <a:schemeClr val="accent1"/>
              </a:gs>
              <a:gs pos="8000">
                <a:schemeClr val="accent1"/>
              </a:gs>
              <a:gs pos="100000">
                <a:schemeClr val="accent4"/>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pic>
        <p:nvPicPr>
          <p:cNvPr id="260" name="Google Shape;260;p57"/>
          <p:cNvPicPr preferRelativeResize="0"/>
          <p:nvPr/>
        </p:nvPicPr>
        <p:blipFill rotWithShape="1">
          <a:blip r:embed="rId2">
            <a:alphaModFix/>
          </a:blip>
          <a:srcRect b="0" l="0" r="0" t="0"/>
          <a:stretch/>
        </p:blipFill>
        <p:spPr>
          <a:xfrm>
            <a:off x="630526" y="1248558"/>
            <a:ext cx="4555132" cy="2848895"/>
          </a:xfrm>
          <a:prstGeom prst="rect">
            <a:avLst/>
          </a:prstGeom>
          <a:noFill/>
          <a:ln>
            <a:noFill/>
          </a:ln>
          <a:effectLst>
            <a:outerShdw blurRad="901700" sx="90000" rotWithShape="0" algn="tl" dir="2700000" dist="774700" sy="90000">
              <a:srgbClr val="000000">
                <a:alpha val="40000"/>
              </a:srgbClr>
            </a:outerShdw>
          </a:effectLst>
        </p:spPr>
      </p:pic>
      <p:sp>
        <p:nvSpPr>
          <p:cNvPr id="261" name="Google Shape;261;p57"/>
          <p:cNvSpPr/>
          <p:nvPr>
            <p:ph idx="2" type="pic"/>
          </p:nvPr>
        </p:nvSpPr>
        <p:spPr>
          <a:xfrm>
            <a:off x="637579" y="1537903"/>
            <a:ext cx="4540691" cy="2550108"/>
          </a:xfrm>
          <a:prstGeom prst="rect">
            <a:avLst/>
          </a:prstGeom>
          <a:solidFill>
            <a:srgbClr val="F2F2F2"/>
          </a:solidFill>
          <a:ln>
            <a:noFill/>
          </a:ln>
        </p:spPr>
        <p:txBody>
          <a:bodyPr anchorCtr="0" anchor="ctr" bIns="68575" lIns="68575" spcFirstLastPara="1" rIns="68575" wrap="square" tIns="68575">
            <a:noAutofit/>
          </a:bodyPr>
          <a:lstStyle>
            <a:lvl1pPr lvl="0">
              <a:spcBef>
                <a:spcPts val="0"/>
              </a:spcBef>
              <a:spcAft>
                <a:spcPts val="0"/>
              </a:spcAft>
              <a:buNone/>
              <a:defRPr/>
            </a:lvl1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750"/>
                                  </p:stCondLst>
                                  <p:childTnLst>
                                    <p:set>
                                      <p:cBhvr>
                                        <p:cTn dur="1" fill="hold">
                                          <p:stCondLst>
                                            <p:cond delay="0"/>
                                          </p:stCondLst>
                                        </p:cTn>
                                        <p:tgtEl>
                                          <p:spTgt spid="259"/>
                                        </p:tgtEl>
                                        <p:attrNameLst>
                                          <p:attrName>style.visibility</p:attrName>
                                        </p:attrNameLst>
                                      </p:cBhvr>
                                      <p:to>
                                        <p:strVal val="visible"/>
                                      </p:to>
                                    </p:set>
                                    <p:anim calcmode="lin" valueType="num">
                                      <p:cBhvr additive="base">
                                        <p:cTn dur="1250"/>
                                        <p:tgtEl>
                                          <p:spTgt spid="25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258"/>
                                        </p:tgtEl>
                                        <p:attrNameLst>
                                          <p:attrName>style.visibility</p:attrName>
                                        </p:attrNameLst>
                                      </p:cBhvr>
                                      <p:to>
                                        <p:strVal val="visible"/>
                                      </p:to>
                                    </p:set>
                                    <p:anim calcmode="lin" valueType="num">
                                      <p:cBhvr additive="base">
                                        <p:cTn dur="1000"/>
                                        <p:tgtEl>
                                          <p:spTgt spid="25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260"/>
                                        </p:tgtEl>
                                        <p:attrNameLst>
                                          <p:attrName>style.visibility</p:attrName>
                                        </p:attrNameLst>
                                      </p:cBhvr>
                                      <p:to>
                                        <p:strVal val="visible"/>
                                      </p:to>
                                    </p:set>
                                    <p:anim calcmode="lin" valueType="num">
                                      <p:cBhvr additive="base">
                                        <p:cTn dur="750"/>
                                        <p:tgtEl>
                                          <p:spTgt spid="260"/>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1250"/>
                                  </p:stCondLst>
                                  <p:childTnLst>
                                    <p:set>
                                      <p:cBhvr>
                                        <p:cTn dur="1" fill="hold">
                                          <p:stCondLst>
                                            <p:cond delay="0"/>
                                          </p:stCondLst>
                                        </p:cTn>
                                        <p:tgtEl>
                                          <p:spTgt spid="261"/>
                                        </p:tgtEl>
                                        <p:attrNameLst>
                                          <p:attrName>style.visibility</p:attrName>
                                        </p:attrNameLst>
                                      </p:cBhvr>
                                      <p:to>
                                        <p:strVal val="visible"/>
                                      </p:to>
                                    </p:set>
                                    <p:animEffect filter="fade" transition="in">
                                      <p:cBhvr>
                                        <p:cTn dur="500"/>
                                        <p:tgtEl>
                                          <p:spTgt spid="2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62" name="Shape 262"/>
        <p:cNvGrpSpPr/>
        <p:nvPr/>
      </p:nvGrpSpPr>
      <p:grpSpPr>
        <a:xfrm>
          <a:off x="0" y="0"/>
          <a:ext cx="0" cy="0"/>
          <a:chOff x="0" y="0"/>
          <a:chExt cx="0" cy="0"/>
        </a:xfrm>
      </p:grpSpPr>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9_Title Slide">
  <p:cSld name="49_Title Slide">
    <p:spTree>
      <p:nvGrpSpPr>
        <p:cNvPr id="263" name="Shape 263"/>
        <p:cNvGrpSpPr/>
        <p:nvPr/>
      </p:nvGrpSpPr>
      <p:grpSpPr>
        <a:xfrm>
          <a:off x="0" y="0"/>
          <a:ext cx="0" cy="0"/>
          <a:chOff x="0" y="0"/>
          <a:chExt cx="0" cy="0"/>
        </a:xfrm>
      </p:grpSpPr>
      <p:sp>
        <p:nvSpPr>
          <p:cNvPr id="264" name="Google Shape;264;p59"/>
          <p:cNvSpPr/>
          <p:nvPr/>
        </p:nvSpPr>
        <p:spPr>
          <a:xfrm>
            <a:off x="0" y="0"/>
            <a:ext cx="7729536" cy="5143500"/>
          </a:xfrm>
          <a:custGeom>
            <a:rect b="b" l="l" r="r" t="t"/>
            <a:pathLst>
              <a:path extrusionOk="0" h="6858000" w="10306048">
                <a:moveTo>
                  <a:pt x="0" y="0"/>
                </a:moveTo>
                <a:lnTo>
                  <a:pt x="10306048" y="0"/>
                </a:lnTo>
                <a:lnTo>
                  <a:pt x="3448049" y="6858000"/>
                </a:lnTo>
                <a:lnTo>
                  <a:pt x="0" y="6858000"/>
                </a:lnTo>
                <a:close/>
              </a:path>
            </a:pathLst>
          </a:custGeom>
          <a:gradFill>
            <a:gsLst>
              <a:gs pos="0">
                <a:schemeClr val="accent1"/>
              </a:gs>
              <a:gs pos="10000">
                <a:schemeClr val="accent1"/>
              </a:gs>
              <a:gs pos="100000">
                <a:schemeClr val="accent4"/>
              </a:gs>
            </a:gsLst>
            <a:lin ang="189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265" name="Google Shape;265;p59"/>
          <p:cNvSpPr/>
          <p:nvPr/>
        </p:nvSpPr>
        <p:spPr>
          <a:xfrm rot="5400000">
            <a:off x="0" y="0"/>
            <a:ext cx="2810656" cy="2810656"/>
          </a:xfrm>
          <a:prstGeom prst="rtTriangle">
            <a:avLst/>
          </a:prstGeom>
          <a:gradFill>
            <a:gsLst>
              <a:gs pos="0">
                <a:srgbClr val="5F4B7E">
                  <a:alpha val="16862"/>
                </a:srgbClr>
              </a:gs>
              <a:gs pos="94000">
                <a:srgbClr val="DD1673">
                  <a:alpha val="8627"/>
                </a:srgbClr>
              </a:gs>
              <a:gs pos="100000">
                <a:srgbClr val="DD1673">
                  <a:alpha val="8627"/>
                </a:srgbClr>
              </a:gs>
            </a:gsLst>
            <a:lin ang="135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266" name="Google Shape;266;p59"/>
          <p:cNvSpPr/>
          <p:nvPr/>
        </p:nvSpPr>
        <p:spPr>
          <a:xfrm>
            <a:off x="618344" y="0"/>
            <a:ext cx="6723088" cy="5143500"/>
          </a:xfrm>
          <a:prstGeom prst="parallelogram">
            <a:avLst>
              <a:gd fmla="val 100599" name="adj"/>
            </a:avLst>
          </a:prstGeom>
          <a:gradFill>
            <a:gsLst>
              <a:gs pos="0">
                <a:srgbClr val="930F4D">
                  <a:alpha val="15686"/>
                </a:srgbClr>
              </a:gs>
              <a:gs pos="94000">
                <a:srgbClr val="E5E0EC">
                  <a:alpha val="3921"/>
                </a:srgbClr>
              </a:gs>
              <a:gs pos="100000">
                <a:srgbClr val="E5E0EC">
                  <a:alpha val="3921"/>
                </a:srgbClr>
              </a:gs>
            </a:gsLst>
            <a:lin ang="162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267" name="Google Shape;267;p59"/>
          <p:cNvGrpSpPr/>
          <p:nvPr/>
        </p:nvGrpSpPr>
        <p:grpSpPr>
          <a:xfrm>
            <a:off x="380265" y="277280"/>
            <a:ext cx="654057" cy="263482"/>
            <a:chOff x="2437417" y="1269591"/>
            <a:chExt cx="4084621" cy="1645458"/>
          </a:xfrm>
        </p:grpSpPr>
        <p:sp>
          <p:nvSpPr>
            <p:cNvPr id="268" name="Google Shape;268;p59"/>
            <p:cNvSpPr/>
            <p:nvPr/>
          </p:nvSpPr>
          <p:spPr>
            <a:xfrm>
              <a:off x="2437417" y="1269591"/>
              <a:ext cx="4047942" cy="1645458"/>
            </a:xfrm>
            <a:custGeom>
              <a:rect b="b" l="l" r="r" t="t"/>
              <a:pathLst>
                <a:path extrusionOk="0" h="1645458" w="4047942">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269" name="Google Shape;269;p59"/>
            <p:cNvSpPr/>
            <p:nvPr/>
          </p:nvSpPr>
          <p:spPr>
            <a:xfrm>
              <a:off x="2879176" y="1577127"/>
              <a:ext cx="3164424" cy="1030386"/>
            </a:xfrm>
            <a:custGeom>
              <a:rect b="b" l="l" r="r" t="t"/>
              <a:pathLst>
                <a:path extrusionOk="0" h="1030386" w="3164424">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270" name="Google Shape;270;p59"/>
            <p:cNvSpPr/>
            <p:nvPr/>
          </p:nvSpPr>
          <p:spPr>
            <a:xfrm>
              <a:off x="6299796" y="1981201"/>
              <a:ext cx="222242" cy="22224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64"/>
                                        </p:tgtEl>
                                        <p:attrNameLst>
                                          <p:attrName>style.visibility</p:attrName>
                                        </p:attrNameLst>
                                      </p:cBhvr>
                                      <p:to>
                                        <p:strVal val="visible"/>
                                      </p:to>
                                    </p:set>
                                    <p:anim calcmode="lin" valueType="num">
                                      <p:cBhvr additive="base">
                                        <p:cTn dur="750"/>
                                        <p:tgtEl>
                                          <p:spTgt spid="26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266"/>
                                        </p:tgtEl>
                                        <p:attrNameLst>
                                          <p:attrName>style.visibility</p:attrName>
                                        </p:attrNameLst>
                                      </p:cBhvr>
                                      <p:to>
                                        <p:strVal val="visible"/>
                                      </p:to>
                                    </p:set>
                                    <p:anim calcmode="lin" valueType="num">
                                      <p:cBhvr additive="base">
                                        <p:cTn dur="750"/>
                                        <p:tgtEl>
                                          <p:spTgt spid="26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265"/>
                                        </p:tgtEl>
                                        <p:attrNameLst>
                                          <p:attrName>style.visibility</p:attrName>
                                        </p:attrNameLst>
                                      </p:cBhvr>
                                      <p:to>
                                        <p:strVal val="visible"/>
                                      </p:to>
                                    </p:set>
                                    <p:anim calcmode="lin" valueType="num">
                                      <p:cBhvr additive="base">
                                        <p:cTn dur="1000"/>
                                        <p:tgtEl>
                                          <p:spTgt spid="26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500"/>
                                  </p:stCondLst>
                                  <p:childTnLst>
                                    <p:set>
                                      <p:cBhvr>
                                        <p:cTn dur="1" fill="hold">
                                          <p:stCondLst>
                                            <p:cond delay="0"/>
                                          </p:stCondLst>
                                        </p:cTn>
                                        <p:tgtEl>
                                          <p:spTgt spid="267"/>
                                        </p:tgtEl>
                                        <p:attrNameLst>
                                          <p:attrName>style.visibility</p:attrName>
                                        </p:attrNameLst>
                                      </p:cBhvr>
                                      <p:to>
                                        <p:strVal val="visible"/>
                                      </p:to>
                                    </p:set>
                                    <p:animEffect filter="fade" transition="in">
                                      <p:cBhvr>
                                        <p:cTn dur="500"/>
                                        <p:tgtEl>
                                          <p:spTgt spid="2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0_Title Slide">
  <p:cSld name="50_Title Slide">
    <p:spTree>
      <p:nvGrpSpPr>
        <p:cNvPr id="271" name="Shape 271"/>
        <p:cNvGrpSpPr/>
        <p:nvPr/>
      </p:nvGrpSpPr>
      <p:grpSpPr>
        <a:xfrm>
          <a:off x="0" y="0"/>
          <a:ext cx="0" cy="0"/>
          <a:chOff x="0" y="0"/>
          <a:chExt cx="0" cy="0"/>
        </a:xfrm>
      </p:grpSpPr>
      <p:sp>
        <p:nvSpPr>
          <p:cNvPr id="272" name="Google Shape;272;p60"/>
          <p:cNvSpPr/>
          <p:nvPr/>
        </p:nvSpPr>
        <p:spPr>
          <a:xfrm>
            <a:off x="4572001" y="-1"/>
            <a:ext cx="4572000" cy="5143501"/>
          </a:xfrm>
          <a:prstGeom prst="rect">
            <a:avLst/>
          </a:prstGeom>
          <a:gradFill>
            <a:gsLst>
              <a:gs pos="0">
                <a:schemeClr val="accent1"/>
              </a:gs>
              <a:gs pos="6000">
                <a:schemeClr val="accent1"/>
              </a:gs>
              <a:gs pos="100000">
                <a:schemeClr val="accent4"/>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272"/>
                                        </p:tgtEl>
                                        <p:attrNameLst>
                                          <p:attrName>style.visibility</p:attrName>
                                        </p:attrNameLst>
                                      </p:cBhvr>
                                      <p:to>
                                        <p:strVal val="visible"/>
                                      </p:to>
                                    </p:set>
                                    <p:anim calcmode="lin" valueType="num">
                                      <p:cBhvr additive="base">
                                        <p:cTn dur="750"/>
                                        <p:tgtEl>
                                          <p:spTgt spid="27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1_Title Slide" showMasterSp="0">
  <p:cSld name="51_Title Slide">
    <p:spTree>
      <p:nvGrpSpPr>
        <p:cNvPr id="273" name="Shape 273"/>
        <p:cNvGrpSpPr/>
        <p:nvPr/>
      </p:nvGrpSpPr>
      <p:grpSpPr>
        <a:xfrm>
          <a:off x="0" y="0"/>
          <a:ext cx="0" cy="0"/>
          <a:chOff x="0" y="0"/>
          <a:chExt cx="0" cy="0"/>
        </a:xfrm>
      </p:grpSpPr>
      <p:sp>
        <p:nvSpPr>
          <p:cNvPr id="274" name="Google Shape;274;p61"/>
          <p:cNvSpPr/>
          <p:nvPr/>
        </p:nvSpPr>
        <p:spPr>
          <a:xfrm flipH="1">
            <a:off x="2656650" y="3227227"/>
            <a:ext cx="3830702" cy="1916272"/>
          </a:xfrm>
          <a:prstGeom prst="triangle">
            <a:avLst>
              <a:gd fmla="val 50000" name="adj"/>
            </a:avLst>
          </a:prstGeom>
          <a:solidFill>
            <a:srgbClr val="0E0F3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275" name="Google Shape;275;p61"/>
          <p:cNvSpPr/>
          <p:nvPr/>
        </p:nvSpPr>
        <p:spPr>
          <a:xfrm rot="10800000">
            <a:off x="2656650" y="0"/>
            <a:ext cx="3830702" cy="1916272"/>
          </a:xfrm>
          <a:prstGeom prst="triangle">
            <a:avLst>
              <a:gd fmla="val 50000" name="adj"/>
            </a:avLst>
          </a:prstGeom>
          <a:solidFill>
            <a:srgbClr val="0E0F3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276" name="Google Shape;276;p61"/>
          <p:cNvSpPr/>
          <p:nvPr>
            <p:ph idx="2" type="pic"/>
          </p:nvPr>
        </p:nvSpPr>
        <p:spPr>
          <a:xfrm>
            <a:off x="3650479" y="1372552"/>
            <a:ext cx="1843041" cy="2398396"/>
          </a:xfrm>
          <a:prstGeom prst="rect">
            <a:avLst/>
          </a:prstGeom>
          <a:noFill/>
          <a:ln>
            <a:noFill/>
          </a:ln>
          <a:effectLst>
            <a:outerShdw blurRad="800100" sx="92000" rotWithShape="0" algn="tl" dir="2700000" dist="292100" sy="92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grpSp>
        <p:nvGrpSpPr>
          <p:cNvPr id="277" name="Google Shape;277;p61"/>
          <p:cNvGrpSpPr/>
          <p:nvPr/>
        </p:nvGrpSpPr>
        <p:grpSpPr>
          <a:xfrm>
            <a:off x="8393561" y="4452935"/>
            <a:ext cx="564697" cy="564697"/>
            <a:chOff x="11160804" y="5906634"/>
            <a:chExt cx="814163" cy="814163"/>
          </a:xfrm>
        </p:grpSpPr>
        <p:sp>
          <p:nvSpPr>
            <p:cNvPr id="278" name="Google Shape;278;p61"/>
            <p:cNvSpPr/>
            <p:nvPr/>
          </p:nvSpPr>
          <p:spPr>
            <a:xfrm>
              <a:off x="11160804" y="5906634"/>
              <a:ext cx="814163" cy="814163"/>
            </a:xfrm>
            <a:custGeom>
              <a:rect b="b" l="l" r="r" t="t"/>
              <a:pathLst>
                <a:path extrusionOk="0" h="1539686" w="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chemeClr val="accent4">
                <a:alpha val="2196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279" name="Google Shape;279;p61"/>
            <p:cNvSpPr/>
            <p:nvPr/>
          </p:nvSpPr>
          <p:spPr>
            <a:xfrm>
              <a:off x="11335656" y="6081486"/>
              <a:ext cx="464458" cy="464458"/>
            </a:xfrm>
            <a:prstGeom prst="ellipse">
              <a:avLst/>
            </a:prstGeom>
            <a:gradFill>
              <a:gsLst>
                <a:gs pos="0">
                  <a:schemeClr val="accent1"/>
                </a:gs>
                <a:gs pos="89000">
                  <a:schemeClr val="accent4"/>
                </a:gs>
                <a:gs pos="100000">
                  <a:schemeClr val="accent4"/>
                </a:gs>
              </a:gsLst>
              <a:path path="circle">
                <a:fillToRect b="100%" r="100%"/>
              </a:path>
              <a:tileRect l="-100%" t="-100%"/>
            </a:gradFill>
            <a:ln>
              <a:noFill/>
            </a:ln>
            <a:effectLst>
              <a:outerShdw blurRad="749300" sx="83000" rotWithShape="0" algn="tl" dir="2700000" dist="266700" sy="83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
        <p:nvSpPr>
          <p:cNvPr id="280" name="Google Shape;280;p61"/>
          <p:cNvSpPr txBox="1"/>
          <p:nvPr/>
        </p:nvSpPr>
        <p:spPr>
          <a:xfrm>
            <a:off x="8445948" y="4631410"/>
            <a:ext cx="459923" cy="2077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fld id="{00000000-1234-1234-1234-123412341234}" type="slidenum">
              <a:rPr i="0" lang="en" sz="900">
                <a:solidFill>
                  <a:schemeClr val="lt1"/>
                </a:solidFill>
                <a:latin typeface="Quattrocento Sans"/>
                <a:ea typeface="Quattrocento Sans"/>
                <a:cs typeface="Quattrocento Sans"/>
                <a:sym typeface="Quattrocento Sans"/>
              </a:rPr>
              <a:t>‹#›</a:t>
            </a:fld>
            <a:endParaRPr i="0" sz="900">
              <a:solidFill>
                <a:schemeClr val="lt1"/>
              </a:solidFill>
              <a:latin typeface="Quattrocento Sans"/>
              <a:ea typeface="Quattrocento Sans"/>
              <a:cs typeface="Quattrocento Sans"/>
              <a:sym typeface="Quattrocento Sans"/>
            </a:endParaRPr>
          </a:p>
        </p:txBody>
      </p:sp>
      <p:sp>
        <p:nvSpPr>
          <p:cNvPr id="281" name="Google Shape;281;p61"/>
          <p:cNvSpPr txBox="1"/>
          <p:nvPr/>
        </p:nvSpPr>
        <p:spPr>
          <a:xfrm>
            <a:off x="6492404" y="4721919"/>
            <a:ext cx="1779879" cy="196207"/>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 sz="800">
                <a:solidFill>
                  <a:srgbClr val="BFBFBF"/>
                </a:solidFill>
                <a:latin typeface="Quattrocento Sans"/>
                <a:ea typeface="Quattrocento Sans"/>
                <a:cs typeface="Quattrocento Sans"/>
                <a:sym typeface="Quattrocento Sans"/>
              </a:rPr>
              <a:t>www.yourwebsite.com</a:t>
            </a:r>
            <a:endParaRPr sz="1100"/>
          </a:p>
        </p:txBody>
      </p:sp>
      <p:sp>
        <p:nvSpPr>
          <p:cNvPr id="282" name="Google Shape;282;p61"/>
          <p:cNvSpPr txBox="1"/>
          <p:nvPr/>
        </p:nvSpPr>
        <p:spPr>
          <a:xfrm>
            <a:off x="380265" y="4721919"/>
            <a:ext cx="1577585" cy="19620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800">
                <a:solidFill>
                  <a:srgbClr val="BFBFBF"/>
                </a:solidFill>
                <a:latin typeface="Quattrocento Sans"/>
                <a:ea typeface="Quattrocento Sans"/>
                <a:cs typeface="Quattrocento Sans"/>
                <a:sym typeface="Quattrocento Sans"/>
              </a:rPr>
              <a:t>2018 ©Splash!</a:t>
            </a:r>
            <a:endParaRPr sz="1100"/>
          </a:p>
        </p:txBody>
      </p:sp>
      <p:sp>
        <p:nvSpPr>
          <p:cNvPr id="283" name="Google Shape;283;p61"/>
          <p:cNvSpPr/>
          <p:nvPr/>
        </p:nvSpPr>
        <p:spPr>
          <a:xfrm>
            <a:off x="1654585" y="4766430"/>
            <a:ext cx="4745117" cy="107185"/>
          </a:xfrm>
          <a:prstGeom prst="roundRect">
            <a:avLst>
              <a:gd fmla="val 50000" name="adj"/>
            </a:avLst>
          </a:prstGeom>
          <a:solidFill>
            <a:srgbClr val="0E0F3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284" name="Google Shape;284;p61"/>
          <p:cNvGrpSpPr/>
          <p:nvPr/>
        </p:nvGrpSpPr>
        <p:grpSpPr>
          <a:xfrm>
            <a:off x="380265" y="277280"/>
            <a:ext cx="654057" cy="263482"/>
            <a:chOff x="2437417" y="1269591"/>
            <a:chExt cx="4084621" cy="1645458"/>
          </a:xfrm>
        </p:grpSpPr>
        <p:sp>
          <p:nvSpPr>
            <p:cNvPr id="285" name="Google Shape;285;p61"/>
            <p:cNvSpPr/>
            <p:nvPr/>
          </p:nvSpPr>
          <p:spPr>
            <a:xfrm>
              <a:off x="2437417" y="1269591"/>
              <a:ext cx="4047942" cy="1645458"/>
            </a:xfrm>
            <a:custGeom>
              <a:rect b="b" l="l" r="r" t="t"/>
              <a:pathLst>
                <a:path extrusionOk="0" h="1645458" w="4047942">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286" name="Google Shape;286;p61"/>
            <p:cNvSpPr/>
            <p:nvPr/>
          </p:nvSpPr>
          <p:spPr>
            <a:xfrm>
              <a:off x="2879176" y="1577127"/>
              <a:ext cx="3164424" cy="1030386"/>
            </a:xfrm>
            <a:custGeom>
              <a:rect b="b" l="l" r="r" t="t"/>
              <a:pathLst>
                <a:path extrusionOk="0" h="1030386" w="3164424">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287" name="Google Shape;287;p61"/>
            <p:cNvSpPr/>
            <p:nvPr/>
          </p:nvSpPr>
          <p:spPr>
            <a:xfrm>
              <a:off x="6299796" y="1981201"/>
              <a:ext cx="222242" cy="222240"/>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500"/>
                                  </p:stCondLst>
                                  <p:childTnLst>
                                    <p:set>
                                      <p:cBhvr>
                                        <p:cTn dur="1" fill="hold">
                                          <p:stCondLst>
                                            <p:cond delay="0"/>
                                          </p:stCondLst>
                                        </p:cTn>
                                        <p:tgtEl>
                                          <p:spTgt spid="275"/>
                                        </p:tgtEl>
                                        <p:attrNameLst>
                                          <p:attrName>style.visibility</p:attrName>
                                        </p:attrNameLst>
                                      </p:cBhvr>
                                      <p:to>
                                        <p:strVal val="visible"/>
                                      </p:to>
                                    </p:set>
                                    <p:anim calcmode="lin" valueType="num">
                                      <p:cBhvr additive="base">
                                        <p:cTn dur="750"/>
                                        <p:tgtEl>
                                          <p:spTgt spid="27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274"/>
                                        </p:tgtEl>
                                        <p:attrNameLst>
                                          <p:attrName>style.visibility</p:attrName>
                                        </p:attrNameLst>
                                      </p:cBhvr>
                                      <p:to>
                                        <p:strVal val="visible"/>
                                      </p:to>
                                    </p:set>
                                    <p:anim calcmode="lin" valueType="num">
                                      <p:cBhvr additive="base">
                                        <p:cTn dur="750"/>
                                        <p:tgtEl>
                                          <p:spTgt spid="27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276"/>
                                        </p:tgtEl>
                                        <p:attrNameLst>
                                          <p:attrName>style.visibility</p:attrName>
                                        </p:attrNameLst>
                                      </p:cBhvr>
                                      <p:to>
                                        <p:strVal val="visible"/>
                                      </p:to>
                                    </p:set>
                                    <p:anim calcmode="lin" valueType="num">
                                      <p:cBhvr additive="base">
                                        <p:cTn dur="1250"/>
                                        <p:tgtEl>
                                          <p:spTgt spid="27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4_Title Slide" showMasterSp="0">
  <p:cSld name="54_Title Slide">
    <p:spTree>
      <p:nvGrpSpPr>
        <p:cNvPr id="288" name="Shape 288"/>
        <p:cNvGrpSpPr/>
        <p:nvPr/>
      </p:nvGrpSpPr>
      <p:grpSpPr>
        <a:xfrm>
          <a:off x="0" y="0"/>
          <a:ext cx="0" cy="0"/>
          <a:chOff x="0" y="0"/>
          <a:chExt cx="0" cy="0"/>
        </a:xfrm>
      </p:grpSpPr>
      <p:sp>
        <p:nvSpPr>
          <p:cNvPr id="289" name="Google Shape;289;p62"/>
          <p:cNvSpPr/>
          <p:nvPr/>
        </p:nvSpPr>
        <p:spPr>
          <a:xfrm flipH="1">
            <a:off x="2656650" y="3227227"/>
            <a:ext cx="3830702" cy="1916272"/>
          </a:xfrm>
          <a:prstGeom prst="triangle">
            <a:avLst>
              <a:gd fmla="val 50000" name="adj"/>
            </a:avLst>
          </a:prstGeom>
          <a:solidFill>
            <a:srgbClr val="0E0F3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290" name="Google Shape;290;p62"/>
          <p:cNvSpPr/>
          <p:nvPr/>
        </p:nvSpPr>
        <p:spPr>
          <a:xfrm rot="10800000">
            <a:off x="2656650" y="0"/>
            <a:ext cx="3830702" cy="1916272"/>
          </a:xfrm>
          <a:prstGeom prst="triangle">
            <a:avLst>
              <a:gd fmla="val 50000" name="adj"/>
            </a:avLst>
          </a:prstGeom>
          <a:solidFill>
            <a:srgbClr val="0E0F3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291" name="Google Shape;291;p62"/>
          <p:cNvSpPr/>
          <p:nvPr>
            <p:ph idx="2" type="pic"/>
          </p:nvPr>
        </p:nvSpPr>
        <p:spPr>
          <a:xfrm>
            <a:off x="3131842" y="1406176"/>
            <a:ext cx="2880316" cy="2331151"/>
          </a:xfrm>
          <a:prstGeom prst="rect">
            <a:avLst/>
          </a:prstGeom>
          <a:noFill/>
          <a:ln>
            <a:noFill/>
          </a:ln>
          <a:effectLst>
            <a:outerShdw blurRad="800100" sx="92000" rotWithShape="0" algn="tl" dir="2700000" dist="292100" sy="92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grpSp>
        <p:nvGrpSpPr>
          <p:cNvPr id="292" name="Google Shape;292;p62"/>
          <p:cNvGrpSpPr/>
          <p:nvPr/>
        </p:nvGrpSpPr>
        <p:grpSpPr>
          <a:xfrm>
            <a:off x="8393561" y="4452935"/>
            <a:ext cx="564697" cy="564697"/>
            <a:chOff x="11160804" y="5906634"/>
            <a:chExt cx="814163" cy="814163"/>
          </a:xfrm>
        </p:grpSpPr>
        <p:sp>
          <p:nvSpPr>
            <p:cNvPr id="293" name="Google Shape;293;p62"/>
            <p:cNvSpPr/>
            <p:nvPr/>
          </p:nvSpPr>
          <p:spPr>
            <a:xfrm>
              <a:off x="11160804" y="5906634"/>
              <a:ext cx="814163" cy="814163"/>
            </a:xfrm>
            <a:custGeom>
              <a:rect b="b" l="l" r="r" t="t"/>
              <a:pathLst>
                <a:path extrusionOk="0" h="1539686" w="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chemeClr val="accent4">
                <a:alpha val="2196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294" name="Google Shape;294;p62"/>
            <p:cNvSpPr/>
            <p:nvPr/>
          </p:nvSpPr>
          <p:spPr>
            <a:xfrm>
              <a:off x="11335656" y="6081486"/>
              <a:ext cx="464458" cy="464458"/>
            </a:xfrm>
            <a:prstGeom prst="ellipse">
              <a:avLst/>
            </a:prstGeom>
            <a:gradFill>
              <a:gsLst>
                <a:gs pos="0">
                  <a:schemeClr val="accent1"/>
                </a:gs>
                <a:gs pos="89000">
                  <a:schemeClr val="accent4"/>
                </a:gs>
                <a:gs pos="100000">
                  <a:schemeClr val="accent4"/>
                </a:gs>
              </a:gsLst>
              <a:path path="circle">
                <a:fillToRect b="100%" r="100%"/>
              </a:path>
              <a:tileRect l="-100%" t="-100%"/>
            </a:gradFill>
            <a:ln>
              <a:noFill/>
            </a:ln>
            <a:effectLst>
              <a:outerShdw blurRad="749300" sx="83000" rotWithShape="0" algn="tl" dir="2700000" dist="266700" sy="83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
        <p:nvSpPr>
          <p:cNvPr id="295" name="Google Shape;295;p62"/>
          <p:cNvSpPr txBox="1"/>
          <p:nvPr/>
        </p:nvSpPr>
        <p:spPr>
          <a:xfrm>
            <a:off x="8445948" y="4631410"/>
            <a:ext cx="459923" cy="2077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fld id="{00000000-1234-1234-1234-123412341234}" type="slidenum">
              <a:rPr i="0" lang="en" sz="900">
                <a:solidFill>
                  <a:schemeClr val="lt1"/>
                </a:solidFill>
                <a:latin typeface="Quattrocento Sans"/>
                <a:ea typeface="Quattrocento Sans"/>
                <a:cs typeface="Quattrocento Sans"/>
                <a:sym typeface="Quattrocento Sans"/>
              </a:rPr>
              <a:t>‹#›</a:t>
            </a:fld>
            <a:endParaRPr i="0" sz="900">
              <a:solidFill>
                <a:schemeClr val="lt1"/>
              </a:solidFill>
              <a:latin typeface="Quattrocento Sans"/>
              <a:ea typeface="Quattrocento Sans"/>
              <a:cs typeface="Quattrocento Sans"/>
              <a:sym typeface="Quattrocento Sans"/>
            </a:endParaRPr>
          </a:p>
        </p:txBody>
      </p:sp>
      <p:sp>
        <p:nvSpPr>
          <p:cNvPr id="296" name="Google Shape;296;p62"/>
          <p:cNvSpPr txBox="1"/>
          <p:nvPr/>
        </p:nvSpPr>
        <p:spPr>
          <a:xfrm>
            <a:off x="6492404" y="4721919"/>
            <a:ext cx="1779879" cy="196207"/>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 sz="800">
                <a:solidFill>
                  <a:srgbClr val="BFBFBF"/>
                </a:solidFill>
                <a:latin typeface="Quattrocento Sans"/>
                <a:ea typeface="Quattrocento Sans"/>
                <a:cs typeface="Quattrocento Sans"/>
                <a:sym typeface="Quattrocento Sans"/>
              </a:rPr>
              <a:t>www.yourwebsite.com</a:t>
            </a:r>
            <a:endParaRPr sz="1100"/>
          </a:p>
        </p:txBody>
      </p:sp>
      <p:sp>
        <p:nvSpPr>
          <p:cNvPr id="297" name="Google Shape;297;p62"/>
          <p:cNvSpPr txBox="1"/>
          <p:nvPr/>
        </p:nvSpPr>
        <p:spPr>
          <a:xfrm>
            <a:off x="380265" y="4721919"/>
            <a:ext cx="1577585" cy="19620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800">
                <a:solidFill>
                  <a:srgbClr val="BFBFBF"/>
                </a:solidFill>
                <a:latin typeface="Quattrocento Sans"/>
                <a:ea typeface="Quattrocento Sans"/>
                <a:cs typeface="Quattrocento Sans"/>
                <a:sym typeface="Quattrocento Sans"/>
              </a:rPr>
              <a:t>2018 ©Splash!</a:t>
            </a:r>
            <a:endParaRPr sz="1100"/>
          </a:p>
        </p:txBody>
      </p:sp>
      <p:sp>
        <p:nvSpPr>
          <p:cNvPr id="298" name="Google Shape;298;p62"/>
          <p:cNvSpPr/>
          <p:nvPr/>
        </p:nvSpPr>
        <p:spPr>
          <a:xfrm>
            <a:off x="1654585" y="4766430"/>
            <a:ext cx="4745117" cy="107185"/>
          </a:xfrm>
          <a:prstGeom prst="roundRect">
            <a:avLst>
              <a:gd fmla="val 50000" name="adj"/>
            </a:avLst>
          </a:prstGeom>
          <a:solidFill>
            <a:srgbClr val="0E0F3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299" name="Google Shape;299;p62"/>
          <p:cNvGrpSpPr/>
          <p:nvPr/>
        </p:nvGrpSpPr>
        <p:grpSpPr>
          <a:xfrm>
            <a:off x="380265" y="277280"/>
            <a:ext cx="654057" cy="263482"/>
            <a:chOff x="2437417" y="1269591"/>
            <a:chExt cx="4084621" cy="1645458"/>
          </a:xfrm>
        </p:grpSpPr>
        <p:sp>
          <p:nvSpPr>
            <p:cNvPr id="300" name="Google Shape;300;p62"/>
            <p:cNvSpPr/>
            <p:nvPr/>
          </p:nvSpPr>
          <p:spPr>
            <a:xfrm>
              <a:off x="2437417" y="1269591"/>
              <a:ext cx="4047942" cy="1645458"/>
            </a:xfrm>
            <a:custGeom>
              <a:rect b="b" l="l" r="r" t="t"/>
              <a:pathLst>
                <a:path extrusionOk="0" h="1645458" w="4047942">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301" name="Google Shape;301;p62"/>
            <p:cNvSpPr/>
            <p:nvPr/>
          </p:nvSpPr>
          <p:spPr>
            <a:xfrm>
              <a:off x="2879176" y="1577127"/>
              <a:ext cx="3164424" cy="1030386"/>
            </a:xfrm>
            <a:custGeom>
              <a:rect b="b" l="l" r="r" t="t"/>
              <a:pathLst>
                <a:path extrusionOk="0" h="1030386" w="3164424">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302" name="Google Shape;302;p62"/>
            <p:cNvSpPr/>
            <p:nvPr/>
          </p:nvSpPr>
          <p:spPr>
            <a:xfrm>
              <a:off x="6299796" y="1981201"/>
              <a:ext cx="222242" cy="222240"/>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500"/>
                                  </p:stCondLst>
                                  <p:childTnLst>
                                    <p:set>
                                      <p:cBhvr>
                                        <p:cTn dur="1" fill="hold">
                                          <p:stCondLst>
                                            <p:cond delay="0"/>
                                          </p:stCondLst>
                                        </p:cTn>
                                        <p:tgtEl>
                                          <p:spTgt spid="291"/>
                                        </p:tgtEl>
                                        <p:attrNameLst>
                                          <p:attrName>style.visibility</p:attrName>
                                        </p:attrNameLst>
                                      </p:cBhvr>
                                      <p:to>
                                        <p:strVal val="visible"/>
                                      </p:to>
                                    </p:set>
                                    <p:anim calcmode="lin" valueType="num">
                                      <p:cBhvr additive="base">
                                        <p:cTn dur="1250"/>
                                        <p:tgtEl>
                                          <p:spTgt spid="29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500"/>
                                  </p:stCondLst>
                                  <p:childTnLst>
                                    <p:set>
                                      <p:cBhvr>
                                        <p:cTn dur="1" fill="hold">
                                          <p:stCondLst>
                                            <p:cond delay="0"/>
                                          </p:stCondLst>
                                        </p:cTn>
                                        <p:tgtEl>
                                          <p:spTgt spid="290"/>
                                        </p:tgtEl>
                                        <p:attrNameLst>
                                          <p:attrName>style.visibility</p:attrName>
                                        </p:attrNameLst>
                                      </p:cBhvr>
                                      <p:to>
                                        <p:strVal val="visible"/>
                                      </p:to>
                                    </p:set>
                                    <p:anim calcmode="lin" valueType="num">
                                      <p:cBhvr additive="base">
                                        <p:cTn dur="750"/>
                                        <p:tgtEl>
                                          <p:spTgt spid="29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289"/>
                                        </p:tgtEl>
                                        <p:attrNameLst>
                                          <p:attrName>style.visibility</p:attrName>
                                        </p:attrNameLst>
                                      </p:cBhvr>
                                      <p:to>
                                        <p:strVal val="visible"/>
                                      </p:to>
                                    </p:set>
                                    <p:anim calcmode="lin" valueType="num">
                                      <p:cBhvr additive="base">
                                        <p:cTn dur="750"/>
                                        <p:tgtEl>
                                          <p:spTgt spid="28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5_Title Slide" showMasterSp="0">
  <p:cSld name="55_Title Slide">
    <p:spTree>
      <p:nvGrpSpPr>
        <p:cNvPr id="303" name="Shape 303"/>
        <p:cNvGrpSpPr/>
        <p:nvPr/>
      </p:nvGrpSpPr>
      <p:grpSpPr>
        <a:xfrm>
          <a:off x="0" y="0"/>
          <a:ext cx="0" cy="0"/>
          <a:chOff x="0" y="0"/>
          <a:chExt cx="0" cy="0"/>
        </a:xfrm>
      </p:grpSpPr>
      <p:sp>
        <p:nvSpPr>
          <p:cNvPr id="304" name="Google Shape;304;p63"/>
          <p:cNvSpPr/>
          <p:nvPr/>
        </p:nvSpPr>
        <p:spPr>
          <a:xfrm flipH="1">
            <a:off x="2656650" y="3227227"/>
            <a:ext cx="3830702" cy="1916272"/>
          </a:xfrm>
          <a:prstGeom prst="triangle">
            <a:avLst>
              <a:gd fmla="val 50000" name="adj"/>
            </a:avLst>
          </a:prstGeom>
          <a:solidFill>
            <a:srgbClr val="0E0F3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305" name="Google Shape;305;p63"/>
          <p:cNvSpPr/>
          <p:nvPr/>
        </p:nvSpPr>
        <p:spPr>
          <a:xfrm rot="10800000">
            <a:off x="2656650" y="0"/>
            <a:ext cx="3830702" cy="1916272"/>
          </a:xfrm>
          <a:prstGeom prst="triangle">
            <a:avLst>
              <a:gd fmla="val 50000" name="adj"/>
            </a:avLst>
          </a:prstGeom>
          <a:solidFill>
            <a:srgbClr val="0E0F3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306" name="Google Shape;306;p63"/>
          <p:cNvSpPr/>
          <p:nvPr>
            <p:ph idx="2" type="pic"/>
          </p:nvPr>
        </p:nvSpPr>
        <p:spPr>
          <a:xfrm>
            <a:off x="3581741" y="1372552"/>
            <a:ext cx="1980518" cy="2398396"/>
          </a:xfrm>
          <a:prstGeom prst="rect">
            <a:avLst/>
          </a:prstGeom>
          <a:noFill/>
          <a:ln>
            <a:noFill/>
          </a:ln>
          <a:effectLst>
            <a:outerShdw blurRad="800100" sx="92000" rotWithShape="0" algn="tl" dir="2700000" dist="292100" sy="92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grpSp>
        <p:nvGrpSpPr>
          <p:cNvPr id="307" name="Google Shape;307;p63"/>
          <p:cNvGrpSpPr/>
          <p:nvPr/>
        </p:nvGrpSpPr>
        <p:grpSpPr>
          <a:xfrm>
            <a:off x="8393561" y="4452935"/>
            <a:ext cx="564697" cy="564697"/>
            <a:chOff x="11160804" y="5906634"/>
            <a:chExt cx="814163" cy="814163"/>
          </a:xfrm>
        </p:grpSpPr>
        <p:sp>
          <p:nvSpPr>
            <p:cNvPr id="308" name="Google Shape;308;p63"/>
            <p:cNvSpPr/>
            <p:nvPr/>
          </p:nvSpPr>
          <p:spPr>
            <a:xfrm>
              <a:off x="11160804" y="5906634"/>
              <a:ext cx="814163" cy="814163"/>
            </a:xfrm>
            <a:custGeom>
              <a:rect b="b" l="l" r="r" t="t"/>
              <a:pathLst>
                <a:path extrusionOk="0" h="1539686" w="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chemeClr val="accent4">
                <a:alpha val="2196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309" name="Google Shape;309;p63"/>
            <p:cNvSpPr/>
            <p:nvPr/>
          </p:nvSpPr>
          <p:spPr>
            <a:xfrm>
              <a:off x="11335656" y="6081486"/>
              <a:ext cx="464458" cy="464458"/>
            </a:xfrm>
            <a:prstGeom prst="ellipse">
              <a:avLst/>
            </a:prstGeom>
            <a:gradFill>
              <a:gsLst>
                <a:gs pos="0">
                  <a:schemeClr val="accent1"/>
                </a:gs>
                <a:gs pos="89000">
                  <a:schemeClr val="accent4"/>
                </a:gs>
                <a:gs pos="100000">
                  <a:schemeClr val="accent4"/>
                </a:gs>
              </a:gsLst>
              <a:path path="circle">
                <a:fillToRect b="100%" r="100%"/>
              </a:path>
              <a:tileRect l="-100%" t="-100%"/>
            </a:gradFill>
            <a:ln>
              <a:noFill/>
            </a:ln>
            <a:effectLst>
              <a:outerShdw blurRad="749300" sx="83000" rotWithShape="0" algn="tl" dir="2700000" dist="266700" sy="83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
        <p:nvSpPr>
          <p:cNvPr id="310" name="Google Shape;310;p63"/>
          <p:cNvSpPr txBox="1"/>
          <p:nvPr/>
        </p:nvSpPr>
        <p:spPr>
          <a:xfrm>
            <a:off x="8445948" y="4631410"/>
            <a:ext cx="459923" cy="2077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fld id="{00000000-1234-1234-1234-123412341234}" type="slidenum">
              <a:rPr i="0" lang="en" sz="900">
                <a:solidFill>
                  <a:schemeClr val="lt1"/>
                </a:solidFill>
                <a:latin typeface="Quattrocento Sans"/>
                <a:ea typeface="Quattrocento Sans"/>
                <a:cs typeface="Quattrocento Sans"/>
                <a:sym typeface="Quattrocento Sans"/>
              </a:rPr>
              <a:t>‹#›</a:t>
            </a:fld>
            <a:endParaRPr i="0" sz="900">
              <a:solidFill>
                <a:schemeClr val="lt1"/>
              </a:solidFill>
              <a:latin typeface="Quattrocento Sans"/>
              <a:ea typeface="Quattrocento Sans"/>
              <a:cs typeface="Quattrocento Sans"/>
              <a:sym typeface="Quattrocento Sans"/>
            </a:endParaRPr>
          </a:p>
        </p:txBody>
      </p:sp>
      <p:sp>
        <p:nvSpPr>
          <p:cNvPr id="311" name="Google Shape;311;p63"/>
          <p:cNvSpPr txBox="1"/>
          <p:nvPr/>
        </p:nvSpPr>
        <p:spPr>
          <a:xfrm>
            <a:off x="6492404" y="4721919"/>
            <a:ext cx="1779879" cy="196207"/>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 sz="800">
                <a:solidFill>
                  <a:srgbClr val="BFBFBF"/>
                </a:solidFill>
                <a:latin typeface="Quattrocento Sans"/>
                <a:ea typeface="Quattrocento Sans"/>
                <a:cs typeface="Quattrocento Sans"/>
                <a:sym typeface="Quattrocento Sans"/>
              </a:rPr>
              <a:t>www.yourwebsite.com</a:t>
            </a:r>
            <a:endParaRPr sz="1100"/>
          </a:p>
        </p:txBody>
      </p:sp>
      <p:sp>
        <p:nvSpPr>
          <p:cNvPr id="312" name="Google Shape;312;p63"/>
          <p:cNvSpPr txBox="1"/>
          <p:nvPr/>
        </p:nvSpPr>
        <p:spPr>
          <a:xfrm>
            <a:off x="380265" y="4721919"/>
            <a:ext cx="1577585" cy="19620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800">
                <a:solidFill>
                  <a:srgbClr val="BFBFBF"/>
                </a:solidFill>
                <a:latin typeface="Quattrocento Sans"/>
                <a:ea typeface="Quattrocento Sans"/>
                <a:cs typeface="Quattrocento Sans"/>
                <a:sym typeface="Quattrocento Sans"/>
              </a:rPr>
              <a:t>2018 ©Splash!</a:t>
            </a:r>
            <a:endParaRPr sz="1100"/>
          </a:p>
        </p:txBody>
      </p:sp>
      <p:sp>
        <p:nvSpPr>
          <p:cNvPr id="313" name="Google Shape;313;p63"/>
          <p:cNvSpPr/>
          <p:nvPr/>
        </p:nvSpPr>
        <p:spPr>
          <a:xfrm>
            <a:off x="1654585" y="4766430"/>
            <a:ext cx="4745117" cy="107185"/>
          </a:xfrm>
          <a:prstGeom prst="roundRect">
            <a:avLst>
              <a:gd fmla="val 50000" name="adj"/>
            </a:avLst>
          </a:prstGeom>
          <a:solidFill>
            <a:srgbClr val="0E0F3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314" name="Google Shape;314;p63"/>
          <p:cNvGrpSpPr/>
          <p:nvPr/>
        </p:nvGrpSpPr>
        <p:grpSpPr>
          <a:xfrm>
            <a:off x="380265" y="277280"/>
            <a:ext cx="654057" cy="263482"/>
            <a:chOff x="2437417" y="1269591"/>
            <a:chExt cx="4084621" cy="1645458"/>
          </a:xfrm>
        </p:grpSpPr>
        <p:sp>
          <p:nvSpPr>
            <p:cNvPr id="315" name="Google Shape;315;p63"/>
            <p:cNvSpPr/>
            <p:nvPr/>
          </p:nvSpPr>
          <p:spPr>
            <a:xfrm>
              <a:off x="2437417" y="1269591"/>
              <a:ext cx="4047942" cy="1645458"/>
            </a:xfrm>
            <a:custGeom>
              <a:rect b="b" l="l" r="r" t="t"/>
              <a:pathLst>
                <a:path extrusionOk="0" h="1645458" w="4047942">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316" name="Google Shape;316;p63"/>
            <p:cNvSpPr/>
            <p:nvPr/>
          </p:nvSpPr>
          <p:spPr>
            <a:xfrm>
              <a:off x="2879176" y="1577127"/>
              <a:ext cx="3164424" cy="1030386"/>
            </a:xfrm>
            <a:custGeom>
              <a:rect b="b" l="l" r="r" t="t"/>
              <a:pathLst>
                <a:path extrusionOk="0" h="1030386" w="3164424">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317" name="Google Shape;317;p63"/>
            <p:cNvSpPr/>
            <p:nvPr/>
          </p:nvSpPr>
          <p:spPr>
            <a:xfrm>
              <a:off x="6299796" y="1981201"/>
              <a:ext cx="222242" cy="222240"/>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500"/>
                                  </p:stCondLst>
                                  <p:childTnLst>
                                    <p:set>
                                      <p:cBhvr>
                                        <p:cTn dur="1" fill="hold">
                                          <p:stCondLst>
                                            <p:cond delay="0"/>
                                          </p:stCondLst>
                                        </p:cTn>
                                        <p:tgtEl>
                                          <p:spTgt spid="306"/>
                                        </p:tgtEl>
                                        <p:attrNameLst>
                                          <p:attrName>style.visibility</p:attrName>
                                        </p:attrNameLst>
                                      </p:cBhvr>
                                      <p:to>
                                        <p:strVal val="visible"/>
                                      </p:to>
                                    </p:set>
                                    <p:anim calcmode="lin" valueType="num">
                                      <p:cBhvr additive="base">
                                        <p:cTn dur="1250"/>
                                        <p:tgtEl>
                                          <p:spTgt spid="30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500"/>
                                  </p:stCondLst>
                                  <p:childTnLst>
                                    <p:set>
                                      <p:cBhvr>
                                        <p:cTn dur="1" fill="hold">
                                          <p:stCondLst>
                                            <p:cond delay="0"/>
                                          </p:stCondLst>
                                        </p:cTn>
                                        <p:tgtEl>
                                          <p:spTgt spid="305"/>
                                        </p:tgtEl>
                                        <p:attrNameLst>
                                          <p:attrName>style.visibility</p:attrName>
                                        </p:attrNameLst>
                                      </p:cBhvr>
                                      <p:to>
                                        <p:strVal val="visible"/>
                                      </p:to>
                                    </p:set>
                                    <p:anim calcmode="lin" valueType="num">
                                      <p:cBhvr additive="base">
                                        <p:cTn dur="750"/>
                                        <p:tgtEl>
                                          <p:spTgt spid="30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304"/>
                                        </p:tgtEl>
                                        <p:attrNameLst>
                                          <p:attrName>style.visibility</p:attrName>
                                        </p:attrNameLst>
                                      </p:cBhvr>
                                      <p:to>
                                        <p:strVal val="visible"/>
                                      </p:to>
                                    </p:set>
                                    <p:anim calcmode="lin" valueType="num">
                                      <p:cBhvr additive="base">
                                        <p:cTn dur="750"/>
                                        <p:tgtEl>
                                          <p:spTgt spid="30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6_Title Slide" showMasterSp="0">
  <p:cSld name="56_Title Slide">
    <p:spTree>
      <p:nvGrpSpPr>
        <p:cNvPr id="318" name="Shape 318"/>
        <p:cNvGrpSpPr/>
        <p:nvPr/>
      </p:nvGrpSpPr>
      <p:grpSpPr>
        <a:xfrm>
          <a:off x="0" y="0"/>
          <a:ext cx="0" cy="0"/>
          <a:chOff x="0" y="0"/>
          <a:chExt cx="0" cy="0"/>
        </a:xfrm>
      </p:grpSpPr>
      <p:sp>
        <p:nvSpPr>
          <p:cNvPr id="319" name="Google Shape;319;p64"/>
          <p:cNvSpPr/>
          <p:nvPr/>
        </p:nvSpPr>
        <p:spPr>
          <a:xfrm flipH="1">
            <a:off x="2656650" y="3227227"/>
            <a:ext cx="3830702" cy="1916272"/>
          </a:xfrm>
          <a:prstGeom prst="triangle">
            <a:avLst>
              <a:gd fmla="val 50000" name="adj"/>
            </a:avLst>
          </a:prstGeom>
          <a:solidFill>
            <a:srgbClr val="0E0F3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320" name="Google Shape;320;p64"/>
          <p:cNvSpPr/>
          <p:nvPr/>
        </p:nvSpPr>
        <p:spPr>
          <a:xfrm rot="10800000">
            <a:off x="2656650" y="0"/>
            <a:ext cx="3830702" cy="1916272"/>
          </a:xfrm>
          <a:prstGeom prst="triangle">
            <a:avLst>
              <a:gd fmla="val 50000" name="adj"/>
            </a:avLst>
          </a:prstGeom>
          <a:solidFill>
            <a:srgbClr val="0E0F3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321" name="Google Shape;321;p64"/>
          <p:cNvSpPr/>
          <p:nvPr>
            <p:ph idx="2" type="pic"/>
          </p:nvPr>
        </p:nvSpPr>
        <p:spPr>
          <a:xfrm>
            <a:off x="3688213" y="1406176"/>
            <a:ext cx="1767575" cy="2331151"/>
          </a:xfrm>
          <a:prstGeom prst="rect">
            <a:avLst/>
          </a:prstGeom>
          <a:noFill/>
          <a:ln>
            <a:noFill/>
          </a:ln>
          <a:effectLst>
            <a:outerShdw blurRad="800100" sx="92000" rotWithShape="0" algn="tl" dir="2700000" dist="292100" sy="92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grpSp>
        <p:nvGrpSpPr>
          <p:cNvPr id="322" name="Google Shape;322;p64"/>
          <p:cNvGrpSpPr/>
          <p:nvPr/>
        </p:nvGrpSpPr>
        <p:grpSpPr>
          <a:xfrm>
            <a:off x="8393561" y="4452935"/>
            <a:ext cx="564697" cy="564697"/>
            <a:chOff x="11160804" y="5906634"/>
            <a:chExt cx="814163" cy="814163"/>
          </a:xfrm>
        </p:grpSpPr>
        <p:sp>
          <p:nvSpPr>
            <p:cNvPr id="323" name="Google Shape;323;p64"/>
            <p:cNvSpPr/>
            <p:nvPr/>
          </p:nvSpPr>
          <p:spPr>
            <a:xfrm>
              <a:off x="11160804" y="5906634"/>
              <a:ext cx="814163" cy="814163"/>
            </a:xfrm>
            <a:custGeom>
              <a:rect b="b" l="l" r="r" t="t"/>
              <a:pathLst>
                <a:path extrusionOk="0" h="1539686" w="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chemeClr val="accent4">
                <a:alpha val="2196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324" name="Google Shape;324;p64"/>
            <p:cNvSpPr/>
            <p:nvPr/>
          </p:nvSpPr>
          <p:spPr>
            <a:xfrm>
              <a:off x="11335656" y="6081486"/>
              <a:ext cx="464458" cy="464458"/>
            </a:xfrm>
            <a:prstGeom prst="ellipse">
              <a:avLst/>
            </a:prstGeom>
            <a:gradFill>
              <a:gsLst>
                <a:gs pos="0">
                  <a:schemeClr val="accent1"/>
                </a:gs>
                <a:gs pos="89000">
                  <a:schemeClr val="accent4"/>
                </a:gs>
                <a:gs pos="100000">
                  <a:schemeClr val="accent4"/>
                </a:gs>
              </a:gsLst>
              <a:path path="circle">
                <a:fillToRect b="100%" r="100%"/>
              </a:path>
              <a:tileRect l="-100%" t="-100%"/>
            </a:gradFill>
            <a:ln>
              <a:noFill/>
            </a:ln>
            <a:effectLst>
              <a:outerShdw blurRad="749300" sx="83000" rotWithShape="0" algn="tl" dir="2700000" dist="266700" sy="83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
        <p:nvSpPr>
          <p:cNvPr id="325" name="Google Shape;325;p64"/>
          <p:cNvSpPr txBox="1"/>
          <p:nvPr/>
        </p:nvSpPr>
        <p:spPr>
          <a:xfrm>
            <a:off x="8445948" y="4631410"/>
            <a:ext cx="459923" cy="2077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fld id="{00000000-1234-1234-1234-123412341234}" type="slidenum">
              <a:rPr i="0" lang="en" sz="900">
                <a:solidFill>
                  <a:schemeClr val="lt1"/>
                </a:solidFill>
                <a:latin typeface="Quattrocento Sans"/>
                <a:ea typeface="Quattrocento Sans"/>
                <a:cs typeface="Quattrocento Sans"/>
                <a:sym typeface="Quattrocento Sans"/>
              </a:rPr>
              <a:t>‹#›</a:t>
            </a:fld>
            <a:endParaRPr i="0" sz="900">
              <a:solidFill>
                <a:schemeClr val="lt1"/>
              </a:solidFill>
              <a:latin typeface="Quattrocento Sans"/>
              <a:ea typeface="Quattrocento Sans"/>
              <a:cs typeface="Quattrocento Sans"/>
              <a:sym typeface="Quattrocento Sans"/>
            </a:endParaRPr>
          </a:p>
        </p:txBody>
      </p:sp>
      <p:sp>
        <p:nvSpPr>
          <p:cNvPr id="326" name="Google Shape;326;p64"/>
          <p:cNvSpPr txBox="1"/>
          <p:nvPr/>
        </p:nvSpPr>
        <p:spPr>
          <a:xfrm>
            <a:off x="6492404" y="4721919"/>
            <a:ext cx="1779879" cy="196207"/>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 sz="800">
                <a:solidFill>
                  <a:srgbClr val="BFBFBF"/>
                </a:solidFill>
                <a:latin typeface="Quattrocento Sans"/>
                <a:ea typeface="Quattrocento Sans"/>
                <a:cs typeface="Quattrocento Sans"/>
                <a:sym typeface="Quattrocento Sans"/>
              </a:rPr>
              <a:t>www.yourwebsite.com</a:t>
            </a:r>
            <a:endParaRPr sz="1100"/>
          </a:p>
        </p:txBody>
      </p:sp>
      <p:sp>
        <p:nvSpPr>
          <p:cNvPr id="327" name="Google Shape;327;p64"/>
          <p:cNvSpPr txBox="1"/>
          <p:nvPr/>
        </p:nvSpPr>
        <p:spPr>
          <a:xfrm>
            <a:off x="380265" y="4721919"/>
            <a:ext cx="1577585" cy="19620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800">
                <a:solidFill>
                  <a:srgbClr val="BFBFBF"/>
                </a:solidFill>
                <a:latin typeface="Quattrocento Sans"/>
                <a:ea typeface="Quattrocento Sans"/>
                <a:cs typeface="Quattrocento Sans"/>
                <a:sym typeface="Quattrocento Sans"/>
              </a:rPr>
              <a:t>2018 ©Splash!</a:t>
            </a:r>
            <a:endParaRPr sz="1100"/>
          </a:p>
        </p:txBody>
      </p:sp>
      <p:sp>
        <p:nvSpPr>
          <p:cNvPr id="328" name="Google Shape;328;p64"/>
          <p:cNvSpPr/>
          <p:nvPr/>
        </p:nvSpPr>
        <p:spPr>
          <a:xfrm>
            <a:off x="1654585" y="4766430"/>
            <a:ext cx="4745117" cy="107185"/>
          </a:xfrm>
          <a:prstGeom prst="roundRect">
            <a:avLst>
              <a:gd fmla="val 50000" name="adj"/>
            </a:avLst>
          </a:prstGeom>
          <a:solidFill>
            <a:srgbClr val="0E0F3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329" name="Google Shape;329;p64"/>
          <p:cNvGrpSpPr/>
          <p:nvPr/>
        </p:nvGrpSpPr>
        <p:grpSpPr>
          <a:xfrm>
            <a:off x="380265" y="277280"/>
            <a:ext cx="654057" cy="263482"/>
            <a:chOff x="2437417" y="1269591"/>
            <a:chExt cx="4084621" cy="1645458"/>
          </a:xfrm>
        </p:grpSpPr>
        <p:sp>
          <p:nvSpPr>
            <p:cNvPr id="330" name="Google Shape;330;p64"/>
            <p:cNvSpPr/>
            <p:nvPr/>
          </p:nvSpPr>
          <p:spPr>
            <a:xfrm>
              <a:off x="2437417" y="1269591"/>
              <a:ext cx="4047942" cy="1645458"/>
            </a:xfrm>
            <a:custGeom>
              <a:rect b="b" l="l" r="r" t="t"/>
              <a:pathLst>
                <a:path extrusionOk="0" h="1645458" w="4047942">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331" name="Google Shape;331;p64"/>
            <p:cNvSpPr/>
            <p:nvPr/>
          </p:nvSpPr>
          <p:spPr>
            <a:xfrm>
              <a:off x="2879176" y="1577127"/>
              <a:ext cx="3164424" cy="1030386"/>
            </a:xfrm>
            <a:custGeom>
              <a:rect b="b" l="l" r="r" t="t"/>
              <a:pathLst>
                <a:path extrusionOk="0" h="1030386" w="3164424">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332" name="Google Shape;332;p64"/>
            <p:cNvSpPr/>
            <p:nvPr/>
          </p:nvSpPr>
          <p:spPr>
            <a:xfrm>
              <a:off x="6299796" y="1981201"/>
              <a:ext cx="222242" cy="222240"/>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500"/>
                                  </p:stCondLst>
                                  <p:childTnLst>
                                    <p:set>
                                      <p:cBhvr>
                                        <p:cTn dur="1" fill="hold">
                                          <p:stCondLst>
                                            <p:cond delay="0"/>
                                          </p:stCondLst>
                                        </p:cTn>
                                        <p:tgtEl>
                                          <p:spTgt spid="321"/>
                                        </p:tgtEl>
                                        <p:attrNameLst>
                                          <p:attrName>style.visibility</p:attrName>
                                        </p:attrNameLst>
                                      </p:cBhvr>
                                      <p:to>
                                        <p:strVal val="visible"/>
                                      </p:to>
                                    </p:set>
                                    <p:anim calcmode="lin" valueType="num">
                                      <p:cBhvr additive="base">
                                        <p:cTn dur="1250"/>
                                        <p:tgtEl>
                                          <p:spTgt spid="32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500"/>
                                  </p:stCondLst>
                                  <p:childTnLst>
                                    <p:set>
                                      <p:cBhvr>
                                        <p:cTn dur="1" fill="hold">
                                          <p:stCondLst>
                                            <p:cond delay="0"/>
                                          </p:stCondLst>
                                        </p:cTn>
                                        <p:tgtEl>
                                          <p:spTgt spid="320"/>
                                        </p:tgtEl>
                                        <p:attrNameLst>
                                          <p:attrName>style.visibility</p:attrName>
                                        </p:attrNameLst>
                                      </p:cBhvr>
                                      <p:to>
                                        <p:strVal val="visible"/>
                                      </p:to>
                                    </p:set>
                                    <p:anim calcmode="lin" valueType="num">
                                      <p:cBhvr additive="base">
                                        <p:cTn dur="750"/>
                                        <p:tgtEl>
                                          <p:spTgt spid="32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319"/>
                                        </p:tgtEl>
                                        <p:attrNameLst>
                                          <p:attrName>style.visibility</p:attrName>
                                        </p:attrNameLst>
                                      </p:cBhvr>
                                      <p:to>
                                        <p:strVal val="visible"/>
                                      </p:to>
                                    </p:set>
                                    <p:anim calcmode="lin" valueType="num">
                                      <p:cBhvr additive="base">
                                        <p:cTn dur="750"/>
                                        <p:tgtEl>
                                          <p:spTgt spid="31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6_Title Slide" showMasterSp="0">
  <p:cSld name="36_Title Slide">
    <p:spTree>
      <p:nvGrpSpPr>
        <p:cNvPr id="333" name="Shape 333"/>
        <p:cNvGrpSpPr/>
        <p:nvPr/>
      </p:nvGrpSpPr>
      <p:grpSpPr>
        <a:xfrm>
          <a:off x="0" y="0"/>
          <a:ext cx="0" cy="0"/>
          <a:chOff x="0" y="0"/>
          <a:chExt cx="0" cy="0"/>
        </a:xfrm>
      </p:grpSpPr>
      <p:sp>
        <p:nvSpPr>
          <p:cNvPr id="334" name="Google Shape;334;p65"/>
          <p:cNvSpPr/>
          <p:nvPr/>
        </p:nvSpPr>
        <p:spPr>
          <a:xfrm>
            <a:off x="0" y="0"/>
            <a:ext cx="4241314" cy="5143500"/>
          </a:xfrm>
          <a:prstGeom prst="rect">
            <a:avLst/>
          </a:prstGeom>
          <a:solidFill>
            <a:srgbClr val="0C0C0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335" name="Google Shape;335;p65"/>
          <p:cNvSpPr/>
          <p:nvPr>
            <p:ph idx="2" type="pic"/>
          </p:nvPr>
        </p:nvSpPr>
        <p:spPr>
          <a:xfrm>
            <a:off x="3451123" y="1"/>
            <a:ext cx="3915697" cy="428071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34"/>
                                        </p:tgtEl>
                                        <p:attrNameLst>
                                          <p:attrName>style.visibility</p:attrName>
                                        </p:attrNameLst>
                                      </p:cBhvr>
                                      <p:to>
                                        <p:strVal val="visible"/>
                                      </p:to>
                                    </p:set>
                                    <p:anim calcmode="lin" valueType="num">
                                      <p:cBhvr additive="base">
                                        <p:cTn dur="750"/>
                                        <p:tgtEl>
                                          <p:spTgt spid="33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335"/>
                                        </p:tgtEl>
                                        <p:attrNameLst>
                                          <p:attrName>style.visibility</p:attrName>
                                        </p:attrNameLst>
                                      </p:cBhvr>
                                      <p:to>
                                        <p:strVal val="visible"/>
                                      </p:to>
                                    </p:set>
                                    <p:anim calcmode="lin" valueType="num">
                                      <p:cBhvr additive="base">
                                        <p:cTn dur="750"/>
                                        <p:tgtEl>
                                          <p:spTgt spid="33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2_Title Slide" showMasterSp="0">
  <p:cSld name="52_Title Slide">
    <p:spTree>
      <p:nvGrpSpPr>
        <p:cNvPr id="336" name="Shape 336"/>
        <p:cNvGrpSpPr/>
        <p:nvPr/>
      </p:nvGrpSpPr>
      <p:grpSpPr>
        <a:xfrm>
          <a:off x="0" y="0"/>
          <a:ext cx="0" cy="0"/>
          <a:chOff x="0" y="0"/>
          <a:chExt cx="0" cy="0"/>
        </a:xfrm>
      </p:grpSpPr>
      <p:sp>
        <p:nvSpPr>
          <p:cNvPr id="337" name="Google Shape;337;p66"/>
          <p:cNvSpPr/>
          <p:nvPr>
            <p:ph idx="2" type="pic"/>
          </p:nvPr>
        </p:nvSpPr>
        <p:spPr>
          <a:xfrm>
            <a:off x="0" y="1"/>
            <a:ext cx="5486400" cy="455626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37"/>
                                        </p:tgtEl>
                                        <p:attrNameLst>
                                          <p:attrName>style.visibility</p:attrName>
                                        </p:attrNameLst>
                                      </p:cBhvr>
                                      <p:to>
                                        <p:strVal val="visible"/>
                                      </p:to>
                                    </p:set>
                                    <p:anim calcmode="lin" valueType="num">
                                      <p:cBhvr additive="base">
                                        <p:cTn dur="750"/>
                                        <p:tgtEl>
                                          <p:spTgt spid="33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3_Title Slide">
  <p:cSld name="53_Title Slide">
    <p:spTree>
      <p:nvGrpSpPr>
        <p:cNvPr id="338" name="Shape 338"/>
        <p:cNvGrpSpPr/>
        <p:nvPr/>
      </p:nvGrpSpPr>
      <p:grpSpPr>
        <a:xfrm>
          <a:off x="0" y="0"/>
          <a:ext cx="0" cy="0"/>
          <a:chOff x="0" y="0"/>
          <a:chExt cx="0" cy="0"/>
        </a:xfrm>
      </p:grpSpPr>
      <p:sp>
        <p:nvSpPr>
          <p:cNvPr id="339" name="Google Shape;339;p67"/>
          <p:cNvSpPr/>
          <p:nvPr>
            <p:ph idx="2" type="pic"/>
          </p:nvPr>
        </p:nvSpPr>
        <p:spPr>
          <a:xfrm>
            <a:off x="5980471" y="1"/>
            <a:ext cx="3163528" cy="3341914"/>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340" name="Google Shape;340;p67"/>
          <p:cNvSpPr/>
          <p:nvPr>
            <p:ph idx="3" type="pic"/>
          </p:nvPr>
        </p:nvSpPr>
        <p:spPr>
          <a:xfrm>
            <a:off x="4853361" y="742603"/>
            <a:ext cx="1884106" cy="2187144"/>
          </a:xfrm>
          <a:prstGeom prst="rect">
            <a:avLst/>
          </a:prstGeom>
          <a:noFill/>
          <a:ln>
            <a:noFill/>
          </a:ln>
          <a:effectLst>
            <a:outerShdw blurRad="927100" sx="80000" rotWithShape="0" algn="t" dir="5400000" dist="698500" sy="80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340"/>
                                        </p:tgtEl>
                                        <p:attrNameLst>
                                          <p:attrName>style.visibility</p:attrName>
                                        </p:attrNameLst>
                                      </p:cBhvr>
                                      <p:to>
                                        <p:strVal val="visible"/>
                                      </p:to>
                                    </p:set>
                                    <p:anim calcmode="lin" valueType="num">
                                      <p:cBhvr additive="base">
                                        <p:cTn dur="750"/>
                                        <p:tgtEl>
                                          <p:spTgt spid="340"/>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500"/>
                                  </p:stCondLst>
                                  <p:childTnLst>
                                    <p:set>
                                      <p:cBhvr>
                                        <p:cTn dur="1" fill="hold">
                                          <p:stCondLst>
                                            <p:cond delay="0"/>
                                          </p:stCondLst>
                                        </p:cTn>
                                        <p:tgtEl>
                                          <p:spTgt spid="339"/>
                                        </p:tgtEl>
                                        <p:attrNameLst>
                                          <p:attrName>style.visibility</p:attrName>
                                        </p:attrNameLst>
                                      </p:cBhvr>
                                      <p:to>
                                        <p:strVal val="visible"/>
                                      </p:to>
                                    </p:set>
                                    <p:animEffect filter="fade" transition="in">
                                      <p:cBhvr>
                                        <p:cTn dur="500"/>
                                        <p:tgtEl>
                                          <p:spTgt spid="3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7_Title Slide">
  <p:cSld name="57_Title Slide">
    <p:spTree>
      <p:nvGrpSpPr>
        <p:cNvPr id="341" name="Shape 341"/>
        <p:cNvGrpSpPr/>
        <p:nvPr/>
      </p:nvGrpSpPr>
      <p:grpSpPr>
        <a:xfrm>
          <a:off x="0" y="0"/>
          <a:ext cx="0" cy="0"/>
          <a:chOff x="0" y="0"/>
          <a:chExt cx="0" cy="0"/>
        </a:xfrm>
      </p:grpSpPr>
      <p:sp>
        <p:nvSpPr>
          <p:cNvPr id="342" name="Google Shape;342;p68"/>
          <p:cNvSpPr/>
          <p:nvPr>
            <p:ph idx="2" type="pic"/>
          </p:nvPr>
        </p:nvSpPr>
        <p:spPr>
          <a:xfrm>
            <a:off x="364691" y="265472"/>
            <a:ext cx="4052452" cy="4878028"/>
          </a:xfrm>
          <a:prstGeom prst="rect">
            <a:avLst/>
          </a:prstGeom>
          <a:noFill/>
          <a:ln>
            <a:noFill/>
          </a:ln>
          <a:effectLst>
            <a:outerShdw blurRad="977900" sx="85000" rotWithShape="0" algn="t" dir="5400000" dist="1028700" sy="85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42"/>
                                        </p:tgtEl>
                                        <p:attrNameLst>
                                          <p:attrName>style.visibility</p:attrName>
                                        </p:attrNameLst>
                                      </p:cBhvr>
                                      <p:to>
                                        <p:strVal val="visible"/>
                                      </p:to>
                                    </p:set>
                                    <p:anim calcmode="lin" valueType="num">
                                      <p:cBhvr additive="base">
                                        <p:cTn dur="750"/>
                                        <p:tgtEl>
                                          <p:spTgt spid="34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8_Title Slide">
  <p:cSld name="58_Title Slide">
    <p:spTree>
      <p:nvGrpSpPr>
        <p:cNvPr id="343" name="Shape 343"/>
        <p:cNvGrpSpPr/>
        <p:nvPr/>
      </p:nvGrpSpPr>
      <p:grpSpPr>
        <a:xfrm>
          <a:off x="0" y="0"/>
          <a:ext cx="0" cy="0"/>
          <a:chOff x="0" y="0"/>
          <a:chExt cx="0" cy="0"/>
        </a:xfrm>
      </p:grpSpPr>
      <p:sp>
        <p:nvSpPr>
          <p:cNvPr id="344" name="Google Shape;344;p69"/>
          <p:cNvSpPr/>
          <p:nvPr>
            <p:ph idx="2" type="pic"/>
          </p:nvPr>
        </p:nvSpPr>
        <p:spPr>
          <a:xfrm>
            <a:off x="0" y="0"/>
            <a:ext cx="9144000"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345" name="Google Shape;345;p69"/>
          <p:cNvSpPr/>
          <p:nvPr>
            <p:ph idx="3" type="pic"/>
          </p:nvPr>
        </p:nvSpPr>
        <p:spPr>
          <a:xfrm>
            <a:off x="0" y="3196713"/>
            <a:ext cx="9144000" cy="1946787"/>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344"/>
                                        </p:tgtEl>
                                        <p:attrNameLst>
                                          <p:attrName>style.visibility</p:attrName>
                                        </p:attrNameLst>
                                      </p:cBhvr>
                                      <p:to>
                                        <p:strVal val="visible"/>
                                      </p:to>
                                    </p:set>
                                    <p:anim calcmode="lin" valueType="num">
                                      <p:cBhvr additive="base">
                                        <p:cTn dur="750"/>
                                        <p:tgtEl>
                                          <p:spTgt spid="344"/>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500"/>
                                  </p:stCondLst>
                                  <p:childTnLst>
                                    <p:set>
                                      <p:cBhvr>
                                        <p:cTn dur="1" fill="hold">
                                          <p:stCondLst>
                                            <p:cond delay="0"/>
                                          </p:stCondLst>
                                        </p:cTn>
                                        <p:tgtEl>
                                          <p:spTgt spid="345"/>
                                        </p:tgtEl>
                                        <p:attrNameLst>
                                          <p:attrName>style.visibility</p:attrName>
                                        </p:attrNameLst>
                                      </p:cBhvr>
                                      <p:to>
                                        <p:strVal val="visible"/>
                                      </p:to>
                                    </p:set>
                                    <p:animEffect filter="fade" transition="in">
                                      <p:cBhvr>
                                        <p:cTn dur="500"/>
                                        <p:tgtEl>
                                          <p:spTgt spid="3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9_Title Slide">
  <p:cSld name="59_Title Slide">
    <p:spTree>
      <p:nvGrpSpPr>
        <p:cNvPr id="346" name="Shape 346"/>
        <p:cNvGrpSpPr/>
        <p:nvPr/>
      </p:nvGrpSpPr>
      <p:grpSpPr>
        <a:xfrm>
          <a:off x="0" y="0"/>
          <a:ext cx="0" cy="0"/>
          <a:chOff x="0" y="0"/>
          <a:chExt cx="0" cy="0"/>
        </a:xfrm>
      </p:grpSpPr>
      <p:sp>
        <p:nvSpPr>
          <p:cNvPr id="347" name="Google Shape;347;p70"/>
          <p:cNvSpPr/>
          <p:nvPr>
            <p:ph idx="2" type="pic"/>
          </p:nvPr>
        </p:nvSpPr>
        <p:spPr>
          <a:xfrm>
            <a:off x="6257556" y="1006568"/>
            <a:ext cx="2458557" cy="1681335"/>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348" name="Google Shape;348;p70"/>
          <p:cNvSpPr/>
          <p:nvPr/>
        </p:nvSpPr>
        <p:spPr>
          <a:xfrm>
            <a:off x="1" y="4572000"/>
            <a:ext cx="6508831" cy="446314"/>
          </a:xfrm>
          <a:prstGeom prst="rect">
            <a:avLst/>
          </a:prstGeom>
          <a:solidFill>
            <a:srgbClr val="02031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349" name="Google Shape;349;p70"/>
          <p:cNvSpPr/>
          <p:nvPr>
            <p:ph idx="3" type="pic"/>
          </p:nvPr>
        </p:nvSpPr>
        <p:spPr>
          <a:xfrm>
            <a:off x="530942" y="674739"/>
            <a:ext cx="3429001" cy="2344993"/>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49"/>
                                        </p:tgtEl>
                                        <p:attrNameLst>
                                          <p:attrName>style.visibility</p:attrName>
                                        </p:attrNameLst>
                                      </p:cBhvr>
                                      <p:to>
                                        <p:strVal val="visible"/>
                                      </p:to>
                                    </p:set>
                                    <p:anim calcmode="lin" valueType="num">
                                      <p:cBhvr additive="base">
                                        <p:cTn dur="750"/>
                                        <p:tgtEl>
                                          <p:spTgt spid="34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347"/>
                                        </p:tgtEl>
                                        <p:attrNameLst>
                                          <p:attrName>style.visibility</p:attrName>
                                        </p:attrNameLst>
                                      </p:cBhvr>
                                      <p:to>
                                        <p:strVal val="visible"/>
                                      </p:to>
                                    </p:set>
                                    <p:anim calcmode="lin" valueType="num">
                                      <p:cBhvr additive="base">
                                        <p:cTn dur="750"/>
                                        <p:tgtEl>
                                          <p:spTgt spid="34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0_Title Slide" showMasterSp="0">
  <p:cSld name="60_Title Slide">
    <p:bg>
      <p:bgPr>
        <a:gradFill>
          <a:gsLst>
            <a:gs pos="0">
              <a:srgbClr val="B2A4C8"/>
            </a:gs>
            <a:gs pos="85000">
              <a:schemeClr val="accent1"/>
            </a:gs>
            <a:gs pos="100000">
              <a:schemeClr val="accent1"/>
            </a:gs>
          </a:gsLst>
          <a:lin ang="2700000" scaled="0"/>
        </a:gradFill>
      </p:bgPr>
    </p:bg>
    <p:spTree>
      <p:nvGrpSpPr>
        <p:cNvPr id="350" name="Shape 350"/>
        <p:cNvGrpSpPr/>
        <p:nvPr/>
      </p:nvGrpSpPr>
      <p:grpSpPr>
        <a:xfrm>
          <a:off x="0" y="0"/>
          <a:ext cx="0" cy="0"/>
          <a:chOff x="0" y="0"/>
          <a:chExt cx="0" cy="0"/>
        </a:xfrm>
      </p:grpSpPr>
      <p:sp>
        <p:nvSpPr>
          <p:cNvPr id="351" name="Google Shape;351;p71"/>
          <p:cNvSpPr/>
          <p:nvPr/>
        </p:nvSpPr>
        <p:spPr>
          <a:xfrm>
            <a:off x="6492404" y="0"/>
            <a:ext cx="2651596" cy="5143500"/>
          </a:xfrm>
          <a:prstGeom prst="rect">
            <a:avLst/>
          </a:prstGeom>
          <a:solidFill>
            <a:srgbClr val="0E0F3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352" name="Google Shape;352;p71"/>
          <p:cNvSpPr txBox="1"/>
          <p:nvPr/>
        </p:nvSpPr>
        <p:spPr>
          <a:xfrm>
            <a:off x="380265" y="4721919"/>
            <a:ext cx="1577585" cy="19620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800">
                <a:solidFill>
                  <a:schemeClr val="lt1"/>
                </a:solidFill>
                <a:latin typeface="Quattrocento Sans"/>
                <a:ea typeface="Quattrocento Sans"/>
                <a:cs typeface="Quattrocento Sans"/>
                <a:sym typeface="Quattrocento Sans"/>
              </a:rPr>
              <a:t>2018 ©Splash!</a:t>
            </a:r>
            <a:endParaRPr sz="1100"/>
          </a:p>
        </p:txBody>
      </p:sp>
      <p:sp>
        <p:nvSpPr>
          <p:cNvPr id="353" name="Google Shape;353;p71"/>
          <p:cNvSpPr/>
          <p:nvPr/>
        </p:nvSpPr>
        <p:spPr>
          <a:xfrm>
            <a:off x="1654585" y="4766430"/>
            <a:ext cx="4745117" cy="107185"/>
          </a:xfrm>
          <a:prstGeom prst="roundRect">
            <a:avLst>
              <a:gd fmla="val 50000" name="adj"/>
            </a:avLst>
          </a:prstGeom>
          <a:solidFill>
            <a:srgbClr val="B2A4C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354" name="Google Shape;354;p71"/>
          <p:cNvGrpSpPr/>
          <p:nvPr/>
        </p:nvGrpSpPr>
        <p:grpSpPr>
          <a:xfrm>
            <a:off x="380265" y="277280"/>
            <a:ext cx="654057" cy="263482"/>
            <a:chOff x="2437417" y="1269591"/>
            <a:chExt cx="4084621" cy="1645458"/>
          </a:xfrm>
        </p:grpSpPr>
        <p:sp>
          <p:nvSpPr>
            <p:cNvPr id="355" name="Google Shape;355;p71"/>
            <p:cNvSpPr/>
            <p:nvPr/>
          </p:nvSpPr>
          <p:spPr>
            <a:xfrm>
              <a:off x="2437417" y="1269591"/>
              <a:ext cx="4047942" cy="1645458"/>
            </a:xfrm>
            <a:custGeom>
              <a:rect b="b" l="l" r="r" t="t"/>
              <a:pathLst>
                <a:path extrusionOk="0" h="1645458" w="4047942">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356" name="Google Shape;356;p71"/>
            <p:cNvSpPr/>
            <p:nvPr/>
          </p:nvSpPr>
          <p:spPr>
            <a:xfrm>
              <a:off x="2879176" y="1577127"/>
              <a:ext cx="3164424" cy="1030386"/>
            </a:xfrm>
            <a:custGeom>
              <a:rect b="b" l="l" r="r" t="t"/>
              <a:pathLst>
                <a:path extrusionOk="0" h="1030386" w="3164424">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357" name="Google Shape;357;p71"/>
            <p:cNvSpPr/>
            <p:nvPr/>
          </p:nvSpPr>
          <p:spPr>
            <a:xfrm>
              <a:off x="6299796" y="1981201"/>
              <a:ext cx="222242" cy="22224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grpSp>
        <p:nvGrpSpPr>
          <p:cNvPr id="358" name="Google Shape;358;p71"/>
          <p:cNvGrpSpPr/>
          <p:nvPr/>
        </p:nvGrpSpPr>
        <p:grpSpPr>
          <a:xfrm>
            <a:off x="8393561" y="4452935"/>
            <a:ext cx="564697" cy="564697"/>
            <a:chOff x="11160804" y="5906634"/>
            <a:chExt cx="814163" cy="814163"/>
          </a:xfrm>
        </p:grpSpPr>
        <p:sp>
          <p:nvSpPr>
            <p:cNvPr id="359" name="Google Shape;359;p71"/>
            <p:cNvSpPr/>
            <p:nvPr/>
          </p:nvSpPr>
          <p:spPr>
            <a:xfrm>
              <a:off x="11160804" y="5906634"/>
              <a:ext cx="814163" cy="814163"/>
            </a:xfrm>
            <a:custGeom>
              <a:rect b="b" l="l" r="r" t="t"/>
              <a:pathLst>
                <a:path extrusionOk="0" h="1539686" w="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chemeClr val="accent4">
                <a:alpha val="2196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360" name="Google Shape;360;p71"/>
            <p:cNvSpPr/>
            <p:nvPr/>
          </p:nvSpPr>
          <p:spPr>
            <a:xfrm>
              <a:off x="11335656" y="6081486"/>
              <a:ext cx="464458" cy="464458"/>
            </a:xfrm>
            <a:prstGeom prst="ellipse">
              <a:avLst/>
            </a:prstGeom>
            <a:gradFill>
              <a:gsLst>
                <a:gs pos="0">
                  <a:schemeClr val="accent1"/>
                </a:gs>
                <a:gs pos="89000">
                  <a:schemeClr val="accent4"/>
                </a:gs>
                <a:gs pos="100000">
                  <a:schemeClr val="accent4"/>
                </a:gs>
              </a:gsLst>
              <a:path path="circle">
                <a:fillToRect b="100%" r="100%"/>
              </a:path>
              <a:tileRect l="-100%" t="-100%"/>
            </a:gradFill>
            <a:ln>
              <a:noFill/>
            </a:ln>
            <a:effectLst>
              <a:outerShdw blurRad="749300" sx="83000" rotWithShape="0" algn="tl" dir="2700000" dist="266700" sy="83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
        <p:nvSpPr>
          <p:cNvPr id="361" name="Google Shape;361;p71"/>
          <p:cNvSpPr txBox="1"/>
          <p:nvPr/>
        </p:nvSpPr>
        <p:spPr>
          <a:xfrm>
            <a:off x="8445948" y="4631410"/>
            <a:ext cx="459923" cy="2077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fld id="{00000000-1234-1234-1234-123412341234}" type="slidenum">
              <a:rPr i="0" lang="en" sz="900">
                <a:solidFill>
                  <a:schemeClr val="lt1"/>
                </a:solidFill>
                <a:latin typeface="Quattrocento Sans"/>
                <a:ea typeface="Quattrocento Sans"/>
                <a:cs typeface="Quattrocento Sans"/>
                <a:sym typeface="Quattrocento Sans"/>
              </a:rPr>
              <a:t>‹#›</a:t>
            </a:fld>
            <a:endParaRPr i="0" sz="900">
              <a:solidFill>
                <a:schemeClr val="lt1"/>
              </a:solidFill>
              <a:latin typeface="Quattrocento Sans"/>
              <a:ea typeface="Quattrocento Sans"/>
              <a:cs typeface="Quattrocento Sans"/>
              <a:sym typeface="Quattrocento Sans"/>
            </a:endParaRPr>
          </a:p>
        </p:txBody>
      </p:sp>
      <p:sp>
        <p:nvSpPr>
          <p:cNvPr id="362" name="Google Shape;362;p71"/>
          <p:cNvSpPr txBox="1"/>
          <p:nvPr/>
        </p:nvSpPr>
        <p:spPr>
          <a:xfrm>
            <a:off x="6492404" y="4721919"/>
            <a:ext cx="1779879" cy="196207"/>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 sz="800">
                <a:solidFill>
                  <a:srgbClr val="BFBFBF"/>
                </a:solidFill>
                <a:latin typeface="Quattrocento Sans"/>
                <a:ea typeface="Quattrocento Sans"/>
                <a:cs typeface="Quattrocento Sans"/>
                <a:sym typeface="Quattrocento Sans"/>
              </a:rPr>
              <a:t>www.yourwebsite.com</a:t>
            </a:r>
            <a:endParaRPr sz="1100"/>
          </a:p>
        </p:txBody>
      </p:sp>
      <p:sp>
        <p:nvSpPr>
          <p:cNvPr id="363" name="Google Shape;363;p71"/>
          <p:cNvSpPr/>
          <p:nvPr>
            <p:ph idx="2" type="pic"/>
          </p:nvPr>
        </p:nvSpPr>
        <p:spPr>
          <a:xfrm>
            <a:off x="4794497" y="873843"/>
            <a:ext cx="3395816" cy="3395816"/>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D8D8D8"/>
              </a:buClr>
              <a:buSzPts val="1100"/>
              <a:buFont typeface="Arial"/>
              <a:buNone/>
              <a:defRPr b="0" i="0" sz="1100" u="none" cap="none" strike="noStrike">
                <a:solidFill>
                  <a:srgbClr val="D8D8D8"/>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351"/>
                                        </p:tgtEl>
                                        <p:attrNameLst>
                                          <p:attrName>style.visibility</p:attrName>
                                        </p:attrNameLst>
                                      </p:cBhvr>
                                      <p:to>
                                        <p:strVal val="visible"/>
                                      </p:to>
                                    </p:set>
                                    <p:anim calcmode="lin" valueType="num">
                                      <p:cBhvr additive="base">
                                        <p:cTn dur="750"/>
                                        <p:tgtEl>
                                          <p:spTgt spid="351"/>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250"/>
                                  </p:stCondLst>
                                  <p:childTnLst>
                                    <p:set>
                                      <p:cBhvr>
                                        <p:cTn dur="1" fill="hold">
                                          <p:stCondLst>
                                            <p:cond delay="0"/>
                                          </p:stCondLst>
                                        </p:cTn>
                                        <p:tgtEl>
                                          <p:spTgt spid="358"/>
                                        </p:tgtEl>
                                        <p:attrNameLst>
                                          <p:attrName>style.visibility</p:attrName>
                                        </p:attrNameLst>
                                      </p:cBhvr>
                                      <p:to>
                                        <p:strVal val="visible"/>
                                      </p:to>
                                    </p:set>
                                    <p:animEffect filter="fade" transition="in">
                                      <p:cBhvr>
                                        <p:cTn dur="500"/>
                                        <p:tgtEl>
                                          <p:spTgt spid="358"/>
                                        </p:tgtEl>
                                      </p:cBhvr>
                                    </p:animEffect>
                                  </p:childTnLst>
                                </p:cTn>
                              </p:par>
                              <p:par>
                                <p:cTn fill="hold" nodeType="withEffect" presetClass="entr" presetID="10" presetSubtype="0">
                                  <p:stCondLst>
                                    <p:cond delay="250"/>
                                  </p:stCondLst>
                                  <p:childTnLst>
                                    <p:set>
                                      <p:cBhvr>
                                        <p:cTn dur="1" fill="hold">
                                          <p:stCondLst>
                                            <p:cond delay="0"/>
                                          </p:stCondLst>
                                        </p:cTn>
                                        <p:tgtEl>
                                          <p:spTgt spid="361"/>
                                        </p:tgtEl>
                                        <p:attrNameLst>
                                          <p:attrName>style.visibility</p:attrName>
                                        </p:attrNameLst>
                                      </p:cBhvr>
                                      <p:to>
                                        <p:strVal val="visible"/>
                                      </p:to>
                                    </p:set>
                                    <p:animEffect filter="fade" transition="in">
                                      <p:cBhvr>
                                        <p:cTn dur="500"/>
                                        <p:tgtEl>
                                          <p:spTgt spid="361"/>
                                        </p:tgtEl>
                                      </p:cBhvr>
                                    </p:animEffect>
                                  </p:childTnLst>
                                </p:cTn>
                              </p:par>
                              <p:par>
                                <p:cTn fill="hold" nodeType="withEffect" presetClass="entr" presetID="10" presetSubtype="0">
                                  <p:stCondLst>
                                    <p:cond delay="250"/>
                                  </p:stCondLst>
                                  <p:childTnLst>
                                    <p:set>
                                      <p:cBhvr>
                                        <p:cTn dur="1" fill="hold">
                                          <p:stCondLst>
                                            <p:cond delay="0"/>
                                          </p:stCondLst>
                                        </p:cTn>
                                        <p:tgtEl>
                                          <p:spTgt spid="362"/>
                                        </p:tgtEl>
                                        <p:attrNameLst>
                                          <p:attrName>style.visibility</p:attrName>
                                        </p:attrNameLst>
                                      </p:cBhvr>
                                      <p:to>
                                        <p:strVal val="visible"/>
                                      </p:to>
                                    </p:set>
                                    <p:animEffect filter="fade" transition="in">
                                      <p:cBhvr>
                                        <p:cTn dur="500"/>
                                        <p:tgtEl>
                                          <p:spTgt spid="362"/>
                                        </p:tgtEl>
                                      </p:cBhvr>
                                    </p:animEffect>
                                  </p:childTnLst>
                                </p:cTn>
                              </p:par>
                              <p:par>
                                <p:cTn fill="hold" nodeType="withEffect" presetClass="entr" presetID="2" presetSubtype="2">
                                  <p:stCondLst>
                                    <p:cond delay="500"/>
                                  </p:stCondLst>
                                  <p:childTnLst>
                                    <p:set>
                                      <p:cBhvr>
                                        <p:cTn dur="1" fill="hold">
                                          <p:stCondLst>
                                            <p:cond delay="0"/>
                                          </p:stCondLst>
                                        </p:cTn>
                                        <p:tgtEl>
                                          <p:spTgt spid="363"/>
                                        </p:tgtEl>
                                        <p:attrNameLst>
                                          <p:attrName>style.visibility</p:attrName>
                                        </p:attrNameLst>
                                      </p:cBhvr>
                                      <p:to>
                                        <p:strVal val="visible"/>
                                      </p:to>
                                    </p:set>
                                    <p:anim calcmode="lin" valueType="num">
                                      <p:cBhvr additive="base">
                                        <p:cTn dur="750"/>
                                        <p:tgtEl>
                                          <p:spTgt spid="36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1_Title Slide">
  <p:cSld name="61_Title Slide">
    <p:spTree>
      <p:nvGrpSpPr>
        <p:cNvPr id="364" name="Shape 364"/>
        <p:cNvGrpSpPr/>
        <p:nvPr/>
      </p:nvGrpSpPr>
      <p:grpSpPr>
        <a:xfrm>
          <a:off x="0" y="0"/>
          <a:ext cx="0" cy="0"/>
          <a:chOff x="0" y="0"/>
          <a:chExt cx="0" cy="0"/>
        </a:xfrm>
      </p:grpSpPr>
      <p:sp>
        <p:nvSpPr>
          <p:cNvPr id="365" name="Google Shape;365;p72"/>
          <p:cNvSpPr/>
          <p:nvPr>
            <p:ph idx="2" type="pic"/>
          </p:nvPr>
        </p:nvSpPr>
        <p:spPr>
          <a:xfrm>
            <a:off x="0" y="0"/>
            <a:ext cx="3373693" cy="5143500"/>
          </a:xfrm>
          <a:prstGeom prst="rect">
            <a:avLst/>
          </a:prstGeom>
          <a:solidFill>
            <a:srgbClr val="F2F2F2">
              <a:alpha val="40000"/>
            </a:srgbClr>
          </a:solidFill>
          <a:ln>
            <a:noFill/>
          </a:ln>
        </p:spPr>
        <p:txBody>
          <a:bodyPr anchorCtr="0" anchor="t" bIns="34275" lIns="68575" spcFirstLastPara="1" rIns="68575" wrap="square" tIns="34275">
            <a:noAutofit/>
          </a:bodyPr>
          <a:lstStyle>
            <a:lvl1pPr lvl="0" marR="0" rtl="0" algn="ctr">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366" name="Google Shape;366;p72"/>
          <p:cNvSpPr/>
          <p:nvPr/>
        </p:nvSpPr>
        <p:spPr>
          <a:xfrm>
            <a:off x="3423285" y="0"/>
            <a:ext cx="5720715" cy="257175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367" name="Google Shape;367;p72"/>
          <p:cNvSpPr/>
          <p:nvPr/>
        </p:nvSpPr>
        <p:spPr>
          <a:xfrm>
            <a:off x="3423285" y="2571750"/>
            <a:ext cx="5720715" cy="2571750"/>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65"/>
                                        </p:tgtEl>
                                        <p:attrNameLst>
                                          <p:attrName>style.visibility</p:attrName>
                                        </p:attrNameLst>
                                      </p:cBhvr>
                                      <p:to>
                                        <p:strVal val="visible"/>
                                      </p:to>
                                    </p:set>
                                    <p:anim calcmode="lin" valueType="num">
                                      <p:cBhvr additive="base">
                                        <p:cTn dur="750"/>
                                        <p:tgtEl>
                                          <p:spTgt spid="36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366"/>
                                        </p:tgtEl>
                                        <p:attrNameLst>
                                          <p:attrName>style.visibility</p:attrName>
                                        </p:attrNameLst>
                                      </p:cBhvr>
                                      <p:to>
                                        <p:strVal val="visible"/>
                                      </p:to>
                                    </p:set>
                                    <p:anim calcmode="lin" valueType="num">
                                      <p:cBhvr additive="base">
                                        <p:cTn dur="750"/>
                                        <p:tgtEl>
                                          <p:spTgt spid="36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67"/>
                                        </p:tgtEl>
                                        <p:attrNameLst>
                                          <p:attrName>style.visibility</p:attrName>
                                        </p:attrNameLst>
                                      </p:cBhvr>
                                      <p:to>
                                        <p:strVal val="visible"/>
                                      </p:to>
                                    </p:set>
                                    <p:anim calcmode="lin" valueType="num">
                                      <p:cBhvr additive="base">
                                        <p:cTn dur="750"/>
                                        <p:tgtEl>
                                          <p:spTgt spid="36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2_Title Slide">
  <p:cSld name="62_Title Slide">
    <p:spTree>
      <p:nvGrpSpPr>
        <p:cNvPr id="368" name="Shape 368"/>
        <p:cNvGrpSpPr/>
        <p:nvPr/>
      </p:nvGrpSpPr>
      <p:grpSpPr>
        <a:xfrm>
          <a:off x="0" y="0"/>
          <a:ext cx="0" cy="0"/>
          <a:chOff x="0" y="0"/>
          <a:chExt cx="0" cy="0"/>
        </a:xfrm>
      </p:grpSpPr>
      <p:sp>
        <p:nvSpPr>
          <p:cNvPr id="369" name="Google Shape;369;p73"/>
          <p:cNvSpPr/>
          <p:nvPr>
            <p:ph idx="2" type="pic"/>
          </p:nvPr>
        </p:nvSpPr>
        <p:spPr>
          <a:xfrm>
            <a:off x="2976972" y="1235131"/>
            <a:ext cx="2686789" cy="2673238"/>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370" name="Google Shape;370;p73"/>
          <p:cNvSpPr/>
          <p:nvPr>
            <p:ph idx="3" type="pic"/>
          </p:nvPr>
        </p:nvSpPr>
        <p:spPr>
          <a:xfrm>
            <a:off x="5663762" y="0"/>
            <a:ext cx="3480238"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370"/>
                                        </p:tgtEl>
                                        <p:attrNameLst>
                                          <p:attrName>style.visibility</p:attrName>
                                        </p:attrNameLst>
                                      </p:cBhvr>
                                      <p:to>
                                        <p:strVal val="visible"/>
                                      </p:to>
                                    </p:set>
                                    <p:anim calcmode="lin" valueType="num">
                                      <p:cBhvr additive="base">
                                        <p:cTn dur="750"/>
                                        <p:tgtEl>
                                          <p:spTgt spid="370"/>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1250"/>
                                  </p:stCondLst>
                                  <p:childTnLst>
                                    <p:set>
                                      <p:cBhvr>
                                        <p:cTn dur="1" fill="hold">
                                          <p:stCondLst>
                                            <p:cond delay="0"/>
                                          </p:stCondLst>
                                        </p:cTn>
                                        <p:tgtEl>
                                          <p:spTgt spid="369"/>
                                        </p:tgtEl>
                                        <p:attrNameLst>
                                          <p:attrName>style.visibility</p:attrName>
                                        </p:attrNameLst>
                                      </p:cBhvr>
                                      <p:to>
                                        <p:strVal val="visible"/>
                                      </p:to>
                                    </p:set>
                                    <p:animEffect filter="fade" transition="in">
                                      <p:cBhvr>
                                        <p:cTn dur="500"/>
                                        <p:tgtEl>
                                          <p:spTgt spid="3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3_Title Slide" showMasterSp="0">
  <p:cSld name="63_Title Slide">
    <p:spTree>
      <p:nvGrpSpPr>
        <p:cNvPr id="371" name="Shape 371"/>
        <p:cNvGrpSpPr/>
        <p:nvPr/>
      </p:nvGrpSpPr>
      <p:grpSpPr>
        <a:xfrm>
          <a:off x="0" y="0"/>
          <a:ext cx="0" cy="0"/>
          <a:chOff x="0" y="0"/>
          <a:chExt cx="0" cy="0"/>
        </a:xfrm>
      </p:grpSpPr>
      <p:sp>
        <p:nvSpPr>
          <p:cNvPr id="372" name="Google Shape;372;p74"/>
          <p:cNvSpPr/>
          <p:nvPr>
            <p:ph idx="2" type="pic"/>
          </p:nvPr>
        </p:nvSpPr>
        <p:spPr>
          <a:xfrm>
            <a:off x="6329363" y="1714500"/>
            <a:ext cx="2814637" cy="1714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373" name="Google Shape;373;p74"/>
          <p:cNvSpPr/>
          <p:nvPr>
            <p:ph idx="3" type="pic"/>
          </p:nvPr>
        </p:nvSpPr>
        <p:spPr>
          <a:xfrm>
            <a:off x="0" y="1714500"/>
            <a:ext cx="2814637" cy="1714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374" name="Google Shape;374;p74"/>
          <p:cNvSpPr/>
          <p:nvPr>
            <p:ph idx="4" type="pic"/>
          </p:nvPr>
        </p:nvSpPr>
        <p:spPr>
          <a:xfrm>
            <a:off x="0" y="3429000"/>
            <a:ext cx="4544616" cy="1714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375" name="Google Shape;375;p74"/>
          <p:cNvSpPr/>
          <p:nvPr>
            <p:ph idx="5" type="pic"/>
          </p:nvPr>
        </p:nvSpPr>
        <p:spPr>
          <a:xfrm>
            <a:off x="0" y="0"/>
            <a:ext cx="4544616" cy="1714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75"/>
                                        </p:tgtEl>
                                        <p:attrNameLst>
                                          <p:attrName>style.visibility</p:attrName>
                                        </p:attrNameLst>
                                      </p:cBhvr>
                                      <p:to>
                                        <p:strVal val="visible"/>
                                      </p:to>
                                    </p:set>
                                    <p:anim calcmode="lin" valueType="num">
                                      <p:cBhvr additive="base">
                                        <p:cTn dur="750"/>
                                        <p:tgtEl>
                                          <p:spTgt spid="37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373"/>
                                        </p:tgtEl>
                                        <p:attrNameLst>
                                          <p:attrName>style.visibility</p:attrName>
                                        </p:attrNameLst>
                                      </p:cBhvr>
                                      <p:to>
                                        <p:strVal val="visible"/>
                                      </p:to>
                                    </p:set>
                                    <p:anim calcmode="lin" valueType="num">
                                      <p:cBhvr additive="base">
                                        <p:cTn dur="750"/>
                                        <p:tgtEl>
                                          <p:spTgt spid="37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372"/>
                                        </p:tgtEl>
                                        <p:attrNameLst>
                                          <p:attrName>style.visibility</p:attrName>
                                        </p:attrNameLst>
                                      </p:cBhvr>
                                      <p:to>
                                        <p:strVal val="visible"/>
                                      </p:to>
                                    </p:set>
                                    <p:anim calcmode="lin" valueType="num">
                                      <p:cBhvr additive="base">
                                        <p:cTn dur="750"/>
                                        <p:tgtEl>
                                          <p:spTgt spid="37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000"/>
                                  </p:stCondLst>
                                  <p:childTnLst>
                                    <p:set>
                                      <p:cBhvr>
                                        <p:cTn dur="1" fill="hold">
                                          <p:stCondLst>
                                            <p:cond delay="0"/>
                                          </p:stCondLst>
                                        </p:cTn>
                                        <p:tgtEl>
                                          <p:spTgt spid="374"/>
                                        </p:tgtEl>
                                        <p:attrNameLst>
                                          <p:attrName>style.visibility</p:attrName>
                                        </p:attrNameLst>
                                      </p:cBhvr>
                                      <p:to>
                                        <p:strVal val="visible"/>
                                      </p:to>
                                    </p:set>
                                    <p:anim calcmode="lin" valueType="num">
                                      <p:cBhvr additive="base">
                                        <p:cTn dur="750"/>
                                        <p:tgtEl>
                                          <p:spTgt spid="37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4_Title Slide">
  <p:cSld name="64_Title Slide">
    <p:spTree>
      <p:nvGrpSpPr>
        <p:cNvPr id="376" name="Shape 376"/>
        <p:cNvGrpSpPr/>
        <p:nvPr/>
      </p:nvGrpSpPr>
      <p:grpSpPr>
        <a:xfrm>
          <a:off x="0" y="0"/>
          <a:ext cx="0" cy="0"/>
          <a:chOff x="0" y="0"/>
          <a:chExt cx="0" cy="0"/>
        </a:xfrm>
      </p:grpSpPr>
      <p:sp>
        <p:nvSpPr>
          <p:cNvPr id="377" name="Google Shape;377;p75"/>
          <p:cNvSpPr/>
          <p:nvPr>
            <p:ph idx="2" type="pic"/>
          </p:nvPr>
        </p:nvSpPr>
        <p:spPr>
          <a:xfrm>
            <a:off x="5870753" y="680028"/>
            <a:ext cx="1893432" cy="1891722"/>
          </a:xfrm>
          <a:prstGeom prst="rect">
            <a:avLst/>
          </a:prstGeom>
          <a:noFill/>
          <a:ln>
            <a:noFill/>
          </a:ln>
          <a:effectLst>
            <a:outerShdw blurRad="914400" sx="80000" rotWithShape="0" algn="bl" dir="20100000" dist="1143000" sy="80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378" name="Google Shape;378;p75"/>
          <p:cNvSpPr/>
          <p:nvPr>
            <p:ph idx="3" type="pic"/>
          </p:nvPr>
        </p:nvSpPr>
        <p:spPr>
          <a:xfrm>
            <a:off x="3495379" y="1553302"/>
            <a:ext cx="1893432" cy="1891722"/>
          </a:xfrm>
          <a:prstGeom prst="rect">
            <a:avLst/>
          </a:prstGeom>
          <a:noFill/>
          <a:ln>
            <a:noFill/>
          </a:ln>
          <a:effectLst>
            <a:outerShdw blurRad="914400" sx="80000" rotWithShape="0" algn="bl" dir="20100000" dist="1143000" sy="80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379" name="Google Shape;379;p75"/>
          <p:cNvSpPr/>
          <p:nvPr>
            <p:ph idx="4" type="pic"/>
          </p:nvPr>
        </p:nvSpPr>
        <p:spPr>
          <a:xfrm>
            <a:off x="1120006" y="2426576"/>
            <a:ext cx="1893432" cy="1891722"/>
          </a:xfrm>
          <a:prstGeom prst="rect">
            <a:avLst/>
          </a:prstGeom>
          <a:noFill/>
          <a:ln>
            <a:noFill/>
          </a:ln>
          <a:effectLst>
            <a:outerShdw blurRad="914400" sx="80000" rotWithShape="0" algn="bl" dir="20100000" dist="1143000" sy="80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379"/>
                                        </p:tgtEl>
                                        <p:attrNameLst>
                                          <p:attrName>style.visibility</p:attrName>
                                        </p:attrNameLst>
                                      </p:cBhvr>
                                      <p:to>
                                        <p:strVal val="visible"/>
                                      </p:to>
                                    </p:set>
                                    <p:anim calcmode="lin" valueType="num">
                                      <p:cBhvr additive="base">
                                        <p:cTn dur="750"/>
                                        <p:tgtEl>
                                          <p:spTgt spid="37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78"/>
                                        </p:tgtEl>
                                        <p:attrNameLst>
                                          <p:attrName>style.visibility</p:attrName>
                                        </p:attrNameLst>
                                      </p:cBhvr>
                                      <p:to>
                                        <p:strVal val="visible"/>
                                      </p:to>
                                    </p:set>
                                    <p:anim calcmode="lin" valueType="num">
                                      <p:cBhvr additive="base">
                                        <p:cTn dur="750"/>
                                        <p:tgtEl>
                                          <p:spTgt spid="37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377"/>
                                        </p:tgtEl>
                                        <p:attrNameLst>
                                          <p:attrName>style.visibility</p:attrName>
                                        </p:attrNameLst>
                                      </p:cBhvr>
                                      <p:to>
                                        <p:strVal val="visible"/>
                                      </p:to>
                                    </p:set>
                                    <p:anim calcmode="lin" valueType="num">
                                      <p:cBhvr additive="base">
                                        <p:cTn dur="750"/>
                                        <p:tgtEl>
                                          <p:spTgt spid="37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5_Title Slide">
  <p:cSld name="65_Title Slide">
    <p:spTree>
      <p:nvGrpSpPr>
        <p:cNvPr id="380" name="Shape 380"/>
        <p:cNvGrpSpPr/>
        <p:nvPr/>
      </p:nvGrpSpPr>
      <p:grpSpPr>
        <a:xfrm>
          <a:off x="0" y="0"/>
          <a:ext cx="0" cy="0"/>
          <a:chOff x="0" y="0"/>
          <a:chExt cx="0" cy="0"/>
        </a:xfrm>
      </p:grpSpPr>
      <p:sp>
        <p:nvSpPr>
          <p:cNvPr id="381" name="Google Shape;381;p76"/>
          <p:cNvSpPr/>
          <p:nvPr>
            <p:ph idx="2" type="pic"/>
          </p:nvPr>
        </p:nvSpPr>
        <p:spPr>
          <a:xfrm>
            <a:off x="2985996" y="1716344"/>
            <a:ext cx="1508761" cy="1301178"/>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382" name="Google Shape;382;p76"/>
          <p:cNvSpPr/>
          <p:nvPr>
            <p:ph idx="3" type="pic"/>
          </p:nvPr>
        </p:nvSpPr>
        <p:spPr>
          <a:xfrm>
            <a:off x="4572000" y="3097529"/>
            <a:ext cx="1301178" cy="1508761"/>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383" name="Google Shape;383;p76"/>
          <p:cNvSpPr/>
          <p:nvPr>
            <p:ph idx="4" type="pic"/>
          </p:nvPr>
        </p:nvSpPr>
        <p:spPr>
          <a:xfrm>
            <a:off x="4572000" y="971551"/>
            <a:ext cx="4075509" cy="204597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381"/>
                                        </p:tgtEl>
                                        <p:attrNameLst>
                                          <p:attrName>style.visibility</p:attrName>
                                        </p:attrNameLst>
                                      </p:cBhvr>
                                      <p:to>
                                        <p:strVal val="visible"/>
                                      </p:to>
                                    </p:set>
                                    <p:anim calcmode="lin" valueType="num">
                                      <p:cBhvr additive="base">
                                        <p:cTn dur="750"/>
                                        <p:tgtEl>
                                          <p:spTgt spid="38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250"/>
                                  </p:stCondLst>
                                  <p:childTnLst>
                                    <p:set>
                                      <p:cBhvr>
                                        <p:cTn dur="1" fill="hold">
                                          <p:stCondLst>
                                            <p:cond delay="0"/>
                                          </p:stCondLst>
                                        </p:cTn>
                                        <p:tgtEl>
                                          <p:spTgt spid="382"/>
                                        </p:tgtEl>
                                        <p:attrNameLst>
                                          <p:attrName>style.visibility</p:attrName>
                                        </p:attrNameLst>
                                      </p:cBhvr>
                                      <p:to>
                                        <p:strVal val="visible"/>
                                      </p:to>
                                    </p:set>
                                    <p:anim calcmode="lin" valueType="num">
                                      <p:cBhvr additive="base">
                                        <p:cTn dur="750"/>
                                        <p:tgtEl>
                                          <p:spTgt spid="38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383"/>
                                        </p:tgtEl>
                                        <p:attrNameLst>
                                          <p:attrName>style.visibility</p:attrName>
                                        </p:attrNameLst>
                                      </p:cBhvr>
                                      <p:to>
                                        <p:strVal val="visible"/>
                                      </p:to>
                                    </p:set>
                                    <p:anim calcmode="lin" valueType="num">
                                      <p:cBhvr additive="base">
                                        <p:cTn dur="750"/>
                                        <p:tgtEl>
                                          <p:spTgt spid="38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6_Title Slide">
  <p:cSld name="66_Title Slide">
    <p:spTree>
      <p:nvGrpSpPr>
        <p:cNvPr id="384" name="Shape 384"/>
        <p:cNvGrpSpPr/>
        <p:nvPr/>
      </p:nvGrpSpPr>
      <p:grpSpPr>
        <a:xfrm>
          <a:off x="0" y="0"/>
          <a:ext cx="0" cy="0"/>
          <a:chOff x="0" y="0"/>
          <a:chExt cx="0" cy="0"/>
        </a:xfrm>
      </p:grpSpPr>
      <p:sp>
        <p:nvSpPr>
          <p:cNvPr id="385" name="Google Shape;385;p77"/>
          <p:cNvSpPr/>
          <p:nvPr/>
        </p:nvSpPr>
        <p:spPr>
          <a:xfrm>
            <a:off x="152400" y="0"/>
            <a:ext cx="1045028" cy="783772"/>
          </a:xfrm>
          <a:prstGeom prst="rect">
            <a:avLst/>
          </a:prstGeom>
          <a:solidFill>
            <a:srgbClr val="02031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386" name="Google Shape;386;p77"/>
          <p:cNvSpPr/>
          <p:nvPr>
            <p:ph idx="2" type="pic"/>
          </p:nvPr>
        </p:nvSpPr>
        <p:spPr>
          <a:xfrm>
            <a:off x="412908" y="413657"/>
            <a:ext cx="2657474" cy="3911373"/>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387" name="Google Shape;387;p77"/>
          <p:cNvSpPr/>
          <p:nvPr>
            <p:ph idx="3" type="pic"/>
          </p:nvPr>
        </p:nvSpPr>
        <p:spPr>
          <a:xfrm>
            <a:off x="6073617" y="413657"/>
            <a:ext cx="2657474" cy="3911373"/>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86"/>
                                        </p:tgtEl>
                                        <p:attrNameLst>
                                          <p:attrName>style.visibility</p:attrName>
                                        </p:attrNameLst>
                                      </p:cBhvr>
                                      <p:to>
                                        <p:strVal val="visible"/>
                                      </p:to>
                                    </p:set>
                                    <p:anim calcmode="lin" valueType="num">
                                      <p:cBhvr additive="base">
                                        <p:cTn dur="750"/>
                                        <p:tgtEl>
                                          <p:spTgt spid="38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387"/>
                                        </p:tgtEl>
                                        <p:attrNameLst>
                                          <p:attrName>style.visibility</p:attrName>
                                        </p:attrNameLst>
                                      </p:cBhvr>
                                      <p:to>
                                        <p:strVal val="visible"/>
                                      </p:to>
                                    </p:set>
                                    <p:anim calcmode="lin" valueType="num">
                                      <p:cBhvr additive="base">
                                        <p:cTn dur="750"/>
                                        <p:tgtEl>
                                          <p:spTgt spid="38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7_Title Slide" showMasterSp="0">
  <p:cSld name="67_Title Slide">
    <p:bg>
      <p:bgPr>
        <a:solidFill>
          <a:srgbClr val="0E0F30"/>
        </a:solidFill>
      </p:bgPr>
    </p:bg>
    <p:spTree>
      <p:nvGrpSpPr>
        <p:cNvPr id="388" name="Shape 388"/>
        <p:cNvGrpSpPr/>
        <p:nvPr/>
      </p:nvGrpSpPr>
      <p:grpSpPr>
        <a:xfrm>
          <a:off x="0" y="0"/>
          <a:ext cx="0" cy="0"/>
          <a:chOff x="0" y="0"/>
          <a:chExt cx="0" cy="0"/>
        </a:xfrm>
      </p:grpSpPr>
      <p:sp>
        <p:nvSpPr>
          <p:cNvPr id="389" name="Google Shape;389;p78"/>
          <p:cNvSpPr/>
          <p:nvPr>
            <p:ph idx="2" type="pic"/>
          </p:nvPr>
        </p:nvSpPr>
        <p:spPr>
          <a:xfrm>
            <a:off x="5342205" y="1205681"/>
            <a:ext cx="3015342" cy="3429000"/>
          </a:xfrm>
          <a:prstGeom prst="rect">
            <a:avLst/>
          </a:prstGeom>
          <a:noFill/>
          <a:ln>
            <a:noFill/>
          </a:ln>
          <a:effectLst>
            <a:outerShdw blurRad="914400" sx="81000" rotWithShape="0" algn="t" dir="5400000" dist="673100" sy="81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grpSp>
        <p:nvGrpSpPr>
          <p:cNvPr id="390" name="Google Shape;390;p78"/>
          <p:cNvGrpSpPr/>
          <p:nvPr/>
        </p:nvGrpSpPr>
        <p:grpSpPr>
          <a:xfrm>
            <a:off x="8393561" y="4452935"/>
            <a:ext cx="564697" cy="564697"/>
            <a:chOff x="11160804" y="5906634"/>
            <a:chExt cx="814163" cy="814163"/>
          </a:xfrm>
        </p:grpSpPr>
        <p:sp>
          <p:nvSpPr>
            <p:cNvPr id="391" name="Google Shape;391;p78"/>
            <p:cNvSpPr/>
            <p:nvPr/>
          </p:nvSpPr>
          <p:spPr>
            <a:xfrm>
              <a:off x="11160804" y="5906634"/>
              <a:ext cx="814163" cy="814163"/>
            </a:xfrm>
            <a:custGeom>
              <a:rect b="b" l="l" r="r" t="t"/>
              <a:pathLst>
                <a:path extrusionOk="0" h="1539686" w="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chemeClr val="accent4">
                <a:alpha val="2196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392" name="Google Shape;392;p78"/>
            <p:cNvSpPr/>
            <p:nvPr/>
          </p:nvSpPr>
          <p:spPr>
            <a:xfrm>
              <a:off x="11335656" y="6081486"/>
              <a:ext cx="464458" cy="464458"/>
            </a:xfrm>
            <a:prstGeom prst="ellipse">
              <a:avLst/>
            </a:prstGeom>
            <a:gradFill>
              <a:gsLst>
                <a:gs pos="0">
                  <a:schemeClr val="accent1"/>
                </a:gs>
                <a:gs pos="89000">
                  <a:schemeClr val="accent4"/>
                </a:gs>
                <a:gs pos="100000">
                  <a:schemeClr val="accent4"/>
                </a:gs>
              </a:gsLst>
              <a:path path="circle">
                <a:fillToRect b="100%" r="100%"/>
              </a:path>
              <a:tileRect l="-100%" t="-100%"/>
            </a:gradFill>
            <a:ln>
              <a:noFill/>
            </a:ln>
            <a:effectLst>
              <a:outerShdw blurRad="749300" sx="83000" rotWithShape="0" algn="tl" dir="2700000" dist="266700" sy="83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
        <p:nvSpPr>
          <p:cNvPr id="393" name="Google Shape;393;p78"/>
          <p:cNvSpPr txBox="1"/>
          <p:nvPr/>
        </p:nvSpPr>
        <p:spPr>
          <a:xfrm>
            <a:off x="8445948" y="4631410"/>
            <a:ext cx="459923" cy="2077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fld id="{00000000-1234-1234-1234-123412341234}" type="slidenum">
              <a:rPr i="0" lang="en" sz="900">
                <a:solidFill>
                  <a:schemeClr val="lt1"/>
                </a:solidFill>
                <a:latin typeface="Quattrocento Sans"/>
                <a:ea typeface="Quattrocento Sans"/>
                <a:cs typeface="Quattrocento Sans"/>
                <a:sym typeface="Quattrocento Sans"/>
              </a:rPr>
              <a:t>‹#›</a:t>
            </a:fld>
            <a:endParaRPr i="0" sz="900">
              <a:solidFill>
                <a:schemeClr val="lt1"/>
              </a:solidFill>
              <a:latin typeface="Quattrocento Sans"/>
              <a:ea typeface="Quattrocento Sans"/>
              <a:cs typeface="Quattrocento Sans"/>
              <a:sym typeface="Quattrocento Sans"/>
            </a:endParaRPr>
          </a:p>
        </p:txBody>
      </p:sp>
      <p:sp>
        <p:nvSpPr>
          <p:cNvPr id="394" name="Google Shape;394;p78"/>
          <p:cNvSpPr txBox="1"/>
          <p:nvPr/>
        </p:nvSpPr>
        <p:spPr>
          <a:xfrm>
            <a:off x="6492404" y="4721919"/>
            <a:ext cx="1779879" cy="196207"/>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 sz="800">
                <a:solidFill>
                  <a:srgbClr val="BFBFBF"/>
                </a:solidFill>
                <a:latin typeface="Quattrocento Sans"/>
                <a:ea typeface="Quattrocento Sans"/>
                <a:cs typeface="Quattrocento Sans"/>
                <a:sym typeface="Quattrocento Sans"/>
              </a:rPr>
              <a:t>www.yourwebsite.com</a:t>
            </a:r>
            <a:endParaRPr sz="1100"/>
          </a:p>
        </p:txBody>
      </p:sp>
      <p:sp>
        <p:nvSpPr>
          <p:cNvPr id="395" name="Google Shape;395;p78"/>
          <p:cNvSpPr txBox="1"/>
          <p:nvPr/>
        </p:nvSpPr>
        <p:spPr>
          <a:xfrm>
            <a:off x="380265" y="4721919"/>
            <a:ext cx="1577585" cy="19620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800">
                <a:solidFill>
                  <a:srgbClr val="BFBFBF"/>
                </a:solidFill>
                <a:latin typeface="Quattrocento Sans"/>
                <a:ea typeface="Quattrocento Sans"/>
                <a:cs typeface="Quattrocento Sans"/>
                <a:sym typeface="Quattrocento Sans"/>
              </a:rPr>
              <a:t>2018 ©Splash!</a:t>
            </a:r>
            <a:endParaRPr sz="1100"/>
          </a:p>
        </p:txBody>
      </p:sp>
      <p:sp>
        <p:nvSpPr>
          <p:cNvPr id="396" name="Google Shape;396;p78"/>
          <p:cNvSpPr/>
          <p:nvPr/>
        </p:nvSpPr>
        <p:spPr>
          <a:xfrm>
            <a:off x="1654585" y="4766430"/>
            <a:ext cx="4745117" cy="107185"/>
          </a:xfrm>
          <a:prstGeom prst="roundRect">
            <a:avLst>
              <a:gd fmla="val 50000" name="adj"/>
            </a:avLst>
          </a:prstGeom>
          <a:solidFill>
            <a:srgbClr val="0E0F3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397" name="Google Shape;397;p78"/>
          <p:cNvGrpSpPr/>
          <p:nvPr/>
        </p:nvGrpSpPr>
        <p:grpSpPr>
          <a:xfrm>
            <a:off x="380265" y="277280"/>
            <a:ext cx="654057" cy="263482"/>
            <a:chOff x="2437417" y="1269591"/>
            <a:chExt cx="4084621" cy="1645458"/>
          </a:xfrm>
        </p:grpSpPr>
        <p:sp>
          <p:nvSpPr>
            <p:cNvPr id="398" name="Google Shape;398;p78"/>
            <p:cNvSpPr/>
            <p:nvPr/>
          </p:nvSpPr>
          <p:spPr>
            <a:xfrm>
              <a:off x="2437417" y="1269591"/>
              <a:ext cx="4047942" cy="1645458"/>
            </a:xfrm>
            <a:custGeom>
              <a:rect b="b" l="l" r="r" t="t"/>
              <a:pathLst>
                <a:path extrusionOk="0" h="1645458" w="4047942">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399" name="Google Shape;399;p78"/>
            <p:cNvSpPr/>
            <p:nvPr/>
          </p:nvSpPr>
          <p:spPr>
            <a:xfrm>
              <a:off x="2879176" y="1577127"/>
              <a:ext cx="3164424" cy="1030386"/>
            </a:xfrm>
            <a:custGeom>
              <a:rect b="b" l="l" r="r" t="t"/>
              <a:pathLst>
                <a:path extrusionOk="0" h="1030386" w="3164424">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400" name="Google Shape;400;p78"/>
            <p:cNvSpPr/>
            <p:nvPr/>
          </p:nvSpPr>
          <p:spPr>
            <a:xfrm>
              <a:off x="6299796" y="1981201"/>
              <a:ext cx="222242" cy="222240"/>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250"/>
                                  </p:stCondLst>
                                  <p:childTnLst>
                                    <p:set>
                                      <p:cBhvr>
                                        <p:cTn dur="1" fill="hold">
                                          <p:stCondLst>
                                            <p:cond delay="0"/>
                                          </p:stCondLst>
                                        </p:cTn>
                                        <p:tgtEl>
                                          <p:spTgt spid="389"/>
                                        </p:tgtEl>
                                        <p:attrNameLst>
                                          <p:attrName>style.visibility</p:attrName>
                                        </p:attrNameLst>
                                      </p:cBhvr>
                                      <p:to>
                                        <p:strVal val="visible"/>
                                      </p:to>
                                    </p:set>
                                    <p:anim calcmode="lin" valueType="num">
                                      <p:cBhvr additive="base">
                                        <p:cTn dur="750"/>
                                        <p:tgtEl>
                                          <p:spTgt spid="38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8_Title Slide">
  <p:cSld name="68_Title Slide">
    <p:spTree>
      <p:nvGrpSpPr>
        <p:cNvPr id="401" name="Shape 401"/>
        <p:cNvGrpSpPr/>
        <p:nvPr/>
      </p:nvGrpSpPr>
      <p:grpSpPr>
        <a:xfrm>
          <a:off x="0" y="0"/>
          <a:ext cx="0" cy="0"/>
          <a:chOff x="0" y="0"/>
          <a:chExt cx="0" cy="0"/>
        </a:xfrm>
      </p:grpSpPr>
      <p:sp>
        <p:nvSpPr>
          <p:cNvPr id="402" name="Google Shape;402;p79"/>
          <p:cNvSpPr/>
          <p:nvPr>
            <p:ph idx="2" type="pic"/>
          </p:nvPr>
        </p:nvSpPr>
        <p:spPr>
          <a:xfrm>
            <a:off x="1" y="0"/>
            <a:ext cx="6378878" cy="3829497"/>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402"/>
                                        </p:tgtEl>
                                        <p:attrNameLst>
                                          <p:attrName>style.visibility</p:attrName>
                                        </p:attrNameLst>
                                      </p:cBhvr>
                                      <p:to>
                                        <p:strVal val="visible"/>
                                      </p:to>
                                    </p:set>
                                    <p:anim calcmode="lin" valueType="num">
                                      <p:cBhvr additive="base">
                                        <p:cTn dur="750"/>
                                        <p:tgtEl>
                                          <p:spTgt spid="40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9_Title Slide">
  <p:cSld name="69_Title Slide">
    <p:spTree>
      <p:nvGrpSpPr>
        <p:cNvPr id="403" name="Shape 403"/>
        <p:cNvGrpSpPr/>
        <p:nvPr/>
      </p:nvGrpSpPr>
      <p:grpSpPr>
        <a:xfrm>
          <a:off x="0" y="0"/>
          <a:ext cx="0" cy="0"/>
          <a:chOff x="0" y="0"/>
          <a:chExt cx="0" cy="0"/>
        </a:xfrm>
      </p:grpSpPr>
      <p:sp>
        <p:nvSpPr>
          <p:cNvPr id="404" name="Google Shape;404;p80"/>
          <p:cNvSpPr/>
          <p:nvPr>
            <p:ph idx="2" type="pic"/>
          </p:nvPr>
        </p:nvSpPr>
        <p:spPr>
          <a:xfrm>
            <a:off x="487465" y="1091655"/>
            <a:ext cx="1568648" cy="4051846"/>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405" name="Google Shape;405;p80"/>
          <p:cNvSpPr/>
          <p:nvPr>
            <p:ph idx="3" type="pic"/>
          </p:nvPr>
        </p:nvSpPr>
        <p:spPr>
          <a:xfrm>
            <a:off x="2139842" y="1"/>
            <a:ext cx="1568648" cy="4051846"/>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406" name="Google Shape;406;p80"/>
          <p:cNvSpPr/>
          <p:nvPr>
            <p:ph idx="4" type="pic"/>
          </p:nvPr>
        </p:nvSpPr>
        <p:spPr>
          <a:xfrm>
            <a:off x="3792218" y="1091655"/>
            <a:ext cx="1568648" cy="4051846"/>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404"/>
                                        </p:tgtEl>
                                        <p:attrNameLst>
                                          <p:attrName>style.visibility</p:attrName>
                                        </p:attrNameLst>
                                      </p:cBhvr>
                                      <p:to>
                                        <p:strVal val="visible"/>
                                      </p:to>
                                    </p:set>
                                    <p:anim calcmode="lin" valueType="num">
                                      <p:cBhvr additive="base">
                                        <p:cTn dur="750"/>
                                        <p:tgtEl>
                                          <p:spTgt spid="40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05"/>
                                        </p:tgtEl>
                                        <p:attrNameLst>
                                          <p:attrName>style.visibility</p:attrName>
                                        </p:attrNameLst>
                                      </p:cBhvr>
                                      <p:to>
                                        <p:strVal val="visible"/>
                                      </p:to>
                                    </p:set>
                                    <p:anim calcmode="lin" valueType="num">
                                      <p:cBhvr additive="base">
                                        <p:cTn dur="750"/>
                                        <p:tgtEl>
                                          <p:spTgt spid="40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406"/>
                                        </p:tgtEl>
                                        <p:attrNameLst>
                                          <p:attrName>style.visibility</p:attrName>
                                        </p:attrNameLst>
                                      </p:cBhvr>
                                      <p:to>
                                        <p:strVal val="visible"/>
                                      </p:to>
                                    </p:set>
                                    <p:anim calcmode="lin" valueType="num">
                                      <p:cBhvr additive="base">
                                        <p:cTn dur="750"/>
                                        <p:tgtEl>
                                          <p:spTgt spid="4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0_Title Slide">
  <p:cSld name="70_Title Slide">
    <p:spTree>
      <p:nvGrpSpPr>
        <p:cNvPr id="407" name="Shape 407"/>
        <p:cNvGrpSpPr/>
        <p:nvPr/>
      </p:nvGrpSpPr>
      <p:grpSpPr>
        <a:xfrm>
          <a:off x="0" y="0"/>
          <a:ext cx="0" cy="0"/>
          <a:chOff x="0" y="0"/>
          <a:chExt cx="0" cy="0"/>
        </a:xfrm>
      </p:grpSpPr>
      <p:sp>
        <p:nvSpPr>
          <p:cNvPr id="408" name="Google Shape;408;p81"/>
          <p:cNvSpPr/>
          <p:nvPr>
            <p:ph idx="2" type="pic"/>
          </p:nvPr>
        </p:nvSpPr>
        <p:spPr>
          <a:xfrm>
            <a:off x="2024612" y="1174163"/>
            <a:ext cx="2764116" cy="2795174"/>
          </a:xfrm>
          <a:prstGeom prst="rect">
            <a:avLst/>
          </a:prstGeom>
          <a:noFill/>
          <a:ln>
            <a:noFill/>
          </a:ln>
          <a:effectLst>
            <a:outerShdw blurRad="1181100" sx="84000" rotWithShape="0" algn="t" dir="5400000" dist="482600" sy="84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409" name="Google Shape;409;p81"/>
          <p:cNvSpPr/>
          <p:nvPr>
            <p:ph idx="3" type="pic"/>
          </p:nvPr>
        </p:nvSpPr>
        <p:spPr>
          <a:xfrm>
            <a:off x="755871" y="3076311"/>
            <a:ext cx="1520058" cy="1537138"/>
          </a:xfrm>
          <a:prstGeom prst="rect">
            <a:avLst/>
          </a:prstGeom>
          <a:noFill/>
          <a:ln>
            <a:noFill/>
          </a:ln>
          <a:effectLst>
            <a:outerShdw blurRad="1181100" sx="84000" rotWithShape="0" algn="t" dir="5400000" dist="482600" sy="84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410" name="Google Shape;410;p81"/>
          <p:cNvSpPr/>
          <p:nvPr>
            <p:ph idx="4" type="pic"/>
          </p:nvPr>
        </p:nvSpPr>
        <p:spPr>
          <a:xfrm>
            <a:off x="4047304" y="489572"/>
            <a:ext cx="2764116" cy="2795174"/>
          </a:xfrm>
          <a:prstGeom prst="rect">
            <a:avLst/>
          </a:prstGeom>
          <a:noFill/>
          <a:ln>
            <a:noFill/>
          </a:ln>
          <a:effectLst>
            <a:outerShdw blurRad="1181100" sx="84000" rotWithShape="0" algn="t" dir="5400000" dist="482600" sy="84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408"/>
                                        </p:tgtEl>
                                        <p:attrNameLst>
                                          <p:attrName>style.visibility</p:attrName>
                                        </p:attrNameLst>
                                      </p:cBhvr>
                                      <p:to>
                                        <p:strVal val="visible"/>
                                      </p:to>
                                    </p:set>
                                    <p:anim calcmode="lin" valueType="num">
                                      <p:cBhvr additive="base">
                                        <p:cTn dur="750"/>
                                        <p:tgtEl>
                                          <p:spTgt spid="40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250"/>
                                  </p:stCondLst>
                                  <p:childTnLst>
                                    <p:set>
                                      <p:cBhvr>
                                        <p:cTn dur="1" fill="hold">
                                          <p:stCondLst>
                                            <p:cond delay="0"/>
                                          </p:stCondLst>
                                        </p:cTn>
                                        <p:tgtEl>
                                          <p:spTgt spid="410"/>
                                        </p:tgtEl>
                                        <p:attrNameLst>
                                          <p:attrName>style.visibility</p:attrName>
                                        </p:attrNameLst>
                                      </p:cBhvr>
                                      <p:to>
                                        <p:strVal val="visible"/>
                                      </p:to>
                                    </p:set>
                                    <p:anim calcmode="lin" valueType="num">
                                      <p:cBhvr additive="base">
                                        <p:cTn dur="750"/>
                                        <p:tgtEl>
                                          <p:spTgt spid="41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409"/>
                                        </p:tgtEl>
                                        <p:attrNameLst>
                                          <p:attrName>style.visibility</p:attrName>
                                        </p:attrNameLst>
                                      </p:cBhvr>
                                      <p:to>
                                        <p:strVal val="visible"/>
                                      </p:to>
                                    </p:set>
                                    <p:anim calcmode="lin" valueType="num">
                                      <p:cBhvr additive="base">
                                        <p:cTn dur="750"/>
                                        <p:tgtEl>
                                          <p:spTgt spid="40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1_Title Slide">
  <p:cSld name="71_Title Slide">
    <p:spTree>
      <p:nvGrpSpPr>
        <p:cNvPr id="411" name="Shape 411"/>
        <p:cNvGrpSpPr/>
        <p:nvPr/>
      </p:nvGrpSpPr>
      <p:grpSpPr>
        <a:xfrm>
          <a:off x="0" y="0"/>
          <a:ext cx="0" cy="0"/>
          <a:chOff x="0" y="0"/>
          <a:chExt cx="0" cy="0"/>
        </a:xfrm>
      </p:grpSpPr>
      <p:sp>
        <p:nvSpPr>
          <p:cNvPr id="412" name="Google Shape;412;p82"/>
          <p:cNvSpPr/>
          <p:nvPr>
            <p:ph idx="2" type="pic"/>
          </p:nvPr>
        </p:nvSpPr>
        <p:spPr>
          <a:xfrm>
            <a:off x="5373150" y="3414712"/>
            <a:ext cx="3770850" cy="1728788"/>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413" name="Google Shape;413;p82"/>
          <p:cNvSpPr/>
          <p:nvPr>
            <p:ph idx="3" type="pic"/>
          </p:nvPr>
        </p:nvSpPr>
        <p:spPr>
          <a:xfrm>
            <a:off x="0" y="0"/>
            <a:ext cx="5373151" cy="3414713"/>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413"/>
                                        </p:tgtEl>
                                        <p:attrNameLst>
                                          <p:attrName>style.visibility</p:attrName>
                                        </p:attrNameLst>
                                      </p:cBhvr>
                                      <p:to>
                                        <p:strVal val="visible"/>
                                      </p:to>
                                    </p:set>
                                    <p:anim calcmode="lin" valueType="num">
                                      <p:cBhvr additive="base">
                                        <p:cTn dur="750"/>
                                        <p:tgtEl>
                                          <p:spTgt spid="41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12"/>
                                        </p:tgtEl>
                                        <p:attrNameLst>
                                          <p:attrName>style.visibility</p:attrName>
                                        </p:attrNameLst>
                                      </p:cBhvr>
                                      <p:to>
                                        <p:strVal val="visible"/>
                                      </p:to>
                                    </p:set>
                                    <p:anim calcmode="lin" valueType="num">
                                      <p:cBhvr additive="base">
                                        <p:cTn dur="750"/>
                                        <p:tgtEl>
                                          <p:spTgt spid="41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2_Title Slide">
  <p:cSld name="72_Title Slide">
    <p:spTree>
      <p:nvGrpSpPr>
        <p:cNvPr id="414" name="Shape 414"/>
        <p:cNvGrpSpPr/>
        <p:nvPr/>
      </p:nvGrpSpPr>
      <p:grpSpPr>
        <a:xfrm>
          <a:off x="0" y="0"/>
          <a:ext cx="0" cy="0"/>
          <a:chOff x="0" y="0"/>
          <a:chExt cx="0" cy="0"/>
        </a:xfrm>
      </p:grpSpPr>
      <p:sp>
        <p:nvSpPr>
          <p:cNvPr id="415" name="Google Shape;415;p83"/>
          <p:cNvSpPr/>
          <p:nvPr>
            <p:ph idx="2" type="pic"/>
          </p:nvPr>
        </p:nvSpPr>
        <p:spPr>
          <a:xfrm>
            <a:off x="0" y="0"/>
            <a:ext cx="2225278" cy="3124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416" name="Google Shape;416;p83"/>
          <p:cNvSpPr/>
          <p:nvPr>
            <p:ph idx="3" type="pic"/>
          </p:nvPr>
        </p:nvSpPr>
        <p:spPr>
          <a:xfrm>
            <a:off x="2306242" y="0"/>
            <a:ext cx="2225278" cy="3228975"/>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417" name="Google Shape;417;p83"/>
          <p:cNvSpPr/>
          <p:nvPr>
            <p:ph idx="4" type="pic"/>
          </p:nvPr>
        </p:nvSpPr>
        <p:spPr>
          <a:xfrm>
            <a:off x="4612481" y="0"/>
            <a:ext cx="2225278" cy="3228975"/>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418" name="Google Shape;418;p83"/>
          <p:cNvSpPr/>
          <p:nvPr>
            <p:ph idx="5" type="pic"/>
          </p:nvPr>
        </p:nvSpPr>
        <p:spPr>
          <a:xfrm>
            <a:off x="6918723" y="0"/>
            <a:ext cx="2225278" cy="3124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415"/>
                                        </p:tgtEl>
                                        <p:attrNameLst>
                                          <p:attrName>style.visibility</p:attrName>
                                        </p:attrNameLst>
                                      </p:cBhvr>
                                      <p:to>
                                        <p:strVal val="visible"/>
                                      </p:to>
                                    </p:set>
                                    <p:anim calcmode="lin" valueType="num">
                                      <p:cBhvr additive="base">
                                        <p:cTn dur="750"/>
                                        <p:tgtEl>
                                          <p:spTgt spid="41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16"/>
                                        </p:tgtEl>
                                        <p:attrNameLst>
                                          <p:attrName>style.visibility</p:attrName>
                                        </p:attrNameLst>
                                      </p:cBhvr>
                                      <p:to>
                                        <p:strVal val="visible"/>
                                      </p:to>
                                    </p:set>
                                    <p:anim calcmode="lin" valueType="num">
                                      <p:cBhvr additive="base">
                                        <p:cTn dur="750"/>
                                        <p:tgtEl>
                                          <p:spTgt spid="41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500"/>
                                  </p:stCondLst>
                                  <p:childTnLst>
                                    <p:set>
                                      <p:cBhvr>
                                        <p:cTn dur="1" fill="hold">
                                          <p:stCondLst>
                                            <p:cond delay="0"/>
                                          </p:stCondLst>
                                        </p:cTn>
                                        <p:tgtEl>
                                          <p:spTgt spid="417"/>
                                        </p:tgtEl>
                                        <p:attrNameLst>
                                          <p:attrName>style.visibility</p:attrName>
                                        </p:attrNameLst>
                                      </p:cBhvr>
                                      <p:to>
                                        <p:strVal val="visible"/>
                                      </p:to>
                                    </p:set>
                                    <p:anim calcmode="lin" valueType="num">
                                      <p:cBhvr additive="base">
                                        <p:cTn dur="750"/>
                                        <p:tgtEl>
                                          <p:spTgt spid="41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750"/>
                                  </p:stCondLst>
                                  <p:childTnLst>
                                    <p:set>
                                      <p:cBhvr>
                                        <p:cTn dur="1" fill="hold">
                                          <p:stCondLst>
                                            <p:cond delay="0"/>
                                          </p:stCondLst>
                                        </p:cTn>
                                        <p:tgtEl>
                                          <p:spTgt spid="418"/>
                                        </p:tgtEl>
                                        <p:attrNameLst>
                                          <p:attrName>style.visibility</p:attrName>
                                        </p:attrNameLst>
                                      </p:cBhvr>
                                      <p:to>
                                        <p:strVal val="visible"/>
                                      </p:to>
                                    </p:set>
                                    <p:anim calcmode="lin" valueType="num">
                                      <p:cBhvr additive="base">
                                        <p:cTn dur="750"/>
                                        <p:tgtEl>
                                          <p:spTgt spid="41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3_Title Slide">
  <p:cSld name="73_Title Slide">
    <p:spTree>
      <p:nvGrpSpPr>
        <p:cNvPr id="419" name="Shape 419"/>
        <p:cNvGrpSpPr/>
        <p:nvPr/>
      </p:nvGrpSpPr>
      <p:grpSpPr>
        <a:xfrm>
          <a:off x="0" y="0"/>
          <a:ext cx="0" cy="0"/>
          <a:chOff x="0" y="0"/>
          <a:chExt cx="0" cy="0"/>
        </a:xfrm>
      </p:grpSpPr>
      <p:sp>
        <p:nvSpPr>
          <p:cNvPr id="420" name="Google Shape;420;p84"/>
          <p:cNvSpPr/>
          <p:nvPr>
            <p:ph idx="2" type="pic"/>
          </p:nvPr>
        </p:nvSpPr>
        <p:spPr>
          <a:xfrm>
            <a:off x="2353761" y="1012211"/>
            <a:ext cx="6093554" cy="327472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420"/>
                                        </p:tgtEl>
                                        <p:attrNameLst>
                                          <p:attrName>style.visibility</p:attrName>
                                        </p:attrNameLst>
                                      </p:cBhvr>
                                      <p:to>
                                        <p:strVal val="visible"/>
                                      </p:to>
                                    </p:set>
                                    <p:anim calcmode="lin" valueType="num">
                                      <p:cBhvr additive="base">
                                        <p:cTn dur="750"/>
                                        <p:tgtEl>
                                          <p:spTgt spid="42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4_Title Slide">
  <p:cSld name="74_Title Slide">
    <p:spTree>
      <p:nvGrpSpPr>
        <p:cNvPr id="421" name="Shape 421"/>
        <p:cNvGrpSpPr/>
        <p:nvPr/>
      </p:nvGrpSpPr>
      <p:grpSpPr>
        <a:xfrm>
          <a:off x="0" y="0"/>
          <a:ext cx="0" cy="0"/>
          <a:chOff x="0" y="0"/>
          <a:chExt cx="0" cy="0"/>
        </a:xfrm>
      </p:grpSpPr>
      <p:sp>
        <p:nvSpPr>
          <p:cNvPr id="422" name="Google Shape;422;p85"/>
          <p:cNvSpPr/>
          <p:nvPr>
            <p:ph idx="2" type="pic"/>
          </p:nvPr>
        </p:nvSpPr>
        <p:spPr>
          <a:xfrm>
            <a:off x="6459876" y="970752"/>
            <a:ext cx="1533751" cy="2159507"/>
          </a:xfrm>
          <a:prstGeom prst="rect">
            <a:avLst/>
          </a:prstGeom>
          <a:noFill/>
          <a:ln>
            <a:noFill/>
          </a:ln>
          <a:effectLst>
            <a:outerShdw blurRad="1028700" sx="80000" rotWithShape="0" algn="t" dir="5400000" dist="393700" sy="80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423" name="Google Shape;423;p85"/>
          <p:cNvSpPr/>
          <p:nvPr>
            <p:ph idx="3" type="pic"/>
          </p:nvPr>
        </p:nvSpPr>
        <p:spPr>
          <a:xfrm>
            <a:off x="1150374" y="970753"/>
            <a:ext cx="1533751" cy="2159507"/>
          </a:xfrm>
          <a:prstGeom prst="rect">
            <a:avLst/>
          </a:prstGeom>
          <a:noFill/>
          <a:ln>
            <a:noFill/>
          </a:ln>
          <a:effectLst>
            <a:outerShdw blurRad="1028700" sx="80000" rotWithShape="0" algn="t" dir="5400000" dist="393700" sy="80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424" name="Google Shape;424;p85"/>
          <p:cNvSpPr/>
          <p:nvPr>
            <p:ph idx="4" type="pic"/>
          </p:nvPr>
        </p:nvSpPr>
        <p:spPr>
          <a:xfrm>
            <a:off x="5053545" y="857386"/>
            <a:ext cx="1694786" cy="2386241"/>
          </a:xfrm>
          <a:prstGeom prst="rect">
            <a:avLst/>
          </a:prstGeom>
          <a:noFill/>
          <a:ln>
            <a:noFill/>
          </a:ln>
          <a:effectLst>
            <a:outerShdw blurRad="1028700" sx="80000" rotWithShape="0" algn="t" dir="5400000" dist="393700" sy="80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425" name="Google Shape;425;p85"/>
          <p:cNvSpPr/>
          <p:nvPr>
            <p:ph idx="5" type="pic"/>
          </p:nvPr>
        </p:nvSpPr>
        <p:spPr>
          <a:xfrm>
            <a:off x="2351505" y="857386"/>
            <a:ext cx="1694786" cy="2386241"/>
          </a:xfrm>
          <a:prstGeom prst="rect">
            <a:avLst/>
          </a:prstGeom>
          <a:noFill/>
          <a:ln>
            <a:noFill/>
          </a:ln>
          <a:effectLst>
            <a:outerShdw blurRad="1028700" sx="80000" rotWithShape="0" algn="t" dir="5400000" dist="393700" sy="80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426" name="Google Shape;426;p85"/>
          <p:cNvSpPr/>
          <p:nvPr>
            <p:ph idx="6" type="pic"/>
          </p:nvPr>
        </p:nvSpPr>
        <p:spPr>
          <a:xfrm>
            <a:off x="3634901" y="770839"/>
            <a:ext cx="1817721" cy="2559333"/>
          </a:xfrm>
          <a:prstGeom prst="rect">
            <a:avLst/>
          </a:prstGeom>
          <a:noFill/>
          <a:ln>
            <a:noFill/>
          </a:ln>
          <a:effectLst>
            <a:outerShdw blurRad="1028700" sx="80000" rotWithShape="0" algn="t" dir="5400000" dist="393700" sy="80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426"/>
                                        </p:tgtEl>
                                        <p:attrNameLst>
                                          <p:attrName>style.visibility</p:attrName>
                                        </p:attrNameLst>
                                      </p:cBhvr>
                                      <p:to>
                                        <p:strVal val="visible"/>
                                      </p:to>
                                    </p:set>
                                    <p:anim calcmode="lin" valueType="num">
                                      <p:cBhvr additive="base">
                                        <p:cTn dur="750"/>
                                        <p:tgtEl>
                                          <p:spTgt spid="42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424"/>
                                        </p:tgtEl>
                                        <p:attrNameLst>
                                          <p:attrName>style.visibility</p:attrName>
                                        </p:attrNameLst>
                                      </p:cBhvr>
                                      <p:to>
                                        <p:strVal val="visible"/>
                                      </p:to>
                                    </p:set>
                                    <p:anim calcmode="lin" valueType="num">
                                      <p:cBhvr additive="base">
                                        <p:cTn dur="750"/>
                                        <p:tgtEl>
                                          <p:spTgt spid="42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425"/>
                                        </p:tgtEl>
                                        <p:attrNameLst>
                                          <p:attrName>style.visibility</p:attrName>
                                        </p:attrNameLst>
                                      </p:cBhvr>
                                      <p:to>
                                        <p:strVal val="visible"/>
                                      </p:to>
                                    </p:set>
                                    <p:anim calcmode="lin" valueType="num">
                                      <p:cBhvr additive="base">
                                        <p:cTn dur="750"/>
                                        <p:tgtEl>
                                          <p:spTgt spid="42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423"/>
                                        </p:tgtEl>
                                        <p:attrNameLst>
                                          <p:attrName>style.visibility</p:attrName>
                                        </p:attrNameLst>
                                      </p:cBhvr>
                                      <p:to>
                                        <p:strVal val="visible"/>
                                      </p:to>
                                    </p:set>
                                    <p:anim calcmode="lin" valueType="num">
                                      <p:cBhvr additive="base">
                                        <p:cTn dur="750"/>
                                        <p:tgtEl>
                                          <p:spTgt spid="42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422"/>
                                        </p:tgtEl>
                                        <p:attrNameLst>
                                          <p:attrName>style.visibility</p:attrName>
                                        </p:attrNameLst>
                                      </p:cBhvr>
                                      <p:to>
                                        <p:strVal val="visible"/>
                                      </p:to>
                                    </p:set>
                                    <p:anim calcmode="lin" valueType="num">
                                      <p:cBhvr additive="base">
                                        <p:cTn dur="750"/>
                                        <p:tgtEl>
                                          <p:spTgt spid="42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5_Title Slide">
  <p:cSld name="75_Title Slide">
    <p:spTree>
      <p:nvGrpSpPr>
        <p:cNvPr id="427" name="Shape 427"/>
        <p:cNvGrpSpPr/>
        <p:nvPr/>
      </p:nvGrpSpPr>
      <p:grpSpPr>
        <a:xfrm>
          <a:off x="0" y="0"/>
          <a:ext cx="0" cy="0"/>
          <a:chOff x="0" y="0"/>
          <a:chExt cx="0" cy="0"/>
        </a:xfrm>
      </p:grpSpPr>
      <p:sp>
        <p:nvSpPr>
          <p:cNvPr id="428" name="Google Shape;428;p86"/>
          <p:cNvSpPr/>
          <p:nvPr>
            <p:ph idx="2" type="pic"/>
          </p:nvPr>
        </p:nvSpPr>
        <p:spPr>
          <a:xfrm>
            <a:off x="2930029" y="1149804"/>
            <a:ext cx="1779787" cy="2843893"/>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429" name="Google Shape;429;p86"/>
          <p:cNvSpPr/>
          <p:nvPr>
            <p:ph idx="3" type="pic"/>
          </p:nvPr>
        </p:nvSpPr>
        <p:spPr>
          <a:xfrm>
            <a:off x="4865718" y="1149804"/>
            <a:ext cx="1779787" cy="2843893"/>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430" name="Google Shape;430;p86"/>
          <p:cNvSpPr/>
          <p:nvPr>
            <p:ph idx="4" type="pic"/>
          </p:nvPr>
        </p:nvSpPr>
        <p:spPr>
          <a:xfrm>
            <a:off x="6801407" y="1149804"/>
            <a:ext cx="1779787" cy="2843893"/>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428"/>
                                        </p:tgtEl>
                                        <p:attrNameLst>
                                          <p:attrName>style.visibility</p:attrName>
                                        </p:attrNameLst>
                                      </p:cBhvr>
                                      <p:to>
                                        <p:strVal val="visible"/>
                                      </p:to>
                                    </p:set>
                                    <p:anim calcmode="lin" valueType="num">
                                      <p:cBhvr additive="base">
                                        <p:cTn dur="750"/>
                                        <p:tgtEl>
                                          <p:spTgt spid="42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29"/>
                                        </p:tgtEl>
                                        <p:attrNameLst>
                                          <p:attrName>style.visibility</p:attrName>
                                        </p:attrNameLst>
                                      </p:cBhvr>
                                      <p:to>
                                        <p:strVal val="visible"/>
                                      </p:to>
                                    </p:set>
                                    <p:anim calcmode="lin" valueType="num">
                                      <p:cBhvr additive="base">
                                        <p:cTn dur="750"/>
                                        <p:tgtEl>
                                          <p:spTgt spid="42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430"/>
                                        </p:tgtEl>
                                        <p:attrNameLst>
                                          <p:attrName>style.visibility</p:attrName>
                                        </p:attrNameLst>
                                      </p:cBhvr>
                                      <p:to>
                                        <p:strVal val="visible"/>
                                      </p:to>
                                    </p:set>
                                    <p:anim calcmode="lin" valueType="num">
                                      <p:cBhvr additive="base">
                                        <p:cTn dur="750"/>
                                        <p:tgtEl>
                                          <p:spTgt spid="43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6_Title Slide">
  <p:cSld name="76_Title Slide">
    <p:spTree>
      <p:nvGrpSpPr>
        <p:cNvPr id="431" name="Shape 431"/>
        <p:cNvGrpSpPr/>
        <p:nvPr/>
      </p:nvGrpSpPr>
      <p:grpSpPr>
        <a:xfrm>
          <a:off x="0" y="0"/>
          <a:ext cx="0" cy="0"/>
          <a:chOff x="0" y="0"/>
          <a:chExt cx="0" cy="0"/>
        </a:xfrm>
      </p:grpSpPr>
      <p:sp>
        <p:nvSpPr>
          <p:cNvPr id="432" name="Google Shape;432;p87"/>
          <p:cNvSpPr/>
          <p:nvPr/>
        </p:nvSpPr>
        <p:spPr>
          <a:xfrm>
            <a:off x="0" y="1211171"/>
            <a:ext cx="9144000" cy="2114057"/>
          </a:xfrm>
          <a:prstGeom prst="rect">
            <a:avLst/>
          </a:prstGeom>
          <a:gradFill>
            <a:gsLst>
              <a:gs pos="0">
                <a:schemeClr val="accent1"/>
              </a:gs>
              <a:gs pos="800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250"/>
                                  </p:stCondLst>
                                  <p:childTnLst>
                                    <p:set>
                                      <p:cBhvr>
                                        <p:cTn dur="1" fill="hold">
                                          <p:stCondLst>
                                            <p:cond delay="0"/>
                                          </p:stCondLst>
                                        </p:cTn>
                                        <p:tgtEl>
                                          <p:spTgt spid="432"/>
                                        </p:tgtEl>
                                        <p:attrNameLst>
                                          <p:attrName>style.visibility</p:attrName>
                                        </p:attrNameLst>
                                      </p:cBhvr>
                                      <p:to>
                                        <p:strVal val="visible"/>
                                      </p:to>
                                    </p:set>
                                    <p:anim calcmode="lin" valueType="num">
                                      <p:cBhvr additive="base">
                                        <p:cTn dur="750"/>
                                        <p:tgtEl>
                                          <p:spTgt spid="43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Title Slide" showMasterSp="0">
  <p:cSld name="17_Title Slide">
    <p:bg>
      <p:bgPr>
        <a:solidFill>
          <a:srgbClr val="F5F8F9"/>
        </a:solidFill>
      </p:bgPr>
    </p:bg>
    <p:spTree>
      <p:nvGrpSpPr>
        <p:cNvPr id="433" name="Shape 433"/>
        <p:cNvGrpSpPr/>
        <p:nvPr/>
      </p:nvGrpSpPr>
      <p:grpSpPr>
        <a:xfrm>
          <a:off x="0" y="0"/>
          <a:ext cx="0" cy="0"/>
          <a:chOff x="0" y="0"/>
          <a:chExt cx="0" cy="0"/>
        </a:xfrm>
      </p:grpSpPr>
      <p:grpSp>
        <p:nvGrpSpPr>
          <p:cNvPr id="434" name="Google Shape;434;p88"/>
          <p:cNvGrpSpPr/>
          <p:nvPr/>
        </p:nvGrpSpPr>
        <p:grpSpPr>
          <a:xfrm>
            <a:off x="8393561" y="4452935"/>
            <a:ext cx="564697" cy="564697"/>
            <a:chOff x="11160804" y="5906634"/>
            <a:chExt cx="814163" cy="814163"/>
          </a:xfrm>
        </p:grpSpPr>
        <p:sp>
          <p:nvSpPr>
            <p:cNvPr id="435" name="Google Shape;435;p88"/>
            <p:cNvSpPr/>
            <p:nvPr/>
          </p:nvSpPr>
          <p:spPr>
            <a:xfrm>
              <a:off x="11160804" y="5906634"/>
              <a:ext cx="814163" cy="814163"/>
            </a:xfrm>
            <a:custGeom>
              <a:rect b="b" l="l" r="r" t="t"/>
              <a:pathLst>
                <a:path extrusionOk="0" h="1539686" w="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chemeClr val="accent4">
                <a:alpha val="2196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436" name="Google Shape;436;p88"/>
            <p:cNvSpPr/>
            <p:nvPr/>
          </p:nvSpPr>
          <p:spPr>
            <a:xfrm>
              <a:off x="11335656" y="6081486"/>
              <a:ext cx="464458" cy="464458"/>
            </a:xfrm>
            <a:prstGeom prst="ellipse">
              <a:avLst/>
            </a:prstGeom>
            <a:gradFill>
              <a:gsLst>
                <a:gs pos="0">
                  <a:schemeClr val="accent1"/>
                </a:gs>
                <a:gs pos="89000">
                  <a:schemeClr val="accent4"/>
                </a:gs>
                <a:gs pos="100000">
                  <a:schemeClr val="accent4"/>
                </a:gs>
              </a:gsLst>
              <a:path path="circle">
                <a:fillToRect b="100%" r="100%"/>
              </a:path>
              <a:tileRect l="-100%" t="-100%"/>
            </a:gradFill>
            <a:ln>
              <a:noFill/>
            </a:ln>
            <a:effectLst>
              <a:outerShdw blurRad="749300" sx="83000" rotWithShape="0" algn="tl" dir="2700000" dist="266700" sy="83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
        <p:nvSpPr>
          <p:cNvPr id="437" name="Google Shape;437;p88"/>
          <p:cNvSpPr txBox="1"/>
          <p:nvPr/>
        </p:nvSpPr>
        <p:spPr>
          <a:xfrm>
            <a:off x="8445948" y="4631410"/>
            <a:ext cx="459923" cy="2077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fld id="{00000000-1234-1234-1234-123412341234}" type="slidenum">
              <a:rPr i="0" lang="en" sz="900">
                <a:solidFill>
                  <a:schemeClr val="lt1"/>
                </a:solidFill>
                <a:latin typeface="Quattrocento Sans"/>
                <a:ea typeface="Quattrocento Sans"/>
                <a:cs typeface="Quattrocento Sans"/>
                <a:sym typeface="Quattrocento Sans"/>
              </a:rPr>
              <a:t>‹#›</a:t>
            </a:fld>
            <a:endParaRPr i="0" sz="900">
              <a:solidFill>
                <a:schemeClr val="lt1"/>
              </a:solidFill>
              <a:latin typeface="Quattrocento Sans"/>
              <a:ea typeface="Quattrocento Sans"/>
              <a:cs typeface="Quattrocento Sans"/>
              <a:sym typeface="Quattrocento Sans"/>
            </a:endParaRPr>
          </a:p>
        </p:txBody>
      </p:sp>
      <p:sp>
        <p:nvSpPr>
          <p:cNvPr id="438" name="Google Shape;438;p88"/>
          <p:cNvSpPr txBox="1"/>
          <p:nvPr/>
        </p:nvSpPr>
        <p:spPr>
          <a:xfrm>
            <a:off x="6492404" y="4721919"/>
            <a:ext cx="1779879" cy="196207"/>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 sz="800">
                <a:solidFill>
                  <a:srgbClr val="BFBFBF"/>
                </a:solidFill>
                <a:latin typeface="Quattrocento Sans"/>
                <a:ea typeface="Quattrocento Sans"/>
                <a:cs typeface="Quattrocento Sans"/>
                <a:sym typeface="Quattrocento Sans"/>
              </a:rPr>
              <a:t>www.yourwebsite.com</a:t>
            </a:r>
            <a:endParaRPr sz="1100"/>
          </a:p>
        </p:txBody>
      </p:sp>
      <p:sp>
        <p:nvSpPr>
          <p:cNvPr id="439" name="Google Shape;439;p88"/>
          <p:cNvSpPr txBox="1"/>
          <p:nvPr/>
        </p:nvSpPr>
        <p:spPr>
          <a:xfrm>
            <a:off x="380265" y="4721919"/>
            <a:ext cx="1577585" cy="19620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800">
                <a:solidFill>
                  <a:srgbClr val="BFBFBF"/>
                </a:solidFill>
                <a:latin typeface="Quattrocento Sans"/>
                <a:ea typeface="Quattrocento Sans"/>
                <a:cs typeface="Quattrocento Sans"/>
                <a:sym typeface="Quattrocento Sans"/>
              </a:rPr>
              <a:t>2018 ©Splash!</a:t>
            </a:r>
            <a:endParaRPr sz="1100"/>
          </a:p>
        </p:txBody>
      </p:sp>
      <p:sp>
        <p:nvSpPr>
          <p:cNvPr id="440" name="Google Shape;440;p88"/>
          <p:cNvSpPr/>
          <p:nvPr/>
        </p:nvSpPr>
        <p:spPr>
          <a:xfrm>
            <a:off x="1654585" y="4766430"/>
            <a:ext cx="4745117" cy="107185"/>
          </a:xfrm>
          <a:prstGeom prst="roundRect">
            <a:avLst>
              <a:gd fmla="val 50000" name="adj"/>
            </a:avLst>
          </a:prstGeom>
          <a:solidFill>
            <a:srgbClr val="F5F8F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441" name="Google Shape;441;p88"/>
          <p:cNvGrpSpPr/>
          <p:nvPr/>
        </p:nvGrpSpPr>
        <p:grpSpPr>
          <a:xfrm>
            <a:off x="380265" y="277280"/>
            <a:ext cx="654057" cy="263482"/>
            <a:chOff x="2437417" y="1269591"/>
            <a:chExt cx="4084621" cy="1645458"/>
          </a:xfrm>
        </p:grpSpPr>
        <p:sp>
          <p:nvSpPr>
            <p:cNvPr id="442" name="Google Shape;442;p88"/>
            <p:cNvSpPr/>
            <p:nvPr/>
          </p:nvSpPr>
          <p:spPr>
            <a:xfrm>
              <a:off x="2437417" y="1269591"/>
              <a:ext cx="4047942" cy="1645458"/>
            </a:xfrm>
            <a:custGeom>
              <a:rect b="b" l="l" r="r" t="t"/>
              <a:pathLst>
                <a:path extrusionOk="0" h="1645458" w="4047942">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443" name="Google Shape;443;p88"/>
            <p:cNvSpPr/>
            <p:nvPr/>
          </p:nvSpPr>
          <p:spPr>
            <a:xfrm>
              <a:off x="2879176" y="1577127"/>
              <a:ext cx="3164424" cy="1030386"/>
            </a:xfrm>
            <a:custGeom>
              <a:rect b="b" l="l" r="r" t="t"/>
              <a:pathLst>
                <a:path extrusionOk="0" h="1030386" w="3164424">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444" name="Google Shape;444;p88"/>
            <p:cNvSpPr/>
            <p:nvPr/>
          </p:nvSpPr>
          <p:spPr>
            <a:xfrm>
              <a:off x="6299796" y="1981201"/>
              <a:ext cx="222242" cy="222240"/>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p:cSld name="1_Title Slide">
    <p:bg>
      <p:bgPr>
        <a:solidFill>
          <a:srgbClr val="020319"/>
        </a:solidFill>
      </p:bgPr>
    </p:bg>
    <p:spTree>
      <p:nvGrpSpPr>
        <p:cNvPr id="445" name="Shape 445"/>
        <p:cNvGrpSpPr/>
        <p:nvPr/>
      </p:nvGrpSpPr>
      <p:grpSpPr>
        <a:xfrm>
          <a:off x="0" y="0"/>
          <a:ext cx="0" cy="0"/>
          <a:chOff x="0" y="0"/>
          <a:chExt cx="0" cy="0"/>
        </a:xfrm>
      </p:grpSpPr>
      <p:grpSp>
        <p:nvGrpSpPr>
          <p:cNvPr id="446" name="Google Shape;446;p89"/>
          <p:cNvGrpSpPr/>
          <p:nvPr/>
        </p:nvGrpSpPr>
        <p:grpSpPr>
          <a:xfrm>
            <a:off x="8393561" y="4452935"/>
            <a:ext cx="564697" cy="564697"/>
            <a:chOff x="11160804" y="5906634"/>
            <a:chExt cx="814163" cy="814163"/>
          </a:xfrm>
        </p:grpSpPr>
        <p:sp>
          <p:nvSpPr>
            <p:cNvPr id="447" name="Google Shape;447;p89"/>
            <p:cNvSpPr/>
            <p:nvPr/>
          </p:nvSpPr>
          <p:spPr>
            <a:xfrm>
              <a:off x="11160804" y="5906634"/>
              <a:ext cx="814163" cy="814163"/>
            </a:xfrm>
            <a:custGeom>
              <a:rect b="b" l="l" r="r" t="t"/>
              <a:pathLst>
                <a:path extrusionOk="0" h="1539686" w="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chemeClr val="accent4">
                <a:alpha val="2196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448" name="Google Shape;448;p89"/>
            <p:cNvSpPr/>
            <p:nvPr/>
          </p:nvSpPr>
          <p:spPr>
            <a:xfrm>
              <a:off x="11335656" y="6081486"/>
              <a:ext cx="464458" cy="464458"/>
            </a:xfrm>
            <a:prstGeom prst="ellipse">
              <a:avLst/>
            </a:prstGeom>
            <a:gradFill>
              <a:gsLst>
                <a:gs pos="0">
                  <a:schemeClr val="accent1"/>
                </a:gs>
                <a:gs pos="89000">
                  <a:schemeClr val="accent4"/>
                </a:gs>
                <a:gs pos="100000">
                  <a:schemeClr val="accent4"/>
                </a:gs>
              </a:gsLst>
              <a:path path="circle">
                <a:fillToRect b="100%" r="100%"/>
              </a:path>
              <a:tileRect l="-100%" t="-100%"/>
            </a:gradFill>
            <a:ln>
              <a:noFill/>
            </a:ln>
            <a:effectLst>
              <a:outerShdw blurRad="749300" sx="83000" rotWithShape="0" algn="tl" dir="2700000" dist="266700" sy="83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
        <p:nvSpPr>
          <p:cNvPr id="449" name="Google Shape;449;p89"/>
          <p:cNvSpPr txBox="1"/>
          <p:nvPr/>
        </p:nvSpPr>
        <p:spPr>
          <a:xfrm>
            <a:off x="8445948" y="4631410"/>
            <a:ext cx="459923" cy="2077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fld id="{00000000-1234-1234-1234-123412341234}" type="slidenum">
              <a:rPr i="0" lang="en" sz="900">
                <a:solidFill>
                  <a:schemeClr val="lt1"/>
                </a:solidFill>
                <a:latin typeface="Quattrocento Sans"/>
                <a:ea typeface="Quattrocento Sans"/>
                <a:cs typeface="Quattrocento Sans"/>
                <a:sym typeface="Quattrocento Sans"/>
              </a:rPr>
              <a:t>‹#›</a:t>
            </a:fld>
            <a:endParaRPr i="0" sz="900">
              <a:solidFill>
                <a:schemeClr val="lt1"/>
              </a:solidFill>
              <a:latin typeface="Quattrocento Sans"/>
              <a:ea typeface="Quattrocento Sans"/>
              <a:cs typeface="Quattrocento Sans"/>
              <a:sym typeface="Quattrocento Sans"/>
            </a:endParaRPr>
          </a:p>
        </p:txBody>
      </p:sp>
      <p:sp>
        <p:nvSpPr>
          <p:cNvPr id="450" name="Google Shape;450;p89"/>
          <p:cNvSpPr txBox="1"/>
          <p:nvPr/>
        </p:nvSpPr>
        <p:spPr>
          <a:xfrm>
            <a:off x="6492404" y="4721919"/>
            <a:ext cx="1779879" cy="196207"/>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 sz="800">
                <a:solidFill>
                  <a:srgbClr val="BFBFBF"/>
                </a:solidFill>
                <a:latin typeface="Quattrocento Sans"/>
                <a:ea typeface="Quattrocento Sans"/>
                <a:cs typeface="Quattrocento Sans"/>
                <a:sym typeface="Quattrocento Sans"/>
              </a:rPr>
              <a:t>www.yourwebsite.com</a:t>
            </a:r>
            <a:endParaRPr sz="1100"/>
          </a:p>
        </p:txBody>
      </p:sp>
      <p:sp>
        <p:nvSpPr>
          <p:cNvPr id="451" name="Google Shape;451;p89"/>
          <p:cNvSpPr txBox="1"/>
          <p:nvPr/>
        </p:nvSpPr>
        <p:spPr>
          <a:xfrm>
            <a:off x="380265" y="4721919"/>
            <a:ext cx="1577585" cy="19620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800">
                <a:solidFill>
                  <a:srgbClr val="BFBFBF"/>
                </a:solidFill>
                <a:latin typeface="Quattrocento Sans"/>
                <a:ea typeface="Quattrocento Sans"/>
                <a:cs typeface="Quattrocento Sans"/>
                <a:sym typeface="Quattrocento Sans"/>
              </a:rPr>
              <a:t>2018 ©Splash!</a:t>
            </a:r>
            <a:endParaRPr sz="1100"/>
          </a:p>
        </p:txBody>
      </p:sp>
      <p:sp>
        <p:nvSpPr>
          <p:cNvPr id="452" name="Google Shape;452;p89"/>
          <p:cNvSpPr/>
          <p:nvPr/>
        </p:nvSpPr>
        <p:spPr>
          <a:xfrm>
            <a:off x="1654585" y="4766430"/>
            <a:ext cx="4745117" cy="107185"/>
          </a:xfrm>
          <a:prstGeom prst="roundRect">
            <a:avLst>
              <a:gd fmla="val 50000" name="adj"/>
            </a:avLst>
          </a:prstGeom>
          <a:solidFill>
            <a:srgbClr val="02031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453" name="Google Shape;453;p89"/>
          <p:cNvGrpSpPr/>
          <p:nvPr/>
        </p:nvGrpSpPr>
        <p:grpSpPr>
          <a:xfrm>
            <a:off x="380265" y="277280"/>
            <a:ext cx="654057" cy="263482"/>
            <a:chOff x="2437417" y="1269591"/>
            <a:chExt cx="4084621" cy="1645458"/>
          </a:xfrm>
        </p:grpSpPr>
        <p:sp>
          <p:nvSpPr>
            <p:cNvPr id="454" name="Google Shape;454;p89"/>
            <p:cNvSpPr/>
            <p:nvPr/>
          </p:nvSpPr>
          <p:spPr>
            <a:xfrm>
              <a:off x="2437417" y="1269591"/>
              <a:ext cx="4047942" cy="1645458"/>
            </a:xfrm>
            <a:custGeom>
              <a:rect b="b" l="l" r="r" t="t"/>
              <a:pathLst>
                <a:path extrusionOk="0" h="1645458" w="4047942">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455" name="Google Shape;455;p89"/>
            <p:cNvSpPr/>
            <p:nvPr/>
          </p:nvSpPr>
          <p:spPr>
            <a:xfrm>
              <a:off x="2879176" y="1577127"/>
              <a:ext cx="3164424" cy="1030386"/>
            </a:xfrm>
            <a:custGeom>
              <a:rect b="b" l="l" r="r" t="t"/>
              <a:pathLst>
                <a:path extrusionOk="0" h="1030386" w="3164424">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456" name="Google Shape;456;p89"/>
            <p:cNvSpPr/>
            <p:nvPr/>
          </p:nvSpPr>
          <p:spPr>
            <a:xfrm>
              <a:off x="6299796" y="1981201"/>
              <a:ext cx="222242" cy="222240"/>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showMasterSp="0">
  <p:cSld name="2_Title Slide">
    <p:bg>
      <p:bgPr>
        <a:gradFill>
          <a:gsLst>
            <a:gs pos="0">
              <a:schemeClr val="accent4"/>
            </a:gs>
            <a:gs pos="87000">
              <a:schemeClr val="accent1"/>
            </a:gs>
            <a:gs pos="100000">
              <a:schemeClr val="accent1"/>
            </a:gs>
          </a:gsLst>
          <a:path path="circle">
            <a:fillToRect l="100%" t="100%"/>
          </a:path>
          <a:tileRect b="-100%" r="-100%"/>
        </a:gradFill>
      </p:bgPr>
    </p:bg>
    <p:spTree>
      <p:nvGrpSpPr>
        <p:cNvPr id="457" name="Shape 457"/>
        <p:cNvGrpSpPr/>
        <p:nvPr/>
      </p:nvGrpSpPr>
      <p:grpSpPr>
        <a:xfrm>
          <a:off x="0" y="0"/>
          <a:ext cx="0" cy="0"/>
          <a:chOff x="0" y="0"/>
          <a:chExt cx="0" cy="0"/>
        </a:xfrm>
      </p:grpSpPr>
      <p:grpSp>
        <p:nvGrpSpPr>
          <p:cNvPr id="458" name="Google Shape;458;p90"/>
          <p:cNvGrpSpPr/>
          <p:nvPr/>
        </p:nvGrpSpPr>
        <p:grpSpPr>
          <a:xfrm>
            <a:off x="8393561" y="4452935"/>
            <a:ext cx="564697" cy="564697"/>
            <a:chOff x="11160804" y="5906634"/>
            <a:chExt cx="814163" cy="814163"/>
          </a:xfrm>
        </p:grpSpPr>
        <p:sp>
          <p:nvSpPr>
            <p:cNvPr id="459" name="Google Shape;459;p90"/>
            <p:cNvSpPr/>
            <p:nvPr/>
          </p:nvSpPr>
          <p:spPr>
            <a:xfrm>
              <a:off x="11160804" y="5906634"/>
              <a:ext cx="814163" cy="814163"/>
            </a:xfrm>
            <a:custGeom>
              <a:rect b="b" l="l" r="r" t="t"/>
              <a:pathLst>
                <a:path extrusionOk="0" h="1539686" w="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chemeClr val="lt1">
                <a:alpha val="2196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460" name="Google Shape;460;p90"/>
            <p:cNvSpPr/>
            <p:nvPr/>
          </p:nvSpPr>
          <p:spPr>
            <a:xfrm>
              <a:off x="11335656" y="6081486"/>
              <a:ext cx="464458" cy="464458"/>
            </a:xfrm>
            <a:prstGeom prst="ellipse">
              <a:avLst/>
            </a:prstGeom>
            <a:solidFill>
              <a:schemeClr val="lt1"/>
            </a:solidFill>
            <a:ln>
              <a:noFill/>
            </a:ln>
            <a:effectLst>
              <a:outerShdw blurRad="749300" sx="83000" rotWithShape="0" algn="tl" dir="2700000" dist="266700" sy="83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
        <p:nvSpPr>
          <p:cNvPr id="461" name="Google Shape;461;p90"/>
          <p:cNvSpPr txBox="1"/>
          <p:nvPr/>
        </p:nvSpPr>
        <p:spPr>
          <a:xfrm>
            <a:off x="8445948" y="4631410"/>
            <a:ext cx="459923" cy="2077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fld id="{00000000-1234-1234-1234-123412341234}" type="slidenum">
              <a:rPr i="0" lang="en" sz="900">
                <a:solidFill>
                  <a:schemeClr val="accent4"/>
                </a:solidFill>
                <a:latin typeface="Quattrocento Sans"/>
                <a:ea typeface="Quattrocento Sans"/>
                <a:cs typeface="Quattrocento Sans"/>
                <a:sym typeface="Quattrocento Sans"/>
              </a:rPr>
              <a:t>‹#›</a:t>
            </a:fld>
            <a:endParaRPr i="0" sz="900">
              <a:solidFill>
                <a:schemeClr val="accent4"/>
              </a:solidFill>
              <a:latin typeface="Quattrocento Sans"/>
              <a:ea typeface="Quattrocento Sans"/>
              <a:cs typeface="Quattrocento Sans"/>
              <a:sym typeface="Quattrocento Sans"/>
            </a:endParaRPr>
          </a:p>
        </p:txBody>
      </p:sp>
      <p:sp>
        <p:nvSpPr>
          <p:cNvPr id="462" name="Google Shape;462;p90"/>
          <p:cNvSpPr txBox="1"/>
          <p:nvPr/>
        </p:nvSpPr>
        <p:spPr>
          <a:xfrm>
            <a:off x="6492404" y="4721919"/>
            <a:ext cx="1779879" cy="196207"/>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 sz="800">
                <a:solidFill>
                  <a:schemeClr val="lt1"/>
                </a:solidFill>
                <a:latin typeface="Quattrocento Sans"/>
                <a:ea typeface="Quattrocento Sans"/>
                <a:cs typeface="Quattrocento Sans"/>
                <a:sym typeface="Quattrocento Sans"/>
              </a:rPr>
              <a:t>www.yourwebsite.com</a:t>
            </a:r>
            <a:endParaRPr sz="1100"/>
          </a:p>
        </p:txBody>
      </p:sp>
      <p:sp>
        <p:nvSpPr>
          <p:cNvPr id="463" name="Google Shape;463;p90"/>
          <p:cNvSpPr txBox="1"/>
          <p:nvPr/>
        </p:nvSpPr>
        <p:spPr>
          <a:xfrm>
            <a:off x="380265" y="4721919"/>
            <a:ext cx="1577585" cy="19620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800">
                <a:solidFill>
                  <a:schemeClr val="lt1"/>
                </a:solidFill>
                <a:latin typeface="Quattrocento Sans"/>
                <a:ea typeface="Quattrocento Sans"/>
                <a:cs typeface="Quattrocento Sans"/>
                <a:sym typeface="Quattrocento Sans"/>
              </a:rPr>
              <a:t>2018 ©Splash!</a:t>
            </a:r>
            <a:endParaRPr sz="1100"/>
          </a:p>
        </p:txBody>
      </p:sp>
      <p:sp>
        <p:nvSpPr>
          <p:cNvPr id="464" name="Google Shape;464;p90"/>
          <p:cNvSpPr/>
          <p:nvPr/>
        </p:nvSpPr>
        <p:spPr>
          <a:xfrm>
            <a:off x="1654585" y="4766430"/>
            <a:ext cx="4745117" cy="107185"/>
          </a:xfrm>
          <a:prstGeom prst="roundRect">
            <a:avLst>
              <a:gd fmla="val 50000" name="adj"/>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465" name="Google Shape;465;p90"/>
          <p:cNvGrpSpPr/>
          <p:nvPr/>
        </p:nvGrpSpPr>
        <p:grpSpPr>
          <a:xfrm>
            <a:off x="380265" y="277280"/>
            <a:ext cx="654057" cy="263482"/>
            <a:chOff x="2437417" y="1269591"/>
            <a:chExt cx="4084621" cy="1645458"/>
          </a:xfrm>
        </p:grpSpPr>
        <p:sp>
          <p:nvSpPr>
            <p:cNvPr id="466" name="Google Shape;466;p90"/>
            <p:cNvSpPr/>
            <p:nvPr/>
          </p:nvSpPr>
          <p:spPr>
            <a:xfrm>
              <a:off x="2437417" y="1269591"/>
              <a:ext cx="4047942" cy="1645458"/>
            </a:xfrm>
            <a:custGeom>
              <a:rect b="b" l="l" r="r" t="t"/>
              <a:pathLst>
                <a:path extrusionOk="0" h="1645458" w="4047942">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467" name="Google Shape;467;p90"/>
            <p:cNvSpPr/>
            <p:nvPr/>
          </p:nvSpPr>
          <p:spPr>
            <a:xfrm>
              <a:off x="2879176" y="1577127"/>
              <a:ext cx="3164424" cy="1030386"/>
            </a:xfrm>
            <a:custGeom>
              <a:rect b="b" l="l" r="r" t="t"/>
              <a:pathLst>
                <a:path extrusionOk="0" h="1030386" w="3164424">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468" name="Google Shape;468;p90"/>
            <p:cNvSpPr/>
            <p:nvPr/>
          </p:nvSpPr>
          <p:spPr>
            <a:xfrm>
              <a:off x="6299796" y="1981201"/>
              <a:ext cx="222242" cy="22224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slideLayout" Target="../slideLayouts/slideLayout6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73" Type="http://schemas.openxmlformats.org/officeDocument/2006/relationships/slideLayout" Target="../slideLayouts/slideLayout84.xml"/><Relationship Id="rId72" Type="http://schemas.openxmlformats.org/officeDocument/2006/relationships/slideLayout" Target="../slideLayouts/slideLayout83.xml"/><Relationship Id="rId31" Type="http://schemas.openxmlformats.org/officeDocument/2006/relationships/slideLayout" Target="../slideLayouts/slideLayout42.xml"/><Relationship Id="rId75" Type="http://schemas.openxmlformats.org/officeDocument/2006/relationships/slideLayout" Target="../slideLayouts/slideLayout86.xml"/><Relationship Id="rId30" Type="http://schemas.openxmlformats.org/officeDocument/2006/relationships/slideLayout" Target="../slideLayouts/slideLayout41.xml"/><Relationship Id="rId74" Type="http://schemas.openxmlformats.org/officeDocument/2006/relationships/slideLayout" Target="../slideLayouts/slideLayout85.xml"/><Relationship Id="rId33" Type="http://schemas.openxmlformats.org/officeDocument/2006/relationships/slideLayout" Target="../slideLayouts/slideLayout44.xml"/><Relationship Id="rId77" Type="http://schemas.openxmlformats.org/officeDocument/2006/relationships/slideLayout" Target="../slideLayouts/slideLayout88.xml"/><Relationship Id="rId32" Type="http://schemas.openxmlformats.org/officeDocument/2006/relationships/slideLayout" Target="../slideLayouts/slideLayout43.xml"/><Relationship Id="rId76" Type="http://schemas.openxmlformats.org/officeDocument/2006/relationships/slideLayout" Target="../slideLayouts/slideLayout87.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78" Type="http://schemas.openxmlformats.org/officeDocument/2006/relationships/theme" Target="../theme/theme3.xml"/><Relationship Id="rId71" Type="http://schemas.openxmlformats.org/officeDocument/2006/relationships/slideLayout" Target="../slideLayouts/slideLayout82.xml"/><Relationship Id="rId70" Type="http://schemas.openxmlformats.org/officeDocument/2006/relationships/slideLayout" Target="../slideLayouts/slideLayout81.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62" Type="http://schemas.openxmlformats.org/officeDocument/2006/relationships/slideLayout" Target="../slideLayouts/slideLayout73.xml"/><Relationship Id="rId61" Type="http://schemas.openxmlformats.org/officeDocument/2006/relationships/slideLayout" Target="../slideLayouts/slideLayout72.xml"/><Relationship Id="rId20" Type="http://schemas.openxmlformats.org/officeDocument/2006/relationships/slideLayout" Target="../slideLayouts/slideLayout31.xml"/><Relationship Id="rId64" Type="http://schemas.openxmlformats.org/officeDocument/2006/relationships/slideLayout" Target="../slideLayouts/slideLayout75.xml"/><Relationship Id="rId63" Type="http://schemas.openxmlformats.org/officeDocument/2006/relationships/slideLayout" Target="../slideLayouts/slideLayout74.xml"/><Relationship Id="rId22" Type="http://schemas.openxmlformats.org/officeDocument/2006/relationships/slideLayout" Target="../slideLayouts/slideLayout33.xml"/><Relationship Id="rId66" Type="http://schemas.openxmlformats.org/officeDocument/2006/relationships/slideLayout" Target="../slideLayouts/slideLayout77.xml"/><Relationship Id="rId21" Type="http://schemas.openxmlformats.org/officeDocument/2006/relationships/slideLayout" Target="../slideLayouts/slideLayout32.xml"/><Relationship Id="rId65" Type="http://schemas.openxmlformats.org/officeDocument/2006/relationships/slideLayout" Target="../slideLayouts/slideLayout76.xml"/><Relationship Id="rId24" Type="http://schemas.openxmlformats.org/officeDocument/2006/relationships/slideLayout" Target="../slideLayouts/slideLayout35.xml"/><Relationship Id="rId68" Type="http://schemas.openxmlformats.org/officeDocument/2006/relationships/slideLayout" Target="../slideLayouts/slideLayout79.xml"/><Relationship Id="rId23" Type="http://schemas.openxmlformats.org/officeDocument/2006/relationships/slideLayout" Target="../slideLayouts/slideLayout34.xml"/><Relationship Id="rId67" Type="http://schemas.openxmlformats.org/officeDocument/2006/relationships/slideLayout" Target="../slideLayouts/slideLayout78.xml"/><Relationship Id="rId60" Type="http://schemas.openxmlformats.org/officeDocument/2006/relationships/slideLayout" Target="../slideLayouts/slideLayout71.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69" Type="http://schemas.openxmlformats.org/officeDocument/2006/relationships/slideLayout" Target="../slideLayouts/slideLayout80.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51" Type="http://schemas.openxmlformats.org/officeDocument/2006/relationships/slideLayout" Target="../slideLayouts/slideLayout62.xml"/><Relationship Id="rId50" Type="http://schemas.openxmlformats.org/officeDocument/2006/relationships/slideLayout" Target="../slideLayouts/slideLayout61.xml"/><Relationship Id="rId53" Type="http://schemas.openxmlformats.org/officeDocument/2006/relationships/slideLayout" Target="../slideLayouts/slideLayout64.xml"/><Relationship Id="rId52" Type="http://schemas.openxmlformats.org/officeDocument/2006/relationships/slideLayout" Target="../slideLayouts/slideLayout63.xml"/><Relationship Id="rId11" Type="http://schemas.openxmlformats.org/officeDocument/2006/relationships/slideLayout" Target="../slideLayouts/slideLayout22.xml"/><Relationship Id="rId55" Type="http://schemas.openxmlformats.org/officeDocument/2006/relationships/slideLayout" Target="../slideLayouts/slideLayout66.xml"/><Relationship Id="rId10" Type="http://schemas.openxmlformats.org/officeDocument/2006/relationships/slideLayout" Target="../slideLayouts/slideLayout21.xml"/><Relationship Id="rId54" Type="http://schemas.openxmlformats.org/officeDocument/2006/relationships/slideLayout" Target="../slideLayouts/slideLayout65.xml"/><Relationship Id="rId13" Type="http://schemas.openxmlformats.org/officeDocument/2006/relationships/slideLayout" Target="../slideLayouts/slideLayout24.xml"/><Relationship Id="rId57" Type="http://schemas.openxmlformats.org/officeDocument/2006/relationships/slideLayout" Target="../slideLayouts/slideLayout68.xml"/><Relationship Id="rId12" Type="http://schemas.openxmlformats.org/officeDocument/2006/relationships/slideLayout" Target="../slideLayouts/slideLayout23.xml"/><Relationship Id="rId56" Type="http://schemas.openxmlformats.org/officeDocument/2006/relationships/slideLayout" Target="../slideLayouts/slideLayout67.xml"/><Relationship Id="rId15" Type="http://schemas.openxmlformats.org/officeDocument/2006/relationships/slideLayout" Target="../slideLayouts/slideLayout26.xml"/><Relationship Id="rId59" Type="http://schemas.openxmlformats.org/officeDocument/2006/relationships/slideLayout" Target="../slideLayouts/slideLayout70.xml"/><Relationship Id="rId14" Type="http://schemas.openxmlformats.org/officeDocument/2006/relationships/slideLayout" Target="../slideLayouts/slideLayout25.xml"/><Relationship Id="rId58" Type="http://schemas.openxmlformats.org/officeDocument/2006/relationships/slideLayout" Target="../slideLayouts/slideLayout6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0319"/>
        </a:solidFill>
      </p:bgPr>
    </p:bg>
    <p:spTree>
      <p:nvGrpSpPr>
        <p:cNvPr id="50" name="Shape 50"/>
        <p:cNvGrpSpPr/>
        <p:nvPr/>
      </p:nvGrpSpPr>
      <p:grpSpPr>
        <a:xfrm>
          <a:off x="0" y="0"/>
          <a:ext cx="0" cy="0"/>
          <a:chOff x="0" y="0"/>
          <a:chExt cx="0" cy="0"/>
        </a:xfrm>
      </p:grpSpPr>
      <p:grpSp>
        <p:nvGrpSpPr>
          <p:cNvPr id="51" name="Google Shape;51;p13"/>
          <p:cNvGrpSpPr/>
          <p:nvPr/>
        </p:nvGrpSpPr>
        <p:grpSpPr>
          <a:xfrm>
            <a:off x="8393561" y="4452935"/>
            <a:ext cx="564697" cy="564697"/>
            <a:chOff x="11160804" y="5906634"/>
            <a:chExt cx="814163" cy="814163"/>
          </a:xfrm>
        </p:grpSpPr>
        <p:sp>
          <p:nvSpPr>
            <p:cNvPr id="52" name="Google Shape;52;p13"/>
            <p:cNvSpPr/>
            <p:nvPr/>
          </p:nvSpPr>
          <p:spPr>
            <a:xfrm>
              <a:off x="11160804" y="5906634"/>
              <a:ext cx="814163" cy="814163"/>
            </a:xfrm>
            <a:custGeom>
              <a:rect b="b" l="l" r="r" t="t"/>
              <a:pathLst>
                <a:path extrusionOk="0" h="1539686" w="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chemeClr val="accent4">
                <a:alpha val="2196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53" name="Google Shape;53;p13"/>
            <p:cNvSpPr/>
            <p:nvPr/>
          </p:nvSpPr>
          <p:spPr>
            <a:xfrm>
              <a:off x="11335656" y="6081486"/>
              <a:ext cx="464458" cy="464458"/>
            </a:xfrm>
            <a:prstGeom prst="ellipse">
              <a:avLst/>
            </a:prstGeom>
            <a:gradFill>
              <a:gsLst>
                <a:gs pos="0">
                  <a:schemeClr val="accent1"/>
                </a:gs>
                <a:gs pos="89000">
                  <a:schemeClr val="accent4"/>
                </a:gs>
                <a:gs pos="100000">
                  <a:schemeClr val="accent4"/>
                </a:gs>
              </a:gsLst>
              <a:path path="circle">
                <a:fillToRect b="100%" r="100%"/>
              </a:path>
              <a:tileRect l="-100%" t="-100%"/>
            </a:gradFill>
            <a:ln>
              <a:noFill/>
            </a:ln>
            <a:effectLst>
              <a:outerShdw blurRad="749300" sx="83000" rotWithShape="0" algn="tl" dir="2700000" dist="266700" sy="83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grpSp>
      <p:sp>
        <p:nvSpPr>
          <p:cNvPr id="54" name="Google Shape;54;p13"/>
          <p:cNvSpPr txBox="1"/>
          <p:nvPr/>
        </p:nvSpPr>
        <p:spPr>
          <a:xfrm>
            <a:off x="8445948" y="4631410"/>
            <a:ext cx="459923" cy="2077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fld id="{00000000-1234-1234-1234-123412341234}" type="slidenum">
              <a:rPr b="0" i="0" lang="en" sz="900" u="none" cap="none" strike="noStrike">
                <a:solidFill>
                  <a:schemeClr val="lt1"/>
                </a:solidFill>
                <a:latin typeface="Quattrocento Sans"/>
                <a:ea typeface="Quattrocento Sans"/>
                <a:cs typeface="Quattrocento Sans"/>
                <a:sym typeface="Quattrocento Sans"/>
              </a:rPr>
              <a:t>‹#›</a:t>
            </a:fld>
            <a:endParaRPr b="0" i="0" sz="900" u="none" cap="none" strike="noStrike">
              <a:solidFill>
                <a:schemeClr val="lt1"/>
              </a:solidFill>
              <a:latin typeface="Quattrocento Sans"/>
              <a:ea typeface="Quattrocento Sans"/>
              <a:cs typeface="Quattrocento Sans"/>
              <a:sym typeface="Quattrocento Sans"/>
            </a:endParaRPr>
          </a:p>
        </p:txBody>
      </p:sp>
      <p:sp>
        <p:nvSpPr>
          <p:cNvPr id="55" name="Google Shape;55;p13"/>
          <p:cNvSpPr txBox="1"/>
          <p:nvPr/>
        </p:nvSpPr>
        <p:spPr>
          <a:xfrm>
            <a:off x="6492404" y="4721919"/>
            <a:ext cx="1779879" cy="196207"/>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b="0" i="0" lang="en" sz="800" u="none" cap="none" strike="noStrike">
                <a:solidFill>
                  <a:srgbClr val="BFBFBF"/>
                </a:solidFill>
                <a:latin typeface="Quattrocento Sans"/>
                <a:ea typeface="Quattrocento Sans"/>
                <a:cs typeface="Quattrocento Sans"/>
                <a:sym typeface="Quattrocento Sans"/>
              </a:rPr>
              <a:t>www.yourwebsite.com</a:t>
            </a:r>
            <a:endParaRPr sz="1100"/>
          </a:p>
        </p:txBody>
      </p:sp>
      <p:sp>
        <p:nvSpPr>
          <p:cNvPr id="56" name="Google Shape;56;p13"/>
          <p:cNvSpPr txBox="1"/>
          <p:nvPr/>
        </p:nvSpPr>
        <p:spPr>
          <a:xfrm>
            <a:off x="380265" y="4721919"/>
            <a:ext cx="1577585" cy="19620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800" u="none" cap="none" strike="noStrike">
                <a:solidFill>
                  <a:srgbClr val="BFBFBF"/>
                </a:solidFill>
                <a:latin typeface="Quattrocento Sans"/>
                <a:ea typeface="Quattrocento Sans"/>
                <a:cs typeface="Quattrocento Sans"/>
                <a:sym typeface="Quattrocento Sans"/>
              </a:rPr>
              <a:t>2018 ©Splash!</a:t>
            </a:r>
            <a:endParaRPr sz="1100"/>
          </a:p>
        </p:txBody>
      </p:sp>
      <p:sp>
        <p:nvSpPr>
          <p:cNvPr id="57" name="Google Shape;57;p13"/>
          <p:cNvSpPr/>
          <p:nvPr/>
        </p:nvSpPr>
        <p:spPr>
          <a:xfrm>
            <a:off x="1654585" y="4766430"/>
            <a:ext cx="4745117" cy="107185"/>
          </a:xfrm>
          <a:prstGeom prst="roundRect">
            <a:avLst>
              <a:gd fmla="val 50000" name="adj"/>
            </a:avLst>
          </a:prstGeom>
          <a:solidFill>
            <a:srgbClr val="02031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58" name="Google Shape;58;p13"/>
          <p:cNvGrpSpPr/>
          <p:nvPr/>
        </p:nvGrpSpPr>
        <p:grpSpPr>
          <a:xfrm>
            <a:off x="380265" y="277280"/>
            <a:ext cx="654057" cy="263482"/>
            <a:chOff x="2437417" y="1269591"/>
            <a:chExt cx="4084621" cy="1645458"/>
          </a:xfrm>
        </p:grpSpPr>
        <p:sp>
          <p:nvSpPr>
            <p:cNvPr id="59" name="Google Shape;59;p13"/>
            <p:cNvSpPr/>
            <p:nvPr/>
          </p:nvSpPr>
          <p:spPr>
            <a:xfrm>
              <a:off x="2437417" y="1269591"/>
              <a:ext cx="4047942" cy="1645458"/>
            </a:xfrm>
            <a:custGeom>
              <a:rect b="b" l="l" r="r" t="t"/>
              <a:pathLst>
                <a:path extrusionOk="0" h="1645458" w="4047942">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60" name="Google Shape;60;p13"/>
            <p:cNvSpPr/>
            <p:nvPr/>
          </p:nvSpPr>
          <p:spPr>
            <a:xfrm>
              <a:off x="2879176" y="1577127"/>
              <a:ext cx="3164424" cy="1030386"/>
            </a:xfrm>
            <a:custGeom>
              <a:rect b="b" l="l" r="r" t="t"/>
              <a:pathLst>
                <a:path extrusionOk="0" h="1030386" w="3164424">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61" name="Google Shape;61;p13"/>
            <p:cNvSpPr/>
            <p:nvPr/>
          </p:nvSpPr>
          <p:spPr>
            <a:xfrm>
              <a:off x="6299796" y="1981201"/>
              <a:ext cx="222242" cy="222240"/>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 id="2147483711" r:id="rId53"/>
    <p:sldLayoutId id="2147483712" r:id="rId54"/>
    <p:sldLayoutId id="2147483713" r:id="rId55"/>
    <p:sldLayoutId id="2147483714" r:id="rId56"/>
    <p:sldLayoutId id="2147483715" r:id="rId57"/>
    <p:sldLayoutId id="2147483716" r:id="rId58"/>
    <p:sldLayoutId id="2147483717" r:id="rId59"/>
    <p:sldLayoutId id="2147483718" r:id="rId60"/>
    <p:sldLayoutId id="2147483719" r:id="rId61"/>
    <p:sldLayoutId id="2147483720" r:id="rId62"/>
    <p:sldLayoutId id="2147483721" r:id="rId63"/>
    <p:sldLayoutId id="2147483722" r:id="rId64"/>
    <p:sldLayoutId id="2147483723" r:id="rId65"/>
    <p:sldLayoutId id="2147483724" r:id="rId66"/>
    <p:sldLayoutId id="2147483725" r:id="rId67"/>
    <p:sldLayoutId id="2147483726" r:id="rId68"/>
    <p:sldLayoutId id="2147483727" r:id="rId69"/>
    <p:sldLayoutId id="2147483728" r:id="rId70"/>
    <p:sldLayoutId id="2147483729" r:id="rId71"/>
    <p:sldLayoutId id="2147483730" r:id="rId72"/>
    <p:sldLayoutId id="2147483731" r:id="rId73"/>
    <p:sldLayoutId id="2147483732" r:id="rId74"/>
    <p:sldLayoutId id="2147483733" r:id="rId75"/>
    <p:sldLayoutId id="2147483734" r:id="rId76"/>
    <p:sldLayoutId id="2147483735" r:id="rId7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9.png"/><Relationship Id="rId6"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22.png"/><Relationship Id="rId5"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17.xml"/><Relationship Id="rId3"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9.xml"/><Relationship Id="rId3" Type="http://schemas.openxmlformats.org/officeDocument/2006/relationships/image" Target="../media/image28.png"/><Relationship Id="rId4" Type="http://schemas.openxmlformats.org/officeDocument/2006/relationships/image" Target="../media/image27.png"/><Relationship Id="rId5" Type="http://schemas.openxmlformats.org/officeDocument/2006/relationships/image" Target="../media/image24.png"/><Relationship Id="rId6"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17.png"/><Relationship Id="rId7"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hyperlink" Target="https://scholars.ttu.edu/en/publications/phishing-url-detection-using-url-ranking-5" TargetMode="External"/><Relationship Id="rId4" Type="http://schemas.openxmlformats.org/officeDocument/2006/relationships/hyperlink" Target="https://www.hindawi.com/journals/scn/2017/5421046/" TargetMode="External"/><Relationship Id="rId9" Type="http://schemas.openxmlformats.org/officeDocument/2006/relationships/hyperlink" Target="https://devmesh.intel.com/projects/detecting-phishing-websites-using-neural-networks" TargetMode="External"/><Relationship Id="rId5" Type="http://schemas.openxmlformats.org/officeDocument/2006/relationships/hyperlink" Target="https://link.springer.com/article/10.1007/s00521-017-3305-0" TargetMode="External"/><Relationship Id="rId6" Type="http://schemas.openxmlformats.org/officeDocument/2006/relationships/hyperlink" Target="https://ieeexplore.ieee.org/document/8769571/authors#authors" TargetMode="External"/><Relationship Id="rId7" Type="http://schemas.openxmlformats.org/officeDocument/2006/relationships/hyperlink" Target="https://ieeexplore.ieee.org/document/8256834" TargetMode="External"/><Relationship Id="rId8" Type="http://schemas.openxmlformats.org/officeDocument/2006/relationships/hyperlink" Target="https://www.researchgate.net/publication/326249218_Swarm_Intelligence_Approaches_for_Parameter_Setting_of_Deep_Learning_Neural_Network_Case_Study_on_Phishing_Websites_Classification" TargetMode="External"/><Relationship Id="rId11" Type="http://schemas.openxmlformats.org/officeDocument/2006/relationships/hyperlink" Target="https://faizanahmad.tech/blog/2020/02/phishytics-machine-learning-for-phishing-websites-detection/" TargetMode="External"/><Relationship Id="rId10" Type="http://schemas.openxmlformats.org/officeDocument/2006/relationships/hyperlink" Target="https://medium.com/intel-software-innovators/detecting-phishing-websites-using-machine-learning-de723bf2f946" TargetMode="External"/><Relationship Id="rId13" Type="http://schemas.openxmlformats.org/officeDocument/2006/relationships/hyperlink" Target="https://www.researchgate.net/publication/259384371_Predicting_Phishing_Websites_based_on_Self-Structuring_Neural_Network" TargetMode="External"/><Relationship Id="rId12" Type="http://schemas.openxmlformats.org/officeDocument/2006/relationships/hyperlink" Target="https://www.pantechsolutions.net/detecting-phishing-websites-using-machine-learning" TargetMode="External"/><Relationship Id="rId15" Type="http://schemas.openxmlformats.org/officeDocument/2006/relationships/hyperlink" Target="https://www.statisticshowto.com/probability-and-statistics/t-test/" TargetMode="External"/><Relationship Id="rId14" Type="http://schemas.openxmlformats.org/officeDocument/2006/relationships/hyperlink" Target="http://eprints.hud.ac.uk/id/eprint/24330/6/MohammadPhishing14July2015.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3.xml"/><Relationship Id="rId3" Type="http://schemas.openxmlformats.org/officeDocument/2006/relationships/hyperlink" Target="https://enterprise.verizon.com/en-gb/resources/reports/dbir/" TargetMode="External"/><Relationship Id="rId4" Type="http://schemas.openxmlformats.org/officeDocument/2006/relationships/hyperlink" Target="https://apwg.org/trendsreports/" TargetMode="External"/><Relationship Id="rId5"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7.xml"/><Relationship Id="rId3" Type="http://schemas.openxmlformats.org/officeDocument/2006/relationships/hyperlink" Target="https://archive.ics.uci.edu/ml/datasets/phishing+websites#" TargetMode="External"/><Relationship Id="rId4" Type="http://schemas.openxmlformats.org/officeDocument/2006/relationships/hyperlink" Target="https://archive.ics.uci.edu/ml/machine-learning-databases/00327/Phishing%20Websites%20Features.docx"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8.png"/><Relationship Id="rId6"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91"/>
          <p:cNvSpPr/>
          <p:nvPr/>
        </p:nvSpPr>
        <p:spPr>
          <a:xfrm>
            <a:off x="6627515" y="3549455"/>
            <a:ext cx="2377019" cy="2377846"/>
          </a:xfrm>
          <a:custGeom>
            <a:rect b="b" l="l" r="r" t="t"/>
            <a:pathLst>
              <a:path extrusionOk="0" h="4896466" w="4894762">
                <a:moveTo>
                  <a:pt x="4659977" y="3491024"/>
                </a:moveTo>
                <a:lnTo>
                  <a:pt x="4600155" y="3615207"/>
                </a:lnTo>
                <a:cubicBezTo>
                  <a:pt x="4298641" y="4170244"/>
                  <a:pt x="3788731" y="4595645"/>
                  <a:pt x="3175440" y="4786399"/>
                </a:cubicBezTo>
                <a:lnTo>
                  <a:pt x="3126507" y="4798981"/>
                </a:lnTo>
                <a:close/>
                <a:moveTo>
                  <a:pt x="4884212" y="2674618"/>
                </a:moveTo>
                <a:lnTo>
                  <a:pt x="4883003" y="2698551"/>
                </a:lnTo>
                <a:cubicBezTo>
                  <a:pt x="4874645" y="2780853"/>
                  <a:pt x="4862210" y="2861951"/>
                  <a:pt x="4845904" y="2941638"/>
                </a:cubicBezTo>
                <a:lnTo>
                  <a:pt x="4794531" y="3141433"/>
                </a:lnTo>
                <a:lnTo>
                  <a:pt x="2763488" y="4873790"/>
                </a:lnTo>
                <a:lnTo>
                  <a:pt x="2697728" y="4883826"/>
                </a:lnTo>
                <a:cubicBezTo>
                  <a:pt x="2615425" y="4892185"/>
                  <a:pt x="2531918" y="4896466"/>
                  <a:pt x="2447410" y="4896466"/>
                </a:cubicBezTo>
                <a:lnTo>
                  <a:pt x="2288679" y="4888451"/>
                </a:lnTo>
                <a:close/>
                <a:moveTo>
                  <a:pt x="4863096" y="2067481"/>
                </a:moveTo>
                <a:lnTo>
                  <a:pt x="4883003" y="2197916"/>
                </a:lnTo>
                <a:lnTo>
                  <a:pt x="4894762" y="2430794"/>
                </a:lnTo>
                <a:lnTo>
                  <a:pt x="2045850" y="4860744"/>
                </a:lnTo>
                <a:lnTo>
                  <a:pt x="1954006" y="4846727"/>
                </a:lnTo>
                <a:cubicBezTo>
                  <a:pt x="1874319" y="4830421"/>
                  <a:pt x="1796042" y="4810243"/>
                  <a:pt x="1719381" y="4786399"/>
                </a:cubicBezTo>
                <a:lnTo>
                  <a:pt x="1688601" y="4775133"/>
                </a:lnTo>
                <a:close/>
                <a:moveTo>
                  <a:pt x="4726513" y="1558831"/>
                </a:moveTo>
                <a:lnTo>
                  <a:pt x="4785575" y="1720203"/>
                </a:lnTo>
                <a:lnTo>
                  <a:pt x="4823233" y="1866658"/>
                </a:lnTo>
                <a:lnTo>
                  <a:pt x="1495956" y="4704624"/>
                </a:lnTo>
                <a:lnTo>
                  <a:pt x="1494447" y="4704072"/>
                </a:lnTo>
                <a:cubicBezTo>
                  <a:pt x="1421222" y="4673100"/>
                  <a:pt x="1349817" y="4638667"/>
                  <a:pt x="1280437" y="4600978"/>
                </a:cubicBezTo>
                <a:lnTo>
                  <a:pt x="1210012" y="4558194"/>
                </a:lnTo>
                <a:close/>
                <a:moveTo>
                  <a:pt x="4504196" y="1123307"/>
                </a:moveTo>
                <a:lnTo>
                  <a:pt x="4600155" y="1281260"/>
                </a:lnTo>
                <a:lnTo>
                  <a:pt x="4651549" y="1387948"/>
                </a:lnTo>
                <a:lnTo>
                  <a:pt x="1051796" y="4458318"/>
                </a:lnTo>
                <a:lnTo>
                  <a:pt x="890107" y="4337409"/>
                </a:lnTo>
                <a:lnTo>
                  <a:pt x="815466" y="4269570"/>
                </a:lnTo>
                <a:close/>
                <a:moveTo>
                  <a:pt x="4208691" y="750209"/>
                </a:moveTo>
                <a:lnTo>
                  <a:pt x="4336586" y="890930"/>
                </a:lnTo>
                <a:lnTo>
                  <a:pt x="4400742" y="976724"/>
                </a:lnTo>
                <a:lnTo>
                  <a:pt x="685518" y="4145584"/>
                </a:lnTo>
                <a:lnTo>
                  <a:pt x="558235" y="4005537"/>
                </a:lnTo>
                <a:lnTo>
                  <a:pt x="493533" y="3919013"/>
                </a:lnTo>
                <a:close/>
                <a:moveTo>
                  <a:pt x="3842277" y="437590"/>
                </a:moveTo>
                <a:lnTo>
                  <a:pt x="4004714" y="559058"/>
                </a:lnTo>
                <a:lnTo>
                  <a:pt x="4078676" y="626279"/>
                </a:lnTo>
                <a:lnTo>
                  <a:pt x="390146" y="3772372"/>
                </a:lnTo>
                <a:lnTo>
                  <a:pt x="294666" y="3615207"/>
                </a:lnTo>
                <a:lnTo>
                  <a:pt x="242863" y="3507671"/>
                </a:lnTo>
                <a:close/>
                <a:moveTo>
                  <a:pt x="3397884" y="191483"/>
                </a:moveTo>
                <a:lnTo>
                  <a:pt x="3400373" y="192394"/>
                </a:lnTo>
                <a:cubicBezTo>
                  <a:pt x="3473599" y="223366"/>
                  <a:pt x="3545004" y="257799"/>
                  <a:pt x="3614384" y="295489"/>
                </a:cubicBezTo>
                <a:lnTo>
                  <a:pt x="3683990" y="337775"/>
                </a:lnTo>
                <a:lnTo>
                  <a:pt x="167974" y="3336723"/>
                </a:lnTo>
                <a:lnTo>
                  <a:pt x="109245" y="3176263"/>
                </a:lnTo>
                <a:lnTo>
                  <a:pt x="71336" y="3028828"/>
                </a:lnTo>
                <a:close/>
                <a:moveTo>
                  <a:pt x="1766305" y="98002"/>
                </a:moveTo>
                <a:lnTo>
                  <a:pt x="235822" y="1403412"/>
                </a:lnTo>
                <a:lnTo>
                  <a:pt x="294666" y="1281260"/>
                </a:lnTo>
                <a:cubicBezTo>
                  <a:pt x="596180" y="726223"/>
                  <a:pt x="1106089" y="300821"/>
                  <a:pt x="1719381" y="110068"/>
                </a:cubicBezTo>
                <a:close/>
                <a:moveTo>
                  <a:pt x="2847780" y="35541"/>
                </a:moveTo>
                <a:lnTo>
                  <a:pt x="2940815" y="49740"/>
                </a:lnTo>
                <a:cubicBezTo>
                  <a:pt x="3020502" y="66046"/>
                  <a:pt x="3098778" y="86224"/>
                  <a:pt x="3175440" y="110068"/>
                </a:cubicBezTo>
                <a:lnTo>
                  <a:pt x="3205239" y="120974"/>
                </a:lnTo>
                <a:lnTo>
                  <a:pt x="31562" y="2827927"/>
                </a:lnTo>
                <a:lnTo>
                  <a:pt x="11817" y="2698551"/>
                </a:lnTo>
                <a:lnTo>
                  <a:pt x="0" y="2464525"/>
                </a:lnTo>
                <a:close/>
                <a:moveTo>
                  <a:pt x="2447410" y="0"/>
                </a:moveTo>
                <a:lnTo>
                  <a:pt x="2604819" y="7949"/>
                </a:lnTo>
                <a:lnTo>
                  <a:pt x="10672" y="2220599"/>
                </a:lnTo>
                <a:lnTo>
                  <a:pt x="11817" y="2197916"/>
                </a:lnTo>
                <a:cubicBezTo>
                  <a:pt x="20176" y="2115613"/>
                  <a:pt x="32610" y="2034516"/>
                  <a:pt x="48917" y="1954829"/>
                </a:cubicBezTo>
                <a:lnTo>
                  <a:pt x="100684" y="1753500"/>
                </a:lnTo>
                <a:lnTo>
                  <a:pt x="2129624" y="22937"/>
                </a:lnTo>
                <a:lnTo>
                  <a:pt x="2197093" y="12640"/>
                </a:lnTo>
                <a:cubicBezTo>
                  <a:pt x="2279395" y="4282"/>
                  <a:pt x="2362903" y="0"/>
                  <a:pt x="2447410" y="0"/>
                </a:cubicBezTo>
                <a:close/>
              </a:path>
            </a:pathLst>
          </a:custGeom>
          <a:solidFill>
            <a:srgbClr val="F96700">
              <a:alpha val="149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Quattrocento Sans"/>
              <a:ea typeface="Quattrocento Sans"/>
              <a:cs typeface="Quattrocento Sans"/>
              <a:sym typeface="Quattrocento Sans"/>
            </a:endParaRPr>
          </a:p>
        </p:txBody>
      </p:sp>
      <p:sp>
        <p:nvSpPr>
          <p:cNvPr id="474" name="Google Shape;474;p91"/>
          <p:cNvSpPr/>
          <p:nvPr/>
        </p:nvSpPr>
        <p:spPr>
          <a:xfrm rot="2700000">
            <a:off x="8300459" y="1863274"/>
            <a:ext cx="730743" cy="636770"/>
          </a:xfrm>
          <a:custGeom>
            <a:rect b="b" l="l" r="r" t="t"/>
            <a:pathLst>
              <a:path extrusionOk="0" h="6861176" w="6721476">
                <a:moveTo>
                  <a:pt x="6186488" y="5792788"/>
                </a:moveTo>
                <a:lnTo>
                  <a:pt x="6721476" y="6861176"/>
                </a:lnTo>
                <a:lnTo>
                  <a:pt x="5122863" y="6861176"/>
                </a:lnTo>
                <a:close/>
                <a:moveTo>
                  <a:pt x="5780088" y="4978400"/>
                </a:moveTo>
                <a:lnTo>
                  <a:pt x="6015038" y="5449888"/>
                </a:lnTo>
                <a:lnTo>
                  <a:pt x="4606926" y="6861175"/>
                </a:lnTo>
                <a:lnTo>
                  <a:pt x="3900488" y="6861175"/>
                </a:lnTo>
                <a:close/>
                <a:moveTo>
                  <a:pt x="5375276" y="4165600"/>
                </a:moveTo>
                <a:lnTo>
                  <a:pt x="5608638" y="4633912"/>
                </a:lnTo>
                <a:lnTo>
                  <a:pt x="3384550" y="6861175"/>
                </a:lnTo>
                <a:lnTo>
                  <a:pt x="2678113" y="6861175"/>
                </a:lnTo>
                <a:close/>
                <a:moveTo>
                  <a:pt x="4964113" y="3349625"/>
                </a:moveTo>
                <a:lnTo>
                  <a:pt x="5202238" y="3822700"/>
                </a:lnTo>
                <a:lnTo>
                  <a:pt x="2162175" y="6861175"/>
                </a:lnTo>
                <a:lnTo>
                  <a:pt x="1457325" y="6861175"/>
                </a:lnTo>
                <a:close/>
                <a:moveTo>
                  <a:pt x="4559301" y="2535238"/>
                </a:moveTo>
                <a:lnTo>
                  <a:pt x="4795838" y="3006726"/>
                </a:lnTo>
                <a:lnTo>
                  <a:pt x="941387" y="6861176"/>
                </a:lnTo>
                <a:lnTo>
                  <a:pt x="234950" y="6861176"/>
                </a:lnTo>
                <a:close/>
                <a:moveTo>
                  <a:pt x="4152901" y="1722439"/>
                </a:moveTo>
                <a:lnTo>
                  <a:pt x="4386263" y="2193926"/>
                </a:lnTo>
                <a:lnTo>
                  <a:pt x="0" y="6580188"/>
                </a:lnTo>
                <a:lnTo>
                  <a:pt x="706437" y="5168901"/>
                </a:lnTo>
                <a:close/>
                <a:moveTo>
                  <a:pt x="3743325" y="906464"/>
                </a:moveTo>
                <a:lnTo>
                  <a:pt x="3981450" y="1379539"/>
                </a:lnTo>
                <a:lnTo>
                  <a:pt x="1222375" y="4137026"/>
                </a:lnTo>
                <a:lnTo>
                  <a:pt x="1928812" y="2724151"/>
                </a:lnTo>
                <a:close/>
                <a:moveTo>
                  <a:pt x="3289300" y="0"/>
                </a:moveTo>
                <a:lnTo>
                  <a:pt x="3575050" y="563563"/>
                </a:lnTo>
                <a:lnTo>
                  <a:pt x="2444750" y="1693863"/>
                </a:lnTo>
                <a:close/>
              </a:path>
            </a:pathLst>
          </a:custGeom>
          <a:solidFill>
            <a:srgbClr val="EE589E">
              <a:alpha val="2471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475" name="Google Shape;475;p91"/>
          <p:cNvSpPr txBox="1"/>
          <p:nvPr/>
        </p:nvSpPr>
        <p:spPr>
          <a:xfrm>
            <a:off x="2743201" y="654773"/>
            <a:ext cx="4057200" cy="3924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1" lang="en" sz="2100">
                <a:solidFill>
                  <a:srgbClr val="FFFFFF"/>
                </a:solidFill>
                <a:latin typeface="Roboto"/>
                <a:ea typeface="Roboto"/>
                <a:cs typeface="Roboto"/>
                <a:sym typeface="Roboto"/>
              </a:rPr>
              <a:t>ASE FINAL PROJECT</a:t>
            </a:r>
            <a:endParaRPr sz="1100"/>
          </a:p>
        </p:txBody>
      </p:sp>
      <p:cxnSp>
        <p:nvCxnSpPr>
          <p:cNvPr id="476" name="Google Shape;476;p91"/>
          <p:cNvCxnSpPr/>
          <p:nvPr/>
        </p:nvCxnSpPr>
        <p:spPr>
          <a:xfrm flipH="1" rot="10800000">
            <a:off x="2513251" y="880112"/>
            <a:ext cx="709875" cy="7650"/>
          </a:xfrm>
          <a:prstGeom prst="straightConnector1">
            <a:avLst/>
          </a:prstGeom>
          <a:noFill/>
          <a:ln cap="flat" cmpd="sng" w="12700">
            <a:solidFill>
              <a:srgbClr val="595959"/>
            </a:solidFill>
            <a:prstDash val="solid"/>
            <a:miter lim="800000"/>
            <a:headEnd len="sm" w="sm" type="none"/>
            <a:tailEnd len="sm" w="sm" type="none"/>
          </a:ln>
        </p:spPr>
      </p:cxnSp>
      <p:sp>
        <p:nvSpPr>
          <p:cNvPr id="477" name="Google Shape;477;p91"/>
          <p:cNvSpPr/>
          <p:nvPr/>
        </p:nvSpPr>
        <p:spPr>
          <a:xfrm>
            <a:off x="1039066" y="1270408"/>
            <a:ext cx="7612875" cy="13158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1" lang="en" sz="4800">
                <a:solidFill>
                  <a:srgbClr val="0E0F30"/>
                </a:solidFill>
                <a:latin typeface="Roboto"/>
                <a:ea typeface="Roboto"/>
                <a:cs typeface="Roboto"/>
                <a:sym typeface="Roboto"/>
              </a:rPr>
              <a:t>PHISHING WEBSITES DETECTION</a:t>
            </a:r>
            <a:endParaRPr sz="4800"/>
          </a:p>
        </p:txBody>
      </p:sp>
      <p:sp>
        <p:nvSpPr>
          <p:cNvPr id="478" name="Google Shape;478;p91"/>
          <p:cNvSpPr/>
          <p:nvPr/>
        </p:nvSpPr>
        <p:spPr>
          <a:xfrm>
            <a:off x="-247549" y="478369"/>
            <a:ext cx="1165565" cy="1165971"/>
          </a:xfrm>
          <a:custGeom>
            <a:rect b="b" l="l" r="r" t="t"/>
            <a:pathLst>
              <a:path extrusionOk="0" h="4896466" w="4894762">
                <a:moveTo>
                  <a:pt x="4659977" y="3491024"/>
                </a:moveTo>
                <a:lnTo>
                  <a:pt x="4600155" y="3615207"/>
                </a:lnTo>
                <a:cubicBezTo>
                  <a:pt x="4298641" y="4170244"/>
                  <a:pt x="3788731" y="4595645"/>
                  <a:pt x="3175440" y="4786399"/>
                </a:cubicBezTo>
                <a:lnTo>
                  <a:pt x="3126507" y="4798981"/>
                </a:lnTo>
                <a:close/>
                <a:moveTo>
                  <a:pt x="4884212" y="2674618"/>
                </a:moveTo>
                <a:lnTo>
                  <a:pt x="4883003" y="2698551"/>
                </a:lnTo>
                <a:cubicBezTo>
                  <a:pt x="4874645" y="2780853"/>
                  <a:pt x="4862210" y="2861951"/>
                  <a:pt x="4845904" y="2941638"/>
                </a:cubicBezTo>
                <a:lnTo>
                  <a:pt x="4794531" y="3141433"/>
                </a:lnTo>
                <a:lnTo>
                  <a:pt x="2763488" y="4873790"/>
                </a:lnTo>
                <a:lnTo>
                  <a:pt x="2697728" y="4883826"/>
                </a:lnTo>
                <a:cubicBezTo>
                  <a:pt x="2615425" y="4892185"/>
                  <a:pt x="2531918" y="4896466"/>
                  <a:pt x="2447410" y="4896466"/>
                </a:cubicBezTo>
                <a:lnTo>
                  <a:pt x="2288679" y="4888451"/>
                </a:lnTo>
                <a:close/>
                <a:moveTo>
                  <a:pt x="4863096" y="2067481"/>
                </a:moveTo>
                <a:lnTo>
                  <a:pt x="4883003" y="2197916"/>
                </a:lnTo>
                <a:lnTo>
                  <a:pt x="4894762" y="2430794"/>
                </a:lnTo>
                <a:lnTo>
                  <a:pt x="2045850" y="4860744"/>
                </a:lnTo>
                <a:lnTo>
                  <a:pt x="1954006" y="4846727"/>
                </a:lnTo>
                <a:cubicBezTo>
                  <a:pt x="1874319" y="4830421"/>
                  <a:pt x="1796042" y="4810243"/>
                  <a:pt x="1719381" y="4786399"/>
                </a:cubicBezTo>
                <a:lnTo>
                  <a:pt x="1688601" y="4775133"/>
                </a:lnTo>
                <a:close/>
                <a:moveTo>
                  <a:pt x="4726513" y="1558831"/>
                </a:moveTo>
                <a:lnTo>
                  <a:pt x="4785575" y="1720203"/>
                </a:lnTo>
                <a:lnTo>
                  <a:pt x="4823233" y="1866658"/>
                </a:lnTo>
                <a:lnTo>
                  <a:pt x="1495956" y="4704624"/>
                </a:lnTo>
                <a:lnTo>
                  <a:pt x="1494447" y="4704072"/>
                </a:lnTo>
                <a:cubicBezTo>
                  <a:pt x="1421222" y="4673100"/>
                  <a:pt x="1349817" y="4638667"/>
                  <a:pt x="1280437" y="4600978"/>
                </a:cubicBezTo>
                <a:lnTo>
                  <a:pt x="1210012" y="4558194"/>
                </a:lnTo>
                <a:close/>
                <a:moveTo>
                  <a:pt x="4504196" y="1123307"/>
                </a:moveTo>
                <a:lnTo>
                  <a:pt x="4600155" y="1281260"/>
                </a:lnTo>
                <a:lnTo>
                  <a:pt x="4651549" y="1387948"/>
                </a:lnTo>
                <a:lnTo>
                  <a:pt x="1051796" y="4458318"/>
                </a:lnTo>
                <a:lnTo>
                  <a:pt x="890107" y="4337409"/>
                </a:lnTo>
                <a:lnTo>
                  <a:pt x="815466" y="4269570"/>
                </a:lnTo>
                <a:close/>
                <a:moveTo>
                  <a:pt x="4208691" y="750209"/>
                </a:moveTo>
                <a:lnTo>
                  <a:pt x="4336586" y="890930"/>
                </a:lnTo>
                <a:lnTo>
                  <a:pt x="4400742" y="976724"/>
                </a:lnTo>
                <a:lnTo>
                  <a:pt x="685518" y="4145584"/>
                </a:lnTo>
                <a:lnTo>
                  <a:pt x="558235" y="4005537"/>
                </a:lnTo>
                <a:lnTo>
                  <a:pt x="493533" y="3919013"/>
                </a:lnTo>
                <a:close/>
                <a:moveTo>
                  <a:pt x="3842277" y="437590"/>
                </a:moveTo>
                <a:lnTo>
                  <a:pt x="4004714" y="559058"/>
                </a:lnTo>
                <a:lnTo>
                  <a:pt x="4078676" y="626279"/>
                </a:lnTo>
                <a:lnTo>
                  <a:pt x="390146" y="3772372"/>
                </a:lnTo>
                <a:lnTo>
                  <a:pt x="294666" y="3615207"/>
                </a:lnTo>
                <a:lnTo>
                  <a:pt x="242863" y="3507671"/>
                </a:lnTo>
                <a:close/>
                <a:moveTo>
                  <a:pt x="3397884" y="191483"/>
                </a:moveTo>
                <a:lnTo>
                  <a:pt x="3400373" y="192394"/>
                </a:lnTo>
                <a:cubicBezTo>
                  <a:pt x="3473599" y="223366"/>
                  <a:pt x="3545004" y="257799"/>
                  <a:pt x="3614384" y="295489"/>
                </a:cubicBezTo>
                <a:lnTo>
                  <a:pt x="3683990" y="337775"/>
                </a:lnTo>
                <a:lnTo>
                  <a:pt x="167974" y="3336723"/>
                </a:lnTo>
                <a:lnTo>
                  <a:pt x="109245" y="3176263"/>
                </a:lnTo>
                <a:lnTo>
                  <a:pt x="71336" y="3028828"/>
                </a:lnTo>
                <a:close/>
                <a:moveTo>
                  <a:pt x="1766305" y="98002"/>
                </a:moveTo>
                <a:lnTo>
                  <a:pt x="235822" y="1403412"/>
                </a:lnTo>
                <a:lnTo>
                  <a:pt x="294666" y="1281260"/>
                </a:lnTo>
                <a:cubicBezTo>
                  <a:pt x="596180" y="726223"/>
                  <a:pt x="1106089" y="300821"/>
                  <a:pt x="1719381" y="110068"/>
                </a:cubicBezTo>
                <a:close/>
                <a:moveTo>
                  <a:pt x="2847780" y="35541"/>
                </a:moveTo>
                <a:lnTo>
                  <a:pt x="2940815" y="49740"/>
                </a:lnTo>
                <a:cubicBezTo>
                  <a:pt x="3020502" y="66046"/>
                  <a:pt x="3098778" y="86224"/>
                  <a:pt x="3175440" y="110068"/>
                </a:cubicBezTo>
                <a:lnTo>
                  <a:pt x="3205239" y="120974"/>
                </a:lnTo>
                <a:lnTo>
                  <a:pt x="31562" y="2827927"/>
                </a:lnTo>
                <a:lnTo>
                  <a:pt x="11817" y="2698551"/>
                </a:lnTo>
                <a:lnTo>
                  <a:pt x="0" y="2464525"/>
                </a:lnTo>
                <a:close/>
                <a:moveTo>
                  <a:pt x="2447410" y="0"/>
                </a:moveTo>
                <a:lnTo>
                  <a:pt x="2604819" y="7949"/>
                </a:lnTo>
                <a:lnTo>
                  <a:pt x="10672" y="2220599"/>
                </a:lnTo>
                <a:lnTo>
                  <a:pt x="11817" y="2197916"/>
                </a:lnTo>
                <a:cubicBezTo>
                  <a:pt x="20176" y="2115613"/>
                  <a:pt x="32610" y="2034516"/>
                  <a:pt x="48917" y="1954829"/>
                </a:cubicBezTo>
                <a:lnTo>
                  <a:pt x="100684" y="1753500"/>
                </a:lnTo>
                <a:lnTo>
                  <a:pt x="2129624" y="22937"/>
                </a:lnTo>
                <a:lnTo>
                  <a:pt x="2197093" y="12640"/>
                </a:lnTo>
                <a:cubicBezTo>
                  <a:pt x="2279395" y="4282"/>
                  <a:pt x="2362903" y="0"/>
                  <a:pt x="2447410" y="0"/>
                </a:cubicBezTo>
                <a:close/>
              </a:path>
            </a:pathLst>
          </a:custGeom>
          <a:solidFill>
            <a:srgbClr val="48A1FA">
              <a:alpha val="2471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Quattrocento Sans"/>
              <a:ea typeface="Quattrocento Sans"/>
              <a:cs typeface="Quattrocento Sans"/>
              <a:sym typeface="Quattrocento Sans"/>
            </a:endParaRPr>
          </a:p>
        </p:txBody>
      </p:sp>
      <p:sp>
        <p:nvSpPr>
          <p:cNvPr id="479" name="Google Shape;479;p91"/>
          <p:cNvSpPr/>
          <p:nvPr/>
        </p:nvSpPr>
        <p:spPr>
          <a:xfrm>
            <a:off x="1101625" y="1286960"/>
            <a:ext cx="7612875" cy="13158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1" lang="en" sz="4700">
                <a:solidFill>
                  <a:srgbClr val="604A7B"/>
                </a:solidFill>
                <a:latin typeface="Roboto"/>
                <a:ea typeface="Roboto"/>
                <a:cs typeface="Roboto"/>
                <a:sym typeface="Roboto"/>
              </a:rPr>
              <a:t>PHISHING WEBSITES DETECTION</a:t>
            </a:r>
            <a:endParaRPr sz="4700"/>
          </a:p>
        </p:txBody>
      </p:sp>
      <p:sp>
        <p:nvSpPr>
          <p:cNvPr id="480" name="Google Shape;480;p91"/>
          <p:cNvSpPr/>
          <p:nvPr/>
        </p:nvSpPr>
        <p:spPr>
          <a:xfrm rot="-901102">
            <a:off x="7904515" y="1576272"/>
            <a:ext cx="447019" cy="127499"/>
          </a:xfrm>
          <a:custGeom>
            <a:rect b="b" l="l" r="r" t="t"/>
            <a:pathLst>
              <a:path extrusionOk="0" h="1601868" w="5616256">
                <a:moveTo>
                  <a:pt x="883566" y="0"/>
                </a:moveTo>
                <a:lnTo>
                  <a:pt x="1525017" y="642359"/>
                </a:lnTo>
                <a:lnTo>
                  <a:pt x="2166084" y="163"/>
                </a:lnTo>
                <a:lnTo>
                  <a:pt x="2808826" y="643267"/>
                </a:lnTo>
                <a:lnTo>
                  <a:pt x="3452949" y="252"/>
                </a:lnTo>
                <a:lnTo>
                  <a:pt x="4094672" y="643630"/>
                </a:lnTo>
                <a:lnTo>
                  <a:pt x="4735739" y="1434"/>
                </a:lnTo>
                <a:lnTo>
                  <a:pt x="5616256" y="884254"/>
                </a:lnTo>
                <a:lnTo>
                  <a:pt x="5138661" y="1362587"/>
                </a:lnTo>
                <a:lnTo>
                  <a:pt x="4736003" y="959672"/>
                </a:lnTo>
                <a:lnTo>
                  <a:pt x="4094936" y="1601868"/>
                </a:lnTo>
                <a:lnTo>
                  <a:pt x="3452194" y="958763"/>
                </a:lnTo>
                <a:lnTo>
                  <a:pt x="2811127" y="1600960"/>
                </a:lnTo>
                <a:lnTo>
                  <a:pt x="2166348" y="958401"/>
                </a:lnTo>
                <a:lnTo>
                  <a:pt x="1525281" y="1600597"/>
                </a:lnTo>
                <a:lnTo>
                  <a:pt x="883557" y="957220"/>
                </a:lnTo>
                <a:lnTo>
                  <a:pt x="478878" y="1361441"/>
                </a:lnTo>
                <a:lnTo>
                  <a:pt x="0" y="881809"/>
                </a:lnTo>
                <a:close/>
              </a:path>
            </a:pathLst>
          </a:custGeom>
          <a:solidFill>
            <a:srgbClr val="CC56C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Quattrocento Sans"/>
              <a:ea typeface="Quattrocento Sans"/>
              <a:cs typeface="Quattrocento Sans"/>
              <a:sym typeface="Quattrocento Sans"/>
            </a:endParaRPr>
          </a:p>
        </p:txBody>
      </p:sp>
      <p:sp>
        <p:nvSpPr>
          <p:cNvPr id="481" name="Google Shape;481;p91"/>
          <p:cNvSpPr txBox="1"/>
          <p:nvPr/>
        </p:nvSpPr>
        <p:spPr>
          <a:xfrm>
            <a:off x="1562811" y="3071918"/>
            <a:ext cx="6133500" cy="1038825"/>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3200">
                <a:solidFill>
                  <a:srgbClr val="132A52"/>
                </a:solidFill>
                <a:latin typeface="Roboto"/>
                <a:ea typeface="Roboto"/>
                <a:cs typeface="Roboto"/>
                <a:sym typeface="Roboto"/>
              </a:rPr>
              <a:t>DELHI TECHNOLOGICAL UNIVERSITY</a:t>
            </a:r>
            <a:endParaRPr sz="1100"/>
          </a:p>
        </p:txBody>
      </p:sp>
      <p:sp>
        <p:nvSpPr>
          <p:cNvPr id="482" name="Google Shape;482;p91"/>
          <p:cNvSpPr txBox="1"/>
          <p:nvPr/>
        </p:nvSpPr>
        <p:spPr>
          <a:xfrm>
            <a:off x="3061120" y="4196380"/>
            <a:ext cx="3150450" cy="276975"/>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1400">
                <a:solidFill>
                  <a:srgbClr val="FFFFFF"/>
                </a:solidFill>
                <a:latin typeface="Quattrocento Sans"/>
                <a:ea typeface="Quattrocento Sans"/>
                <a:cs typeface="Quattrocento Sans"/>
                <a:sym typeface="Quattrocento Sans"/>
              </a:rPr>
              <a:t>Team Members:</a:t>
            </a:r>
            <a:endParaRPr sz="1100"/>
          </a:p>
        </p:txBody>
      </p:sp>
      <p:sp>
        <p:nvSpPr>
          <p:cNvPr id="483" name="Google Shape;483;p91"/>
          <p:cNvSpPr txBox="1"/>
          <p:nvPr/>
        </p:nvSpPr>
        <p:spPr>
          <a:xfrm>
            <a:off x="2826538" y="4496129"/>
            <a:ext cx="3606000" cy="4845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a:solidFill>
                  <a:srgbClr val="FFFFFF"/>
                </a:solidFill>
                <a:latin typeface="Quattrocento Sans"/>
                <a:ea typeface="Quattrocento Sans"/>
                <a:cs typeface="Quattrocento Sans"/>
                <a:sym typeface="Quattrocento Sans"/>
              </a:rPr>
              <a:t>Pahul SIngh Kandra</a:t>
            </a:r>
            <a:r>
              <a:rPr lang="en" sz="1400">
                <a:solidFill>
                  <a:srgbClr val="FFFFFF"/>
                </a:solidFill>
                <a:latin typeface="Quattrocento Sans"/>
                <a:ea typeface="Quattrocento Sans"/>
                <a:cs typeface="Quattrocento Sans"/>
                <a:sym typeface="Quattrocento Sans"/>
              </a:rPr>
              <a:t> – 2K17/</a:t>
            </a:r>
            <a:r>
              <a:rPr lang="en">
                <a:solidFill>
                  <a:srgbClr val="FFFFFF"/>
                </a:solidFill>
                <a:latin typeface="Quattrocento Sans"/>
                <a:ea typeface="Quattrocento Sans"/>
                <a:cs typeface="Quattrocento Sans"/>
                <a:sym typeface="Quattrocento Sans"/>
              </a:rPr>
              <a:t>SE/075</a:t>
            </a:r>
            <a:endParaRPr sz="1100"/>
          </a:p>
          <a:p>
            <a:pPr indent="0" lvl="0" marL="0" marR="0" rtl="0" algn="ctr">
              <a:spcBef>
                <a:spcPts val="0"/>
              </a:spcBef>
              <a:spcAft>
                <a:spcPts val="0"/>
              </a:spcAft>
              <a:buNone/>
            </a:pPr>
            <a:r>
              <a:rPr lang="en">
                <a:solidFill>
                  <a:srgbClr val="FFFFFF"/>
                </a:solidFill>
                <a:latin typeface="Quattrocento Sans"/>
                <a:ea typeface="Quattrocento Sans"/>
                <a:cs typeface="Quattrocento Sans"/>
                <a:sym typeface="Quattrocento Sans"/>
              </a:rPr>
              <a:t>Nitin </a:t>
            </a:r>
            <a:r>
              <a:rPr lang="en" sz="1400">
                <a:solidFill>
                  <a:srgbClr val="FFFFFF"/>
                </a:solidFill>
                <a:latin typeface="Quattrocento Sans"/>
                <a:ea typeface="Quattrocento Sans"/>
                <a:cs typeface="Quattrocento Sans"/>
                <a:sym typeface="Quattrocento Sans"/>
              </a:rPr>
              <a:t>– 2K17</a:t>
            </a:r>
            <a:r>
              <a:rPr lang="en">
                <a:solidFill>
                  <a:srgbClr val="FFFFFF"/>
                </a:solidFill>
                <a:latin typeface="Quattrocento Sans"/>
                <a:ea typeface="Quattrocento Sans"/>
                <a:cs typeface="Quattrocento Sans"/>
                <a:sym typeface="Quattrocento Sans"/>
              </a:rPr>
              <a:t>/SE/071</a:t>
            </a:r>
            <a:endParaRPr sz="1100"/>
          </a:p>
        </p:txBody>
      </p:sp>
      <p:cxnSp>
        <p:nvCxnSpPr>
          <p:cNvPr id="484" name="Google Shape;484;p91"/>
          <p:cNvCxnSpPr/>
          <p:nvPr/>
        </p:nvCxnSpPr>
        <p:spPr>
          <a:xfrm flipH="1" rot="10800000">
            <a:off x="6278626" y="871018"/>
            <a:ext cx="709875" cy="7650"/>
          </a:xfrm>
          <a:prstGeom prst="straightConnector1">
            <a:avLst/>
          </a:prstGeom>
          <a:noFill/>
          <a:ln cap="flat" cmpd="sng" w="12700">
            <a:solidFill>
              <a:srgbClr val="595959"/>
            </a:solidFill>
            <a:prstDash val="solid"/>
            <a:miter lim="800000"/>
            <a:headEnd len="sm" w="sm" type="none"/>
            <a:tailEnd len="sm" w="sm" type="none"/>
          </a:ln>
        </p:spPr>
      </p:cxn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100"/>
          <p:cNvSpPr/>
          <p:nvPr/>
        </p:nvSpPr>
        <p:spPr>
          <a:xfrm>
            <a:off x="2179073" y="1"/>
            <a:ext cx="6964875" cy="2114550"/>
          </a:xfrm>
          <a:prstGeom prst="rect">
            <a:avLst/>
          </a:prstGeom>
          <a:solidFill>
            <a:srgbClr val="020319">
              <a:alpha val="698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816" name="Google Shape;816;p100"/>
          <p:cNvSpPr/>
          <p:nvPr/>
        </p:nvSpPr>
        <p:spPr>
          <a:xfrm>
            <a:off x="-9" y="0"/>
            <a:ext cx="2179125" cy="5143500"/>
          </a:xfrm>
          <a:prstGeom prst="rect">
            <a:avLst/>
          </a:prstGeom>
          <a:gradFill>
            <a:gsLst>
              <a:gs pos="0">
                <a:schemeClr val="accent1"/>
              </a:gs>
              <a:gs pos="8000">
                <a:schemeClr val="accent1"/>
              </a:gs>
              <a:gs pos="100000">
                <a:schemeClr val="accent4"/>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817" name="Google Shape;817;p100"/>
          <p:cNvSpPr/>
          <p:nvPr/>
        </p:nvSpPr>
        <p:spPr>
          <a:xfrm>
            <a:off x="2301244" y="143531"/>
            <a:ext cx="5969250" cy="4905450"/>
          </a:xfrm>
          <a:prstGeom prst="rect">
            <a:avLst/>
          </a:prstGeom>
          <a:solidFill>
            <a:schemeClr val="lt1"/>
          </a:solidFill>
          <a:ln>
            <a:noFill/>
          </a:ln>
          <a:effectLst>
            <a:outerShdw blurRad="114300" rotWithShape="0" algn="tl" dir="2700000" dist="63500">
              <a:srgbClr val="000000">
                <a:alpha val="1765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818" name="Google Shape;818;p100"/>
          <p:cNvSpPr txBox="1"/>
          <p:nvPr/>
        </p:nvSpPr>
        <p:spPr>
          <a:xfrm>
            <a:off x="196615" y="1755606"/>
            <a:ext cx="1460925" cy="25402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chemeClr val="lt1"/>
                </a:solidFill>
                <a:latin typeface="Roboto"/>
                <a:ea typeface="Roboto"/>
                <a:cs typeface="Roboto"/>
                <a:sym typeface="Roboto"/>
              </a:rPr>
              <a:t>Bi-variate analysis</a:t>
            </a:r>
            <a:endParaRPr sz="1200">
              <a:solidFill>
                <a:schemeClr val="lt1"/>
              </a:solidFill>
              <a:latin typeface="Roboto"/>
              <a:ea typeface="Roboto"/>
              <a:cs typeface="Roboto"/>
              <a:sym typeface="Roboto"/>
            </a:endParaRPr>
          </a:p>
        </p:txBody>
      </p:sp>
      <p:sp>
        <p:nvSpPr>
          <p:cNvPr id="819" name="Google Shape;819;p100"/>
          <p:cNvSpPr txBox="1"/>
          <p:nvPr/>
        </p:nvSpPr>
        <p:spPr>
          <a:xfrm>
            <a:off x="200215" y="2686426"/>
            <a:ext cx="1460925" cy="25402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chemeClr val="lt1"/>
                </a:solidFill>
                <a:latin typeface="Roboto"/>
                <a:ea typeface="Roboto"/>
                <a:cs typeface="Roboto"/>
                <a:sym typeface="Roboto"/>
              </a:rPr>
              <a:t>Feature Importance</a:t>
            </a:r>
            <a:endParaRPr sz="1100"/>
          </a:p>
        </p:txBody>
      </p:sp>
      <p:sp>
        <p:nvSpPr>
          <p:cNvPr id="820" name="Google Shape;820;p100"/>
          <p:cNvSpPr txBox="1"/>
          <p:nvPr/>
        </p:nvSpPr>
        <p:spPr>
          <a:xfrm>
            <a:off x="211540" y="1346495"/>
            <a:ext cx="1460925" cy="25402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chemeClr val="lt1"/>
                </a:solidFill>
                <a:latin typeface="Roboto"/>
                <a:ea typeface="Roboto"/>
                <a:cs typeface="Roboto"/>
                <a:sym typeface="Roboto"/>
              </a:rPr>
              <a:t>Correlation Matrix</a:t>
            </a:r>
            <a:endParaRPr sz="1100"/>
          </a:p>
        </p:txBody>
      </p:sp>
      <p:sp>
        <p:nvSpPr>
          <p:cNvPr id="821" name="Google Shape;821;p100"/>
          <p:cNvSpPr txBox="1"/>
          <p:nvPr/>
        </p:nvSpPr>
        <p:spPr>
          <a:xfrm>
            <a:off x="371981" y="2136525"/>
            <a:ext cx="1862100" cy="412425"/>
          </a:xfrm>
          <a:prstGeom prst="rect">
            <a:avLst/>
          </a:prstGeom>
          <a:noFill/>
          <a:ln>
            <a:noFill/>
          </a:ln>
        </p:spPr>
        <p:txBody>
          <a:bodyPr anchorCtr="0" anchor="t" bIns="34275" lIns="68575" spcFirstLastPara="1" rIns="68575" wrap="square" tIns="34275">
            <a:noAutofit/>
          </a:bodyPr>
          <a:lstStyle/>
          <a:p>
            <a:pPr indent="0" lvl="0" marL="0" marR="381000" rtl="0" algn="l">
              <a:spcBef>
                <a:spcPts val="0"/>
              </a:spcBef>
              <a:spcAft>
                <a:spcPts val="800"/>
              </a:spcAft>
              <a:buClr>
                <a:schemeClr val="dk1"/>
              </a:buClr>
              <a:buSzPts val="800"/>
              <a:buFont typeface="Arial"/>
              <a:buNone/>
            </a:pPr>
            <a:r>
              <a:rPr lang="en" sz="1200">
                <a:solidFill>
                  <a:schemeClr val="lt1"/>
                </a:solidFill>
                <a:latin typeface="Roboto"/>
                <a:ea typeface="Roboto"/>
                <a:cs typeface="Roboto"/>
                <a:sym typeface="Roboto"/>
              </a:rPr>
              <a:t>Percentage of observations per label</a:t>
            </a:r>
            <a:endParaRPr sz="1200">
              <a:solidFill>
                <a:schemeClr val="lt1"/>
              </a:solidFill>
              <a:latin typeface="Roboto"/>
              <a:ea typeface="Roboto"/>
              <a:cs typeface="Roboto"/>
              <a:sym typeface="Roboto"/>
            </a:endParaRPr>
          </a:p>
        </p:txBody>
      </p:sp>
      <p:grpSp>
        <p:nvGrpSpPr>
          <p:cNvPr id="822" name="Google Shape;822;p100"/>
          <p:cNvGrpSpPr/>
          <p:nvPr/>
        </p:nvGrpSpPr>
        <p:grpSpPr>
          <a:xfrm>
            <a:off x="-1118" y="1233111"/>
            <a:ext cx="2181354" cy="2069660"/>
            <a:chOff x="-2972" y="2329674"/>
            <a:chExt cx="2908472" cy="725700"/>
          </a:xfrm>
        </p:grpSpPr>
        <p:sp>
          <p:nvSpPr>
            <p:cNvPr id="823" name="Google Shape;823;p100"/>
            <p:cNvSpPr/>
            <p:nvPr/>
          </p:nvSpPr>
          <p:spPr>
            <a:xfrm>
              <a:off x="0" y="2329674"/>
              <a:ext cx="2905500" cy="725700"/>
            </a:xfrm>
            <a:prstGeom prst="rect">
              <a:avLst/>
            </a:prstGeom>
            <a:solidFill>
              <a:schemeClr val="lt1">
                <a:alpha val="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824" name="Google Shape;824;p100"/>
            <p:cNvSpPr/>
            <p:nvPr/>
          </p:nvSpPr>
          <p:spPr>
            <a:xfrm>
              <a:off x="-2972" y="2329674"/>
              <a:ext cx="48600" cy="7257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pic>
        <p:nvPicPr>
          <p:cNvPr id="825" name="Google Shape;825;p100"/>
          <p:cNvPicPr preferRelativeResize="0"/>
          <p:nvPr/>
        </p:nvPicPr>
        <p:blipFill>
          <a:blip r:embed="rId3">
            <a:alphaModFix/>
          </a:blip>
          <a:stretch>
            <a:fillRect/>
          </a:stretch>
        </p:blipFill>
        <p:spPr>
          <a:xfrm>
            <a:off x="2996288" y="1346494"/>
            <a:ext cx="4579144" cy="3464719"/>
          </a:xfrm>
          <a:prstGeom prst="rect">
            <a:avLst/>
          </a:prstGeom>
          <a:noFill/>
          <a:ln>
            <a:noFill/>
          </a:ln>
        </p:spPr>
      </p:pic>
      <p:pic>
        <p:nvPicPr>
          <p:cNvPr id="826" name="Google Shape;826;p100"/>
          <p:cNvPicPr preferRelativeResize="0"/>
          <p:nvPr/>
        </p:nvPicPr>
        <p:blipFill>
          <a:blip r:embed="rId4">
            <a:alphaModFix/>
          </a:blip>
          <a:stretch>
            <a:fillRect/>
          </a:stretch>
        </p:blipFill>
        <p:spPr>
          <a:xfrm>
            <a:off x="3948769" y="596400"/>
            <a:ext cx="3107531" cy="750094"/>
          </a:xfrm>
          <a:prstGeom prst="rect">
            <a:avLst/>
          </a:prstGeom>
          <a:noFill/>
          <a:ln>
            <a:noFill/>
          </a:ln>
        </p:spPr>
      </p:pic>
      <p:sp>
        <p:nvSpPr>
          <p:cNvPr id="827" name="Google Shape;827;p100"/>
          <p:cNvSpPr/>
          <p:nvPr/>
        </p:nvSpPr>
        <p:spPr>
          <a:xfrm>
            <a:off x="2301244" y="119025"/>
            <a:ext cx="5969250" cy="4905450"/>
          </a:xfrm>
          <a:prstGeom prst="rect">
            <a:avLst/>
          </a:prstGeom>
          <a:solidFill>
            <a:schemeClr val="lt1"/>
          </a:solidFill>
          <a:ln>
            <a:noFill/>
          </a:ln>
          <a:effectLst>
            <a:outerShdw blurRad="114300" rotWithShape="0" algn="tl" dir="2700000" dist="63500">
              <a:srgbClr val="000000">
                <a:alpha val="1765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pic>
        <p:nvPicPr>
          <p:cNvPr id="828" name="Google Shape;828;p100"/>
          <p:cNvPicPr preferRelativeResize="0"/>
          <p:nvPr/>
        </p:nvPicPr>
        <p:blipFill rotWithShape="1">
          <a:blip r:embed="rId5">
            <a:alphaModFix/>
          </a:blip>
          <a:srcRect b="-454" l="0" r="0" t="-454"/>
          <a:stretch/>
        </p:blipFill>
        <p:spPr>
          <a:xfrm>
            <a:off x="2659969" y="469538"/>
            <a:ext cx="5386913" cy="4115119"/>
          </a:xfrm>
          <a:prstGeom prst="rect">
            <a:avLst/>
          </a:prstGeom>
          <a:noFill/>
          <a:ln>
            <a:noFill/>
          </a:ln>
        </p:spPr>
      </p:pic>
      <p:sp>
        <p:nvSpPr>
          <p:cNvPr id="829" name="Google Shape;829;p100"/>
          <p:cNvSpPr/>
          <p:nvPr/>
        </p:nvSpPr>
        <p:spPr>
          <a:xfrm>
            <a:off x="2301244" y="119025"/>
            <a:ext cx="5969100" cy="4905600"/>
          </a:xfrm>
          <a:prstGeom prst="rect">
            <a:avLst/>
          </a:prstGeom>
          <a:solidFill>
            <a:schemeClr val="lt1"/>
          </a:solidFill>
          <a:ln>
            <a:noFill/>
          </a:ln>
          <a:effectLst>
            <a:outerShdw blurRad="114300" rotWithShape="0" algn="tl" dir="2700000" dist="63500">
              <a:srgbClr val="000000">
                <a:alpha val="1765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pic>
        <p:nvPicPr>
          <p:cNvPr id="830" name="Google Shape;830;p100"/>
          <p:cNvPicPr preferRelativeResize="0"/>
          <p:nvPr/>
        </p:nvPicPr>
        <p:blipFill rotWithShape="1">
          <a:blip r:embed="rId6">
            <a:alphaModFix/>
          </a:blip>
          <a:srcRect b="0" l="0" r="0" t="1516"/>
          <a:stretch/>
        </p:blipFill>
        <p:spPr>
          <a:xfrm>
            <a:off x="2529694" y="1156706"/>
            <a:ext cx="5597362" cy="2701838"/>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816"/>
                                        </p:tgtEl>
                                        <p:attrNameLst>
                                          <p:attrName>style.visibility</p:attrName>
                                        </p:attrNameLst>
                                      </p:cBhvr>
                                      <p:to>
                                        <p:strVal val="visible"/>
                                      </p:to>
                                    </p:set>
                                    <p:anim calcmode="lin" valueType="num">
                                      <p:cBhvr additive="base">
                                        <p:cTn dur="750"/>
                                        <p:tgtEl>
                                          <p:spTgt spid="81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0"/>
                                  </p:stCondLst>
                                  <p:childTnLst>
                                    <p:set>
                                      <p:cBhvr>
                                        <p:cTn dur="1" fill="hold">
                                          <p:stCondLst>
                                            <p:cond delay="0"/>
                                          </p:stCondLst>
                                        </p:cTn>
                                        <p:tgtEl>
                                          <p:spTgt spid="815"/>
                                        </p:tgtEl>
                                        <p:attrNameLst>
                                          <p:attrName>style.visibility</p:attrName>
                                        </p:attrNameLst>
                                      </p:cBhvr>
                                      <p:to>
                                        <p:strVal val="visible"/>
                                      </p:to>
                                    </p:set>
                                    <p:anim calcmode="lin" valueType="num">
                                      <p:cBhvr additive="base">
                                        <p:cTn dur="750"/>
                                        <p:tgtEl>
                                          <p:spTgt spid="81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500"/>
                                  </p:stCondLst>
                                  <p:childTnLst>
                                    <p:set>
                                      <p:cBhvr>
                                        <p:cTn dur="1" fill="hold">
                                          <p:stCondLst>
                                            <p:cond delay="0"/>
                                          </p:stCondLst>
                                        </p:cTn>
                                        <p:tgtEl>
                                          <p:spTgt spid="817"/>
                                        </p:tgtEl>
                                        <p:attrNameLst>
                                          <p:attrName>style.visibility</p:attrName>
                                        </p:attrNameLst>
                                      </p:cBhvr>
                                      <p:to>
                                        <p:strVal val="visible"/>
                                      </p:to>
                                    </p:set>
                                    <p:anim calcmode="lin" valueType="num">
                                      <p:cBhvr additive="base">
                                        <p:cTn dur="750"/>
                                        <p:tgtEl>
                                          <p:spTgt spid="81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5"/>
                                        </p:tgtEl>
                                        <p:attrNameLst>
                                          <p:attrName>style.visibility</p:attrName>
                                        </p:attrNameLst>
                                      </p:cBhvr>
                                      <p:to>
                                        <p:strVal val="visible"/>
                                      </p:to>
                                    </p:set>
                                    <p:animEffect filter="fade" transition="in">
                                      <p:cBhvr>
                                        <p:cTn dur="1000"/>
                                        <p:tgtEl>
                                          <p:spTgt spid="825"/>
                                        </p:tgtEl>
                                      </p:cBhvr>
                                    </p:animEffect>
                                  </p:childTnLst>
                                </p:cTn>
                              </p:par>
                              <p:par>
                                <p:cTn fill="hold" nodeType="withEffect" presetClass="entr" presetID="10" presetSubtype="0">
                                  <p:stCondLst>
                                    <p:cond delay="0"/>
                                  </p:stCondLst>
                                  <p:childTnLst>
                                    <p:set>
                                      <p:cBhvr>
                                        <p:cTn dur="1" fill="hold">
                                          <p:stCondLst>
                                            <p:cond delay="0"/>
                                          </p:stCondLst>
                                        </p:cTn>
                                        <p:tgtEl>
                                          <p:spTgt spid="826"/>
                                        </p:tgtEl>
                                        <p:attrNameLst>
                                          <p:attrName>style.visibility</p:attrName>
                                        </p:attrNameLst>
                                      </p:cBhvr>
                                      <p:to>
                                        <p:strVal val="visible"/>
                                      </p:to>
                                    </p:set>
                                    <p:animEffect filter="fade" transition="in">
                                      <p:cBhvr>
                                        <p:cTn dur="1000"/>
                                        <p:tgtEl>
                                          <p:spTgt spid="8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7"/>
                                        </p:tgtEl>
                                        <p:attrNameLst>
                                          <p:attrName>style.visibility</p:attrName>
                                        </p:attrNameLst>
                                      </p:cBhvr>
                                      <p:to>
                                        <p:strVal val="visible"/>
                                      </p:to>
                                    </p:set>
                                  </p:childTnLst>
                                </p:cTn>
                              </p:par>
                              <p:par>
                                <p:cTn fill="hold" nodeType="withEffect" presetClass="entr" presetID="2" presetSubtype="1">
                                  <p:stCondLst>
                                    <p:cond delay="0"/>
                                  </p:stCondLst>
                                  <p:childTnLst>
                                    <p:set>
                                      <p:cBhvr>
                                        <p:cTn dur="1" fill="hold">
                                          <p:stCondLst>
                                            <p:cond delay="0"/>
                                          </p:stCondLst>
                                        </p:cTn>
                                        <p:tgtEl>
                                          <p:spTgt spid="828"/>
                                        </p:tgtEl>
                                        <p:attrNameLst>
                                          <p:attrName>style.visibility</p:attrName>
                                        </p:attrNameLst>
                                      </p:cBhvr>
                                      <p:to>
                                        <p:strVal val="visible"/>
                                      </p:to>
                                    </p:set>
                                    <p:anim calcmode="lin" valueType="num">
                                      <p:cBhvr additive="base">
                                        <p:cTn dur="1000"/>
                                        <p:tgtEl>
                                          <p:spTgt spid="82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9"/>
                                        </p:tgtEl>
                                        <p:attrNameLst>
                                          <p:attrName>style.visibility</p:attrName>
                                        </p:attrNameLst>
                                      </p:cBhvr>
                                      <p:to>
                                        <p:strVal val="visible"/>
                                      </p:to>
                                    </p:set>
                                  </p:childTnLst>
                                </p:cTn>
                              </p:par>
                              <p:par>
                                <p:cTn fill="hold" nodeType="withEffect" presetClass="entr" presetID="2" presetSubtype="1">
                                  <p:stCondLst>
                                    <p:cond delay="0"/>
                                  </p:stCondLst>
                                  <p:childTnLst>
                                    <p:set>
                                      <p:cBhvr>
                                        <p:cTn dur="1" fill="hold">
                                          <p:stCondLst>
                                            <p:cond delay="0"/>
                                          </p:stCondLst>
                                        </p:cTn>
                                        <p:tgtEl>
                                          <p:spTgt spid="830"/>
                                        </p:tgtEl>
                                        <p:attrNameLst>
                                          <p:attrName>style.visibility</p:attrName>
                                        </p:attrNameLst>
                                      </p:cBhvr>
                                      <p:to>
                                        <p:strVal val="visible"/>
                                      </p:to>
                                    </p:set>
                                    <p:anim calcmode="lin" valueType="num">
                                      <p:cBhvr additive="base">
                                        <p:cTn dur="1000"/>
                                        <p:tgtEl>
                                          <p:spTgt spid="83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101"/>
          <p:cNvSpPr/>
          <p:nvPr/>
        </p:nvSpPr>
        <p:spPr>
          <a:xfrm>
            <a:off x="229256" y="238800"/>
            <a:ext cx="933075" cy="468450"/>
          </a:xfrm>
          <a:prstGeom prst="rect">
            <a:avLst/>
          </a:prstGeom>
          <a:solidFill>
            <a:srgbClr val="02031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20124D"/>
              </a:solidFill>
            </a:endParaRPr>
          </a:p>
        </p:txBody>
      </p:sp>
      <p:sp>
        <p:nvSpPr>
          <p:cNvPr id="836" name="Google Shape;836;p101"/>
          <p:cNvSpPr/>
          <p:nvPr/>
        </p:nvSpPr>
        <p:spPr>
          <a:xfrm>
            <a:off x="229256" y="4495088"/>
            <a:ext cx="933075" cy="468450"/>
          </a:xfrm>
          <a:prstGeom prst="rect">
            <a:avLst/>
          </a:prstGeom>
          <a:solidFill>
            <a:srgbClr val="02031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20124D"/>
              </a:solidFill>
            </a:endParaRPr>
          </a:p>
        </p:txBody>
      </p:sp>
      <p:sp>
        <p:nvSpPr>
          <p:cNvPr id="837" name="Google Shape;837;p101"/>
          <p:cNvSpPr/>
          <p:nvPr/>
        </p:nvSpPr>
        <p:spPr>
          <a:xfrm>
            <a:off x="7048481" y="4495088"/>
            <a:ext cx="1284975" cy="468450"/>
          </a:xfrm>
          <a:prstGeom prst="rect">
            <a:avLst/>
          </a:prstGeom>
          <a:solidFill>
            <a:srgbClr val="02031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20124D"/>
              </a:solidFill>
            </a:endParaRPr>
          </a:p>
        </p:txBody>
      </p:sp>
      <p:sp>
        <p:nvSpPr>
          <p:cNvPr id="838" name="Google Shape;838;p101"/>
          <p:cNvSpPr txBox="1"/>
          <p:nvPr/>
        </p:nvSpPr>
        <p:spPr>
          <a:xfrm>
            <a:off x="289857" y="1445169"/>
            <a:ext cx="2049300" cy="25402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FFFFFF"/>
                </a:solidFill>
                <a:latin typeface="Roboto"/>
                <a:ea typeface="Roboto"/>
                <a:cs typeface="Roboto"/>
                <a:sym typeface="Roboto"/>
              </a:rPr>
              <a:t>Defining Problem Statement</a:t>
            </a:r>
            <a:endParaRPr sz="1200">
              <a:solidFill>
                <a:srgbClr val="FFFFFF"/>
              </a:solidFill>
              <a:latin typeface="Roboto"/>
              <a:ea typeface="Roboto"/>
              <a:cs typeface="Roboto"/>
              <a:sym typeface="Roboto"/>
            </a:endParaRPr>
          </a:p>
        </p:txBody>
      </p:sp>
      <p:sp>
        <p:nvSpPr>
          <p:cNvPr id="839" name="Google Shape;839;p101"/>
          <p:cNvSpPr txBox="1"/>
          <p:nvPr/>
        </p:nvSpPr>
        <p:spPr>
          <a:xfrm>
            <a:off x="289856" y="2612513"/>
            <a:ext cx="1903275" cy="46845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FFFFFF"/>
                </a:solidFill>
                <a:latin typeface="Roboto"/>
                <a:ea typeface="Roboto"/>
                <a:cs typeface="Roboto"/>
                <a:sym typeface="Roboto"/>
              </a:rPr>
              <a:t>Relevant Data Collection</a:t>
            </a:r>
            <a:endParaRPr sz="1200">
              <a:solidFill>
                <a:srgbClr val="FFFFFF"/>
              </a:solidFill>
              <a:latin typeface="Roboto"/>
              <a:ea typeface="Roboto"/>
              <a:cs typeface="Roboto"/>
              <a:sym typeface="Roboto"/>
            </a:endParaRPr>
          </a:p>
        </p:txBody>
      </p:sp>
      <p:sp>
        <p:nvSpPr>
          <p:cNvPr id="840" name="Google Shape;840;p101"/>
          <p:cNvSpPr txBox="1"/>
          <p:nvPr/>
        </p:nvSpPr>
        <p:spPr>
          <a:xfrm>
            <a:off x="175210" y="3782288"/>
            <a:ext cx="2122875" cy="254025"/>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 sz="1200">
                <a:solidFill>
                  <a:srgbClr val="FFFFFF"/>
                </a:solidFill>
                <a:latin typeface="Roboto"/>
                <a:ea typeface="Roboto"/>
                <a:cs typeface="Roboto"/>
                <a:sym typeface="Roboto"/>
              </a:rPr>
              <a:t>Exploratory Data Analysis</a:t>
            </a:r>
            <a:endParaRPr sz="1200">
              <a:solidFill>
                <a:srgbClr val="FFFFFF"/>
              </a:solidFill>
              <a:latin typeface="Roboto"/>
              <a:ea typeface="Roboto"/>
              <a:cs typeface="Roboto"/>
              <a:sym typeface="Roboto"/>
            </a:endParaRPr>
          </a:p>
        </p:txBody>
      </p:sp>
      <p:sp>
        <p:nvSpPr>
          <p:cNvPr id="841" name="Google Shape;841;p101"/>
          <p:cNvSpPr txBox="1"/>
          <p:nvPr/>
        </p:nvSpPr>
        <p:spPr>
          <a:xfrm flipH="1">
            <a:off x="6906984" y="1434032"/>
            <a:ext cx="2238300" cy="263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FFFFFF"/>
                </a:solidFill>
                <a:latin typeface="Roboto"/>
                <a:ea typeface="Roboto"/>
                <a:cs typeface="Roboto"/>
                <a:sym typeface="Roboto"/>
              </a:rPr>
              <a:t>Hyper-parameter tuning</a:t>
            </a:r>
            <a:endParaRPr sz="1200">
              <a:solidFill>
                <a:srgbClr val="FFFFFF"/>
              </a:solidFill>
              <a:latin typeface="Roboto"/>
              <a:ea typeface="Roboto"/>
              <a:cs typeface="Roboto"/>
              <a:sym typeface="Roboto"/>
            </a:endParaRPr>
          </a:p>
        </p:txBody>
      </p:sp>
      <p:sp>
        <p:nvSpPr>
          <p:cNvPr id="842" name="Google Shape;842;p101"/>
          <p:cNvSpPr txBox="1"/>
          <p:nvPr/>
        </p:nvSpPr>
        <p:spPr>
          <a:xfrm flipH="1">
            <a:off x="5961518" y="4219694"/>
            <a:ext cx="1944225" cy="25402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FFFFFF"/>
                </a:solidFill>
                <a:latin typeface="Roboto"/>
                <a:ea typeface="Roboto"/>
                <a:cs typeface="Roboto"/>
                <a:sym typeface="Roboto"/>
              </a:rPr>
              <a:t>Feature Selection (Choice of Relevant features)</a:t>
            </a:r>
            <a:endParaRPr sz="1200">
              <a:solidFill>
                <a:srgbClr val="FFFFFF"/>
              </a:solidFill>
              <a:latin typeface="Roboto"/>
              <a:ea typeface="Roboto"/>
              <a:cs typeface="Roboto"/>
              <a:sym typeface="Roboto"/>
            </a:endParaRPr>
          </a:p>
        </p:txBody>
      </p:sp>
      <p:sp>
        <p:nvSpPr>
          <p:cNvPr id="843" name="Google Shape;843;p101"/>
          <p:cNvSpPr txBox="1"/>
          <p:nvPr/>
        </p:nvSpPr>
        <p:spPr>
          <a:xfrm flipH="1">
            <a:off x="3657356" y="4334531"/>
            <a:ext cx="1362600" cy="25402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FFFFFF"/>
                </a:solidFill>
                <a:latin typeface="Roboto"/>
                <a:ea typeface="Roboto"/>
                <a:cs typeface="Roboto"/>
                <a:sym typeface="Roboto"/>
              </a:rPr>
              <a:t>Pre-Processing</a:t>
            </a:r>
            <a:endParaRPr sz="1200">
              <a:solidFill>
                <a:srgbClr val="FFFFFF"/>
              </a:solidFill>
              <a:latin typeface="Roboto"/>
              <a:ea typeface="Roboto"/>
              <a:cs typeface="Roboto"/>
              <a:sym typeface="Roboto"/>
            </a:endParaRPr>
          </a:p>
          <a:p>
            <a:pPr indent="0" lvl="0" marL="0" marR="0" rtl="0" algn="l">
              <a:spcBef>
                <a:spcPts val="0"/>
              </a:spcBef>
              <a:spcAft>
                <a:spcPts val="0"/>
              </a:spcAft>
              <a:buNone/>
            </a:pPr>
            <a:r>
              <a:t/>
            </a:r>
            <a:endParaRPr sz="1200">
              <a:solidFill>
                <a:srgbClr val="FFFFFF"/>
              </a:solidFill>
              <a:latin typeface="Roboto"/>
              <a:ea typeface="Roboto"/>
              <a:cs typeface="Roboto"/>
              <a:sym typeface="Roboto"/>
            </a:endParaRPr>
          </a:p>
        </p:txBody>
      </p:sp>
      <p:grpSp>
        <p:nvGrpSpPr>
          <p:cNvPr id="844" name="Google Shape;844;p101"/>
          <p:cNvGrpSpPr/>
          <p:nvPr/>
        </p:nvGrpSpPr>
        <p:grpSpPr>
          <a:xfrm>
            <a:off x="2429134" y="1386739"/>
            <a:ext cx="422100" cy="422100"/>
            <a:chOff x="3205479" y="1848986"/>
            <a:chExt cx="562800" cy="562800"/>
          </a:xfrm>
        </p:grpSpPr>
        <p:sp>
          <p:nvSpPr>
            <p:cNvPr id="845" name="Google Shape;845;p101"/>
            <p:cNvSpPr/>
            <p:nvPr/>
          </p:nvSpPr>
          <p:spPr>
            <a:xfrm>
              <a:off x="3205479" y="1848986"/>
              <a:ext cx="562800" cy="562800"/>
            </a:xfrm>
            <a:prstGeom prst="ellipse">
              <a:avLst/>
            </a:prstGeom>
            <a:gradFill>
              <a:gsLst>
                <a:gs pos="0">
                  <a:srgbClr val="8068A5"/>
                </a:gs>
                <a:gs pos="11000">
                  <a:srgbClr val="8068A5"/>
                </a:gs>
                <a:gs pos="100000">
                  <a:srgbClr val="5F4B7E"/>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846" name="Google Shape;846;p101"/>
            <p:cNvSpPr txBox="1"/>
            <p:nvPr/>
          </p:nvSpPr>
          <p:spPr>
            <a:xfrm>
              <a:off x="3215154" y="1961106"/>
              <a:ext cx="5433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01</a:t>
              </a:r>
              <a:endParaRPr sz="1100"/>
            </a:p>
          </p:txBody>
        </p:sp>
      </p:grpSp>
      <p:grpSp>
        <p:nvGrpSpPr>
          <p:cNvPr id="847" name="Google Shape;847;p101"/>
          <p:cNvGrpSpPr/>
          <p:nvPr/>
        </p:nvGrpSpPr>
        <p:grpSpPr>
          <a:xfrm>
            <a:off x="2114520" y="2529685"/>
            <a:ext cx="422100" cy="422100"/>
            <a:chOff x="3205479" y="1848986"/>
            <a:chExt cx="562800" cy="562800"/>
          </a:xfrm>
        </p:grpSpPr>
        <p:sp>
          <p:nvSpPr>
            <p:cNvPr id="848" name="Google Shape;848;p101"/>
            <p:cNvSpPr/>
            <p:nvPr/>
          </p:nvSpPr>
          <p:spPr>
            <a:xfrm>
              <a:off x="3205479" y="1848986"/>
              <a:ext cx="562800" cy="562800"/>
            </a:xfrm>
            <a:prstGeom prst="ellipse">
              <a:avLst/>
            </a:prstGeom>
            <a:gradFill>
              <a:gsLst>
                <a:gs pos="0">
                  <a:srgbClr val="48A1FA"/>
                </a:gs>
                <a:gs pos="11000">
                  <a:srgbClr val="48A1FA"/>
                </a:gs>
                <a:gs pos="100000">
                  <a:srgbClr val="0678EB"/>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849" name="Google Shape;849;p101"/>
            <p:cNvSpPr txBox="1"/>
            <p:nvPr/>
          </p:nvSpPr>
          <p:spPr>
            <a:xfrm>
              <a:off x="3215154" y="1961106"/>
              <a:ext cx="5433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02</a:t>
              </a:r>
              <a:endParaRPr sz="1100"/>
            </a:p>
          </p:txBody>
        </p:sp>
      </p:grpSp>
      <p:grpSp>
        <p:nvGrpSpPr>
          <p:cNvPr id="850" name="Google Shape;850;p101"/>
          <p:cNvGrpSpPr/>
          <p:nvPr/>
        </p:nvGrpSpPr>
        <p:grpSpPr>
          <a:xfrm>
            <a:off x="2398513" y="3621837"/>
            <a:ext cx="422100" cy="422100"/>
            <a:chOff x="3205479" y="1848986"/>
            <a:chExt cx="562800" cy="562800"/>
          </a:xfrm>
        </p:grpSpPr>
        <p:sp>
          <p:nvSpPr>
            <p:cNvPr id="851" name="Google Shape;851;p101"/>
            <p:cNvSpPr/>
            <p:nvPr/>
          </p:nvSpPr>
          <p:spPr>
            <a:xfrm>
              <a:off x="3205479" y="1848986"/>
              <a:ext cx="562800" cy="562800"/>
            </a:xfrm>
            <a:prstGeom prst="ellipse">
              <a:avLst/>
            </a:prstGeom>
            <a:gradFill>
              <a:gsLst>
                <a:gs pos="0">
                  <a:srgbClr val="2ECCE4"/>
                </a:gs>
                <a:gs pos="11000">
                  <a:srgbClr val="2ECCE4"/>
                </a:gs>
                <a:gs pos="100000">
                  <a:srgbClr val="17A1B5"/>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852" name="Google Shape;852;p101"/>
            <p:cNvSpPr txBox="1"/>
            <p:nvPr/>
          </p:nvSpPr>
          <p:spPr>
            <a:xfrm>
              <a:off x="3215154" y="1961106"/>
              <a:ext cx="5433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03</a:t>
              </a:r>
              <a:endParaRPr sz="1100"/>
            </a:p>
          </p:txBody>
        </p:sp>
      </p:grpSp>
      <p:grpSp>
        <p:nvGrpSpPr>
          <p:cNvPr id="853" name="Google Shape;853;p101"/>
          <p:cNvGrpSpPr/>
          <p:nvPr/>
        </p:nvGrpSpPr>
        <p:grpSpPr>
          <a:xfrm>
            <a:off x="3181078" y="4250487"/>
            <a:ext cx="422100" cy="422100"/>
            <a:chOff x="3205479" y="1848986"/>
            <a:chExt cx="562800" cy="562800"/>
          </a:xfrm>
        </p:grpSpPr>
        <p:sp>
          <p:nvSpPr>
            <p:cNvPr id="854" name="Google Shape;854;p101"/>
            <p:cNvSpPr/>
            <p:nvPr/>
          </p:nvSpPr>
          <p:spPr>
            <a:xfrm>
              <a:off x="3205479" y="1848986"/>
              <a:ext cx="562800" cy="562800"/>
            </a:xfrm>
            <a:prstGeom prst="ellipse">
              <a:avLst/>
            </a:prstGeom>
            <a:gradFill>
              <a:gsLst>
                <a:gs pos="0">
                  <a:srgbClr val="EE589E"/>
                </a:gs>
                <a:gs pos="11000">
                  <a:srgbClr val="EE589E"/>
                </a:gs>
                <a:gs pos="100000">
                  <a:srgbClr val="DD1673"/>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855" name="Google Shape;855;p101"/>
            <p:cNvSpPr txBox="1"/>
            <p:nvPr/>
          </p:nvSpPr>
          <p:spPr>
            <a:xfrm>
              <a:off x="3215154" y="1961106"/>
              <a:ext cx="5433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04</a:t>
              </a:r>
              <a:endParaRPr sz="1100"/>
            </a:p>
          </p:txBody>
        </p:sp>
      </p:grpSp>
      <p:grpSp>
        <p:nvGrpSpPr>
          <p:cNvPr id="856" name="Google Shape;856;p101"/>
          <p:cNvGrpSpPr/>
          <p:nvPr/>
        </p:nvGrpSpPr>
        <p:grpSpPr>
          <a:xfrm>
            <a:off x="5471784" y="4219691"/>
            <a:ext cx="422100" cy="422100"/>
            <a:chOff x="3205479" y="1848986"/>
            <a:chExt cx="562800" cy="562800"/>
          </a:xfrm>
        </p:grpSpPr>
        <p:sp>
          <p:nvSpPr>
            <p:cNvPr id="857" name="Google Shape;857;p101"/>
            <p:cNvSpPr/>
            <p:nvPr/>
          </p:nvSpPr>
          <p:spPr>
            <a:xfrm>
              <a:off x="3205479" y="1848986"/>
              <a:ext cx="562800" cy="562800"/>
            </a:xfrm>
            <a:prstGeom prst="ellipse">
              <a:avLst/>
            </a:prstGeom>
            <a:gradFill>
              <a:gsLst>
                <a:gs pos="0">
                  <a:srgbClr val="FF974E"/>
                </a:gs>
                <a:gs pos="11000">
                  <a:srgbClr val="FF974E"/>
                </a:gs>
                <a:gs pos="100000">
                  <a:srgbClr val="F96700"/>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858" name="Google Shape;858;p101"/>
            <p:cNvSpPr txBox="1"/>
            <p:nvPr/>
          </p:nvSpPr>
          <p:spPr>
            <a:xfrm>
              <a:off x="3215154" y="1961106"/>
              <a:ext cx="5433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05</a:t>
              </a:r>
              <a:endParaRPr sz="1100"/>
            </a:p>
          </p:txBody>
        </p:sp>
      </p:grpSp>
      <p:grpSp>
        <p:nvGrpSpPr>
          <p:cNvPr id="859" name="Google Shape;859;p101"/>
          <p:cNvGrpSpPr/>
          <p:nvPr/>
        </p:nvGrpSpPr>
        <p:grpSpPr>
          <a:xfrm>
            <a:off x="4936363" y="2206210"/>
            <a:ext cx="594510" cy="596838"/>
            <a:chOff x="6581817" y="2941613"/>
            <a:chExt cx="792680" cy="795785"/>
          </a:xfrm>
        </p:grpSpPr>
        <p:sp>
          <p:nvSpPr>
            <p:cNvPr id="860" name="Google Shape;860;p101"/>
            <p:cNvSpPr/>
            <p:nvPr/>
          </p:nvSpPr>
          <p:spPr>
            <a:xfrm>
              <a:off x="6581817" y="2941613"/>
              <a:ext cx="792680" cy="795785"/>
            </a:xfrm>
            <a:custGeom>
              <a:rect b="b" l="l" r="r" t="t"/>
              <a:pathLst>
                <a:path extrusionOk="0" h="493" w="491">
                  <a:moveTo>
                    <a:pt x="491" y="209"/>
                  </a:moveTo>
                  <a:cubicBezTo>
                    <a:pt x="473" y="147"/>
                    <a:pt x="473" y="147"/>
                    <a:pt x="473" y="147"/>
                  </a:cubicBezTo>
                  <a:cubicBezTo>
                    <a:pt x="425" y="153"/>
                    <a:pt x="425" y="153"/>
                    <a:pt x="425" y="153"/>
                  </a:cubicBezTo>
                  <a:cubicBezTo>
                    <a:pt x="416" y="135"/>
                    <a:pt x="403" y="118"/>
                    <a:pt x="389" y="104"/>
                  </a:cubicBezTo>
                  <a:cubicBezTo>
                    <a:pt x="409" y="61"/>
                    <a:pt x="409" y="61"/>
                    <a:pt x="409" y="61"/>
                  </a:cubicBezTo>
                  <a:cubicBezTo>
                    <a:pt x="356" y="25"/>
                    <a:pt x="356" y="25"/>
                    <a:pt x="356" y="25"/>
                  </a:cubicBezTo>
                  <a:cubicBezTo>
                    <a:pt x="323" y="61"/>
                    <a:pt x="323" y="61"/>
                    <a:pt x="323" y="61"/>
                  </a:cubicBezTo>
                  <a:cubicBezTo>
                    <a:pt x="304" y="53"/>
                    <a:pt x="284" y="48"/>
                    <a:pt x="264" y="47"/>
                  </a:cubicBezTo>
                  <a:cubicBezTo>
                    <a:pt x="252" y="0"/>
                    <a:pt x="252" y="0"/>
                    <a:pt x="252" y="0"/>
                  </a:cubicBezTo>
                  <a:cubicBezTo>
                    <a:pt x="188" y="6"/>
                    <a:pt x="188" y="6"/>
                    <a:pt x="188" y="6"/>
                  </a:cubicBezTo>
                  <a:cubicBezTo>
                    <a:pt x="185" y="56"/>
                    <a:pt x="185" y="56"/>
                    <a:pt x="185" y="56"/>
                  </a:cubicBezTo>
                  <a:cubicBezTo>
                    <a:pt x="166" y="63"/>
                    <a:pt x="148" y="72"/>
                    <a:pt x="132" y="83"/>
                  </a:cubicBezTo>
                  <a:cubicBezTo>
                    <a:pt x="92" y="54"/>
                    <a:pt x="92" y="54"/>
                    <a:pt x="92" y="54"/>
                  </a:cubicBezTo>
                  <a:cubicBezTo>
                    <a:pt x="47" y="101"/>
                    <a:pt x="47" y="101"/>
                    <a:pt x="47" y="101"/>
                  </a:cubicBezTo>
                  <a:cubicBezTo>
                    <a:pt x="78" y="141"/>
                    <a:pt x="78" y="141"/>
                    <a:pt x="78" y="141"/>
                  </a:cubicBezTo>
                  <a:cubicBezTo>
                    <a:pt x="68" y="158"/>
                    <a:pt x="60" y="176"/>
                    <a:pt x="55" y="195"/>
                  </a:cubicBezTo>
                  <a:cubicBezTo>
                    <a:pt x="4" y="199"/>
                    <a:pt x="4" y="199"/>
                    <a:pt x="4" y="199"/>
                  </a:cubicBezTo>
                  <a:cubicBezTo>
                    <a:pt x="0" y="263"/>
                    <a:pt x="0" y="263"/>
                    <a:pt x="0" y="263"/>
                  </a:cubicBezTo>
                  <a:cubicBezTo>
                    <a:pt x="50" y="275"/>
                    <a:pt x="50" y="275"/>
                    <a:pt x="50" y="275"/>
                  </a:cubicBezTo>
                  <a:cubicBezTo>
                    <a:pt x="51" y="283"/>
                    <a:pt x="53" y="292"/>
                    <a:pt x="56" y="301"/>
                  </a:cubicBezTo>
                  <a:cubicBezTo>
                    <a:pt x="59" y="311"/>
                    <a:pt x="62" y="321"/>
                    <a:pt x="67" y="330"/>
                  </a:cubicBezTo>
                  <a:cubicBezTo>
                    <a:pt x="30" y="366"/>
                    <a:pt x="30" y="366"/>
                    <a:pt x="30" y="366"/>
                  </a:cubicBezTo>
                  <a:cubicBezTo>
                    <a:pt x="68" y="418"/>
                    <a:pt x="68" y="418"/>
                    <a:pt x="68" y="418"/>
                  </a:cubicBezTo>
                  <a:cubicBezTo>
                    <a:pt x="114" y="394"/>
                    <a:pt x="114" y="394"/>
                    <a:pt x="114" y="394"/>
                  </a:cubicBezTo>
                  <a:cubicBezTo>
                    <a:pt x="128" y="408"/>
                    <a:pt x="145" y="418"/>
                    <a:pt x="162" y="427"/>
                  </a:cubicBezTo>
                  <a:cubicBezTo>
                    <a:pt x="157" y="477"/>
                    <a:pt x="157" y="477"/>
                    <a:pt x="157" y="477"/>
                  </a:cubicBezTo>
                  <a:cubicBezTo>
                    <a:pt x="220" y="493"/>
                    <a:pt x="220" y="493"/>
                    <a:pt x="220" y="493"/>
                  </a:cubicBezTo>
                  <a:cubicBezTo>
                    <a:pt x="240" y="446"/>
                    <a:pt x="240" y="446"/>
                    <a:pt x="240" y="446"/>
                  </a:cubicBezTo>
                  <a:cubicBezTo>
                    <a:pt x="259" y="447"/>
                    <a:pt x="279" y="445"/>
                    <a:pt x="298" y="440"/>
                  </a:cubicBezTo>
                  <a:cubicBezTo>
                    <a:pt x="327" y="481"/>
                    <a:pt x="327" y="481"/>
                    <a:pt x="327" y="481"/>
                  </a:cubicBezTo>
                  <a:cubicBezTo>
                    <a:pt x="384" y="453"/>
                    <a:pt x="384" y="453"/>
                    <a:pt x="384" y="453"/>
                  </a:cubicBezTo>
                  <a:cubicBezTo>
                    <a:pt x="370" y="405"/>
                    <a:pt x="370" y="405"/>
                    <a:pt x="370" y="405"/>
                  </a:cubicBezTo>
                  <a:cubicBezTo>
                    <a:pt x="386" y="393"/>
                    <a:pt x="400" y="378"/>
                    <a:pt x="411" y="362"/>
                  </a:cubicBezTo>
                  <a:cubicBezTo>
                    <a:pt x="458" y="375"/>
                    <a:pt x="458" y="375"/>
                    <a:pt x="458" y="375"/>
                  </a:cubicBezTo>
                  <a:cubicBezTo>
                    <a:pt x="485" y="316"/>
                    <a:pt x="485" y="316"/>
                    <a:pt x="485" y="316"/>
                  </a:cubicBezTo>
                  <a:cubicBezTo>
                    <a:pt x="443" y="290"/>
                    <a:pt x="443" y="290"/>
                    <a:pt x="443" y="290"/>
                  </a:cubicBezTo>
                  <a:cubicBezTo>
                    <a:pt x="448" y="270"/>
                    <a:pt x="449" y="249"/>
                    <a:pt x="447" y="229"/>
                  </a:cubicBezTo>
                  <a:lnTo>
                    <a:pt x="491" y="209"/>
                  </a:lnTo>
                  <a:close/>
                  <a:moveTo>
                    <a:pt x="288" y="387"/>
                  </a:moveTo>
                  <a:cubicBezTo>
                    <a:pt x="210" y="409"/>
                    <a:pt x="129" y="364"/>
                    <a:pt x="107" y="286"/>
                  </a:cubicBezTo>
                  <a:cubicBezTo>
                    <a:pt x="85" y="208"/>
                    <a:pt x="130" y="127"/>
                    <a:pt x="208" y="105"/>
                  </a:cubicBezTo>
                  <a:cubicBezTo>
                    <a:pt x="286" y="83"/>
                    <a:pt x="367" y="128"/>
                    <a:pt x="389" y="206"/>
                  </a:cubicBezTo>
                  <a:cubicBezTo>
                    <a:pt x="411" y="284"/>
                    <a:pt x="366" y="365"/>
                    <a:pt x="288" y="387"/>
                  </a:cubicBezTo>
                  <a:close/>
                </a:path>
              </a:pathLst>
            </a:custGeom>
            <a:solidFill>
              <a:srgbClr val="FF974E"/>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861" name="Google Shape;861;p101"/>
            <p:cNvSpPr/>
            <p:nvPr/>
          </p:nvSpPr>
          <p:spPr>
            <a:xfrm>
              <a:off x="6823968" y="3178590"/>
              <a:ext cx="319800" cy="319800"/>
            </a:xfrm>
            <a:prstGeom prst="ellipse">
              <a:avLst/>
            </a:prstGeom>
            <a:solidFill>
              <a:srgbClr val="FF974E"/>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grpSp>
      <p:grpSp>
        <p:nvGrpSpPr>
          <p:cNvPr id="862" name="Google Shape;862;p101"/>
          <p:cNvGrpSpPr/>
          <p:nvPr/>
        </p:nvGrpSpPr>
        <p:grpSpPr>
          <a:xfrm>
            <a:off x="3102385" y="1841432"/>
            <a:ext cx="992662" cy="989556"/>
            <a:chOff x="4136513" y="2455243"/>
            <a:chExt cx="1323550" cy="1319408"/>
          </a:xfrm>
        </p:grpSpPr>
        <p:sp>
          <p:nvSpPr>
            <p:cNvPr id="863" name="Google Shape;863;p101"/>
            <p:cNvSpPr/>
            <p:nvPr/>
          </p:nvSpPr>
          <p:spPr>
            <a:xfrm>
              <a:off x="4136513" y="2455243"/>
              <a:ext cx="1323550" cy="1319408"/>
            </a:xfrm>
            <a:custGeom>
              <a:rect b="b" l="l" r="r" t="t"/>
              <a:pathLst>
                <a:path extrusionOk="0" h="817" w="820">
                  <a:moveTo>
                    <a:pt x="761" y="425"/>
                  </a:moveTo>
                  <a:cubicBezTo>
                    <a:pt x="820" y="409"/>
                    <a:pt x="820" y="409"/>
                    <a:pt x="820" y="409"/>
                  </a:cubicBezTo>
                  <a:cubicBezTo>
                    <a:pt x="819" y="387"/>
                    <a:pt x="818" y="366"/>
                    <a:pt x="814" y="345"/>
                  </a:cubicBezTo>
                  <a:cubicBezTo>
                    <a:pt x="755" y="340"/>
                    <a:pt x="755" y="340"/>
                    <a:pt x="755" y="340"/>
                  </a:cubicBezTo>
                  <a:cubicBezTo>
                    <a:pt x="752" y="325"/>
                    <a:pt x="748" y="310"/>
                    <a:pt x="743" y="296"/>
                  </a:cubicBezTo>
                  <a:cubicBezTo>
                    <a:pt x="791" y="260"/>
                    <a:pt x="791" y="260"/>
                    <a:pt x="791" y="260"/>
                  </a:cubicBezTo>
                  <a:cubicBezTo>
                    <a:pt x="784" y="240"/>
                    <a:pt x="774" y="221"/>
                    <a:pt x="764" y="203"/>
                  </a:cubicBezTo>
                  <a:cubicBezTo>
                    <a:pt x="706" y="220"/>
                    <a:pt x="706" y="220"/>
                    <a:pt x="706" y="220"/>
                  </a:cubicBezTo>
                  <a:cubicBezTo>
                    <a:pt x="698" y="207"/>
                    <a:pt x="688" y="194"/>
                    <a:pt x="678" y="182"/>
                  </a:cubicBezTo>
                  <a:cubicBezTo>
                    <a:pt x="711" y="131"/>
                    <a:pt x="711" y="131"/>
                    <a:pt x="711" y="131"/>
                  </a:cubicBezTo>
                  <a:cubicBezTo>
                    <a:pt x="696" y="116"/>
                    <a:pt x="681" y="102"/>
                    <a:pt x="665" y="89"/>
                  </a:cubicBezTo>
                  <a:cubicBezTo>
                    <a:pt x="617" y="125"/>
                    <a:pt x="617" y="125"/>
                    <a:pt x="617" y="125"/>
                  </a:cubicBezTo>
                  <a:cubicBezTo>
                    <a:pt x="604" y="116"/>
                    <a:pt x="591" y="107"/>
                    <a:pt x="577" y="100"/>
                  </a:cubicBezTo>
                  <a:cubicBezTo>
                    <a:pt x="588" y="41"/>
                    <a:pt x="588" y="41"/>
                    <a:pt x="588" y="41"/>
                  </a:cubicBezTo>
                  <a:cubicBezTo>
                    <a:pt x="570" y="31"/>
                    <a:pt x="550" y="24"/>
                    <a:pt x="530" y="18"/>
                  </a:cubicBezTo>
                  <a:cubicBezTo>
                    <a:pt x="499" y="69"/>
                    <a:pt x="499" y="69"/>
                    <a:pt x="499" y="69"/>
                  </a:cubicBezTo>
                  <a:cubicBezTo>
                    <a:pt x="484" y="65"/>
                    <a:pt x="468" y="62"/>
                    <a:pt x="452" y="60"/>
                  </a:cubicBezTo>
                  <a:cubicBezTo>
                    <a:pt x="441" y="1"/>
                    <a:pt x="441" y="1"/>
                    <a:pt x="441" y="1"/>
                  </a:cubicBezTo>
                  <a:cubicBezTo>
                    <a:pt x="431" y="0"/>
                    <a:pt x="420" y="0"/>
                    <a:pt x="410" y="0"/>
                  </a:cubicBezTo>
                  <a:cubicBezTo>
                    <a:pt x="399" y="0"/>
                    <a:pt x="389" y="0"/>
                    <a:pt x="379" y="1"/>
                  </a:cubicBezTo>
                  <a:cubicBezTo>
                    <a:pt x="368" y="60"/>
                    <a:pt x="368" y="60"/>
                    <a:pt x="368" y="60"/>
                  </a:cubicBezTo>
                  <a:cubicBezTo>
                    <a:pt x="352" y="62"/>
                    <a:pt x="336" y="65"/>
                    <a:pt x="321" y="69"/>
                  </a:cubicBezTo>
                  <a:cubicBezTo>
                    <a:pt x="290" y="18"/>
                    <a:pt x="290" y="18"/>
                    <a:pt x="290" y="18"/>
                  </a:cubicBezTo>
                  <a:cubicBezTo>
                    <a:pt x="270" y="24"/>
                    <a:pt x="250" y="31"/>
                    <a:pt x="232" y="41"/>
                  </a:cubicBezTo>
                  <a:cubicBezTo>
                    <a:pt x="243" y="100"/>
                    <a:pt x="243" y="100"/>
                    <a:pt x="243" y="100"/>
                  </a:cubicBezTo>
                  <a:cubicBezTo>
                    <a:pt x="229" y="107"/>
                    <a:pt x="216" y="116"/>
                    <a:pt x="203" y="125"/>
                  </a:cubicBezTo>
                  <a:cubicBezTo>
                    <a:pt x="155" y="89"/>
                    <a:pt x="155" y="89"/>
                    <a:pt x="155" y="89"/>
                  </a:cubicBezTo>
                  <a:cubicBezTo>
                    <a:pt x="139" y="102"/>
                    <a:pt x="123" y="116"/>
                    <a:pt x="109" y="131"/>
                  </a:cubicBezTo>
                  <a:cubicBezTo>
                    <a:pt x="141" y="182"/>
                    <a:pt x="141" y="182"/>
                    <a:pt x="141" y="182"/>
                  </a:cubicBezTo>
                  <a:cubicBezTo>
                    <a:pt x="131" y="194"/>
                    <a:pt x="122" y="207"/>
                    <a:pt x="114" y="220"/>
                  </a:cubicBezTo>
                  <a:cubicBezTo>
                    <a:pt x="56" y="203"/>
                    <a:pt x="56" y="203"/>
                    <a:pt x="56" y="203"/>
                  </a:cubicBezTo>
                  <a:cubicBezTo>
                    <a:pt x="46" y="221"/>
                    <a:pt x="36" y="240"/>
                    <a:pt x="28" y="260"/>
                  </a:cubicBezTo>
                  <a:cubicBezTo>
                    <a:pt x="77" y="296"/>
                    <a:pt x="77" y="296"/>
                    <a:pt x="77" y="296"/>
                  </a:cubicBezTo>
                  <a:cubicBezTo>
                    <a:pt x="72" y="310"/>
                    <a:pt x="68" y="325"/>
                    <a:pt x="65" y="340"/>
                  </a:cubicBezTo>
                  <a:cubicBezTo>
                    <a:pt x="5" y="345"/>
                    <a:pt x="5" y="345"/>
                    <a:pt x="5" y="345"/>
                  </a:cubicBezTo>
                  <a:cubicBezTo>
                    <a:pt x="2" y="366"/>
                    <a:pt x="0" y="387"/>
                    <a:pt x="0" y="409"/>
                  </a:cubicBezTo>
                  <a:cubicBezTo>
                    <a:pt x="59" y="425"/>
                    <a:pt x="59" y="425"/>
                    <a:pt x="59" y="425"/>
                  </a:cubicBezTo>
                  <a:cubicBezTo>
                    <a:pt x="59" y="440"/>
                    <a:pt x="61" y="454"/>
                    <a:pt x="63" y="468"/>
                  </a:cubicBezTo>
                  <a:cubicBezTo>
                    <a:pt x="9" y="495"/>
                    <a:pt x="9" y="495"/>
                    <a:pt x="9" y="495"/>
                  </a:cubicBezTo>
                  <a:cubicBezTo>
                    <a:pt x="14" y="516"/>
                    <a:pt x="20" y="537"/>
                    <a:pt x="28" y="557"/>
                  </a:cubicBezTo>
                  <a:cubicBezTo>
                    <a:pt x="88" y="551"/>
                    <a:pt x="88" y="551"/>
                    <a:pt x="88" y="551"/>
                  </a:cubicBezTo>
                  <a:cubicBezTo>
                    <a:pt x="94" y="564"/>
                    <a:pt x="100" y="577"/>
                    <a:pt x="107" y="589"/>
                  </a:cubicBezTo>
                  <a:cubicBezTo>
                    <a:pt x="67" y="633"/>
                    <a:pt x="67" y="633"/>
                    <a:pt x="67" y="633"/>
                  </a:cubicBezTo>
                  <a:cubicBezTo>
                    <a:pt x="79" y="651"/>
                    <a:pt x="92" y="668"/>
                    <a:pt x="106" y="684"/>
                  </a:cubicBezTo>
                  <a:cubicBezTo>
                    <a:pt x="160" y="657"/>
                    <a:pt x="160" y="657"/>
                    <a:pt x="160" y="657"/>
                  </a:cubicBezTo>
                  <a:cubicBezTo>
                    <a:pt x="170" y="667"/>
                    <a:pt x="180" y="676"/>
                    <a:pt x="191" y="685"/>
                  </a:cubicBezTo>
                  <a:cubicBezTo>
                    <a:pt x="169" y="741"/>
                    <a:pt x="169" y="741"/>
                    <a:pt x="169" y="741"/>
                  </a:cubicBezTo>
                  <a:cubicBezTo>
                    <a:pt x="187" y="754"/>
                    <a:pt x="206" y="765"/>
                    <a:pt x="225" y="775"/>
                  </a:cubicBezTo>
                  <a:cubicBezTo>
                    <a:pt x="266" y="730"/>
                    <a:pt x="266" y="730"/>
                    <a:pt x="266" y="730"/>
                  </a:cubicBezTo>
                  <a:cubicBezTo>
                    <a:pt x="278" y="736"/>
                    <a:pt x="291" y="741"/>
                    <a:pt x="304" y="745"/>
                  </a:cubicBezTo>
                  <a:cubicBezTo>
                    <a:pt x="303" y="805"/>
                    <a:pt x="303" y="805"/>
                    <a:pt x="303" y="805"/>
                  </a:cubicBezTo>
                  <a:cubicBezTo>
                    <a:pt x="324" y="811"/>
                    <a:pt x="346" y="815"/>
                    <a:pt x="368" y="817"/>
                  </a:cubicBezTo>
                  <a:cubicBezTo>
                    <a:pt x="390" y="760"/>
                    <a:pt x="390" y="760"/>
                    <a:pt x="390" y="760"/>
                  </a:cubicBezTo>
                  <a:cubicBezTo>
                    <a:pt x="396" y="761"/>
                    <a:pt x="403" y="761"/>
                    <a:pt x="410" y="761"/>
                  </a:cubicBezTo>
                  <a:cubicBezTo>
                    <a:pt x="417" y="761"/>
                    <a:pt x="423" y="761"/>
                    <a:pt x="430" y="760"/>
                  </a:cubicBezTo>
                  <a:cubicBezTo>
                    <a:pt x="452" y="817"/>
                    <a:pt x="452" y="817"/>
                    <a:pt x="452" y="817"/>
                  </a:cubicBezTo>
                  <a:cubicBezTo>
                    <a:pt x="474" y="815"/>
                    <a:pt x="495" y="811"/>
                    <a:pt x="516" y="805"/>
                  </a:cubicBezTo>
                  <a:cubicBezTo>
                    <a:pt x="516" y="745"/>
                    <a:pt x="516" y="745"/>
                    <a:pt x="516" y="745"/>
                  </a:cubicBezTo>
                  <a:cubicBezTo>
                    <a:pt x="529" y="741"/>
                    <a:pt x="542" y="736"/>
                    <a:pt x="554" y="730"/>
                  </a:cubicBezTo>
                  <a:cubicBezTo>
                    <a:pt x="595" y="775"/>
                    <a:pt x="595" y="775"/>
                    <a:pt x="595" y="775"/>
                  </a:cubicBezTo>
                  <a:cubicBezTo>
                    <a:pt x="614" y="765"/>
                    <a:pt x="633" y="754"/>
                    <a:pt x="651" y="741"/>
                  </a:cubicBezTo>
                  <a:cubicBezTo>
                    <a:pt x="629" y="685"/>
                    <a:pt x="629" y="685"/>
                    <a:pt x="629" y="685"/>
                  </a:cubicBezTo>
                  <a:cubicBezTo>
                    <a:pt x="639" y="676"/>
                    <a:pt x="650" y="667"/>
                    <a:pt x="659" y="657"/>
                  </a:cubicBezTo>
                  <a:cubicBezTo>
                    <a:pt x="713" y="684"/>
                    <a:pt x="713" y="684"/>
                    <a:pt x="713" y="684"/>
                  </a:cubicBezTo>
                  <a:cubicBezTo>
                    <a:pt x="728" y="668"/>
                    <a:pt x="741" y="651"/>
                    <a:pt x="753" y="633"/>
                  </a:cubicBezTo>
                  <a:cubicBezTo>
                    <a:pt x="712" y="589"/>
                    <a:pt x="712" y="589"/>
                    <a:pt x="712" y="589"/>
                  </a:cubicBezTo>
                  <a:cubicBezTo>
                    <a:pt x="720" y="577"/>
                    <a:pt x="726" y="564"/>
                    <a:pt x="732" y="551"/>
                  </a:cubicBezTo>
                  <a:cubicBezTo>
                    <a:pt x="792" y="557"/>
                    <a:pt x="792" y="557"/>
                    <a:pt x="792" y="557"/>
                  </a:cubicBezTo>
                  <a:cubicBezTo>
                    <a:pt x="800" y="537"/>
                    <a:pt x="806" y="516"/>
                    <a:pt x="811" y="495"/>
                  </a:cubicBezTo>
                  <a:cubicBezTo>
                    <a:pt x="757" y="468"/>
                    <a:pt x="757" y="468"/>
                    <a:pt x="757" y="468"/>
                  </a:cubicBezTo>
                  <a:cubicBezTo>
                    <a:pt x="759" y="454"/>
                    <a:pt x="761" y="440"/>
                    <a:pt x="761" y="425"/>
                  </a:cubicBezTo>
                  <a:close/>
                  <a:moveTo>
                    <a:pt x="410" y="694"/>
                  </a:moveTo>
                  <a:cubicBezTo>
                    <a:pt x="252" y="694"/>
                    <a:pt x="124" y="566"/>
                    <a:pt x="124" y="408"/>
                  </a:cubicBezTo>
                  <a:cubicBezTo>
                    <a:pt x="124" y="250"/>
                    <a:pt x="252" y="122"/>
                    <a:pt x="410" y="122"/>
                  </a:cubicBezTo>
                  <a:cubicBezTo>
                    <a:pt x="568" y="122"/>
                    <a:pt x="696" y="250"/>
                    <a:pt x="696" y="408"/>
                  </a:cubicBezTo>
                  <a:cubicBezTo>
                    <a:pt x="696" y="566"/>
                    <a:pt x="568" y="694"/>
                    <a:pt x="410" y="694"/>
                  </a:cubicBezTo>
                  <a:close/>
                </a:path>
              </a:pathLst>
            </a:custGeom>
            <a:solidFill>
              <a:srgbClr val="48A1FA"/>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864" name="Google Shape;864;p101"/>
            <p:cNvSpPr/>
            <p:nvPr/>
          </p:nvSpPr>
          <p:spPr>
            <a:xfrm>
              <a:off x="4469728" y="2783284"/>
              <a:ext cx="658200" cy="658200"/>
            </a:xfrm>
            <a:prstGeom prst="ellipse">
              <a:avLst/>
            </a:prstGeom>
            <a:solidFill>
              <a:srgbClr val="48A1FA"/>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grpSp>
      <p:grpSp>
        <p:nvGrpSpPr>
          <p:cNvPr id="865" name="Google Shape;865;p101"/>
          <p:cNvGrpSpPr/>
          <p:nvPr/>
        </p:nvGrpSpPr>
        <p:grpSpPr>
          <a:xfrm>
            <a:off x="3819521" y="2503465"/>
            <a:ext cx="1260423" cy="1259647"/>
            <a:chOff x="5092695" y="3337954"/>
            <a:chExt cx="1680564" cy="1679530"/>
          </a:xfrm>
        </p:grpSpPr>
        <p:sp>
          <p:nvSpPr>
            <p:cNvPr id="866" name="Google Shape;866;p101"/>
            <p:cNvSpPr/>
            <p:nvPr/>
          </p:nvSpPr>
          <p:spPr>
            <a:xfrm>
              <a:off x="5092695" y="3337954"/>
              <a:ext cx="1680564" cy="1679530"/>
            </a:xfrm>
            <a:custGeom>
              <a:rect b="b" l="l" r="r" t="t"/>
              <a:pathLst>
                <a:path extrusionOk="0" h="1040" w="1041">
                  <a:moveTo>
                    <a:pt x="1041" y="523"/>
                  </a:moveTo>
                  <a:cubicBezTo>
                    <a:pt x="1041" y="522"/>
                    <a:pt x="1041" y="521"/>
                    <a:pt x="1041" y="521"/>
                  </a:cubicBezTo>
                  <a:cubicBezTo>
                    <a:pt x="1041" y="497"/>
                    <a:pt x="1040" y="473"/>
                    <a:pt x="1036" y="450"/>
                  </a:cubicBezTo>
                  <a:cubicBezTo>
                    <a:pt x="981" y="446"/>
                    <a:pt x="981" y="446"/>
                    <a:pt x="981" y="446"/>
                  </a:cubicBezTo>
                  <a:cubicBezTo>
                    <a:pt x="978" y="429"/>
                    <a:pt x="975" y="413"/>
                    <a:pt x="970" y="396"/>
                  </a:cubicBezTo>
                  <a:cubicBezTo>
                    <a:pt x="1019" y="369"/>
                    <a:pt x="1019" y="369"/>
                    <a:pt x="1019" y="369"/>
                  </a:cubicBezTo>
                  <a:cubicBezTo>
                    <a:pt x="1011" y="345"/>
                    <a:pt x="1003" y="323"/>
                    <a:pt x="993" y="301"/>
                  </a:cubicBezTo>
                  <a:cubicBezTo>
                    <a:pt x="939" y="314"/>
                    <a:pt x="939" y="314"/>
                    <a:pt x="939" y="314"/>
                  </a:cubicBezTo>
                  <a:cubicBezTo>
                    <a:pt x="931" y="298"/>
                    <a:pt x="922" y="283"/>
                    <a:pt x="913" y="269"/>
                  </a:cubicBezTo>
                  <a:cubicBezTo>
                    <a:pt x="951" y="228"/>
                    <a:pt x="951" y="228"/>
                    <a:pt x="951" y="228"/>
                  </a:cubicBezTo>
                  <a:cubicBezTo>
                    <a:pt x="938" y="208"/>
                    <a:pt x="923" y="189"/>
                    <a:pt x="907" y="172"/>
                  </a:cubicBezTo>
                  <a:cubicBezTo>
                    <a:pt x="859" y="199"/>
                    <a:pt x="859" y="199"/>
                    <a:pt x="859" y="199"/>
                  </a:cubicBezTo>
                  <a:cubicBezTo>
                    <a:pt x="847" y="187"/>
                    <a:pt x="834" y="175"/>
                    <a:pt x="821" y="164"/>
                  </a:cubicBezTo>
                  <a:cubicBezTo>
                    <a:pt x="845" y="114"/>
                    <a:pt x="845" y="114"/>
                    <a:pt x="845" y="114"/>
                  </a:cubicBezTo>
                  <a:cubicBezTo>
                    <a:pt x="826" y="99"/>
                    <a:pt x="806" y="85"/>
                    <a:pt x="786" y="73"/>
                  </a:cubicBezTo>
                  <a:cubicBezTo>
                    <a:pt x="748" y="114"/>
                    <a:pt x="748" y="114"/>
                    <a:pt x="748" y="114"/>
                  </a:cubicBezTo>
                  <a:cubicBezTo>
                    <a:pt x="733" y="105"/>
                    <a:pt x="717" y="97"/>
                    <a:pt x="701" y="91"/>
                  </a:cubicBezTo>
                  <a:cubicBezTo>
                    <a:pt x="709" y="36"/>
                    <a:pt x="709" y="36"/>
                    <a:pt x="709" y="36"/>
                  </a:cubicBezTo>
                  <a:cubicBezTo>
                    <a:pt x="687" y="27"/>
                    <a:pt x="664" y="20"/>
                    <a:pt x="641" y="14"/>
                  </a:cubicBezTo>
                  <a:cubicBezTo>
                    <a:pt x="617" y="64"/>
                    <a:pt x="617" y="64"/>
                    <a:pt x="617" y="64"/>
                  </a:cubicBezTo>
                  <a:cubicBezTo>
                    <a:pt x="600" y="61"/>
                    <a:pt x="582" y="58"/>
                    <a:pt x="565" y="57"/>
                  </a:cubicBezTo>
                  <a:cubicBezTo>
                    <a:pt x="557" y="2"/>
                    <a:pt x="557" y="2"/>
                    <a:pt x="557" y="2"/>
                  </a:cubicBezTo>
                  <a:cubicBezTo>
                    <a:pt x="545" y="1"/>
                    <a:pt x="533" y="0"/>
                    <a:pt x="521" y="0"/>
                  </a:cubicBezTo>
                  <a:cubicBezTo>
                    <a:pt x="509" y="0"/>
                    <a:pt x="497" y="1"/>
                    <a:pt x="485" y="2"/>
                  </a:cubicBezTo>
                  <a:cubicBezTo>
                    <a:pt x="477" y="57"/>
                    <a:pt x="477" y="57"/>
                    <a:pt x="477" y="57"/>
                  </a:cubicBezTo>
                  <a:cubicBezTo>
                    <a:pt x="459" y="58"/>
                    <a:pt x="442" y="61"/>
                    <a:pt x="425" y="64"/>
                  </a:cubicBezTo>
                  <a:cubicBezTo>
                    <a:pt x="401" y="14"/>
                    <a:pt x="401" y="14"/>
                    <a:pt x="401" y="14"/>
                  </a:cubicBezTo>
                  <a:cubicBezTo>
                    <a:pt x="377" y="20"/>
                    <a:pt x="354" y="27"/>
                    <a:pt x="332" y="36"/>
                  </a:cubicBezTo>
                  <a:cubicBezTo>
                    <a:pt x="341" y="91"/>
                    <a:pt x="341" y="91"/>
                    <a:pt x="341" y="91"/>
                  </a:cubicBezTo>
                  <a:cubicBezTo>
                    <a:pt x="325" y="97"/>
                    <a:pt x="309" y="105"/>
                    <a:pt x="293" y="114"/>
                  </a:cubicBezTo>
                  <a:cubicBezTo>
                    <a:pt x="256" y="73"/>
                    <a:pt x="256" y="73"/>
                    <a:pt x="256" y="73"/>
                  </a:cubicBezTo>
                  <a:cubicBezTo>
                    <a:pt x="235" y="85"/>
                    <a:pt x="215" y="99"/>
                    <a:pt x="197" y="114"/>
                  </a:cubicBezTo>
                  <a:cubicBezTo>
                    <a:pt x="221" y="164"/>
                    <a:pt x="221" y="164"/>
                    <a:pt x="221" y="164"/>
                  </a:cubicBezTo>
                  <a:cubicBezTo>
                    <a:pt x="208" y="175"/>
                    <a:pt x="195" y="187"/>
                    <a:pt x="183" y="199"/>
                  </a:cubicBezTo>
                  <a:cubicBezTo>
                    <a:pt x="135" y="172"/>
                    <a:pt x="135" y="172"/>
                    <a:pt x="135" y="172"/>
                  </a:cubicBezTo>
                  <a:cubicBezTo>
                    <a:pt x="119" y="189"/>
                    <a:pt x="104" y="208"/>
                    <a:pt x="91" y="228"/>
                  </a:cubicBezTo>
                  <a:cubicBezTo>
                    <a:pt x="128" y="269"/>
                    <a:pt x="128" y="269"/>
                    <a:pt x="128" y="269"/>
                  </a:cubicBezTo>
                  <a:cubicBezTo>
                    <a:pt x="119" y="283"/>
                    <a:pt x="111" y="298"/>
                    <a:pt x="103" y="314"/>
                  </a:cubicBezTo>
                  <a:cubicBezTo>
                    <a:pt x="49" y="301"/>
                    <a:pt x="49" y="301"/>
                    <a:pt x="49" y="301"/>
                  </a:cubicBezTo>
                  <a:cubicBezTo>
                    <a:pt x="39" y="323"/>
                    <a:pt x="30" y="345"/>
                    <a:pt x="23" y="369"/>
                  </a:cubicBezTo>
                  <a:cubicBezTo>
                    <a:pt x="71" y="396"/>
                    <a:pt x="71" y="396"/>
                    <a:pt x="71" y="396"/>
                  </a:cubicBezTo>
                  <a:cubicBezTo>
                    <a:pt x="67" y="413"/>
                    <a:pt x="63" y="429"/>
                    <a:pt x="60" y="446"/>
                  </a:cubicBezTo>
                  <a:cubicBezTo>
                    <a:pt x="5" y="450"/>
                    <a:pt x="5" y="450"/>
                    <a:pt x="5" y="450"/>
                  </a:cubicBezTo>
                  <a:cubicBezTo>
                    <a:pt x="2" y="473"/>
                    <a:pt x="0" y="497"/>
                    <a:pt x="0" y="521"/>
                  </a:cubicBezTo>
                  <a:cubicBezTo>
                    <a:pt x="0" y="521"/>
                    <a:pt x="0" y="522"/>
                    <a:pt x="0" y="523"/>
                  </a:cubicBezTo>
                  <a:cubicBezTo>
                    <a:pt x="55" y="535"/>
                    <a:pt x="55" y="535"/>
                    <a:pt x="55" y="535"/>
                  </a:cubicBezTo>
                  <a:cubicBezTo>
                    <a:pt x="55" y="552"/>
                    <a:pt x="57" y="568"/>
                    <a:pt x="59" y="585"/>
                  </a:cubicBezTo>
                  <a:cubicBezTo>
                    <a:pt x="7" y="605"/>
                    <a:pt x="7" y="605"/>
                    <a:pt x="7" y="605"/>
                  </a:cubicBezTo>
                  <a:cubicBezTo>
                    <a:pt x="11" y="629"/>
                    <a:pt x="17" y="653"/>
                    <a:pt x="24" y="676"/>
                  </a:cubicBezTo>
                  <a:cubicBezTo>
                    <a:pt x="79" y="672"/>
                    <a:pt x="79" y="672"/>
                    <a:pt x="79" y="672"/>
                  </a:cubicBezTo>
                  <a:cubicBezTo>
                    <a:pt x="85" y="687"/>
                    <a:pt x="91" y="703"/>
                    <a:pt x="98" y="718"/>
                  </a:cubicBezTo>
                  <a:cubicBezTo>
                    <a:pt x="54" y="752"/>
                    <a:pt x="54" y="752"/>
                    <a:pt x="54" y="752"/>
                  </a:cubicBezTo>
                  <a:cubicBezTo>
                    <a:pt x="65" y="774"/>
                    <a:pt x="78" y="795"/>
                    <a:pt x="92" y="815"/>
                  </a:cubicBezTo>
                  <a:cubicBezTo>
                    <a:pt x="143" y="795"/>
                    <a:pt x="143" y="795"/>
                    <a:pt x="143" y="795"/>
                  </a:cubicBezTo>
                  <a:cubicBezTo>
                    <a:pt x="153" y="808"/>
                    <a:pt x="163" y="821"/>
                    <a:pt x="174" y="833"/>
                  </a:cubicBezTo>
                  <a:cubicBezTo>
                    <a:pt x="143" y="878"/>
                    <a:pt x="143" y="878"/>
                    <a:pt x="143" y="878"/>
                  </a:cubicBezTo>
                  <a:cubicBezTo>
                    <a:pt x="160" y="896"/>
                    <a:pt x="178" y="913"/>
                    <a:pt x="197" y="928"/>
                  </a:cubicBezTo>
                  <a:cubicBezTo>
                    <a:pt x="240" y="893"/>
                    <a:pt x="240" y="893"/>
                    <a:pt x="240" y="893"/>
                  </a:cubicBezTo>
                  <a:cubicBezTo>
                    <a:pt x="253" y="903"/>
                    <a:pt x="267" y="912"/>
                    <a:pt x="280" y="921"/>
                  </a:cubicBezTo>
                  <a:cubicBezTo>
                    <a:pt x="264" y="974"/>
                    <a:pt x="264" y="974"/>
                    <a:pt x="264" y="974"/>
                  </a:cubicBezTo>
                  <a:cubicBezTo>
                    <a:pt x="285" y="986"/>
                    <a:pt x="307" y="996"/>
                    <a:pt x="331" y="1005"/>
                  </a:cubicBezTo>
                  <a:cubicBezTo>
                    <a:pt x="362" y="959"/>
                    <a:pt x="362" y="959"/>
                    <a:pt x="362" y="959"/>
                  </a:cubicBezTo>
                  <a:cubicBezTo>
                    <a:pt x="377" y="965"/>
                    <a:pt x="392" y="969"/>
                    <a:pt x="408" y="973"/>
                  </a:cubicBezTo>
                  <a:cubicBezTo>
                    <a:pt x="407" y="1029"/>
                    <a:pt x="407" y="1029"/>
                    <a:pt x="407" y="1029"/>
                  </a:cubicBezTo>
                  <a:cubicBezTo>
                    <a:pt x="431" y="1034"/>
                    <a:pt x="456" y="1038"/>
                    <a:pt x="481" y="1040"/>
                  </a:cubicBezTo>
                  <a:cubicBezTo>
                    <a:pt x="497" y="987"/>
                    <a:pt x="497" y="987"/>
                    <a:pt x="497" y="987"/>
                  </a:cubicBezTo>
                  <a:cubicBezTo>
                    <a:pt x="505" y="987"/>
                    <a:pt x="513" y="987"/>
                    <a:pt x="521" y="987"/>
                  </a:cubicBezTo>
                  <a:cubicBezTo>
                    <a:pt x="529" y="987"/>
                    <a:pt x="537" y="987"/>
                    <a:pt x="545" y="987"/>
                  </a:cubicBezTo>
                  <a:cubicBezTo>
                    <a:pt x="561" y="1040"/>
                    <a:pt x="561" y="1040"/>
                    <a:pt x="561" y="1040"/>
                  </a:cubicBezTo>
                  <a:cubicBezTo>
                    <a:pt x="586" y="1038"/>
                    <a:pt x="610" y="1034"/>
                    <a:pt x="634" y="1029"/>
                  </a:cubicBezTo>
                  <a:cubicBezTo>
                    <a:pt x="634" y="973"/>
                    <a:pt x="634" y="973"/>
                    <a:pt x="634" y="973"/>
                  </a:cubicBezTo>
                  <a:cubicBezTo>
                    <a:pt x="650" y="969"/>
                    <a:pt x="665" y="965"/>
                    <a:pt x="680" y="959"/>
                  </a:cubicBezTo>
                  <a:cubicBezTo>
                    <a:pt x="711" y="1005"/>
                    <a:pt x="711" y="1005"/>
                    <a:pt x="711" y="1005"/>
                  </a:cubicBezTo>
                  <a:cubicBezTo>
                    <a:pt x="734" y="996"/>
                    <a:pt x="756" y="986"/>
                    <a:pt x="778" y="974"/>
                  </a:cubicBezTo>
                  <a:cubicBezTo>
                    <a:pt x="761" y="921"/>
                    <a:pt x="761" y="921"/>
                    <a:pt x="761" y="921"/>
                  </a:cubicBezTo>
                  <a:cubicBezTo>
                    <a:pt x="775" y="912"/>
                    <a:pt x="788" y="903"/>
                    <a:pt x="801" y="893"/>
                  </a:cubicBezTo>
                  <a:cubicBezTo>
                    <a:pt x="845" y="928"/>
                    <a:pt x="845" y="928"/>
                    <a:pt x="845" y="928"/>
                  </a:cubicBezTo>
                  <a:cubicBezTo>
                    <a:pt x="864" y="913"/>
                    <a:pt x="882" y="896"/>
                    <a:pt x="899" y="878"/>
                  </a:cubicBezTo>
                  <a:cubicBezTo>
                    <a:pt x="867" y="833"/>
                    <a:pt x="867" y="833"/>
                    <a:pt x="867" y="833"/>
                  </a:cubicBezTo>
                  <a:cubicBezTo>
                    <a:pt x="878" y="821"/>
                    <a:pt x="889" y="808"/>
                    <a:pt x="898" y="795"/>
                  </a:cubicBezTo>
                  <a:cubicBezTo>
                    <a:pt x="950" y="815"/>
                    <a:pt x="950" y="815"/>
                    <a:pt x="950" y="815"/>
                  </a:cubicBezTo>
                  <a:cubicBezTo>
                    <a:pt x="964" y="795"/>
                    <a:pt x="976" y="774"/>
                    <a:pt x="987" y="752"/>
                  </a:cubicBezTo>
                  <a:cubicBezTo>
                    <a:pt x="944" y="718"/>
                    <a:pt x="944" y="718"/>
                    <a:pt x="944" y="718"/>
                  </a:cubicBezTo>
                  <a:cubicBezTo>
                    <a:pt x="951" y="703"/>
                    <a:pt x="957" y="687"/>
                    <a:pt x="962" y="672"/>
                  </a:cubicBezTo>
                  <a:cubicBezTo>
                    <a:pt x="1018" y="676"/>
                    <a:pt x="1018" y="676"/>
                    <a:pt x="1018" y="676"/>
                  </a:cubicBezTo>
                  <a:cubicBezTo>
                    <a:pt x="1025" y="653"/>
                    <a:pt x="1030" y="629"/>
                    <a:pt x="1034" y="605"/>
                  </a:cubicBezTo>
                  <a:cubicBezTo>
                    <a:pt x="983" y="585"/>
                    <a:pt x="983" y="585"/>
                    <a:pt x="983" y="585"/>
                  </a:cubicBezTo>
                  <a:cubicBezTo>
                    <a:pt x="985" y="568"/>
                    <a:pt x="986" y="552"/>
                    <a:pt x="987" y="535"/>
                  </a:cubicBezTo>
                  <a:lnTo>
                    <a:pt x="1041" y="523"/>
                  </a:lnTo>
                  <a:close/>
                  <a:moveTo>
                    <a:pt x="521" y="906"/>
                  </a:moveTo>
                  <a:cubicBezTo>
                    <a:pt x="308" y="906"/>
                    <a:pt x="135" y="733"/>
                    <a:pt x="135" y="520"/>
                  </a:cubicBezTo>
                  <a:cubicBezTo>
                    <a:pt x="135" y="307"/>
                    <a:pt x="308" y="134"/>
                    <a:pt x="521" y="134"/>
                  </a:cubicBezTo>
                  <a:cubicBezTo>
                    <a:pt x="734" y="134"/>
                    <a:pt x="907" y="307"/>
                    <a:pt x="907" y="520"/>
                  </a:cubicBezTo>
                  <a:cubicBezTo>
                    <a:pt x="907" y="733"/>
                    <a:pt x="734" y="906"/>
                    <a:pt x="521" y="906"/>
                  </a:cubicBezTo>
                  <a:close/>
                </a:path>
              </a:pathLst>
            </a:custGeom>
            <a:solidFill>
              <a:srgbClr val="2ECCE4"/>
            </a:solidFill>
            <a:ln>
              <a:noFill/>
            </a:ln>
            <a:effectLst>
              <a:outerShdw blurRad="1231900" sx="84000" rotWithShape="0" algn="tl" dir="2700000" dist="1130300" sy="84000">
                <a:srgbClr val="000000">
                  <a:alpha val="98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867" name="Google Shape;867;p101"/>
            <p:cNvSpPr/>
            <p:nvPr/>
          </p:nvSpPr>
          <p:spPr>
            <a:xfrm>
              <a:off x="5453852" y="3698075"/>
              <a:ext cx="959400" cy="959400"/>
            </a:xfrm>
            <a:prstGeom prst="ellipse">
              <a:avLst/>
            </a:prstGeom>
            <a:solidFill>
              <a:srgbClr val="2ECCE4"/>
            </a:solidFill>
            <a:ln>
              <a:noFill/>
            </a:ln>
            <a:effectLst>
              <a:outerShdw blurRad="1231900" sx="84000" rotWithShape="0" algn="tl" dir="2700000" dist="1130300" sy="84000">
                <a:srgbClr val="000000">
                  <a:alpha val="98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grpSp>
      <p:grpSp>
        <p:nvGrpSpPr>
          <p:cNvPr id="868" name="Google Shape;868;p101"/>
          <p:cNvGrpSpPr/>
          <p:nvPr/>
        </p:nvGrpSpPr>
        <p:grpSpPr>
          <a:xfrm>
            <a:off x="5291051" y="2578749"/>
            <a:ext cx="991886" cy="989556"/>
            <a:chOff x="7054734" y="3438332"/>
            <a:chExt cx="1322515" cy="1319408"/>
          </a:xfrm>
        </p:grpSpPr>
        <p:sp>
          <p:nvSpPr>
            <p:cNvPr id="869" name="Google Shape;869;p101"/>
            <p:cNvSpPr/>
            <p:nvPr/>
          </p:nvSpPr>
          <p:spPr>
            <a:xfrm>
              <a:off x="7054734" y="3438332"/>
              <a:ext cx="1322515" cy="1319408"/>
            </a:xfrm>
            <a:custGeom>
              <a:rect b="b" l="l" r="r" t="t"/>
              <a:pathLst>
                <a:path extrusionOk="0" h="817" w="819">
                  <a:moveTo>
                    <a:pt x="761" y="425"/>
                  </a:moveTo>
                  <a:cubicBezTo>
                    <a:pt x="819" y="409"/>
                    <a:pt x="819" y="409"/>
                    <a:pt x="819" y="409"/>
                  </a:cubicBezTo>
                  <a:cubicBezTo>
                    <a:pt x="819" y="387"/>
                    <a:pt x="818" y="366"/>
                    <a:pt x="814" y="345"/>
                  </a:cubicBezTo>
                  <a:cubicBezTo>
                    <a:pt x="754" y="340"/>
                    <a:pt x="754" y="340"/>
                    <a:pt x="754" y="340"/>
                  </a:cubicBezTo>
                  <a:cubicBezTo>
                    <a:pt x="751" y="325"/>
                    <a:pt x="748" y="311"/>
                    <a:pt x="743" y="297"/>
                  </a:cubicBezTo>
                  <a:cubicBezTo>
                    <a:pt x="791" y="260"/>
                    <a:pt x="791" y="260"/>
                    <a:pt x="791" y="260"/>
                  </a:cubicBezTo>
                  <a:cubicBezTo>
                    <a:pt x="783" y="241"/>
                    <a:pt x="774" y="222"/>
                    <a:pt x="764" y="204"/>
                  </a:cubicBezTo>
                  <a:cubicBezTo>
                    <a:pt x="706" y="220"/>
                    <a:pt x="706" y="220"/>
                    <a:pt x="706" y="220"/>
                  </a:cubicBezTo>
                  <a:cubicBezTo>
                    <a:pt x="698" y="207"/>
                    <a:pt x="688" y="195"/>
                    <a:pt x="678" y="183"/>
                  </a:cubicBezTo>
                  <a:cubicBezTo>
                    <a:pt x="710" y="132"/>
                    <a:pt x="710" y="132"/>
                    <a:pt x="710" y="132"/>
                  </a:cubicBezTo>
                  <a:cubicBezTo>
                    <a:pt x="696" y="116"/>
                    <a:pt x="681" y="102"/>
                    <a:pt x="664" y="89"/>
                  </a:cubicBezTo>
                  <a:cubicBezTo>
                    <a:pt x="617" y="126"/>
                    <a:pt x="617" y="126"/>
                    <a:pt x="617" y="126"/>
                  </a:cubicBezTo>
                  <a:cubicBezTo>
                    <a:pt x="604" y="116"/>
                    <a:pt x="591" y="108"/>
                    <a:pt x="577" y="100"/>
                  </a:cubicBezTo>
                  <a:cubicBezTo>
                    <a:pt x="588" y="41"/>
                    <a:pt x="588" y="41"/>
                    <a:pt x="588" y="41"/>
                  </a:cubicBezTo>
                  <a:cubicBezTo>
                    <a:pt x="569" y="32"/>
                    <a:pt x="550" y="24"/>
                    <a:pt x="530" y="18"/>
                  </a:cubicBezTo>
                  <a:cubicBezTo>
                    <a:pt x="499" y="70"/>
                    <a:pt x="499" y="70"/>
                    <a:pt x="499" y="70"/>
                  </a:cubicBezTo>
                  <a:cubicBezTo>
                    <a:pt x="483" y="66"/>
                    <a:pt x="468" y="63"/>
                    <a:pt x="452" y="61"/>
                  </a:cubicBezTo>
                  <a:cubicBezTo>
                    <a:pt x="441" y="2"/>
                    <a:pt x="441" y="2"/>
                    <a:pt x="441" y="2"/>
                  </a:cubicBezTo>
                  <a:cubicBezTo>
                    <a:pt x="431" y="1"/>
                    <a:pt x="420" y="0"/>
                    <a:pt x="410" y="0"/>
                  </a:cubicBezTo>
                  <a:cubicBezTo>
                    <a:pt x="399" y="0"/>
                    <a:pt x="389" y="1"/>
                    <a:pt x="379" y="2"/>
                  </a:cubicBezTo>
                  <a:cubicBezTo>
                    <a:pt x="368" y="61"/>
                    <a:pt x="368" y="61"/>
                    <a:pt x="368" y="61"/>
                  </a:cubicBezTo>
                  <a:cubicBezTo>
                    <a:pt x="352" y="63"/>
                    <a:pt x="336" y="66"/>
                    <a:pt x="321" y="70"/>
                  </a:cubicBezTo>
                  <a:cubicBezTo>
                    <a:pt x="289" y="18"/>
                    <a:pt x="289" y="18"/>
                    <a:pt x="289" y="18"/>
                  </a:cubicBezTo>
                  <a:cubicBezTo>
                    <a:pt x="269" y="24"/>
                    <a:pt x="250" y="32"/>
                    <a:pt x="231" y="41"/>
                  </a:cubicBezTo>
                  <a:cubicBezTo>
                    <a:pt x="243" y="100"/>
                    <a:pt x="243" y="100"/>
                    <a:pt x="243" y="100"/>
                  </a:cubicBezTo>
                  <a:cubicBezTo>
                    <a:pt x="229" y="108"/>
                    <a:pt x="216" y="116"/>
                    <a:pt x="203" y="126"/>
                  </a:cubicBezTo>
                  <a:cubicBezTo>
                    <a:pt x="155" y="89"/>
                    <a:pt x="155" y="89"/>
                    <a:pt x="155" y="89"/>
                  </a:cubicBezTo>
                  <a:cubicBezTo>
                    <a:pt x="139" y="102"/>
                    <a:pt x="123" y="116"/>
                    <a:pt x="109" y="132"/>
                  </a:cubicBezTo>
                  <a:cubicBezTo>
                    <a:pt x="141" y="183"/>
                    <a:pt x="141" y="183"/>
                    <a:pt x="141" y="183"/>
                  </a:cubicBezTo>
                  <a:cubicBezTo>
                    <a:pt x="131" y="195"/>
                    <a:pt x="122" y="207"/>
                    <a:pt x="114" y="220"/>
                  </a:cubicBezTo>
                  <a:cubicBezTo>
                    <a:pt x="56" y="204"/>
                    <a:pt x="56" y="204"/>
                    <a:pt x="56" y="204"/>
                  </a:cubicBezTo>
                  <a:cubicBezTo>
                    <a:pt x="45" y="222"/>
                    <a:pt x="36" y="241"/>
                    <a:pt x="28" y="260"/>
                  </a:cubicBezTo>
                  <a:cubicBezTo>
                    <a:pt x="77" y="297"/>
                    <a:pt x="77" y="297"/>
                    <a:pt x="77" y="297"/>
                  </a:cubicBezTo>
                  <a:cubicBezTo>
                    <a:pt x="72" y="311"/>
                    <a:pt x="68" y="325"/>
                    <a:pt x="65" y="340"/>
                  </a:cubicBezTo>
                  <a:cubicBezTo>
                    <a:pt x="5" y="345"/>
                    <a:pt x="5" y="345"/>
                    <a:pt x="5" y="345"/>
                  </a:cubicBezTo>
                  <a:cubicBezTo>
                    <a:pt x="2" y="366"/>
                    <a:pt x="0" y="387"/>
                    <a:pt x="0" y="409"/>
                  </a:cubicBezTo>
                  <a:cubicBezTo>
                    <a:pt x="58" y="425"/>
                    <a:pt x="58" y="425"/>
                    <a:pt x="58" y="425"/>
                  </a:cubicBezTo>
                  <a:cubicBezTo>
                    <a:pt x="59" y="440"/>
                    <a:pt x="61" y="455"/>
                    <a:pt x="63" y="469"/>
                  </a:cubicBezTo>
                  <a:cubicBezTo>
                    <a:pt x="9" y="495"/>
                    <a:pt x="9" y="495"/>
                    <a:pt x="9" y="495"/>
                  </a:cubicBezTo>
                  <a:cubicBezTo>
                    <a:pt x="14" y="517"/>
                    <a:pt x="20" y="537"/>
                    <a:pt x="27" y="557"/>
                  </a:cubicBezTo>
                  <a:cubicBezTo>
                    <a:pt x="88" y="551"/>
                    <a:pt x="88" y="551"/>
                    <a:pt x="88" y="551"/>
                  </a:cubicBezTo>
                  <a:cubicBezTo>
                    <a:pt x="93" y="564"/>
                    <a:pt x="100" y="577"/>
                    <a:pt x="107" y="589"/>
                  </a:cubicBezTo>
                  <a:cubicBezTo>
                    <a:pt x="66" y="633"/>
                    <a:pt x="66" y="633"/>
                    <a:pt x="66" y="633"/>
                  </a:cubicBezTo>
                  <a:cubicBezTo>
                    <a:pt x="78" y="652"/>
                    <a:pt x="92" y="669"/>
                    <a:pt x="106" y="685"/>
                  </a:cubicBezTo>
                  <a:cubicBezTo>
                    <a:pt x="160" y="658"/>
                    <a:pt x="160" y="658"/>
                    <a:pt x="160" y="658"/>
                  </a:cubicBezTo>
                  <a:cubicBezTo>
                    <a:pt x="170" y="668"/>
                    <a:pt x="180" y="677"/>
                    <a:pt x="191" y="685"/>
                  </a:cubicBezTo>
                  <a:cubicBezTo>
                    <a:pt x="169" y="741"/>
                    <a:pt x="169" y="741"/>
                    <a:pt x="169" y="741"/>
                  </a:cubicBezTo>
                  <a:cubicBezTo>
                    <a:pt x="187" y="754"/>
                    <a:pt x="205" y="766"/>
                    <a:pt x="225" y="776"/>
                  </a:cubicBezTo>
                  <a:cubicBezTo>
                    <a:pt x="265" y="731"/>
                    <a:pt x="265" y="731"/>
                    <a:pt x="265" y="731"/>
                  </a:cubicBezTo>
                  <a:cubicBezTo>
                    <a:pt x="278" y="736"/>
                    <a:pt x="291" y="741"/>
                    <a:pt x="304" y="745"/>
                  </a:cubicBezTo>
                  <a:cubicBezTo>
                    <a:pt x="303" y="806"/>
                    <a:pt x="303" y="806"/>
                    <a:pt x="303" y="806"/>
                  </a:cubicBezTo>
                  <a:cubicBezTo>
                    <a:pt x="324" y="811"/>
                    <a:pt x="346" y="815"/>
                    <a:pt x="368" y="817"/>
                  </a:cubicBezTo>
                  <a:cubicBezTo>
                    <a:pt x="389" y="761"/>
                    <a:pt x="389" y="761"/>
                    <a:pt x="389" y="761"/>
                  </a:cubicBezTo>
                  <a:cubicBezTo>
                    <a:pt x="396" y="761"/>
                    <a:pt x="403" y="762"/>
                    <a:pt x="410" y="762"/>
                  </a:cubicBezTo>
                  <a:cubicBezTo>
                    <a:pt x="417" y="762"/>
                    <a:pt x="423" y="761"/>
                    <a:pt x="430" y="761"/>
                  </a:cubicBezTo>
                  <a:cubicBezTo>
                    <a:pt x="451" y="817"/>
                    <a:pt x="451" y="817"/>
                    <a:pt x="451" y="817"/>
                  </a:cubicBezTo>
                  <a:cubicBezTo>
                    <a:pt x="474" y="815"/>
                    <a:pt x="495" y="811"/>
                    <a:pt x="516" y="806"/>
                  </a:cubicBezTo>
                  <a:cubicBezTo>
                    <a:pt x="516" y="745"/>
                    <a:pt x="516" y="745"/>
                    <a:pt x="516" y="745"/>
                  </a:cubicBezTo>
                  <a:cubicBezTo>
                    <a:pt x="529" y="741"/>
                    <a:pt x="542" y="736"/>
                    <a:pt x="554" y="731"/>
                  </a:cubicBezTo>
                  <a:cubicBezTo>
                    <a:pt x="594" y="776"/>
                    <a:pt x="594" y="776"/>
                    <a:pt x="594" y="776"/>
                  </a:cubicBezTo>
                  <a:cubicBezTo>
                    <a:pt x="614" y="766"/>
                    <a:pt x="633" y="754"/>
                    <a:pt x="650" y="741"/>
                  </a:cubicBezTo>
                  <a:cubicBezTo>
                    <a:pt x="628" y="685"/>
                    <a:pt x="628" y="685"/>
                    <a:pt x="628" y="685"/>
                  </a:cubicBezTo>
                  <a:cubicBezTo>
                    <a:pt x="639" y="677"/>
                    <a:pt x="649" y="668"/>
                    <a:pt x="659" y="658"/>
                  </a:cubicBezTo>
                  <a:cubicBezTo>
                    <a:pt x="713" y="685"/>
                    <a:pt x="713" y="685"/>
                    <a:pt x="713" y="685"/>
                  </a:cubicBezTo>
                  <a:cubicBezTo>
                    <a:pt x="728" y="669"/>
                    <a:pt x="741" y="652"/>
                    <a:pt x="753" y="633"/>
                  </a:cubicBezTo>
                  <a:cubicBezTo>
                    <a:pt x="712" y="589"/>
                    <a:pt x="712" y="589"/>
                    <a:pt x="712" y="589"/>
                  </a:cubicBezTo>
                  <a:cubicBezTo>
                    <a:pt x="719" y="577"/>
                    <a:pt x="726" y="564"/>
                    <a:pt x="732" y="551"/>
                  </a:cubicBezTo>
                  <a:cubicBezTo>
                    <a:pt x="792" y="557"/>
                    <a:pt x="792" y="557"/>
                    <a:pt x="792" y="557"/>
                  </a:cubicBezTo>
                  <a:cubicBezTo>
                    <a:pt x="800" y="537"/>
                    <a:pt x="806" y="517"/>
                    <a:pt x="810" y="495"/>
                  </a:cubicBezTo>
                  <a:cubicBezTo>
                    <a:pt x="756" y="469"/>
                    <a:pt x="756" y="469"/>
                    <a:pt x="756" y="469"/>
                  </a:cubicBezTo>
                  <a:cubicBezTo>
                    <a:pt x="759" y="455"/>
                    <a:pt x="760" y="440"/>
                    <a:pt x="761" y="425"/>
                  </a:cubicBezTo>
                  <a:close/>
                  <a:moveTo>
                    <a:pt x="410" y="704"/>
                  </a:moveTo>
                  <a:cubicBezTo>
                    <a:pt x="247" y="704"/>
                    <a:pt x="114" y="572"/>
                    <a:pt x="114" y="409"/>
                  </a:cubicBezTo>
                  <a:cubicBezTo>
                    <a:pt x="114" y="246"/>
                    <a:pt x="247" y="114"/>
                    <a:pt x="410" y="114"/>
                  </a:cubicBezTo>
                  <a:cubicBezTo>
                    <a:pt x="573" y="114"/>
                    <a:pt x="705" y="246"/>
                    <a:pt x="705" y="409"/>
                  </a:cubicBezTo>
                  <a:cubicBezTo>
                    <a:pt x="705" y="572"/>
                    <a:pt x="573" y="704"/>
                    <a:pt x="410" y="704"/>
                  </a:cubicBezTo>
                  <a:close/>
                </a:path>
              </a:pathLst>
            </a:custGeom>
            <a:solidFill>
              <a:srgbClr val="CC56C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870" name="Google Shape;870;p101"/>
            <p:cNvSpPr/>
            <p:nvPr/>
          </p:nvSpPr>
          <p:spPr>
            <a:xfrm>
              <a:off x="7327930" y="3712562"/>
              <a:ext cx="776100" cy="777300"/>
            </a:xfrm>
            <a:prstGeom prst="ellipse">
              <a:avLst/>
            </a:prstGeom>
            <a:solidFill>
              <a:srgbClr val="CC56C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grpSp>
      <p:sp>
        <p:nvSpPr>
          <p:cNvPr id="871" name="Google Shape;871;p101"/>
          <p:cNvSpPr/>
          <p:nvPr/>
        </p:nvSpPr>
        <p:spPr>
          <a:xfrm>
            <a:off x="2892831" y="2740182"/>
            <a:ext cx="589853" cy="597615"/>
          </a:xfrm>
          <a:custGeom>
            <a:rect b="b" l="l" r="r" t="t"/>
            <a:pathLst>
              <a:path extrusionOk="0" h="494" w="487">
                <a:moveTo>
                  <a:pt x="487" y="277"/>
                </a:moveTo>
                <a:cubicBezTo>
                  <a:pt x="487" y="213"/>
                  <a:pt x="487" y="213"/>
                  <a:pt x="487" y="213"/>
                </a:cubicBezTo>
                <a:cubicBezTo>
                  <a:pt x="439" y="206"/>
                  <a:pt x="439" y="206"/>
                  <a:pt x="439" y="206"/>
                </a:cubicBezTo>
                <a:cubicBezTo>
                  <a:pt x="435" y="186"/>
                  <a:pt x="428" y="166"/>
                  <a:pt x="418" y="149"/>
                </a:cubicBezTo>
                <a:cubicBezTo>
                  <a:pt x="449" y="113"/>
                  <a:pt x="449" y="113"/>
                  <a:pt x="449" y="113"/>
                </a:cubicBezTo>
                <a:cubicBezTo>
                  <a:pt x="408" y="63"/>
                  <a:pt x="408" y="63"/>
                  <a:pt x="408" y="63"/>
                </a:cubicBezTo>
                <a:cubicBezTo>
                  <a:pt x="366" y="89"/>
                  <a:pt x="366" y="89"/>
                  <a:pt x="366" y="89"/>
                </a:cubicBezTo>
                <a:cubicBezTo>
                  <a:pt x="350" y="77"/>
                  <a:pt x="332" y="67"/>
                  <a:pt x="313" y="59"/>
                </a:cubicBezTo>
                <a:cubicBezTo>
                  <a:pt x="314" y="11"/>
                  <a:pt x="314" y="11"/>
                  <a:pt x="314" y="11"/>
                </a:cubicBezTo>
                <a:cubicBezTo>
                  <a:pt x="251" y="0"/>
                  <a:pt x="251" y="0"/>
                  <a:pt x="251" y="0"/>
                </a:cubicBezTo>
                <a:cubicBezTo>
                  <a:pt x="235" y="47"/>
                  <a:pt x="235" y="47"/>
                  <a:pt x="235" y="47"/>
                </a:cubicBezTo>
                <a:cubicBezTo>
                  <a:pt x="214" y="48"/>
                  <a:pt x="195" y="52"/>
                  <a:pt x="176" y="59"/>
                </a:cubicBezTo>
                <a:cubicBezTo>
                  <a:pt x="145" y="20"/>
                  <a:pt x="145" y="20"/>
                  <a:pt x="145" y="20"/>
                </a:cubicBezTo>
                <a:cubicBezTo>
                  <a:pt x="90" y="52"/>
                  <a:pt x="90" y="52"/>
                  <a:pt x="90" y="52"/>
                </a:cubicBezTo>
                <a:cubicBezTo>
                  <a:pt x="108" y="100"/>
                  <a:pt x="108" y="100"/>
                  <a:pt x="108" y="100"/>
                </a:cubicBezTo>
                <a:cubicBezTo>
                  <a:pt x="94" y="113"/>
                  <a:pt x="81" y="128"/>
                  <a:pt x="71" y="145"/>
                </a:cubicBezTo>
                <a:cubicBezTo>
                  <a:pt x="22" y="135"/>
                  <a:pt x="22" y="135"/>
                  <a:pt x="22" y="135"/>
                </a:cubicBezTo>
                <a:cubicBezTo>
                  <a:pt x="0" y="196"/>
                  <a:pt x="0" y="196"/>
                  <a:pt x="0" y="196"/>
                </a:cubicBezTo>
                <a:cubicBezTo>
                  <a:pt x="45" y="220"/>
                  <a:pt x="45" y="220"/>
                  <a:pt x="45" y="220"/>
                </a:cubicBezTo>
                <a:cubicBezTo>
                  <a:pt x="44" y="229"/>
                  <a:pt x="43" y="238"/>
                  <a:pt x="43" y="247"/>
                </a:cubicBezTo>
                <a:cubicBezTo>
                  <a:pt x="43" y="258"/>
                  <a:pt x="44" y="268"/>
                  <a:pt x="46" y="279"/>
                </a:cubicBezTo>
                <a:cubicBezTo>
                  <a:pt x="1" y="303"/>
                  <a:pt x="1" y="303"/>
                  <a:pt x="1" y="303"/>
                </a:cubicBezTo>
                <a:cubicBezTo>
                  <a:pt x="23" y="363"/>
                  <a:pt x="23" y="363"/>
                  <a:pt x="23" y="363"/>
                </a:cubicBezTo>
                <a:cubicBezTo>
                  <a:pt x="74" y="353"/>
                  <a:pt x="74" y="353"/>
                  <a:pt x="74" y="353"/>
                </a:cubicBezTo>
                <a:cubicBezTo>
                  <a:pt x="84" y="370"/>
                  <a:pt x="97" y="385"/>
                  <a:pt x="112" y="398"/>
                </a:cubicBezTo>
                <a:cubicBezTo>
                  <a:pt x="93" y="445"/>
                  <a:pt x="93" y="445"/>
                  <a:pt x="93" y="445"/>
                </a:cubicBezTo>
                <a:cubicBezTo>
                  <a:pt x="149" y="477"/>
                  <a:pt x="149" y="477"/>
                  <a:pt x="149" y="477"/>
                </a:cubicBezTo>
                <a:cubicBezTo>
                  <a:pt x="181" y="437"/>
                  <a:pt x="181" y="437"/>
                  <a:pt x="181" y="437"/>
                </a:cubicBezTo>
                <a:cubicBezTo>
                  <a:pt x="199" y="443"/>
                  <a:pt x="219" y="446"/>
                  <a:pt x="239" y="447"/>
                </a:cubicBezTo>
                <a:cubicBezTo>
                  <a:pt x="255" y="494"/>
                  <a:pt x="255" y="494"/>
                  <a:pt x="255" y="494"/>
                </a:cubicBezTo>
                <a:cubicBezTo>
                  <a:pt x="318" y="483"/>
                  <a:pt x="318" y="483"/>
                  <a:pt x="318" y="483"/>
                </a:cubicBezTo>
                <a:cubicBezTo>
                  <a:pt x="317" y="433"/>
                  <a:pt x="317" y="433"/>
                  <a:pt x="317" y="433"/>
                </a:cubicBezTo>
                <a:cubicBezTo>
                  <a:pt x="336" y="426"/>
                  <a:pt x="353" y="415"/>
                  <a:pt x="369" y="403"/>
                </a:cubicBezTo>
                <a:cubicBezTo>
                  <a:pt x="411" y="428"/>
                  <a:pt x="411" y="428"/>
                  <a:pt x="411" y="428"/>
                </a:cubicBezTo>
                <a:cubicBezTo>
                  <a:pt x="452" y="379"/>
                  <a:pt x="452" y="379"/>
                  <a:pt x="452" y="379"/>
                </a:cubicBezTo>
                <a:cubicBezTo>
                  <a:pt x="419" y="342"/>
                  <a:pt x="419" y="342"/>
                  <a:pt x="419" y="342"/>
                </a:cubicBezTo>
                <a:cubicBezTo>
                  <a:pt x="429" y="324"/>
                  <a:pt x="436" y="305"/>
                  <a:pt x="440" y="285"/>
                </a:cubicBezTo>
                <a:lnTo>
                  <a:pt x="487" y="277"/>
                </a:lnTo>
                <a:close/>
                <a:moveTo>
                  <a:pt x="243" y="393"/>
                </a:moveTo>
                <a:cubicBezTo>
                  <a:pt x="163" y="393"/>
                  <a:pt x="97" y="328"/>
                  <a:pt x="97" y="247"/>
                </a:cubicBezTo>
                <a:cubicBezTo>
                  <a:pt x="97" y="166"/>
                  <a:pt x="163" y="101"/>
                  <a:pt x="243" y="101"/>
                </a:cubicBezTo>
                <a:cubicBezTo>
                  <a:pt x="324" y="101"/>
                  <a:pt x="390" y="166"/>
                  <a:pt x="390" y="247"/>
                </a:cubicBezTo>
                <a:cubicBezTo>
                  <a:pt x="390" y="328"/>
                  <a:pt x="324" y="393"/>
                  <a:pt x="243" y="393"/>
                </a:cubicBezTo>
                <a:close/>
              </a:path>
            </a:pathLst>
          </a:custGeom>
          <a:solidFill>
            <a:srgbClr val="8068A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872" name="Google Shape;872;p101"/>
          <p:cNvSpPr/>
          <p:nvPr/>
        </p:nvSpPr>
        <p:spPr>
          <a:xfrm>
            <a:off x="3055041" y="2905496"/>
            <a:ext cx="265500" cy="267075"/>
          </a:xfrm>
          <a:prstGeom prst="ellipse">
            <a:avLst/>
          </a:prstGeom>
          <a:solidFill>
            <a:srgbClr val="8068A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873" name="Google Shape;873;p101"/>
          <p:cNvSpPr txBox="1"/>
          <p:nvPr/>
        </p:nvSpPr>
        <p:spPr>
          <a:xfrm>
            <a:off x="1739849" y="312278"/>
            <a:ext cx="5921550" cy="5310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Font typeface="Arial"/>
              <a:buNone/>
            </a:pPr>
            <a:r>
              <a:rPr lang="en" sz="3300">
                <a:solidFill>
                  <a:schemeClr val="lt1"/>
                </a:solidFill>
                <a:latin typeface="Roboto"/>
                <a:ea typeface="Roboto"/>
                <a:cs typeface="Roboto"/>
                <a:sym typeface="Roboto"/>
              </a:rPr>
              <a:t>PROJECT </a:t>
            </a:r>
            <a:r>
              <a:rPr b="1" lang="en" sz="3300">
                <a:solidFill>
                  <a:schemeClr val="lt1"/>
                </a:solidFill>
                <a:latin typeface="Roboto"/>
                <a:ea typeface="Roboto"/>
                <a:cs typeface="Roboto"/>
                <a:sym typeface="Roboto"/>
              </a:rPr>
              <a:t>OVERVIEW</a:t>
            </a:r>
            <a:endParaRPr b="1" sz="1100">
              <a:solidFill>
                <a:schemeClr val="dk1"/>
              </a:solidFill>
            </a:endParaRPr>
          </a:p>
          <a:p>
            <a:pPr indent="0" lvl="0" marL="0" marR="0" rtl="0" algn="ctr">
              <a:spcBef>
                <a:spcPts val="0"/>
              </a:spcBef>
              <a:spcAft>
                <a:spcPts val="0"/>
              </a:spcAft>
              <a:buNone/>
            </a:pPr>
            <a:r>
              <a:t/>
            </a:r>
            <a:endParaRPr sz="3000">
              <a:solidFill>
                <a:srgbClr val="FFFFFF"/>
              </a:solidFill>
              <a:latin typeface="Roboto"/>
              <a:ea typeface="Roboto"/>
              <a:cs typeface="Roboto"/>
              <a:sym typeface="Roboto"/>
            </a:endParaRPr>
          </a:p>
        </p:txBody>
      </p:sp>
      <p:sp>
        <p:nvSpPr>
          <p:cNvPr id="874" name="Google Shape;874;p101"/>
          <p:cNvSpPr txBox="1"/>
          <p:nvPr/>
        </p:nvSpPr>
        <p:spPr>
          <a:xfrm>
            <a:off x="3017889" y="875903"/>
            <a:ext cx="3108150" cy="311625"/>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Font typeface="Arial"/>
              <a:buNone/>
            </a:pPr>
            <a:r>
              <a:rPr lang="en" sz="1200">
                <a:solidFill>
                  <a:srgbClr val="F2F2F2"/>
                </a:solidFill>
                <a:latin typeface="Quattrocento Sans"/>
                <a:ea typeface="Quattrocento Sans"/>
                <a:cs typeface="Quattrocento Sans"/>
                <a:sym typeface="Quattrocento Sans"/>
              </a:rPr>
              <a:t>IMPORTANT DATA MINING STEPS</a:t>
            </a:r>
            <a:endParaRPr sz="1400">
              <a:solidFill>
                <a:schemeClr val="dk1"/>
              </a:solidFill>
            </a:endParaRPr>
          </a:p>
          <a:p>
            <a:pPr indent="0" lvl="0" marL="0" marR="0" rtl="0" algn="ctr">
              <a:spcBef>
                <a:spcPts val="0"/>
              </a:spcBef>
              <a:spcAft>
                <a:spcPts val="0"/>
              </a:spcAft>
              <a:buNone/>
            </a:pPr>
            <a:r>
              <a:t/>
            </a:r>
            <a:endParaRPr sz="800">
              <a:solidFill>
                <a:srgbClr val="F2F2F2"/>
              </a:solidFill>
              <a:latin typeface="Quattrocento Sans"/>
              <a:ea typeface="Quattrocento Sans"/>
              <a:cs typeface="Quattrocento Sans"/>
              <a:sym typeface="Quattrocento Sans"/>
            </a:endParaRPr>
          </a:p>
        </p:txBody>
      </p:sp>
      <p:sp>
        <p:nvSpPr>
          <p:cNvPr id="875" name="Google Shape;875;p101"/>
          <p:cNvSpPr/>
          <p:nvPr/>
        </p:nvSpPr>
        <p:spPr>
          <a:xfrm>
            <a:off x="4155583" y="1477431"/>
            <a:ext cx="1006631" cy="1001974"/>
          </a:xfrm>
          <a:custGeom>
            <a:rect b="b" l="l" r="r" t="t"/>
            <a:pathLst>
              <a:path extrusionOk="0" h="828" w="831">
                <a:moveTo>
                  <a:pt x="824" y="496"/>
                </a:moveTo>
                <a:cubicBezTo>
                  <a:pt x="828" y="476"/>
                  <a:pt x="830" y="456"/>
                  <a:pt x="831" y="435"/>
                </a:cubicBezTo>
                <a:cubicBezTo>
                  <a:pt x="761" y="413"/>
                  <a:pt x="761" y="413"/>
                  <a:pt x="761" y="413"/>
                </a:cubicBezTo>
                <a:cubicBezTo>
                  <a:pt x="760" y="394"/>
                  <a:pt x="759" y="376"/>
                  <a:pt x="756" y="359"/>
                </a:cubicBezTo>
                <a:cubicBezTo>
                  <a:pt x="821" y="322"/>
                  <a:pt x="821" y="322"/>
                  <a:pt x="821" y="322"/>
                </a:cubicBezTo>
                <a:cubicBezTo>
                  <a:pt x="816" y="302"/>
                  <a:pt x="810" y="283"/>
                  <a:pt x="803" y="264"/>
                </a:cubicBezTo>
                <a:cubicBezTo>
                  <a:pt x="730" y="273"/>
                  <a:pt x="730" y="273"/>
                  <a:pt x="730" y="273"/>
                </a:cubicBezTo>
                <a:cubicBezTo>
                  <a:pt x="722" y="256"/>
                  <a:pt x="713" y="239"/>
                  <a:pt x="702" y="224"/>
                </a:cubicBezTo>
                <a:cubicBezTo>
                  <a:pt x="747" y="164"/>
                  <a:pt x="747" y="164"/>
                  <a:pt x="747" y="164"/>
                </a:cubicBezTo>
                <a:cubicBezTo>
                  <a:pt x="735" y="148"/>
                  <a:pt x="721" y="133"/>
                  <a:pt x="707" y="119"/>
                </a:cubicBezTo>
                <a:cubicBezTo>
                  <a:pt x="644" y="157"/>
                  <a:pt x="644" y="157"/>
                  <a:pt x="644" y="157"/>
                </a:cubicBezTo>
                <a:cubicBezTo>
                  <a:pt x="629" y="144"/>
                  <a:pt x="614" y="133"/>
                  <a:pt x="597" y="122"/>
                </a:cubicBezTo>
                <a:cubicBezTo>
                  <a:pt x="613" y="50"/>
                  <a:pt x="613" y="50"/>
                  <a:pt x="613" y="50"/>
                </a:cubicBezTo>
                <a:cubicBezTo>
                  <a:pt x="596" y="40"/>
                  <a:pt x="578" y="32"/>
                  <a:pt x="560" y="26"/>
                </a:cubicBezTo>
                <a:cubicBezTo>
                  <a:pt x="517" y="86"/>
                  <a:pt x="517" y="86"/>
                  <a:pt x="517" y="86"/>
                </a:cubicBezTo>
                <a:cubicBezTo>
                  <a:pt x="498" y="80"/>
                  <a:pt x="479" y="76"/>
                  <a:pt x="460" y="73"/>
                </a:cubicBezTo>
                <a:cubicBezTo>
                  <a:pt x="445" y="1"/>
                  <a:pt x="445" y="1"/>
                  <a:pt x="445" y="1"/>
                </a:cubicBezTo>
                <a:cubicBezTo>
                  <a:pt x="435" y="0"/>
                  <a:pt x="425" y="0"/>
                  <a:pt x="416" y="0"/>
                </a:cubicBezTo>
                <a:cubicBezTo>
                  <a:pt x="406" y="0"/>
                  <a:pt x="396" y="0"/>
                  <a:pt x="386" y="1"/>
                </a:cubicBezTo>
                <a:cubicBezTo>
                  <a:pt x="371" y="73"/>
                  <a:pt x="371" y="73"/>
                  <a:pt x="371" y="73"/>
                </a:cubicBezTo>
                <a:cubicBezTo>
                  <a:pt x="352" y="76"/>
                  <a:pt x="333" y="80"/>
                  <a:pt x="314" y="86"/>
                </a:cubicBezTo>
                <a:cubicBezTo>
                  <a:pt x="271" y="26"/>
                  <a:pt x="271" y="26"/>
                  <a:pt x="271" y="26"/>
                </a:cubicBezTo>
                <a:cubicBezTo>
                  <a:pt x="253" y="32"/>
                  <a:pt x="235" y="40"/>
                  <a:pt x="218" y="50"/>
                </a:cubicBezTo>
                <a:cubicBezTo>
                  <a:pt x="234" y="122"/>
                  <a:pt x="234" y="122"/>
                  <a:pt x="234" y="122"/>
                </a:cubicBezTo>
                <a:cubicBezTo>
                  <a:pt x="217" y="133"/>
                  <a:pt x="202" y="144"/>
                  <a:pt x="187" y="157"/>
                </a:cubicBezTo>
                <a:cubicBezTo>
                  <a:pt x="124" y="119"/>
                  <a:pt x="124" y="119"/>
                  <a:pt x="124" y="119"/>
                </a:cubicBezTo>
                <a:cubicBezTo>
                  <a:pt x="110" y="133"/>
                  <a:pt x="97" y="148"/>
                  <a:pt x="84" y="164"/>
                </a:cubicBezTo>
                <a:cubicBezTo>
                  <a:pt x="129" y="224"/>
                  <a:pt x="129" y="224"/>
                  <a:pt x="129" y="224"/>
                </a:cubicBezTo>
                <a:cubicBezTo>
                  <a:pt x="118" y="239"/>
                  <a:pt x="109" y="256"/>
                  <a:pt x="101" y="273"/>
                </a:cubicBezTo>
                <a:cubicBezTo>
                  <a:pt x="28" y="264"/>
                  <a:pt x="28" y="264"/>
                  <a:pt x="28" y="264"/>
                </a:cubicBezTo>
                <a:cubicBezTo>
                  <a:pt x="21" y="283"/>
                  <a:pt x="15" y="302"/>
                  <a:pt x="10" y="322"/>
                </a:cubicBezTo>
                <a:cubicBezTo>
                  <a:pt x="75" y="359"/>
                  <a:pt x="75" y="359"/>
                  <a:pt x="75" y="359"/>
                </a:cubicBezTo>
                <a:cubicBezTo>
                  <a:pt x="72" y="376"/>
                  <a:pt x="71" y="394"/>
                  <a:pt x="70" y="413"/>
                </a:cubicBezTo>
                <a:cubicBezTo>
                  <a:pt x="0" y="435"/>
                  <a:pt x="0" y="435"/>
                  <a:pt x="0" y="435"/>
                </a:cubicBezTo>
                <a:cubicBezTo>
                  <a:pt x="1" y="456"/>
                  <a:pt x="3" y="476"/>
                  <a:pt x="7" y="496"/>
                </a:cubicBezTo>
                <a:cubicBezTo>
                  <a:pt x="82" y="503"/>
                  <a:pt x="82" y="503"/>
                  <a:pt x="82" y="503"/>
                </a:cubicBezTo>
                <a:cubicBezTo>
                  <a:pt x="86" y="520"/>
                  <a:pt x="92" y="536"/>
                  <a:pt x="98" y="552"/>
                </a:cubicBezTo>
                <a:cubicBezTo>
                  <a:pt x="43" y="601"/>
                  <a:pt x="43" y="601"/>
                  <a:pt x="43" y="601"/>
                </a:cubicBezTo>
                <a:cubicBezTo>
                  <a:pt x="52" y="620"/>
                  <a:pt x="63" y="638"/>
                  <a:pt x="75" y="655"/>
                </a:cubicBezTo>
                <a:cubicBezTo>
                  <a:pt x="146" y="631"/>
                  <a:pt x="146" y="631"/>
                  <a:pt x="146" y="631"/>
                </a:cubicBezTo>
                <a:cubicBezTo>
                  <a:pt x="156" y="644"/>
                  <a:pt x="168" y="656"/>
                  <a:pt x="180" y="668"/>
                </a:cubicBezTo>
                <a:cubicBezTo>
                  <a:pt x="149" y="735"/>
                  <a:pt x="149" y="735"/>
                  <a:pt x="149" y="735"/>
                </a:cubicBezTo>
                <a:cubicBezTo>
                  <a:pt x="165" y="749"/>
                  <a:pt x="182" y="761"/>
                  <a:pt x="200" y="772"/>
                </a:cubicBezTo>
                <a:cubicBezTo>
                  <a:pt x="255" y="721"/>
                  <a:pt x="255" y="721"/>
                  <a:pt x="255" y="721"/>
                </a:cubicBezTo>
                <a:cubicBezTo>
                  <a:pt x="270" y="729"/>
                  <a:pt x="285" y="736"/>
                  <a:pt x="300" y="741"/>
                </a:cubicBezTo>
                <a:cubicBezTo>
                  <a:pt x="299" y="815"/>
                  <a:pt x="299" y="815"/>
                  <a:pt x="299" y="815"/>
                </a:cubicBezTo>
                <a:cubicBezTo>
                  <a:pt x="320" y="821"/>
                  <a:pt x="340" y="825"/>
                  <a:pt x="362" y="828"/>
                </a:cubicBezTo>
                <a:cubicBezTo>
                  <a:pt x="391" y="760"/>
                  <a:pt x="391" y="760"/>
                  <a:pt x="391" y="760"/>
                </a:cubicBezTo>
                <a:cubicBezTo>
                  <a:pt x="399" y="761"/>
                  <a:pt x="407" y="761"/>
                  <a:pt x="416" y="761"/>
                </a:cubicBezTo>
                <a:cubicBezTo>
                  <a:pt x="424" y="761"/>
                  <a:pt x="432" y="761"/>
                  <a:pt x="440" y="760"/>
                </a:cubicBezTo>
                <a:cubicBezTo>
                  <a:pt x="469" y="828"/>
                  <a:pt x="469" y="828"/>
                  <a:pt x="469" y="828"/>
                </a:cubicBezTo>
                <a:cubicBezTo>
                  <a:pt x="491" y="825"/>
                  <a:pt x="511" y="821"/>
                  <a:pt x="532" y="815"/>
                </a:cubicBezTo>
                <a:cubicBezTo>
                  <a:pt x="531" y="741"/>
                  <a:pt x="531" y="741"/>
                  <a:pt x="531" y="741"/>
                </a:cubicBezTo>
                <a:cubicBezTo>
                  <a:pt x="546" y="736"/>
                  <a:pt x="561" y="729"/>
                  <a:pt x="576" y="721"/>
                </a:cubicBezTo>
                <a:cubicBezTo>
                  <a:pt x="631" y="772"/>
                  <a:pt x="631" y="772"/>
                  <a:pt x="631" y="772"/>
                </a:cubicBezTo>
                <a:cubicBezTo>
                  <a:pt x="649" y="761"/>
                  <a:pt x="666" y="749"/>
                  <a:pt x="682" y="735"/>
                </a:cubicBezTo>
                <a:cubicBezTo>
                  <a:pt x="651" y="668"/>
                  <a:pt x="651" y="668"/>
                  <a:pt x="651" y="668"/>
                </a:cubicBezTo>
                <a:cubicBezTo>
                  <a:pt x="663" y="656"/>
                  <a:pt x="675" y="644"/>
                  <a:pt x="685" y="631"/>
                </a:cubicBezTo>
                <a:cubicBezTo>
                  <a:pt x="756" y="655"/>
                  <a:pt x="756" y="655"/>
                  <a:pt x="756" y="655"/>
                </a:cubicBezTo>
                <a:cubicBezTo>
                  <a:pt x="768" y="638"/>
                  <a:pt x="779" y="620"/>
                  <a:pt x="788" y="601"/>
                </a:cubicBezTo>
                <a:cubicBezTo>
                  <a:pt x="733" y="552"/>
                  <a:pt x="733" y="552"/>
                  <a:pt x="733" y="552"/>
                </a:cubicBezTo>
                <a:cubicBezTo>
                  <a:pt x="739" y="536"/>
                  <a:pt x="745" y="520"/>
                  <a:pt x="749" y="503"/>
                </a:cubicBezTo>
                <a:lnTo>
                  <a:pt x="824" y="496"/>
                </a:lnTo>
                <a:close/>
                <a:moveTo>
                  <a:pt x="416" y="692"/>
                </a:moveTo>
                <a:cubicBezTo>
                  <a:pt x="262" y="692"/>
                  <a:pt x="138" y="567"/>
                  <a:pt x="138" y="414"/>
                </a:cubicBezTo>
                <a:cubicBezTo>
                  <a:pt x="138" y="261"/>
                  <a:pt x="262" y="136"/>
                  <a:pt x="416" y="136"/>
                </a:cubicBezTo>
                <a:cubicBezTo>
                  <a:pt x="569" y="136"/>
                  <a:pt x="693" y="261"/>
                  <a:pt x="693" y="414"/>
                </a:cubicBezTo>
                <a:cubicBezTo>
                  <a:pt x="693" y="567"/>
                  <a:pt x="569" y="692"/>
                  <a:pt x="416" y="692"/>
                </a:cubicBezTo>
                <a:close/>
              </a:path>
            </a:pathLst>
          </a:custGeom>
          <a:solidFill>
            <a:srgbClr val="EE589E"/>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876" name="Google Shape;876;p101"/>
          <p:cNvSpPr/>
          <p:nvPr/>
        </p:nvSpPr>
        <p:spPr>
          <a:xfrm>
            <a:off x="4393077" y="1715701"/>
            <a:ext cx="532350" cy="533925"/>
          </a:xfrm>
          <a:prstGeom prst="ellipse">
            <a:avLst/>
          </a:prstGeom>
          <a:solidFill>
            <a:srgbClr val="EE589E"/>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877" name="Google Shape;877;p101"/>
          <p:cNvSpPr txBox="1"/>
          <p:nvPr/>
        </p:nvSpPr>
        <p:spPr>
          <a:xfrm flipH="1">
            <a:off x="6827868" y="3527263"/>
            <a:ext cx="2238300" cy="263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FFFFFF"/>
                </a:solidFill>
                <a:latin typeface="Roboto"/>
                <a:ea typeface="Roboto"/>
                <a:cs typeface="Roboto"/>
                <a:sym typeface="Roboto"/>
              </a:rPr>
              <a:t>Model Building</a:t>
            </a:r>
            <a:endParaRPr sz="1200">
              <a:solidFill>
                <a:srgbClr val="FFFFFF"/>
              </a:solidFill>
              <a:latin typeface="Roboto"/>
              <a:ea typeface="Roboto"/>
              <a:cs typeface="Roboto"/>
              <a:sym typeface="Roboto"/>
            </a:endParaRPr>
          </a:p>
        </p:txBody>
      </p:sp>
      <p:grpSp>
        <p:nvGrpSpPr>
          <p:cNvPr id="878" name="Google Shape;878;p101"/>
          <p:cNvGrpSpPr/>
          <p:nvPr/>
        </p:nvGrpSpPr>
        <p:grpSpPr>
          <a:xfrm>
            <a:off x="6315737" y="3448021"/>
            <a:ext cx="422100" cy="422100"/>
            <a:chOff x="3205479" y="1848986"/>
            <a:chExt cx="562800" cy="562800"/>
          </a:xfrm>
        </p:grpSpPr>
        <p:sp>
          <p:nvSpPr>
            <p:cNvPr id="879" name="Google Shape;879;p101"/>
            <p:cNvSpPr/>
            <p:nvPr/>
          </p:nvSpPr>
          <p:spPr>
            <a:xfrm>
              <a:off x="3205479" y="1848986"/>
              <a:ext cx="562800" cy="562800"/>
            </a:xfrm>
            <a:prstGeom prst="ellipse">
              <a:avLst/>
            </a:prstGeom>
            <a:gradFill>
              <a:gsLst>
                <a:gs pos="0">
                  <a:srgbClr val="CC56C4"/>
                </a:gs>
                <a:gs pos="11000">
                  <a:srgbClr val="CC56C4"/>
                </a:gs>
                <a:gs pos="100000">
                  <a:srgbClr val="A7329F"/>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880" name="Google Shape;880;p101"/>
            <p:cNvSpPr txBox="1"/>
            <p:nvPr/>
          </p:nvSpPr>
          <p:spPr>
            <a:xfrm>
              <a:off x="3215154" y="1961106"/>
              <a:ext cx="5433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06</a:t>
              </a:r>
              <a:endParaRPr sz="1100"/>
            </a:p>
          </p:txBody>
        </p:sp>
      </p:grpSp>
      <p:sp>
        <p:nvSpPr>
          <p:cNvPr id="881" name="Google Shape;881;p101"/>
          <p:cNvSpPr/>
          <p:nvPr/>
        </p:nvSpPr>
        <p:spPr>
          <a:xfrm>
            <a:off x="3055050" y="4043944"/>
            <a:ext cx="4850775" cy="891225"/>
          </a:xfrm>
          <a:prstGeom prst="rect">
            <a:avLst/>
          </a:prstGeom>
          <a:noFill/>
          <a:ln cap="flat" cmpd="sng" w="76200">
            <a:solidFill>
              <a:srgbClr val="FCDF64"/>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sp>
        <p:nvSpPr>
          <p:cNvPr id="882" name="Google Shape;882;p101"/>
          <p:cNvSpPr txBox="1"/>
          <p:nvPr/>
        </p:nvSpPr>
        <p:spPr>
          <a:xfrm flipH="1">
            <a:off x="7001531" y="2480700"/>
            <a:ext cx="1843200" cy="263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FFFFFF"/>
                </a:solidFill>
                <a:latin typeface="Roboto"/>
                <a:ea typeface="Roboto"/>
                <a:cs typeface="Roboto"/>
                <a:sym typeface="Roboto"/>
              </a:rPr>
              <a:t>Performance Evaluation</a:t>
            </a:r>
            <a:endParaRPr sz="1200">
              <a:solidFill>
                <a:srgbClr val="FFFFFF"/>
              </a:solidFill>
              <a:latin typeface="Roboto"/>
              <a:ea typeface="Roboto"/>
              <a:cs typeface="Roboto"/>
              <a:sym typeface="Roboto"/>
            </a:endParaRPr>
          </a:p>
        </p:txBody>
      </p:sp>
      <p:grpSp>
        <p:nvGrpSpPr>
          <p:cNvPr id="883" name="Google Shape;883;p101"/>
          <p:cNvGrpSpPr/>
          <p:nvPr/>
        </p:nvGrpSpPr>
        <p:grpSpPr>
          <a:xfrm>
            <a:off x="6519193" y="2392302"/>
            <a:ext cx="422100" cy="422100"/>
            <a:chOff x="8250145" y="1852561"/>
            <a:chExt cx="562800" cy="562800"/>
          </a:xfrm>
        </p:grpSpPr>
        <p:sp>
          <p:nvSpPr>
            <p:cNvPr id="884" name="Google Shape;884;p101"/>
            <p:cNvSpPr/>
            <p:nvPr/>
          </p:nvSpPr>
          <p:spPr>
            <a:xfrm>
              <a:off x="8250145" y="1852561"/>
              <a:ext cx="562800" cy="562800"/>
            </a:xfrm>
            <a:prstGeom prst="ellipse">
              <a:avLst/>
            </a:prstGeom>
            <a:gradFill>
              <a:gsLst>
                <a:gs pos="0">
                  <a:srgbClr val="4E29AA"/>
                </a:gs>
                <a:gs pos="100000">
                  <a:srgbClr val="1E123D"/>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885" name="Google Shape;885;p101"/>
            <p:cNvSpPr txBox="1"/>
            <p:nvPr/>
          </p:nvSpPr>
          <p:spPr>
            <a:xfrm>
              <a:off x="8259820" y="1964681"/>
              <a:ext cx="5433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07</a:t>
              </a:r>
              <a:endParaRPr sz="1100"/>
            </a:p>
          </p:txBody>
        </p:sp>
      </p:grpSp>
      <p:grpSp>
        <p:nvGrpSpPr>
          <p:cNvPr id="886" name="Google Shape;886;p101"/>
          <p:cNvGrpSpPr/>
          <p:nvPr/>
        </p:nvGrpSpPr>
        <p:grpSpPr>
          <a:xfrm>
            <a:off x="5455763" y="1638814"/>
            <a:ext cx="891876" cy="891326"/>
            <a:chOff x="5092695" y="3337954"/>
            <a:chExt cx="1680564" cy="1679530"/>
          </a:xfrm>
        </p:grpSpPr>
        <p:sp>
          <p:nvSpPr>
            <p:cNvPr id="887" name="Google Shape;887;p101"/>
            <p:cNvSpPr/>
            <p:nvPr/>
          </p:nvSpPr>
          <p:spPr>
            <a:xfrm>
              <a:off x="5092695" y="3337954"/>
              <a:ext cx="1680564" cy="1679530"/>
            </a:xfrm>
            <a:custGeom>
              <a:rect b="b" l="l" r="r" t="t"/>
              <a:pathLst>
                <a:path extrusionOk="0" h="1040" w="1041">
                  <a:moveTo>
                    <a:pt x="1041" y="523"/>
                  </a:moveTo>
                  <a:cubicBezTo>
                    <a:pt x="1041" y="522"/>
                    <a:pt x="1041" y="521"/>
                    <a:pt x="1041" y="521"/>
                  </a:cubicBezTo>
                  <a:cubicBezTo>
                    <a:pt x="1041" y="497"/>
                    <a:pt x="1040" y="473"/>
                    <a:pt x="1036" y="450"/>
                  </a:cubicBezTo>
                  <a:cubicBezTo>
                    <a:pt x="981" y="446"/>
                    <a:pt x="981" y="446"/>
                    <a:pt x="981" y="446"/>
                  </a:cubicBezTo>
                  <a:cubicBezTo>
                    <a:pt x="978" y="429"/>
                    <a:pt x="975" y="413"/>
                    <a:pt x="970" y="396"/>
                  </a:cubicBezTo>
                  <a:cubicBezTo>
                    <a:pt x="1019" y="369"/>
                    <a:pt x="1019" y="369"/>
                    <a:pt x="1019" y="369"/>
                  </a:cubicBezTo>
                  <a:cubicBezTo>
                    <a:pt x="1011" y="345"/>
                    <a:pt x="1003" y="323"/>
                    <a:pt x="993" y="301"/>
                  </a:cubicBezTo>
                  <a:cubicBezTo>
                    <a:pt x="939" y="314"/>
                    <a:pt x="939" y="314"/>
                    <a:pt x="939" y="314"/>
                  </a:cubicBezTo>
                  <a:cubicBezTo>
                    <a:pt x="931" y="298"/>
                    <a:pt x="922" y="283"/>
                    <a:pt x="913" y="269"/>
                  </a:cubicBezTo>
                  <a:cubicBezTo>
                    <a:pt x="951" y="228"/>
                    <a:pt x="951" y="228"/>
                    <a:pt x="951" y="228"/>
                  </a:cubicBezTo>
                  <a:cubicBezTo>
                    <a:pt x="938" y="208"/>
                    <a:pt x="923" y="189"/>
                    <a:pt x="907" y="172"/>
                  </a:cubicBezTo>
                  <a:cubicBezTo>
                    <a:pt x="859" y="199"/>
                    <a:pt x="859" y="199"/>
                    <a:pt x="859" y="199"/>
                  </a:cubicBezTo>
                  <a:cubicBezTo>
                    <a:pt x="847" y="187"/>
                    <a:pt x="834" y="175"/>
                    <a:pt x="821" y="164"/>
                  </a:cubicBezTo>
                  <a:cubicBezTo>
                    <a:pt x="845" y="114"/>
                    <a:pt x="845" y="114"/>
                    <a:pt x="845" y="114"/>
                  </a:cubicBezTo>
                  <a:cubicBezTo>
                    <a:pt x="826" y="99"/>
                    <a:pt x="806" y="85"/>
                    <a:pt x="786" y="73"/>
                  </a:cubicBezTo>
                  <a:cubicBezTo>
                    <a:pt x="748" y="114"/>
                    <a:pt x="748" y="114"/>
                    <a:pt x="748" y="114"/>
                  </a:cubicBezTo>
                  <a:cubicBezTo>
                    <a:pt x="733" y="105"/>
                    <a:pt x="717" y="97"/>
                    <a:pt x="701" y="91"/>
                  </a:cubicBezTo>
                  <a:cubicBezTo>
                    <a:pt x="709" y="36"/>
                    <a:pt x="709" y="36"/>
                    <a:pt x="709" y="36"/>
                  </a:cubicBezTo>
                  <a:cubicBezTo>
                    <a:pt x="687" y="27"/>
                    <a:pt x="664" y="20"/>
                    <a:pt x="641" y="14"/>
                  </a:cubicBezTo>
                  <a:cubicBezTo>
                    <a:pt x="617" y="64"/>
                    <a:pt x="617" y="64"/>
                    <a:pt x="617" y="64"/>
                  </a:cubicBezTo>
                  <a:cubicBezTo>
                    <a:pt x="600" y="61"/>
                    <a:pt x="582" y="58"/>
                    <a:pt x="565" y="57"/>
                  </a:cubicBezTo>
                  <a:cubicBezTo>
                    <a:pt x="557" y="2"/>
                    <a:pt x="557" y="2"/>
                    <a:pt x="557" y="2"/>
                  </a:cubicBezTo>
                  <a:cubicBezTo>
                    <a:pt x="545" y="1"/>
                    <a:pt x="533" y="0"/>
                    <a:pt x="521" y="0"/>
                  </a:cubicBezTo>
                  <a:cubicBezTo>
                    <a:pt x="509" y="0"/>
                    <a:pt x="497" y="1"/>
                    <a:pt x="485" y="2"/>
                  </a:cubicBezTo>
                  <a:cubicBezTo>
                    <a:pt x="477" y="57"/>
                    <a:pt x="477" y="57"/>
                    <a:pt x="477" y="57"/>
                  </a:cubicBezTo>
                  <a:cubicBezTo>
                    <a:pt x="459" y="58"/>
                    <a:pt x="442" y="61"/>
                    <a:pt x="425" y="64"/>
                  </a:cubicBezTo>
                  <a:cubicBezTo>
                    <a:pt x="401" y="14"/>
                    <a:pt x="401" y="14"/>
                    <a:pt x="401" y="14"/>
                  </a:cubicBezTo>
                  <a:cubicBezTo>
                    <a:pt x="377" y="20"/>
                    <a:pt x="354" y="27"/>
                    <a:pt x="332" y="36"/>
                  </a:cubicBezTo>
                  <a:cubicBezTo>
                    <a:pt x="341" y="91"/>
                    <a:pt x="341" y="91"/>
                    <a:pt x="341" y="91"/>
                  </a:cubicBezTo>
                  <a:cubicBezTo>
                    <a:pt x="325" y="97"/>
                    <a:pt x="309" y="105"/>
                    <a:pt x="293" y="114"/>
                  </a:cubicBezTo>
                  <a:cubicBezTo>
                    <a:pt x="256" y="73"/>
                    <a:pt x="256" y="73"/>
                    <a:pt x="256" y="73"/>
                  </a:cubicBezTo>
                  <a:cubicBezTo>
                    <a:pt x="235" y="85"/>
                    <a:pt x="215" y="99"/>
                    <a:pt x="197" y="114"/>
                  </a:cubicBezTo>
                  <a:cubicBezTo>
                    <a:pt x="221" y="164"/>
                    <a:pt x="221" y="164"/>
                    <a:pt x="221" y="164"/>
                  </a:cubicBezTo>
                  <a:cubicBezTo>
                    <a:pt x="208" y="175"/>
                    <a:pt x="195" y="187"/>
                    <a:pt x="183" y="199"/>
                  </a:cubicBezTo>
                  <a:cubicBezTo>
                    <a:pt x="135" y="172"/>
                    <a:pt x="135" y="172"/>
                    <a:pt x="135" y="172"/>
                  </a:cubicBezTo>
                  <a:cubicBezTo>
                    <a:pt x="119" y="189"/>
                    <a:pt x="104" y="208"/>
                    <a:pt x="91" y="228"/>
                  </a:cubicBezTo>
                  <a:cubicBezTo>
                    <a:pt x="128" y="269"/>
                    <a:pt x="128" y="269"/>
                    <a:pt x="128" y="269"/>
                  </a:cubicBezTo>
                  <a:cubicBezTo>
                    <a:pt x="119" y="283"/>
                    <a:pt x="111" y="298"/>
                    <a:pt x="103" y="314"/>
                  </a:cubicBezTo>
                  <a:cubicBezTo>
                    <a:pt x="49" y="301"/>
                    <a:pt x="49" y="301"/>
                    <a:pt x="49" y="301"/>
                  </a:cubicBezTo>
                  <a:cubicBezTo>
                    <a:pt x="39" y="323"/>
                    <a:pt x="30" y="345"/>
                    <a:pt x="23" y="369"/>
                  </a:cubicBezTo>
                  <a:cubicBezTo>
                    <a:pt x="71" y="396"/>
                    <a:pt x="71" y="396"/>
                    <a:pt x="71" y="396"/>
                  </a:cubicBezTo>
                  <a:cubicBezTo>
                    <a:pt x="67" y="413"/>
                    <a:pt x="63" y="429"/>
                    <a:pt x="60" y="446"/>
                  </a:cubicBezTo>
                  <a:cubicBezTo>
                    <a:pt x="5" y="450"/>
                    <a:pt x="5" y="450"/>
                    <a:pt x="5" y="450"/>
                  </a:cubicBezTo>
                  <a:cubicBezTo>
                    <a:pt x="2" y="473"/>
                    <a:pt x="0" y="497"/>
                    <a:pt x="0" y="521"/>
                  </a:cubicBezTo>
                  <a:cubicBezTo>
                    <a:pt x="0" y="521"/>
                    <a:pt x="0" y="522"/>
                    <a:pt x="0" y="523"/>
                  </a:cubicBezTo>
                  <a:cubicBezTo>
                    <a:pt x="55" y="535"/>
                    <a:pt x="55" y="535"/>
                    <a:pt x="55" y="535"/>
                  </a:cubicBezTo>
                  <a:cubicBezTo>
                    <a:pt x="55" y="552"/>
                    <a:pt x="57" y="568"/>
                    <a:pt x="59" y="585"/>
                  </a:cubicBezTo>
                  <a:cubicBezTo>
                    <a:pt x="7" y="605"/>
                    <a:pt x="7" y="605"/>
                    <a:pt x="7" y="605"/>
                  </a:cubicBezTo>
                  <a:cubicBezTo>
                    <a:pt x="11" y="629"/>
                    <a:pt x="17" y="653"/>
                    <a:pt x="24" y="676"/>
                  </a:cubicBezTo>
                  <a:cubicBezTo>
                    <a:pt x="79" y="672"/>
                    <a:pt x="79" y="672"/>
                    <a:pt x="79" y="672"/>
                  </a:cubicBezTo>
                  <a:cubicBezTo>
                    <a:pt x="85" y="687"/>
                    <a:pt x="91" y="703"/>
                    <a:pt x="98" y="718"/>
                  </a:cubicBezTo>
                  <a:cubicBezTo>
                    <a:pt x="54" y="752"/>
                    <a:pt x="54" y="752"/>
                    <a:pt x="54" y="752"/>
                  </a:cubicBezTo>
                  <a:cubicBezTo>
                    <a:pt x="65" y="774"/>
                    <a:pt x="78" y="795"/>
                    <a:pt x="92" y="815"/>
                  </a:cubicBezTo>
                  <a:cubicBezTo>
                    <a:pt x="143" y="795"/>
                    <a:pt x="143" y="795"/>
                    <a:pt x="143" y="795"/>
                  </a:cubicBezTo>
                  <a:cubicBezTo>
                    <a:pt x="153" y="808"/>
                    <a:pt x="163" y="821"/>
                    <a:pt x="174" y="833"/>
                  </a:cubicBezTo>
                  <a:cubicBezTo>
                    <a:pt x="143" y="878"/>
                    <a:pt x="143" y="878"/>
                    <a:pt x="143" y="878"/>
                  </a:cubicBezTo>
                  <a:cubicBezTo>
                    <a:pt x="160" y="896"/>
                    <a:pt x="178" y="913"/>
                    <a:pt x="197" y="928"/>
                  </a:cubicBezTo>
                  <a:cubicBezTo>
                    <a:pt x="240" y="893"/>
                    <a:pt x="240" y="893"/>
                    <a:pt x="240" y="893"/>
                  </a:cubicBezTo>
                  <a:cubicBezTo>
                    <a:pt x="253" y="903"/>
                    <a:pt x="267" y="912"/>
                    <a:pt x="280" y="921"/>
                  </a:cubicBezTo>
                  <a:cubicBezTo>
                    <a:pt x="264" y="974"/>
                    <a:pt x="264" y="974"/>
                    <a:pt x="264" y="974"/>
                  </a:cubicBezTo>
                  <a:cubicBezTo>
                    <a:pt x="285" y="986"/>
                    <a:pt x="307" y="996"/>
                    <a:pt x="331" y="1005"/>
                  </a:cubicBezTo>
                  <a:cubicBezTo>
                    <a:pt x="362" y="959"/>
                    <a:pt x="362" y="959"/>
                    <a:pt x="362" y="959"/>
                  </a:cubicBezTo>
                  <a:cubicBezTo>
                    <a:pt x="377" y="965"/>
                    <a:pt x="392" y="969"/>
                    <a:pt x="408" y="973"/>
                  </a:cubicBezTo>
                  <a:cubicBezTo>
                    <a:pt x="407" y="1029"/>
                    <a:pt x="407" y="1029"/>
                    <a:pt x="407" y="1029"/>
                  </a:cubicBezTo>
                  <a:cubicBezTo>
                    <a:pt x="431" y="1034"/>
                    <a:pt x="456" y="1038"/>
                    <a:pt x="481" y="1040"/>
                  </a:cubicBezTo>
                  <a:cubicBezTo>
                    <a:pt x="497" y="987"/>
                    <a:pt x="497" y="987"/>
                    <a:pt x="497" y="987"/>
                  </a:cubicBezTo>
                  <a:cubicBezTo>
                    <a:pt x="505" y="987"/>
                    <a:pt x="513" y="987"/>
                    <a:pt x="521" y="987"/>
                  </a:cubicBezTo>
                  <a:cubicBezTo>
                    <a:pt x="529" y="987"/>
                    <a:pt x="537" y="987"/>
                    <a:pt x="545" y="987"/>
                  </a:cubicBezTo>
                  <a:cubicBezTo>
                    <a:pt x="561" y="1040"/>
                    <a:pt x="561" y="1040"/>
                    <a:pt x="561" y="1040"/>
                  </a:cubicBezTo>
                  <a:cubicBezTo>
                    <a:pt x="586" y="1038"/>
                    <a:pt x="610" y="1034"/>
                    <a:pt x="634" y="1029"/>
                  </a:cubicBezTo>
                  <a:cubicBezTo>
                    <a:pt x="634" y="973"/>
                    <a:pt x="634" y="973"/>
                    <a:pt x="634" y="973"/>
                  </a:cubicBezTo>
                  <a:cubicBezTo>
                    <a:pt x="650" y="969"/>
                    <a:pt x="665" y="965"/>
                    <a:pt x="680" y="959"/>
                  </a:cubicBezTo>
                  <a:cubicBezTo>
                    <a:pt x="711" y="1005"/>
                    <a:pt x="711" y="1005"/>
                    <a:pt x="711" y="1005"/>
                  </a:cubicBezTo>
                  <a:cubicBezTo>
                    <a:pt x="734" y="996"/>
                    <a:pt x="756" y="986"/>
                    <a:pt x="778" y="974"/>
                  </a:cubicBezTo>
                  <a:cubicBezTo>
                    <a:pt x="761" y="921"/>
                    <a:pt x="761" y="921"/>
                    <a:pt x="761" y="921"/>
                  </a:cubicBezTo>
                  <a:cubicBezTo>
                    <a:pt x="775" y="912"/>
                    <a:pt x="788" y="903"/>
                    <a:pt x="801" y="893"/>
                  </a:cubicBezTo>
                  <a:cubicBezTo>
                    <a:pt x="845" y="928"/>
                    <a:pt x="845" y="928"/>
                    <a:pt x="845" y="928"/>
                  </a:cubicBezTo>
                  <a:cubicBezTo>
                    <a:pt x="864" y="913"/>
                    <a:pt x="882" y="896"/>
                    <a:pt x="899" y="878"/>
                  </a:cubicBezTo>
                  <a:cubicBezTo>
                    <a:pt x="867" y="833"/>
                    <a:pt x="867" y="833"/>
                    <a:pt x="867" y="833"/>
                  </a:cubicBezTo>
                  <a:cubicBezTo>
                    <a:pt x="878" y="821"/>
                    <a:pt x="889" y="808"/>
                    <a:pt x="898" y="795"/>
                  </a:cubicBezTo>
                  <a:cubicBezTo>
                    <a:pt x="950" y="815"/>
                    <a:pt x="950" y="815"/>
                    <a:pt x="950" y="815"/>
                  </a:cubicBezTo>
                  <a:cubicBezTo>
                    <a:pt x="964" y="795"/>
                    <a:pt x="976" y="774"/>
                    <a:pt x="987" y="752"/>
                  </a:cubicBezTo>
                  <a:cubicBezTo>
                    <a:pt x="944" y="718"/>
                    <a:pt x="944" y="718"/>
                    <a:pt x="944" y="718"/>
                  </a:cubicBezTo>
                  <a:cubicBezTo>
                    <a:pt x="951" y="703"/>
                    <a:pt x="957" y="687"/>
                    <a:pt x="962" y="672"/>
                  </a:cubicBezTo>
                  <a:cubicBezTo>
                    <a:pt x="1018" y="676"/>
                    <a:pt x="1018" y="676"/>
                    <a:pt x="1018" y="676"/>
                  </a:cubicBezTo>
                  <a:cubicBezTo>
                    <a:pt x="1025" y="653"/>
                    <a:pt x="1030" y="629"/>
                    <a:pt x="1034" y="605"/>
                  </a:cubicBezTo>
                  <a:cubicBezTo>
                    <a:pt x="983" y="585"/>
                    <a:pt x="983" y="585"/>
                    <a:pt x="983" y="585"/>
                  </a:cubicBezTo>
                  <a:cubicBezTo>
                    <a:pt x="985" y="568"/>
                    <a:pt x="986" y="552"/>
                    <a:pt x="987" y="535"/>
                  </a:cubicBezTo>
                  <a:lnTo>
                    <a:pt x="1041" y="523"/>
                  </a:lnTo>
                  <a:close/>
                  <a:moveTo>
                    <a:pt x="521" y="906"/>
                  </a:moveTo>
                  <a:cubicBezTo>
                    <a:pt x="308" y="906"/>
                    <a:pt x="135" y="733"/>
                    <a:pt x="135" y="520"/>
                  </a:cubicBezTo>
                  <a:cubicBezTo>
                    <a:pt x="135" y="307"/>
                    <a:pt x="308" y="134"/>
                    <a:pt x="521" y="134"/>
                  </a:cubicBezTo>
                  <a:cubicBezTo>
                    <a:pt x="734" y="134"/>
                    <a:pt x="907" y="307"/>
                    <a:pt x="907" y="520"/>
                  </a:cubicBezTo>
                  <a:cubicBezTo>
                    <a:pt x="907" y="733"/>
                    <a:pt x="734" y="906"/>
                    <a:pt x="521" y="906"/>
                  </a:cubicBezTo>
                  <a:close/>
                </a:path>
              </a:pathLst>
            </a:custGeom>
            <a:solidFill>
              <a:srgbClr val="CFE2F3"/>
            </a:solidFill>
            <a:ln>
              <a:noFill/>
            </a:ln>
            <a:effectLst>
              <a:outerShdw blurRad="1231900" sx="84000" rotWithShape="0" algn="tl" dir="2700000" dist="1130300" sy="84000">
                <a:srgbClr val="000000">
                  <a:alpha val="98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888" name="Google Shape;888;p101"/>
            <p:cNvSpPr/>
            <p:nvPr/>
          </p:nvSpPr>
          <p:spPr>
            <a:xfrm>
              <a:off x="5453852" y="3698075"/>
              <a:ext cx="959400" cy="959400"/>
            </a:xfrm>
            <a:prstGeom prst="ellipse">
              <a:avLst/>
            </a:prstGeom>
            <a:solidFill>
              <a:srgbClr val="CFE2F3"/>
            </a:solidFill>
            <a:ln>
              <a:noFill/>
            </a:ln>
            <a:effectLst>
              <a:outerShdw blurRad="1231900" sx="84000" rotWithShape="0" algn="tl" dir="2700000" dist="1130300" sy="84000">
                <a:srgbClr val="000000">
                  <a:alpha val="98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grpSp>
      <p:grpSp>
        <p:nvGrpSpPr>
          <p:cNvPr id="889" name="Google Shape;889;p101"/>
          <p:cNvGrpSpPr/>
          <p:nvPr/>
        </p:nvGrpSpPr>
        <p:grpSpPr>
          <a:xfrm>
            <a:off x="6416209" y="1389421"/>
            <a:ext cx="422100" cy="422100"/>
            <a:chOff x="8250145" y="1852561"/>
            <a:chExt cx="562800" cy="562800"/>
          </a:xfrm>
        </p:grpSpPr>
        <p:sp>
          <p:nvSpPr>
            <p:cNvPr id="890" name="Google Shape;890;p101"/>
            <p:cNvSpPr/>
            <p:nvPr/>
          </p:nvSpPr>
          <p:spPr>
            <a:xfrm>
              <a:off x="8250145" y="1852561"/>
              <a:ext cx="562800" cy="562800"/>
            </a:xfrm>
            <a:prstGeom prst="ellipse">
              <a:avLst/>
            </a:prstGeom>
            <a:solidFill>
              <a:srgbClr val="741B4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891" name="Google Shape;891;p101"/>
            <p:cNvSpPr txBox="1"/>
            <p:nvPr/>
          </p:nvSpPr>
          <p:spPr>
            <a:xfrm>
              <a:off x="8295433" y="1964667"/>
              <a:ext cx="458100" cy="338700"/>
            </a:xfrm>
            <a:prstGeom prst="rect">
              <a:avLst/>
            </a:prstGeom>
            <a:solidFill>
              <a:srgbClr val="741B47"/>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08</a:t>
              </a:r>
              <a:endParaRPr sz="1100"/>
            </a:p>
          </p:txBody>
        </p:sp>
      </p:grpSp>
    </p:spTree>
  </p:cSld>
  <p:clrMapOvr>
    <a:masterClrMapping/>
  </p:clrMapOvr>
  <p:transition spd="slow">
    <p:push dir="r"/>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102"/>
          <p:cNvSpPr/>
          <p:nvPr/>
        </p:nvSpPr>
        <p:spPr>
          <a:xfrm>
            <a:off x="8284418" y="-302997"/>
            <a:ext cx="1208359" cy="1208359"/>
          </a:xfrm>
          <a:custGeom>
            <a:rect b="b" l="l" r="r" t="t"/>
            <a:pathLst>
              <a:path extrusionOk="0" h="2942730" w="2942730">
                <a:moveTo>
                  <a:pt x="1471366" y="511734"/>
                </a:moveTo>
                <a:cubicBezTo>
                  <a:pt x="941376" y="511734"/>
                  <a:pt x="511734" y="941376"/>
                  <a:pt x="511734" y="1471366"/>
                </a:cubicBezTo>
                <a:cubicBezTo>
                  <a:pt x="511734" y="2001356"/>
                  <a:pt x="941376" y="2430998"/>
                  <a:pt x="1471366" y="2430998"/>
                </a:cubicBezTo>
                <a:cubicBezTo>
                  <a:pt x="2001356" y="2430998"/>
                  <a:pt x="2430998" y="2001356"/>
                  <a:pt x="2430998" y="1471366"/>
                </a:cubicBezTo>
                <a:cubicBezTo>
                  <a:pt x="2430998" y="941376"/>
                  <a:pt x="2001356" y="511734"/>
                  <a:pt x="1471366" y="511734"/>
                </a:cubicBezTo>
                <a:close/>
                <a:moveTo>
                  <a:pt x="1471365" y="0"/>
                </a:moveTo>
                <a:cubicBezTo>
                  <a:pt x="2283977" y="0"/>
                  <a:pt x="2942730" y="658753"/>
                  <a:pt x="2942730" y="1471365"/>
                </a:cubicBezTo>
                <a:cubicBezTo>
                  <a:pt x="2942730" y="2283977"/>
                  <a:pt x="2283977" y="2942730"/>
                  <a:pt x="1471365" y="2942730"/>
                </a:cubicBezTo>
                <a:cubicBezTo>
                  <a:pt x="658753" y="2942730"/>
                  <a:pt x="0" y="2283977"/>
                  <a:pt x="0" y="1471365"/>
                </a:cubicBezTo>
                <a:cubicBezTo>
                  <a:pt x="0" y="658753"/>
                  <a:pt x="658753" y="0"/>
                  <a:pt x="1471365" y="0"/>
                </a:cubicBezTo>
                <a:close/>
              </a:path>
            </a:pathLst>
          </a:custGeom>
          <a:gradFill>
            <a:gsLst>
              <a:gs pos="0">
                <a:schemeClr val="accent4"/>
              </a:gs>
              <a:gs pos="100000">
                <a:schemeClr val="accent5"/>
              </a:gs>
            </a:gsLst>
            <a:lin ang="27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897" name="Google Shape;897;p102"/>
          <p:cNvSpPr/>
          <p:nvPr/>
        </p:nvSpPr>
        <p:spPr>
          <a:xfrm>
            <a:off x="1946788" y="212009"/>
            <a:ext cx="4435650" cy="4435650"/>
          </a:xfrm>
          <a:prstGeom prst="ellipse">
            <a:avLst/>
          </a:prstGeom>
          <a:gradFill>
            <a:gsLst>
              <a:gs pos="0">
                <a:schemeClr val="accent1"/>
              </a:gs>
              <a:gs pos="7000">
                <a:schemeClr val="accent1"/>
              </a:gs>
              <a:gs pos="100000">
                <a:schemeClr val="accent4"/>
              </a:gs>
            </a:gsLst>
            <a:lin ang="27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898" name="Google Shape;898;p102"/>
          <p:cNvSpPr/>
          <p:nvPr/>
        </p:nvSpPr>
        <p:spPr>
          <a:xfrm>
            <a:off x="5289852" y="2430018"/>
            <a:ext cx="2692350" cy="900225"/>
          </a:xfrm>
          <a:prstGeom prst="rect">
            <a:avLst/>
          </a:prstGeom>
          <a:solidFill>
            <a:srgbClr val="020319"/>
          </a:solidFill>
          <a:ln>
            <a:noFill/>
          </a:ln>
          <a:effectLst>
            <a:outerShdw blurRad="863600" sx="90000" rotWithShape="0" algn="tl" dir="13260000" dist="508000" sy="90000">
              <a:srgbClr val="000000">
                <a:alpha val="1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899" name="Google Shape;899;p102"/>
          <p:cNvSpPr txBox="1"/>
          <p:nvPr/>
        </p:nvSpPr>
        <p:spPr>
          <a:xfrm>
            <a:off x="3527025" y="610211"/>
            <a:ext cx="2450475" cy="57712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i="1" lang="en" sz="3300">
                <a:solidFill>
                  <a:schemeClr val="lt1"/>
                </a:solidFill>
                <a:latin typeface="Roboto Black"/>
                <a:ea typeface="Roboto Black"/>
                <a:cs typeface="Roboto Black"/>
                <a:sym typeface="Roboto Black"/>
              </a:rPr>
              <a:t>Basic</a:t>
            </a:r>
            <a:endParaRPr sz="1100"/>
          </a:p>
        </p:txBody>
      </p:sp>
      <p:sp>
        <p:nvSpPr>
          <p:cNvPr id="900" name="Google Shape;900;p102"/>
          <p:cNvSpPr txBox="1"/>
          <p:nvPr/>
        </p:nvSpPr>
        <p:spPr>
          <a:xfrm>
            <a:off x="2780897" y="1135706"/>
            <a:ext cx="3016350" cy="90022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i="1" lang="en" sz="3300">
                <a:solidFill>
                  <a:schemeClr val="lt1"/>
                </a:solidFill>
                <a:latin typeface="Roboto Black"/>
                <a:ea typeface="Roboto Black"/>
                <a:cs typeface="Roboto Black"/>
                <a:sym typeface="Roboto Black"/>
              </a:rPr>
              <a:t>Pre-processing</a:t>
            </a:r>
            <a:endParaRPr sz="3300"/>
          </a:p>
        </p:txBody>
      </p:sp>
      <p:grpSp>
        <p:nvGrpSpPr>
          <p:cNvPr id="901" name="Google Shape;901;p102"/>
          <p:cNvGrpSpPr/>
          <p:nvPr/>
        </p:nvGrpSpPr>
        <p:grpSpPr>
          <a:xfrm>
            <a:off x="5977495" y="2590331"/>
            <a:ext cx="2162706" cy="599085"/>
            <a:chOff x="8001593" y="3749413"/>
            <a:chExt cx="2883608" cy="798780"/>
          </a:xfrm>
        </p:grpSpPr>
        <p:sp>
          <p:nvSpPr>
            <p:cNvPr id="902" name="Google Shape;902;p102"/>
            <p:cNvSpPr txBox="1"/>
            <p:nvPr/>
          </p:nvSpPr>
          <p:spPr>
            <a:xfrm>
              <a:off x="8001601" y="3749413"/>
              <a:ext cx="2883600" cy="338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chemeClr val="lt1"/>
                  </a:solidFill>
                  <a:latin typeface="Roboto"/>
                  <a:ea typeface="Roboto"/>
                  <a:cs typeface="Roboto"/>
                  <a:sym typeface="Roboto"/>
                </a:rPr>
                <a:t>Handle categorical variables</a:t>
              </a:r>
              <a:endParaRPr sz="1100"/>
            </a:p>
          </p:txBody>
        </p:sp>
        <p:sp>
          <p:nvSpPr>
            <p:cNvPr id="903" name="Google Shape;903;p102"/>
            <p:cNvSpPr txBox="1"/>
            <p:nvPr/>
          </p:nvSpPr>
          <p:spPr>
            <a:xfrm>
              <a:off x="8001593" y="4052593"/>
              <a:ext cx="2502300" cy="495600"/>
            </a:xfrm>
            <a:prstGeom prst="rect">
              <a:avLst/>
            </a:prstGeom>
            <a:noFill/>
            <a:ln>
              <a:noFill/>
            </a:ln>
          </p:spPr>
          <p:txBody>
            <a:bodyPr anchorCtr="0" anchor="t" bIns="34275" lIns="68575" spcFirstLastPara="1" rIns="68575" wrap="square" tIns="34275">
              <a:noAutofit/>
            </a:bodyPr>
            <a:lstStyle/>
            <a:p>
              <a:pPr indent="0" lvl="0" marL="0" marR="0" rtl="0" algn="l">
                <a:lnSpc>
                  <a:spcPct val="114000"/>
                </a:lnSpc>
                <a:spcBef>
                  <a:spcPts val="0"/>
                </a:spcBef>
                <a:spcAft>
                  <a:spcPts val="0"/>
                </a:spcAft>
                <a:buNone/>
              </a:pPr>
              <a:r>
                <a:rPr lang="en" sz="900">
                  <a:solidFill>
                    <a:srgbClr val="A5A5A5"/>
                  </a:solidFill>
                  <a:latin typeface="Quattrocento Sans"/>
                  <a:ea typeface="Quattrocento Sans"/>
                  <a:cs typeface="Quattrocento Sans"/>
                  <a:sym typeface="Quattrocento Sans"/>
                </a:rPr>
                <a:t>Using LabelEncoder, categorical variables were handled.</a:t>
              </a:r>
              <a:endParaRPr sz="1100"/>
            </a:p>
          </p:txBody>
        </p:sp>
      </p:grpSp>
      <p:sp>
        <p:nvSpPr>
          <p:cNvPr id="904" name="Google Shape;904;p102"/>
          <p:cNvSpPr/>
          <p:nvPr/>
        </p:nvSpPr>
        <p:spPr>
          <a:xfrm>
            <a:off x="5838688" y="1236566"/>
            <a:ext cx="2692350" cy="900225"/>
          </a:xfrm>
          <a:prstGeom prst="rect">
            <a:avLst/>
          </a:prstGeom>
          <a:solidFill>
            <a:srgbClr val="020319"/>
          </a:solidFill>
          <a:ln>
            <a:noFill/>
          </a:ln>
          <a:effectLst>
            <a:outerShdw blurRad="863600" sx="90000" rotWithShape="0" algn="tl" dir="13260000" dist="508000" sy="90000">
              <a:srgbClr val="000000">
                <a:alpha val="1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905" name="Google Shape;905;p102"/>
          <p:cNvGrpSpPr/>
          <p:nvPr/>
        </p:nvGrpSpPr>
        <p:grpSpPr>
          <a:xfrm>
            <a:off x="6526331" y="1396874"/>
            <a:ext cx="1876725" cy="599091"/>
            <a:chOff x="8918450" y="2523723"/>
            <a:chExt cx="2502300" cy="798788"/>
          </a:xfrm>
        </p:grpSpPr>
        <p:sp>
          <p:nvSpPr>
            <p:cNvPr id="906" name="Google Shape;906;p102"/>
            <p:cNvSpPr txBox="1"/>
            <p:nvPr/>
          </p:nvSpPr>
          <p:spPr>
            <a:xfrm>
              <a:off x="8918450" y="2523723"/>
              <a:ext cx="2502300" cy="338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chemeClr val="lt1"/>
                  </a:solidFill>
                  <a:latin typeface="Roboto"/>
                  <a:ea typeface="Roboto"/>
                  <a:cs typeface="Roboto"/>
                  <a:sym typeface="Roboto"/>
                </a:rPr>
                <a:t>Handle missing values</a:t>
              </a:r>
              <a:endParaRPr sz="1100"/>
            </a:p>
          </p:txBody>
        </p:sp>
        <p:sp>
          <p:nvSpPr>
            <p:cNvPr id="907" name="Google Shape;907;p102"/>
            <p:cNvSpPr txBox="1"/>
            <p:nvPr/>
          </p:nvSpPr>
          <p:spPr>
            <a:xfrm>
              <a:off x="8918450" y="2826911"/>
              <a:ext cx="2502300" cy="495600"/>
            </a:xfrm>
            <a:prstGeom prst="rect">
              <a:avLst/>
            </a:prstGeom>
            <a:noFill/>
            <a:ln>
              <a:noFill/>
            </a:ln>
          </p:spPr>
          <p:txBody>
            <a:bodyPr anchorCtr="0" anchor="t" bIns="34275" lIns="68575" spcFirstLastPara="1" rIns="68575" wrap="square" tIns="34275">
              <a:noAutofit/>
            </a:bodyPr>
            <a:lstStyle/>
            <a:p>
              <a:pPr indent="0" lvl="0" marL="0" marR="0" rtl="0" algn="l">
                <a:lnSpc>
                  <a:spcPct val="114000"/>
                </a:lnSpc>
                <a:spcBef>
                  <a:spcPts val="0"/>
                </a:spcBef>
                <a:spcAft>
                  <a:spcPts val="0"/>
                </a:spcAft>
                <a:buNone/>
              </a:pPr>
              <a:r>
                <a:rPr lang="en" sz="900">
                  <a:solidFill>
                    <a:srgbClr val="A5A5A5"/>
                  </a:solidFill>
                  <a:latin typeface="Quattrocento Sans"/>
                  <a:ea typeface="Quattrocento Sans"/>
                  <a:cs typeface="Quattrocento Sans"/>
                  <a:sym typeface="Quattrocento Sans"/>
                </a:rPr>
                <a:t>There were no missing values found in the dataset</a:t>
              </a:r>
              <a:endParaRPr sz="1100"/>
            </a:p>
          </p:txBody>
        </p:sp>
      </p:grpSp>
      <p:sp>
        <p:nvSpPr>
          <p:cNvPr id="908" name="Google Shape;908;p102"/>
          <p:cNvSpPr/>
          <p:nvPr/>
        </p:nvSpPr>
        <p:spPr>
          <a:xfrm>
            <a:off x="4578699" y="3623479"/>
            <a:ext cx="2692350" cy="900225"/>
          </a:xfrm>
          <a:prstGeom prst="rect">
            <a:avLst/>
          </a:prstGeom>
          <a:solidFill>
            <a:srgbClr val="020319"/>
          </a:solidFill>
          <a:ln>
            <a:noFill/>
          </a:ln>
          <a:effectLst>
            <a:outerShdw blurRad="863600" sx="90000" rotWithShape="0" algn="tl" dir="13260000" dist="508000" sy="90000">
              <a:srgbClr val="000000">
                <a:alpha val="1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909" name="Google Shape;909;p102"/>
          <p:cNvGrpSpPr/>
          <p:nvPr/>
        </p:nvGrpSpPr>
        <p:grpSpPr>
          <a:xfrm>
            <a:off x="5223750" y="3822581"/>
            <a:ext cx="2450475" cy="599100"/>
            <a:chOff x="6965000" y="5045000"/>
            <a:chExt cx="3267300" cy="798800"/>
          </a:xfrm>
        </p:grpSpPr>
        <p:sp>
          <p:nvSpPr>
            <p:cNvPr id="910" name="Google Shape;910;p102"/>
            <p:cNvSpPr txBox="1"/>
            <p:nvPr/>
          </p:nvSpPr>
          <p:spPr>
            <a:xfrm>
              <a:off x="6965000" y="5045000"/>
              <a:ext cx="3267300" cy="338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chemeClr val="lt1"/>
                  </a:solidFill>
                  <a:latin typeface="Roboto"/>
                  <a:ea typeface="Roboto"/>
                  <a:cs typeface="Roboto"/>
                  <a:sym typeface="Roboto"/>
                </a:rPr>
                <a:t>Handle duplicate rows/columns</a:t>
              </a:r>
              <a:endParaRPr sz="1100"/>
            </a:p>
          </p:txBody>
        </p:sp>
        <p:sp>
          <p:nvSpPr>
            <p:cNvPr id="911" name="Google Shape;911;p102"/>
            <p:cNvSpPr txBox="1"/>
            <p:nvPr/>
          </p:nvSpPr>
          <p:spPr>
            <a:xfrm>
              <a:off x="6965000" y="5348200"/>
              <a:ext cx="2977800" cy="495600"/>
            </a:xfrm>
            <a:prstGeom prst="rect">
              <a:avLst/>
            </a:prstGeom>
            <a:noFill/>
            <a:ln>
              <a:noFill/>
            </a:ln>
          </p:spPr>
          <p:txBody>
            <a:bodyPr anchorCtr="0" anchor="t" bIns="34275" lIns="68575" spcFirstLastPara="1" rIns="68575" wrap="square" tIns="34275">
              <a:noAutofit/>
            </a:bodyPr>
            <a:lstStyle/>
            <a:p>
              <a:pPr indent="0" lvl="0" marL="0" marR="0" rtl="0" algn="l">
                <a:lnSpc>
                  <a:spcPct val="114000"/>
                </a:lnSpc>
                <a:spcBef>
                  <a:spcPts val="0"/>
                </a:spcBef>
                <a:spcAft>
                  <a:spcPts val="0"/>
                </a:spcAft>
                <a:buNone/>
              </a:pPr>
              <a:r>
                <a:rPr lang="en" sz="900">
                  <a:solidFill>
                    <a:srgbClr val="A5A5A5"/>
                  </a:solidFill>
                  <a:latin typeface="Quattrocento Sans"/>
                  <a:ea typeface="Quattrocento Sans"/>
                  <a:cs typeface="Quattrocento Sans"/>
                  <a:sym typeface="Quattrocento Sans"/>
                </a:rPr>
                <a:t>Duplicate rows and columns were deleted. Now, dataset contains 5949 rows </a:t>
              </a:r>
              <a:endParaRPr sz="1100"/>
            </a:p>
          </p:txBody>
        </p:sp>
      </p:grpSp>
      <p:pic>
        <p:nvPicPr>
          <p:cNvPr id="912" name="Google Shape;912;p102"/>
          <p:cNvPicPr preferRelativeResize="0"/>
          <p:nvPr/>
        </p:nvPicPr>
        <p:blipFill>
          <a:blip r:embed="rId3">
            <a:alphaModFix/>
          </a:blip>
          <a:stretch>
            <a:fillRect/>
          </a:stretch>
        </p:blipFill>
        <p:spPr>
          <a:xfrm>
            <a:off x="5930389" y="1418914"/>
            <a:ext cx="577088" cy="577088"/>
          </a:xfrm>
          <a:prstGeom prst="rect">
            <a:avLst/>
          </a:prstGeom>
          <a:noFill/>
          <a:ln>
            <a:noFill/>
          </a:ln>
        </p:spPr>
      </p:pic>
      <p:pic>
        <p:nvPicPr>
          <p:cNvPr id="913" name="Google Shape;913;p102"/>
          <p:cNvPicPr preferRelativeResize="0"/>
          <p:nvPr/>
        </p:nvPicPr>
        <p:blipFill>
          <a:blip r:embed="rId3">
            <a:alphaModFix/>
          </a:blip>
          <a:stretch>
            <a:fillRect/>
          </a:stretch>
        </p:blipFill>
        <p:spPr>
          <a:xfrm>
            <a:off x="5372164" y="2591595"/>
            <a:ext cx="577088" cy="577088"/>
          </a:xfrm>
          <a:prstGeom prst="rect">
            <a:avLst/>
          </a:prstGeom>
          <a:noFill/>
          <a:ln>
            <a:noFill/>
          </a:ln>
        </p:spPr>
      </p:pic>
      <p:pic>
        <p:nvPicPr>
          <p:cNvPr id="914" name="Google Shape;914;p102"/>
          <p:cNvPicPr preferRelativeResize="0"/>
          <p:nvPr/>
        </p:nvPicPr>
        <p:blipFill>
          <a:blip r:embed="rId3">
            <a:alphaModFix/>
          </a:blip>
          <a:stretch>
            <a:fillRect/>
          </a:stretch>
        </p:blipFill>
        <p:spPr>
          <a:xfrm>
            <a:off x="4646670" y="3845332"/>
            <a:ext cx="577088" cy="577088"/>
          </a:xfrm>
          <a:prstGeom prst="rect">
            <a:avLst/>
          </a:prstGeom>
          <a:noFill/>
          <a:ln>
            <a:noFill/>
          </a:ln>
        </p:spPr>
      </p:pic>
      <p:sp>
        <p:nvSpPr>
          <p:cNvPr id="915" name="Google Shape;915;p102"/>
          <p:cNvSpPr/>
          <p:nvPr/>
        </p:nvSpPr>
        <p:spPr>
          <a:xfrm>
            <a:off x="229256" y="141769"/>
            <a:ext cx="933075" cy="468450"/>
          </a:xfrm>
          <a:prstGeom prst="rect">
            <a:avLst/>
          </a:prstGeom>
          <a:solidFill>
            <a:srgbClr val="02031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20124D"/>
              </a:solidFill>
            </a:endParaRPr>
          </a:p>
        </p:txBody>
      </p:sp>
      <p:sp>
        <p:nvSpPr>
          <p:cNvPr id="916" name="Google Shape;916;p102"/>
          <p:cNvSpPr/>
          <p:nvPr/>
        </p:nvSpPr>
        <p:spPr>
          <a:xfrm>
            <a:off x="229256" y="4647656"/>
            <a:ext cx="933075" cy="468450"/>
          </a:xfrm>
          <a:prstGeom prst="rect">
            <a:avLst/>
          </a:prstGeom>
          <a:solidFill>
            <a:srgbClr val="02031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20124D"/>
              </a:solidFill>
            </a:endParaRPr>
          </a:p>
        </p:txBody>
      </p:sp>
      <p:sp>
        <p:nvSpPr>
          <p:cNvPr id="917" name="Google Shape;917;p102"/>
          <p:cNvSpPr/>
          <p:nvPr/>
        </p:nvSpPr>
        <p:spPr>
          <a:xfrm>
            <a:off x="7100475" y="4647656"/>
            <a:ext cx="1208250" cy="468450"/>
          </a:xfrm>
          <a:prstGeom prst="rect">
            <a:avLst/>
          </a:prstGeom>
          <a:solidFill>
            <a:srgbClr val="02031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20124D"/>
              </a:solidFill>
            </a:endParaRPr>
          </a:p>
        </p:txBody>
      </p:sp>
      <p:pic>
        <p:nvPicPr>
          <p:cNvPr id="918" name="Google Shape;918;p102"/>
          <p:cNvPicPr preferRelativeResize="0"/>
          <p:nvPr/>
        </p:nvPicPr>
        <p:blipFill>
          <a:blip r:embed="rId4">
            <a:alphaModFix/>
          </a:blip>
          <a:stretch>
            <a:fillRect/>
          </a:stretch>
        </p:blipFill>
        <p:spPr>
          <a:xfrm>
            <a:off x="3305522" y="1791441"/>
            <a:ext cx="1718188" cy="1718188"/>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250"/>
                                  </p:stCondLst>
                                  <p:childTnLst>
                                    <p:set>
                                      <p:cBhvr>
                                        <p:cTn dur="1" fill="hold">
                                          <p:stCondLst>
                                            <p:cond delay="0"/>
                                          </p:stCondLst>
                                        </p:cTn>
                                        <p:tgtEl>
                                          <p:spTgt spid="897"/>
                                        </p:tgtEl>
                                        <p:attrNameLst>
                                          <p:attrName>style.visibility</p:attrName>
                                        </p:attrNameLst>
                                      </p:cBhvr>
                                      <p:to>
                                        <p:strVal val="visible"/>
                                      </p:to>
                                    </p:set>
                                    <p:anim calcmode="lin" valueType="num">
                                      <p:cBhvr additive="base">
                                        <p:cTn dur="1250"/>
                                        <p:tgtEl>
                                          <p:spTgt spid="89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918"/>
                                        </p:tgtEl>
                                        <p:attrNameLst>
                                          <p:attrName>style.visibility</p:attrName>
                                        </p:attrNameLst>
                                      </p:cBhvr>
                                      <p:to>
                                        <p:strVal val="visible"/>
                                      </p:to>
                                    </p:set>
                                    <p:anim calcmode="lin" valueType="num">
                                      <p:cBhvr additive="base">
                                        <p:cTn dur="1000"/>
                                        <p:tgtEl>
                                          <p:spTgt spid="91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896"/>
                                        </p:tgtEl>
                                        <p:attrNameLst>
                                          <p:attrName>style.visibility</p:attrName>
                                        </p:attrNameLst>
                                      </p:cBhvr>
                                      <p:to>
                                        <p:strVal val="visible"/>
                                      </p:to>
                                    </p:set>
                                    <p:anim calcmode="lin" valueType="num">
                                      <p:cBhvr additive="base">
                                        <p:cTn dur="1750"/>
                                        <p:tgtEl>
                                          <p:spTgt spid="896"/>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1000"/>
                                  </p:stCondLst>
                                  <p:childTnLst>
                                    <p:set>
                                      <p:cBhvr>
                                        <p:cTn dur="1" fill="hold">
                                          <p:stCondLst>
                                            <p:cond delay="0"/>
                                          </p:stCondLst>
                                        </p:cTn>
                                        <p:tgtEl>
                                          <p:spTgt spid="899"/>
                                        </p:tgtEl>
                                        <p:attrNameLst>
                                          <p:attrName>style.visibility</p:attrName>
                                        </p:attrNameLst>
                                      </p:cBhvr>
                                      <p:to>
                                        <p:strVal val="visible"/>
                                      </p:to>
                                    </p:set>
                                    <p:animEffect filter="fade" transition="in">
                                      <p:cBhvr>
                                        <p:cTn dur="500"/>
                                        <p:tgtEl>
                                          <p:spTgt spid="899"/>
                                        </p:tgtEl>
                                      </p:cBhvr>
                                    </p:animEffect>
                                  </p:childTnLst>
                                </p:cTn>
                              </p:par>
                              <p:par>
                                <p:cTn fill="hold" nodeType="withEffect" presetClass="entr" presetID="10" presetSubtype="0">
                                  <p:stCondLst>
                                    <p:cond delay="1250"/>
                                  </p:stCondLst>
                                  <p:childTnLst>
                                    <p:set>
                                      <p:cBhvr>
                                        <p:cTn dur="1" fill="hold">
                                          <p:stCondLst>
                                            <p:cond delay="0"/>
                                          </p:stCondLst>
                                        </p:cTn>
                                        <p:tgtEl>
                                          <p:spTgt spid="900"/>
                                        </p:tgtEl>
                                        <p:attrNameLst>
                                          <p:attrName>style.visibility</p:attrName>
                                        </p:attrNameLst>
                                      </p:cBhvr>
                                      <p:to>
                                        <p:strVal val="visible"/>
                                      </p:to>
                                    </p:set>
                                    <p:animEffect filter="fade" transition="in">
                                      <p:cBhvr>
                                        <p:cTn dur="500"/>
                                        <p:tgtEl>
                                          <p:spTgt spid="900"/>
                                        </p:tgtEl>
                                      </p:cBhvr>
                                    </p:animEffect>
                                  </p:childTnLst>
                                </p:cTn>
                              </p:par>
                              <p:par>
                                <p:cTn fill="hold" nodeType="withEffect" presetClass="entr" presetID="2" presetSubtype="2">
                                  <p:stCondLst>
                                    <p:cond delay="500"/>
                                  </p:stCondLst>
                                  <p:childTnLst>
                                    <p:set>
                                      <p:cBhvr>
                                        <p:cTn dur="1" fill="hold">
                                          <p:stCondLst>
                                            <p:cond delay="0"/>
                                          </p:stCondLst>
                                        </p:cTn>
                                        <p:tgtEl>
                                          <p:spTgt spid="904"/>
                                        </p:tgtEl>
                                        <p:attrNameLst>
                                          <p:attrName>style.visibility</p:attrName>
                                        </p:attrNameLst>
                                      </p:cBhvr>
                                      <p:to>
                                        <p:strVal val="visible"/>
                                      </p:to>
                                    </p:set>
                                    <p:anim calcmode="lin" valueType="num">
                                      <p:cBhvr additive="base">
                                        <p:cTn dur="750"/>
                                        <p:tgtEl>
                                          <p:spTgt spid="90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750"/>
                                  </p:stCondLst>
                                  <p:childTnLst>
                                    <p:set>
                                      <p:cBhvr>
                                        <p:cTn dur="1" fill="hold">
                                          <p:stCondLst>
                                            <p:cond delay="0"/>
                                          </p:stCondLst>
                                        </p:cTn>
                                        <p:tgtEl>
                                          <p:spTgt spid="898"/>
                                        </p:tgtEl>
                                        <p:attrNameLst>
                                          <p:attrName>style.visibility</p:attrName>
                                        </p:attrNameLst>
                                      </p:cBhvr>
                                      <p:to>
                                        <p:strVal val="visible"/>
                                      </p:to>
                                    </p:set>
                                    <p:anim calcmode="lin" valueType="num">
                                      <p:cBhvr additive="base">
                                        <p:cTn dur="750"/>
                                        <p:tgtEl>
                                          <p:spTgt spid="89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0"/>
                                  </p:stCondLst>
                                  <p:childTnLst>
                                    <p:set>
                                      <p:cBhvr>
                                        <p:cTn dur="1" fill="hold">
                                          <p:stCondLst>
                                            <p:cond delay="0"/>
                                          </p:stCondLst>
                                        </p:cTn>
                                        <p:tgtEl>
                                          <p:spTgt spid="908"/>
                                        </p:tgtEl>
                                        <p:attrNameLst>
                                          <p:attrName>style.visibility</p:attrName>
                                        </p:attrNameLst>
                                      </p:cBhvr>
                                      <p:to>
                                        <p:strVal val="visible"/>
                                      </p:to>
                                    </p:set>
                                    <p:anim calcmode="lin" valueType="num">
                                      <p:cBhvr additive="base">
                                        <p:cTn dur="750"/>
                                        <p:tgtEl>
                                          <p:spTgt spid="908"/>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912"/>
                                        </p:tgtEl>
                                        <p:attrNameLst>
                                          <p:attrName>style.visibility</p:attrName>
                                        </p:attrNameLst>
                                      </p:cBhvr>
                                      <p:to>
                                        <p:strVal val="visible"/>
                                      </p:to>
                                    </p:set>
                                    <p:animEffect filter="fade" transition="in">
                                      <p:cBhvr>
                                        <p:cTn dur="1000"/>
                                        <p:tgtEl>
                                          <p:spTgt spid="912"/>
                                        </p:tgtEl>
                                      </p:cBhvr>
                                    </p:animEffect>
                                  </p:childTnLst>
                                </p:cTn>
                              </p:par>
                              <p:par>
                                <p:cTn fill="hold" nodeType="withEffect" presetClass="entr" presetID="10" presetSubtype="0">
                                  <p:stCondLst>
                                    <p:cond delay="0"/>
                                  </p:stCondLst>
                                  <p:childTnLst>
                                    <p:set>
                                      <p:cBhvr>
                                        <p:cTn dur="1" fill="hold">
                                          <p:stCondLst>
                                            <p:cond delay="0"/>
                                          </p:stCondLst>
                                        </p:cTn>
                                        <p:tgtEl>
                                          <p:spTgt spid="913"/>
                                        </p:tgtEl>
                                        <p:attrNameLst>
                                          <p:attrName>style.visibility</p:attrName>
                                        </p:attrNameLst>
                                      </p:cBhvr>
                                      <p:to>
                                        <p:strVal val="visible"/>
                                      </p:to>
                                    </p:set>
                                    <p:animEffect filter="fade" transition="in">
                                      <p:cBhvr>
                                        <p:cTn dur="1000"/>
                                        <p:tgtEl>
                                          <p:spTgt spid="913"/>
                                        </p:tgtEl>
                                      </p:cBhvr>
                                    </p:animEffect>
                                  </p:childTnLst>
                                </p:cTn>
                              </p:par>
                              <p:par>
                                <p:cTn fill="hold" nodeType="withEffect" presetClass="entr" presetID="10" presetSubtype="0">
                                  <p:stCondLst>
                                    <p:cond delay="0"/>
                                  </p:stCondLst>
                                  <p:childTnLst>
                                    <p:set>
                                      <p:cBhvr>
                                        <p:cTn dur="1" fill="hold">
                                          <p:stCondLst>
                                            <p:cond delay="0"/>
                                          </p:stCondLst>
                                        </p:cTn>
                                        <p:tgtEl>
                                          <p:spTgt spid="914"/>
                                        </p:tgtEl>
                                        <p:attrNameLst>
                                          <p:attrName>style.visibility</p:attrName>
                                        </p:attrNameLst>
                                      </p:cBhvr>
                                      <p:to>
                                        <p:strVal val="visible"/>
                                      </p:to>
                                    </p:set>
                                    <p:animEffect filter="fade" transition="in">
                                      <p:cBhvr>
                                        <p:cTn dur="1000"/>
                                        <p:tgtEl>
                                          <p:spTgt spid="914"/>
                                        </p:tgtEl>
                                      </p:cBhvr>
                                    </p:animEffect>
                                  </p:childTnLst>
                                </p:cTn>
                              </p:par>
                              <p:par>
                                <p:cTn fill="hold" nodeType="withEffect" presetClass="entr" presetID="10" presetSubtype="0">
                                  <p:stCondLst>
                                    <p:cond delay="1250"/>
                                  </p:stCondLst>
                                  <p:childTnLst>
                                    <p:set>
                                      <p:cBhvr>
                                        <p:cTn dur="1" fill="hold">
                                          <p:stCondLst>
                                            <p:cond delay="0"/>
                                          </p:stCondLst>
                                        </p:cTn>
                                        <p:tgtEl>
                                          <p:spTgt spid="905"/>
                                        </p:tgtEl>
                                        <p:attrNameLst>
                                          <p:attrName>style.visibility</p:attrName>
                                        </p:attrNameLst>
                                      </p:cBhvr>
                                      <p:to>
                                        <p:strVal val="visible"/>
                                      </p:to>
                                    </p:set>
                                    <p:animEffect filter="fade" transition="in">
                                      <p:cBhvr>
                                        <p:cTn dur="500"/>
                                        <p:tgtEl>
                                          <p:spTgt spid="905"/>
                                        </p:tgtEl>
                                      </p:cBhvr>
                                    </p:animEffect>
                                  </p:childTnLst>
                                </p:cTn>
                              </p:par>
                              <p:par>
                                <p:cTn fill="hold" nodeType="withEffect" presetClass="entr" presetID="10" presetSubtype="0">
                                  <p:stCondLst>
                                    <p:cond delay="1500"/>
                                  </p:stCondLst>
                                  <p:childTnLst>
                                    <p:set>
                                      <p:cBhvr>
                                        <p:cTn dur="1" fill="hold">
                                          <p:stCondLst>
                                            <p:cond delay="0"/>
                                          </p:stCondLst>
                                        </p:cTn>
                                        <p:tgtEl>
                                          <p:spTgt spid="901"/>
                                        </p:tgtEl>
                                        <p:attrNameLst>
                                          <p:attrName>style.visibility</p:attrName>
                                        </p:attrNameLst>
                                      </p:cBhvr>
                                      <p:to>
                                        <p:strVal val="visible"/>
                                      </p:to>
                                    </p:set>
                                    <p:animEffect filter="fade" transition="in">
                                      <p:cBhvr>
                                        <p:cTn dur="500"/>
                                        <p:tgtEl>
                                          <p:spTgt spid="901"/>
                                        </p:tgtEl>
                                      </p:cBhvr>
                                    </p:animEffect>
                                  </p:childTnLst>
                                </p:cTn>
                              </p:par>
                              <p:par>
                                <p:cTn fill="hold" nodeType="withEffect" presetClass="entr" presetID="10" presetSubtype="0">
                                  <p:stCondLst>
                                    <p:cond delay="1750"/>
                                  </p:stCondLst>
                                  <p:childTnLst>
                                    <p:set>
                                      <p:cBhvr>
                                        <p:cTn dur="1" fill="hold">
                                          <p:stCondLst>
                                            <p:cond delay="0"/>
                                          </p:stCondLst>
                                        </p:cTn>
                                        <p:tgtEl>
                                          <p:spTgt spid="909"/>
                                        </p:tgtEl>
                                        <p:attrNameLst>
                                          <p:attrName>style.visibility</p:attrName>
                                        </p:attrNameLst>
                                      </p:cBhvr>
                                      <p:to>
                                        <p:strVal val="visible"/>
                                      </p:to>
                                    </p:set>
                                    <p:animEffect filter="fade" transition="in">
                                      <p:cBhvr>
                                        <p:cTn dur="500"/>
                                        <p:tgtEl>
                                          <p:spTgt spid="9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103"/>
          <p:cNvSpPr/>
          <p:nvPr/>
        </p:nvSpPr>
        <p:spPr>
          <a:xfrm>
            <a:off x="229256" y="4647656"/>
            <a:ext cx="933000" cy="468600"/>
          </a:xfrm>
          <a:prstGeom prst="rect">
            <a:avLst/>
          </a:prstGeom>
          <a:solidFill>
            <a:srgbClr val="02031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20124D"/>
              </a:solidFill>
            </a:endParaRPr>
          </a:p>
        </p:txBody>
      </p:sp>
      <p:sp>
        <p:nvSpPr>
          <p:cNvPr id="924" name="Google Shape;924;p103"/>
          <p:cNvSpPr/>
          <p:nvPr/>
        </p:nvSpPr>
        <p:spPr>
          <a:xfrm>
            <a:off x="229256" y="238800"/>
            <a:ext cx="933000" cy="468600"/>
          </a:xfrm>
          <a:prstGeom prst="rect">
            <a:avLst/>
          </a:prstGeom>
          <a:solidFill>
            <a:srgbClr val="02031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20124D"/>
              </a:solidFill>
            </a:endParaRPr>
          </a:p>
        </p:txBody>
      </p:sp>
      <p:sp>
        <p:nvSpPr>
          <p:cNvPr id="925" name="Google Shape;925;p103"/>
          <p:cNvSpPr/>
          <p:nvPr/>
        </p:nvSpPr>
        <p:spPr>
          <a:xfrm>
            <a:off x="8284418" y="-302997"/>
            <a:ext cx="1206519" cy="1206519"/>
          </a:xfrm>
          <a:custGeom>
            <a:rect b="b" l="l" r="r" t="t"/>
            <a:pathLst>
              <a:path extrusionOk="0" h="2942730" w="2942730">
                <a:moveTo>
                  <a:pt x="1471366" y="511734"/>
                </a:moveTo>
                <a:cubicBezTo>
                  <a:pt x="941376" y="511734"/>
                  <a:pt x="511734" y="941376"/>
                  <a:pt x="511734" y="1471366"/>
                </a:cubicBezTo>
                <a:cubicBezTo>
                  <a:pt x="511734" y="2001356"/>
                  <a:pt x="941376" y="2430998"/>
                  <a:pt x="1471366" y="2430998"/>
                </a:cubicBezTo>
                <a:cubicBezTo>
                  <a:pt x="2001356" y="2430998"/>
                  <a:pt x="2430998" y="2001356"/>
                  <a:pt x="2430998" y="1471366"/>
                </a:cubicBezTo>
                <a:cubicBezTo>
                  <a:pt x="2430998" y="941376"/>
                  <a:pt x="2001356" y="511734"/>
                  <a:pt x="1471366" y="511734"/>
                </a:cubicBezTo>
                <a:close/>
                <a:moveTo>
                  <a:pt x="1471365" y="0"/>
                </a:moveTo>
                <a:cubicBezTo>
                  <a:pt x="2283977" y="0"/>
                  <a:pt x="2942730" y="658753"/>
                  <a:pt x="2942730" y="1471365"/>
                </a:cubicBezTo>
                <a:cubicBezTo>
                  <a:pt x="2942730" y="2283977"/>
                  <a:pt x="2283977" y="2942730"/>
                  <a:pt x="1471365" y="2942730"/>
                </a:cubicBezTo>
                <a:cubicBezTo>
                  <a:pt x="658753" y="2942730"/>
                  <a:pt x="0" y="2283977"/>
                  <a:pt x="0" y="1471365"/>
                </a:cubicBezTo>
                <a:cubicBezTo>
                  <a:pt x="0" y="658753"/>
                  <a:pt x="658753" y="0"/>
                  <a:pt x="1471365" y="0"/>
                </a:cubicBezTo>
                <a:close/>
              </a:path>
            </a:pathLst>
          </a:custGeom>
          <a:gradFill>
            <a:gsLst>
              <a:gs pos="0">
                <a:schemeClr val="accent4"/>
              </a:gs>
              <a:gs pos="100000">
                <a:schemeClr val="accent5"/>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926" name="Google Shape;926;p103"/>
          <p:cNvSpPr/>
          <p:nvPr/>
        </p:nvSpPr>
        <p:spPr>
          <a:xfrm>
            <a:off x="2580962" y="486625"/>
            <a:ext cx="3956100" cy="3956100"/>
          </a:xfrm>
          <a:prstGeom prst="ellipse">
            <a:avLst/>
          </a:prstGeom>
          <a:gradFill>
            <a:gsLst>
              <a:gs pos="0">
                <a:schemeClr val="accent1"/>
              </a:gs>
              <a:gs pos="7000">
                <a:schemeClr val="accent1"/>
              </a:gs>
              <a:gs pos="100000">
                <a:schemeClr val="accent4"/>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927" name="Google Shape;927;p103"/>
          <p:cNvSpPr txBox="1"/>
          <p:nvPr/>
        </p:nvSpPr>
        <p:spPr>
          <a:xfrm>
            <a:off x="3783363" y="732161"/>
            <a:ext cx="2450400" cy="577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i="1" lang="en" sz="3300">
                <a:solidFill>
                  <a:schemeClr val="lt1"/>
                </a:solidFill>
                <a:latin typeface="Roboto Black"/>
                <a:ea typeface="Roboto Black"/>
                <a:cs typeface="Roboto Black"/>
                <a:sym typeface="Roboto Black"/>
              </a:rPr>
              <a:t>Feature</a:t>
            </a:r>
            <a:endParaRPr sz="1100"/>
          </a:p>
        </p:txBody>
      </p:sp>
      <p:sp>
        <p:nvSpPr>
          <p:cNvPr id="928" name="Google Shape;928;p103"/>
          <p:cNvSpPr txBox="1"/>
          <p:nvPr/>
        </p:nvSpPr>
        <p:spPr>
          <a:xfrm>
            <a:off x="3535588" y="1178900"/>
            <a:ext cx="3396000" cy="900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i="1" lang="en" sz="3500">
                <a:solidFill>
                  <a:schemeClr val="lt1"/>
                </a:solidFill>
                <a:latin typeface="Roboto Black"/>
                <a:ea typeface="Roboto Black"/>
                <a:cs typeface="Roboto Black"/>
                <a:sym typeface="Roboto Black"/>
              </a:rPr>
              <a:t>Selection</a:t>
            </a:r>
            <a:endParaRPr sz="3500"/>
          </a:p>
        </p:txBody>
      </p:sp>
      <p:sp>
        <p:nvSpPr>
          <p:cNvPr id="929" name="Google Shape;929;p103"/>
          <p:cNvSpPr/>
          <p:nvPr/>
        </p:nvSpPr>
        <p:spPr>
          <a:xfrm>
            <a:off x="267731" y="32394"/>
            <a:ext cx="933000" cy="468600"/>
          </a:xfrm>
          <a:prstGeom prst="rect">
            <a:avLst/>
          </a:prstGeom>
          <a:solidFill>
            <a:srgbClr val="02031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20124D"/>
              </a:solidFill>
            </a:endParaRPr>
          </a:p>
        </p:txBody>
      </p:sp>
      <p:sp>
        <p:nvSpPr>
          <p:cNvPr id="930" name="Google Shape;930;p103"/>
          <p:cNvSpPr/>
          <p:nvPr/>
        </p:nvSpPr>
        <p:spPr>
          <a:xfrm>
            <a:off x="267731" y="4462081"/>
            <a:ext cx="933000" cy="468600"/>
          </a:xfrm>
          <a:prstGeom prst="rect">
            <a:avLst/>
          </a:prstGeom>
          <a:solidFill>
            <a:srgbClr val="02031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20124D"/>
              </a:solidFill>
            </a:endParaRPr>
          </a:p>
        </p:txBody>
      </p:sp>
      <p:sp>
        <p:nvSpPr>
          <p:cNvPr id="931" name="Google Shape;931;p103"/>
          <p:cNvSpPr/>
          <p:nvPr/>
        </p:nvSpPr>
        <p:spPr>
          <a:xfrm>
            <a:off x="7100475" y="4647656"/>
            <a:ext cx="1208400" cy="468600"/>
          </a:xfrm>
          <a:prstGeom prst="rect">
            <a:avLst/>
          </a:prstGeom>
          <a:solidFill>
            <a:srgbClr val="02031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20124D"/>
              </a:solidFill>
            </a:endParaRPr>
          </a:p>
        </p:txBody>
      </p:sp>
      <p:pic>
        <p:nvPicPr>
          <p:cNvPr id="932" name="Google Shape;932;p103"/>
          <p:cNvPicPr preferRelativeResize="0"/>
          <p:nvPr/>
        </p:nvPicPr>
        <p:blipFill>
          <a:blip r:embed="rId3">
            <a:alphaModFix/>
          </a:blip>
          <a:stretch>
            <a:fillRect/>
          </a:stretch>
        </p:blipFill>
        <p:spPr>
          <a:xfrm>
            <a:off x="3412338" y="2392949"/>
            <a:ext cx="1397373" cy="1397350"/>
          </a:xfrm>
          <a:prstGeom prst="rect">
            <a:avLst/>
          </a:prstGeom>
          <a:noFill/>
          <a:ln>
            <a:noFill/>
          </a:ln>
        </p:spPr>
      </p:pic>
      <p:pic>
        <p:nvPicPr>
          <p:cNvPr id="933" name="Google Shape;933;p103"/>
          <p:cNvPicPr preferRelativeResize="0"/>
          <p:nvPr/>
        </p:nvPicPr>
        <p:blipFill>
          <a:blip r:embed="rId4">
            <a:alphaModFix/>
          </a:blip>
          <a:stretch>
            <a:fillRect/>
          </a:stretch>
        </p:blipFill>
        <p:spPr>
          <a:xfrm>
            <a:off x="4658260" y="1832977"/>
            <a:ext cx="1477580" cy="1477550"/>
          </a:xfrm>
          <a:prstGeom prst="rect">
            <a:avLst/>
          </a:prstGeom>
          <a:noFill/>
          <a:ln>
            <a:noFill/>
          </a:ln>
        </p:spPr>
      </p:pic>
      <p:grpSp>
        <p:nvGrpSpPr>
          <p:cNvPr id="934" name="Google Shape;934;p103"/>
          <p:cNvGrpSpPr/>
          <p:nvPr/>
        </p:nvGrpSpPr>
        <p:grpSpPr>
          <a:xfrm>
            <a:off x="115337" y="32400"/>
            <a:ext cx="2453881" cy="593400"/>
            <a:chOff x="5949250" y="1224325"/>
            <a:chExt cx="2453881" cy="593400"/>
          </a:xfrm>
        </p:grpSpPr>
        <p:sp>
          <p:nvSpPr>
            <p:cNvPr id="935" name="Google Shape;935;p103"/>
            <p:cNvSpPr/>
            <p:nvPr/>
          </p:nvSpPr>
          <p:spPr>
            <a:xfrm>
              <a:off x="5949250" y="1224325"/>
              <a:ext cx="2450400" cy="593400"/>
            </a:xfrm>
            <a:prstGeom prst="rect">
              <a:avLst/>
            </a:prstGeom>
            <a:solidFill>
              <a:srgbClr val="020319"/>
            </a:solidFill>
            <a:ln>
              <a:noFill/>
            </a:ln>
            <a:effectLst>
              <a:outerShdw blurRad="863600" sx="90000" rotWithShape="0" algn="tl" dir="13260000" dist="508000" sy="90000">
                <a:srgbClr val="000000">
                  <a:alpha val="1765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936" name="Google Shape;936;p103"/>
            <p:cNvSpPr txBox="1"/>
            <p:nvPr/>
          </p:nvSpPr>
          <p:spPr>
            <a:xfrm>
              <a:off x="6526331" y="1396874"/>
              <a:ext cx="1876800" cy="254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chemeClr val="lt1"/>
                  </a:solidFill>
                  <a:latin typeface="Roboto"/>
                  <a:ea typeface="Roboto"/>
                  <a:cs typeface="Roboto"/>
                  <a:sym typeface="Roboto"/>
                </a:rPr>
                <a:t>SFH</a:t>
              </a:r>
              <a:endParaRPr sz="1100"/>
            </a:p>
          </p:txBody>
        </p:sp>
        <p:pic>
          <p:nvPicPr>
            <p:cNvPr id="937" name="Google Shape;937;p103"/>
            <p:cNvPicPr preferRelativeResize="0"/>
            <p:nvPr/>
          </p:nvPicPr>
          <p:blipFill>
            <a:blip r:embed="rId5">
              <a:alphaModFix/>
            </a:blip>
            <a:stretch>
              <a:fillRect/>
            </a:stretch>
          </p:blipFill>
          <p:spPr>
            <a:xfrm>
              <a:off x="6057725" y="1272735"/>
              <a:ext cx="468600" cy="468600"/>
            </a:xfrm>
            <a:prstGeom prst="rect">
              <a:avLst/>
            </a:prstGeom>
            <a:noFill/>
            <a:ln>
              <a:noFill/>
            </a:ln>
          </p:spPr>
        </p:pic>
      </p:grpSp>
      <p:grpSp>
        <p:nvGrpSpPr>
          <p:cNvPr id="938" name="Google Shape;938;p103"/>
          <p:cNvGrpSpPr/>
          <p:nvPr/>
        </p:nvGrpSpPr>
        <p:grpSpPr>
          <a:xfrm>
            <a:off x="119262" y="690875"/>
            <a:ext cx="2453881" cy="593400"/>
            <a:chOff x="5949250" y="1224325"/>
            <a:chExt cx="2453881" cy="593400"/>
          </a:xfrm>
        </p:grpSpPr>
        <p:sp>
          <p:nvSpPr>
            <p:cNvPr id="939" name="Google Shape;939;p103"/>
            <p:cNvSpPr/>
            <p:nvPr/>
          </p:nvSpPr>
          <p:spPr>
            <a:xfrm>
              <a:off x="5949250" y="1224325"/>
              <a:ext cx="2450400" cy="593400"/>
            </a:xfrm>
            <a:prstGeom prst="rect">
              <a:avLst/>
            </a:prstGeom>
            <a:solidFill>
              <a:srgbClr val="020319"/>
            </a:solidFill>
            <a:ln>
              <a:noFill/>
            </a:ln>
            <a:effectLst>
              <a:outerShdw blurRad="863600" sx="90000" rotWithShape="0" algn="tl" dir="13260000" dist="508000" sy="90000">
                <a:srgbClr val="000000">
                  <a:alpha val="1765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940" name="Google Shape;940;p103"/>
            <p:cNvSpPr txBox="1"/>
            <p:nvPr/>
          </p:nvSpPr>
          <p:spPr>
            <a:xfrm>
              <a:off x="6526331" y="1396874"/>
              <a:ext cx="1876800" cy="254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chemeClr val="lt1"/>
                  </a:solidFill>
                  <a:latin typeface="Roboto"/>
                  <a:ea typeface="Roboto"/>
                  <a:cs typeface="Roboto"/>
                  <a:sym typeface="Roboto"/>
                </a:rPr>
                <a:t>web_traffic</a:t>
              </a:r>
              <a:endParaRPr sz="1100"/>
            </a:p>
          </p:txBody>
        </p:sp>
        <p:pic>
          <p:nvPicPr>
            <p:cNvPr id="941" name="Google Shape;941;p103"/>
            <p:cNvPicPr preferRelativeResize="0"/>
            <p:nvPr/>
          </p:nvPicPr>
          <p:blipFill>
            <a:blip r:embed="rId5">
              <a:alphaModFix/>
            </a:blip>
            <a:stretch>
              <a:fillRect/>
            </a:stretch>
          </p:blipFill>
          <p:spPr>
            <a:xfrm>
              <a:off x="6057725" y="1272735"/>
              <a:ext cx="468600" cy="468600"/>
            </a:xfrm>
            <a:prstGeom prst="rect">
              <a:avLst/>
            </a:prstGeom>
            <a:noFill/>
            <a:ln>
              <a:noFill/>
            </a:ln>
          </p:spPr>
        </p:pic>
      </p:grpSp>
      <p:grpSp>
        <p:nvGrpSpPr>
          <p:cNvPr id="942" name="Google Shape;942;p103"/>
          <p:cNvGrpSpPr/>
          <p:nvPr/>
        </p:nvGrpSpPr>
        <p:grpSpPr>
          <a:xfrm>
            <a:off x="119262" y="1376675"/>
            <a:ext cx="2453881" cy="593400"/>
            <a:chOff x="5949250" y="1224325"/>
            <a:chExt cx="2453881" cy="593400"/>
          </a:xfrm>
        </p:grpSpPr>
        <p:sp>
          <p:nvSpPr>
            <p:cNvPr id="943" name="Google Shape;943;p103"/>
            <p:cNvSpPr/>
            <p:nvPr/>
          </p:nvSpPr>
          <p:spPr>
            <a:xfrm>
              <a:off x="5949250" y="1224325"/>
              <a:ext cx="2450400" cy="593400"/>
            </a:xfrm>
            <a:prstGeom prst="rect">
              <a:avLst/>
            </a:prstGeom>
            <a:solidFill>
              <a:srgbClr val="020319"/>
            </a:solidFill>
            <a:ln>
              <a:noFill/>
            </a:ln>
            <a:effectLst>
              <a:outerShdw blurRad="863600" sx="90000" rotWithShape="0" algn="tl" dir="13260000" dist="508000" sy="90000">
                <a:srgbClr val="000000">
                  <a:alpha val="1765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944" name="Google Shape;944;p103"/>
            <p:cNvSpPr txBox="1"/>
            <p:nvPr/>
          </p:nvSpPr>
          <p:spPr>
            <a:xfrm>
              <a:off x="6526331" y="1396874"/>
              <a:ext cx="1876800" cy="254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chemeClr val="lt1"/>
                  </a:solidFill>
                  <a:latin typeface="Roboto"/>
                  <a:ea typeface="Roboto"/>
                  <a:cs typeface="Roboto"/>
                  <a:sym typeface="Roboto"/>
                </a:rPr>
                <a:t>Statistical_report</a:t>
              </a:r>
              <a:endParaRPr sz="1100"/>
            </a:p>
          </p:txBody>
        </p:sp>
        <p:pic>
          <p:nvPicPr>
            <p:cNvPr id="945" name="Google Shape;945;p103"/>
            <p:cNvPicPr preferRelativeResize="0"/>
            <p:nvPr/>
          </p:nvPicPr>
          <p:blipFill>
            <a:blip r:embed="rId5">
              <a:alphaModFix/>
            </a:blip>
            <a:stretch>
              <a:fillRect/>
            </a:stretch>
          </p:blipFill>
          <p:spPr>
            <a:xfrm>
              <a:off x="6057725" y="1272735"/>
              <a:ext cx="468600" cy="468600"/>
            </a:xfrm>
            <a:prstGeom prst="rect">
              <a:avLst/>
            </a:prstGeom>
            <a:noFill/>
            <a:ln>
              <a:noFill/>
            </a:ln>
          </p:spPr>
        </p:pic>
      </p:grpSp>
      <p:grpSp>
        <p:nvGrpSpPr>
          <p:cNvPr id="946" name="Google Shape;946;p103"/>
          <p:cNvGrpSpPr/>
          <p:nvPr/>
        </p:nvGrpSpPr>
        <p:grpSpPr>
          <a:xfrm>
            <a:off x="119262" y="2062475"/>
            <a:ext cx="2453881" cy="593400"/>
            <a:chOff x="5949250" y="1224325"/>
            <a:chExt cx="2453881" cy="593400"/>
          </a:xfrm>
        </p:grpSpPr>
        <p:sp>
          <p:nvSpPr>
            <p:cNvPr id="947" name="Google Shape;947;p103"/>
            <p:cNvSpPr/>
            <p:nvPr/>
          </p:nvSpPr>
          <p:spPr>
            <a:xfrm>
              <a:off x="5949250" y="1224325"/>
              <a:ext cx="2450400" cy="593400"/>
            </a:xfrm>
            <a:prstGeom prst="rect">
              <a:avLst/>
            </a:prstGeom>
            <a:solidFill>
              <a:srgbClr val="020319"/>
            </a:solidFill>
            <a:ln>
              <a:noFill/>
            </a:ln>
            <a:effectLst>
              <a:outerShdw blurRad="863600" sx="90000" rotWithShape="0" algn="tl" dir="13260000" dist="508000" sy="90000">
                <a:srgbClr val="000000">
                  <a:alpha val="1765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948" name="Google Shape;948;p103"/>
            <p:cNvSpPr txBox="1"/>
            <p:nvPr/>
          </p:nvSpPr>
          <p:spPr>
            <a:xfrm>
              <a:off x="6526331" y="1396874"/>
              <a:ext cx="1876800" cy="254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chemeClr val="lt1"/>
                  </a:solidFill>
                  <a:latin typeface="Roboto"/>
                  <a:ea typeface="Roboto"/>
                  <a:cs typeface="Roboto"/>
                  <a:sym typeface="Roboto"/>
                </a:rPr>
                <a:t>SSLfinal_State</a:t>
              </a:r>
              <a:endParaRPr sz="1100"/>
            </a:p>
          </p:txBody>
        </p:sp>
        <p:pic>
          <p:nvPicPr>
            <p:cNvPr id="949" name="Google Shape;949;p103"/>
            <p:cNvPicPr preferRelativeResize="0"/>
            <p:nvPr/>
          </p:nvPicPr>
          <p:blipFill>
            <a:blip r:embed="rId5">
              <a:alphaModFix/>
            </a:blip>
            <a:stretch>
              <a:fillRect/>
            </a:stretch>
          </p:blipFill>
          <p:spPr>
            <a:xfrm>
              <a:off x="6057725" y="1272735"/>
              <a:ext cx="468600" cy="468600"/>
            </a:xfrm>
            <a:prstGeom prst="rect">
              <a:avLst/>
            </a:prstGeom>
            <a:noFill/>
            <a:ln>
              <a:noFill/>
            </a:ln>
          </p:spPr>
        </p:pic>
      </p:grpSp>
      <p:grpSp>
        <p:nvGrpSpPr>
          <p:cNvPr id="950" name="Google Shape;950;p103"/>
          <p:cNvGrpSpPr/>
          <p:nvPr/>
        </p:nvGrpSpPr>
        <p:grpSpPr>
          <a:xfrm>
            <a:off x="102537" y="2690775"/>
            <a:ext cx="2453881" cy="593400"/>
            <a:chOff x="5949250" y="1224325"/>
            <a:chExt cx="2453881" cy="593400"/>
          </a:xfrm>
        </p:grpSpPr>
        <p:sp>
          <p:nvSpPr>
            <p:cNvPr id="951" name="Google Shape;951;p103"/>
            <p:cNvSpPr/>
            <p:nvPr/>
          </p:nvSpPr>
          <p:spPr>
            <a:xfrm>
              <a:off x="5949250" y="1224325"/>
              <a:ext cx="2450400" cy="593400"/>
            </a:xfrm>
            <a:prstGeom prst="rect">
              <a:avLst/>
            </a:prstGeom>
            <a:solidFill>
              <a:srgbClr val="020319"/>
            </a:solidFill>
            <a:ln>
              <a:noFill/>
            </a:ln>
            <a:effectLst>
              <a:outerShdw blurRad="863600" sx="90000" rotWithShape="0" algn="tl" dir="13260000" dist="508000" sy="90000">
                <a:srgbClr val="000000">
                  <a:alpha val="1765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952" name="Google Shape;952;p103"/>
            <p:cNvSpPr txBox="1"/>
            <p:nvPr/>
          </p:nvSpPr>
          <p:spPr>
            <a:xfrm>
              <a:off x="6526331" y="1320674"/>
              <a:ext cx="1876800" cy="254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chemeClr val="lt1"/>
                  </a:solidFill>
                  <a:latin typeface="Roboto"/>
                  <a:ea typeface="Roboto"/>
                  <a:cs typeface="Roboto"/>
                  <a:sym typeface="Roboto"/>
                </a:rPr>
                <a:t>Domain</a:t>
              </a:r>
              <a:br>
                <a:rPr lang="en" sz="1200">
                  <a:solidFill>
                    <a:schemeClr val="lt1"/>
                  </a:solidFill>
                  <a:latin typeface="Roboto"/>
                  <a:ea typeface="Roboto"/>
                  <a:cs typeface="Roboto"/>
                  <a:sym typeface="Roboto"/>
                </a:rPr>
              </a:br>
              <a:r>
                <a:rPr lang="en" sz="1200">
                  <a:solidFill>
                    <a:schemeClr val="lt1"/>
                  </a:solidFill>
                  <a:latin typeface="Roboto"/>
                  <a:ea typeface="Roboto"/>
                  <a:cs typeface="Roboto"/>
                  <a:sym typeface="Roboto"/>
                </a:rPr>
                <a:t>_registration_length</a:t>
              </a:r>
              <a:endParaRPr sz="1100"/>
            </a:p>
          </p:txBody>
        </p:sp>
        <p:pic>
          <p:nvPicPr>
            <p:cNvPr id="953" name="Google Shape;953;p103"/>
            <p:cNvPicPr preferRelativeResize="0"/>
            <p:nvPr/>
          </p:nvPicPr>
          <p:blipFill>
            <a:blip r:embed="rId5">
              <a:alphaModFix/>
            </a:blip>
            <a:stretch>
              <a:fillRect/>
            </a:stretch>
          </p:blipFill>
          <p:spPr>
            <a:xfrm>
              <a:off x="6057725" y="1272735"/>
              <a:ext cx="468600" cy="468600"/>
            </a:xfrm>
            <a:prstGeom prst="rect">
              <a:avLst/>
            </a:prstGeom>
            <a:noFill/>
            <a:ln>
              <a:noFill/>
            </a:ln>
          </p:spPr>
        </p:pic>
      </p:grpSp>
      <p:grpSp>
        <p:nvGrpSpPr>
          <p:cNvPr id="954" name="Google Shape;954;p103"/>
          <p:cNvGrpSpPr/>
          <p:nvPr/>
        </p:nvGrpSpPr>
        <p:grpSpPr>
          <a:xfrm>
            <a:off x="102537" y="3281675"/>
            <a:ext cx="2453881" cy="593400"/>
            <a:chOff x="5949250" y="1224325"/>
            <a:chExt cx="2453881" cy="593400"/>
          </a:xfrm>
        </p:grpSpPr>
        <p:sp>
          <p:nvSpPr>
            <p:cNvPr id="955" name="Google Shape;955;p103"/>
            <p:cNvSpPr/>
            <p:nvPr/>
          </p:nvSpPr>
          <p:spPr>
            <a:xfrm>
              <a:off x="5949250" y="1224325"/>
              <a:ext cx="2450400" cy="593400"/>
            </a:xfrm>
            <a:prstGeom prst="rect">
              <a:avLst/>
            </a:prstGeom>
            <a:solidFill>
              <a:srgbClr val="020319"/>
            </a:solidFill>
            <a:ln>
              <a:noFill/>
            </a:ln>
            <a:effectLst>
              <a:outerShdw blurRad="863600" sx="90000" rotWithShape="0" algn="tl" dir="13260000" dist="508000" sy="90000">
                <a:srgbClr val="000000">
                  <a:alpha val="1765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956" name="Google Shape;956;p103"/>
            <p:cNvSpPr txBox="1"/>
            <p:nvPr/>
          </p:nvSpPr>
          <p:spPr>
            <a:xfrm>
              <a:off x="6526331" y="1396874"/>
              <a:ext cx="1876800" cy="254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chemeClr val="lt1"/>
                  </a:solidFill>
                  <a:latin typeface="Roboto"/>
                  <a:ea typeface="Roboto"/>
                  <a:cs typeface="Roboto"/>
                  <a:sym typeface="Roboto"/>
                </a:rPr>
                <a:t>popUpWindow</a:t>
              </a:r>
              <a:endParaRPr sz="1100"/>
            </a:p>
          </p:txBody>
        </p:sp>
        <p:pic>
          <p:nvPicPr>
            <p:cNvPr id="957" name="Google Shape;957;p103"/>
            <p:cNvPicPr preferRelativeResize="0"/>
            <p:nvPr/>
          </p:nvPicPr>
          <p:blipFill>
            <a:blip r:embed="rId5">
              <a:alphaModFix/>
            </a:blip>
            <a:stretch>
              <a:fillRect/>
            </a:stretch>
          </p:blipFill>
          <p:spPr>
            <a:xfrm>
              <a:off x="6057725" y="1272735"/>
              <a:ext cx="468600" cy="468600"/>
            </a:xfrm>
            <a:prstGeom prst="rect">
              <a:avLst/>
            </a:prstGeom>
            <a:noFill/>
            <a:ln>
              <a:noFill/>
            </a:ln>
          </p:spPr>
        </p:pic>
      </p:grpSp>
      <p:grpSp>
        <p:nvGrpSpPr>
          <p:cNvPr id="958" name="Google Shape;958;p103"/>
          <p:cNvGrpSpPr/>
          <p:nvPr/>
        </p:nvGrpSpPr>
        <p:grpSpPr>
          <a:xfrm>
            <a:off x="85962" y="3921763"/>
            <a:ext cx="2487031" cy="593400"/>
            <a:chOff x="5916100" y="1228888"/>
            <a:chExt cx="2487031" cy="593400"/>
          </a:xfrm>
        </p:grpSpPr>
        <p:sp>
          <p:nvSpPr>
            <p:cNvPr id="959" name="Google Shape;959;p103"/>
            <p:cNvSpPr/>
            <p:nvPr/>
          </p:nvSpPr>
          <p:spPr>
            <a:xfrm>
              <a:off x="5916100" y="1228888"/>
              <a:ext cx="2450400" cy="593400"/>
            </a:xfrm>
            <a:prstGeom prst="rect">
              <a:avLst/>
            </a:prstGeom>
            <a:solidFill>
              <a:srgbClr val="020319"/>
            </a:solidFill>
            <a:ln>
              <a:noFill/>
            </a:ln>
            <a:effectLst>
              <a:outerShdw blurRad="863600" sx="90000" rotWithShape="0" algn="tl" dir="13260000" dist="508000" sy="90000">
                <a:srgbClr val="000000">
                  <a:alpha val="1765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960" name="Google Shape;960;p103"/>
            <p:cNvSpPr txBox="1"/>
            <p:nvPr/>
          </p:nvSpPr>
          <p:spPr>
            <a:xfrm>
              <a:off x="6526331" y="1396874"/>
              <a:ext cx="1876800" cy="254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chemeClr val="lt1"/>
                  </a:solidFill>
                  <a:latin typeface="Roboto"/>
                  <a:ea typeface="Roboto"/>
                  <a:cs typeface="Roboto"/>
                  <a:sym typeface="Roboto"/>
                </a:rPr>
                <a:t>Links_in_tags</a:t>
              </a:r>
              <a:endParaRPr sz="1100"/>
            </a:p>
          </p:txBody>
        </p:sp>
        <p:pic>
          <p:nvPicPr>
            <p:cNvPr id="961" name="Google Shape;961;p103"/>
            <p:cNvPicPr preferRelativeResize="0"/>
            <p:nvPr/>
          </p:nvPicPr>
          <p:blipFill>
            <a:blip r:embed="rId5">
              <a:alphaModFix/>
            </a:blip>
            <a:stretch>
              <a:fillRect/>
            </a:stretch>
          </p:blipFill>
          <p:spPr>
            <a:xfrm>
              <a:off x="6057725" y="1272735"/>
              <a:ext cx="468600" cy="468600"/>
            </a:xfrm>
            <a:prstGeom prst="rect">
              <a:avLst/>
            </a:prstGeom>
            <a:noFill/>
            <a:ln>
              <a:noFill/>
            </a:ln>
          </p:spPr>
        </p:pic>
      </p:grpSp>
      <p:grpSp>
        <p:nvGrpSpPr>
          <p:cNvPr id="962" name="Google Shape;962;p103"/>
          <p:cNvGrpSpPr/>
          <p:nvPr/>
        </p:nvGrpSpPr>
        <p:grpSpPr>
          <a:xfrm>
            <a:off x="119262" y="4515175"/>
            <a:ext cx="2453881" cy="593400"/>
            <a:chOff x="5949250" y="1224325"/>
            <a:chExt cx="2453881" cy="593400"/>
          </a:xfrm>
        </p:grpSpPr>
        <p:sp>
          <p:nvSpPr>
            <p:cNvPr id="963" name="Google Shape;963;p103"/>
            <p:cNvSpPr/>
            <p:nvPr/>
          </p:nvSpPr>
          <p:spPr>
            <a:xfrm>
              <a:off x="5949250" y="1224325"/>
              <a:ext cx="2450400" cy="593400"/>
            </a:xfrm>
            <a:prstGeom prst="rect">
              <a:avLst/>
            </a:prstGeom>
            <a:solidFill>
              <a:srgbClr val="020319"/>
            </a:solidFill>
            <a:ln>
              <a:noFill/>
            </a:ln>
            <a:effectLst>
              <a:outerShdw blurRad="863600" sx="90000" rotWithShape="0" algn="tl" dir="13260000" dist="508000" sy="90000">
                <a:srgbClr val="000000">
                  <a:alpha val="1765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964" name="Google Shape;964;p103"/>
            <p:cNvSpPr txBox="1"/>
            <p:nvPr/>
          </p:nvSpPr>
          <p:spPr>
            <a:xfrm>
              <a:off x="6526331" y="1396874"/>
              <a:ext cx="1876800" cy="254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chemeClr val="lt1"/>
                  </a:solidFill>
                  <a:latin typeface="Roboto"/>
                  <a:ea typeface="Roboto"/>
                  <a:cs typeface="Roboto"/>
                  <a:sym typeface="Roboto"/>
                </a:rPr>
                <a:t>prefix_suffix</a:t>
              </a:r>
              <a:endParaRPr sz="1100"/>
            </a:p>
          </p:txBody>
        </p:sp>
        <p:pic>
          <p:nvPicPr>
            <p:cNvPr id="965" name="Google Shape;965;p103"/>
            <p:cNvPicPr preferRelativeResize="0"/>
            <p:nvPr/>
          </p:nvPicPr>
          <p:blipFill>
            <a:blip r:embed="rId5">
              <a:alphaModFix/>
            </a:blip>
            <a:stretch>
              <a:fillRect/>
            </a:stretch>
          </p:blipFill>
          <p:spPr>
            <a:xfrm>
              <a:off x="6057725" y="1272735"/>
              <a:ext cx="468600" cy="468600"/>
            </a:xfrm>
            <a:prstGeom prst="rect">
              <a:avLst/>
            </a:prstGeom>
            <a:noFill/>
            <a:ln>
              <a:noFill/>
            </a:ln>
          </p:spPr>
        </p:pic>
      </p:grpSp>
      <p:sp>
        <p:nvSpPr>
          <p:cNvPr id="966" name="Google Shape;966;p103"/>
          <p:cNvSpPr/>
          <p:nvPr/>
        </p:nvSpPr>
        <p:spPr>
          <a:xfrm>
            <a:off x="6731831" y="65569"/>
            <a:ext cx="933000" cy="468600"/>
          </a:xfrm>
          <a:prstGeom prst="rect">
            <a:avLst/>
          </a:prstGeom>
          <a:solidFill>
            <a:srgbClr val="02031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20124D"/>
              </a:solidFill>
            </a:endParaRPr>
          </a:p>
        </p:txBody>
      </p:sp>
      <p:sp>
        <p:nvSpPr>
          <p:cNvPr id="967" name="Google Shape;967;p103"/>
          <p:cNvSpPr/>
          <p:nvPr/>
        </p:nvSpPr>
        <p:spPr>
          <a:xfrm>
            <a:off x="6731831" y="4495256"/>
            <a:ext cx="933000" cy="468600"/>
          </a:xfrm>
          <a:prstGeom prst="rect">
            <a:avLst/>
          </a:prstGeom>
          <a:solidFill>
            <a:srgbClr val="02031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20124D"/>
              </a:solidFill>
            </a:endParaRPr>
          </a:p>
        </p:txBody>
      </p:sp>
      <p:grpSp>
        <p:nvGrpSpPr>
          <p:cNvPr id="968" name="Google Shape;968;p103"/>
          <p:cNvGrpSpPr/>
          <p:nvPr/>
        </p:nvGrpSpPr>
        <p:grpSpPr>
          <a:xfrm>
            <a:off x="6579437" y="65575"/>
            <a:ext cx="2453881" cy="593400"/>
            <a:chOff x="5949250" y="1224325"/>
            <a:chExt cx="2453881" cy="593400"/>
          </a:xfrm>
        </p:grpSpPr>
        <p:sp>
          <p:nvSpPr>
            <p:cNvPr id="969" name="Google Shape;969;p103"/>
            <p:cNvSpPr/>
            <p:nvPr/>
          </p:nvSpPr>
          <p:spPr>
            <a:xfrm>
              <a:off x="5949250" y="1224325"/>
              <a:ext cx="2450400" cy="593400"/>
            </a:xfrm>
            <a:prstGeom prst="rect">
              <a:avLst/>
            </a:prstGeom>
            <a:solidFill>
              <a:srgbClr val="020319"/>
            </a:solidFill>
            <a:ln>
              <a:noFill/>
            </a:ln>
            <a:effectLst>
              <a:outerShdw blurRad="863600" sx="90000" rotWithShape="0" algn="tl" dir="13260000" dist="508000" sy="90000">
                <a:srgbClr val="000000">
                  <a:alpha val="1765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970" name="Google Shape;970;p103"/>
            <p:cNvSpPr txBox="1"/>
            <p:nvPr/>
          </p:nvSpPr>
          <p:spPr>
            <a:xfrm>
              <a:off x="6526331" y="1396874"/>
              <a:ext cx="1876800" cy="254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chemeClr val="lt1"/>
                  </a:solidFill>
                  <a:latin typeface="Roboto"/>
                  <a:ea typeface="Roboto"/>
                  <a:cs typeface="Roboto"/>
                  <a:sym typeface="Roboto"/>
                </a:rPr>
                <a:t>double_slash_redirecting</a:t>
              </a:r>
              <a:endParaRPr sz="1100"/>
            </a:p>
          </p:txBody>
        </p:sp>
        <p:pic>
          <p:nvPicPr>
            <p:cNvPr id="971" name="Google Shape;971;p103"/>
            <p:cNvPicPr preferRelativeResize="0"/>
            <p:nvPr/>
          </p:nvPicPr>
          <p:blipFill>
            <a:blip r:embed="rId5">
              <a:alphaModFix/>
            </a:blip>
            <a:stretch>
              <a:fillRect/>
            </a:stretch>
          </p:blipFill>
          <p:spPr>
            <a:xfrm>
              <a:off x="6057725" y="1272735"/>
              <a:ext cx="468600" cy="468600"/>
            </a:xfrm>
            <a:prstGeom prst="rect">
              <a:avLst/>
            </a:prstGeom>
            <a:noFill/>
            <a:ln>
              <a:noFill/>
            </a:ln>
          </p:spPr>
        </p:pic>
      </p:grpSp>
      <p:grpSp>
        <p:nvGrpSpPr>
          <p:cNvPr id="972" name="Google Shape;972;p103"/>
          <p:cNvGrpSpPr/>
          <p:nvPr/>
        </p:nvGrpSpPr>
        <p:grpSpPr>
          <a:xfrm>
            <a:off x="6583362" y="724050"/>
            <a:ext cx="2453881" cy="593400"/>
            <a:chOff x="5949250" y="1224325"/>
            <a:chExt cx="2453881" cy="593400"/>
          </a:xfrm>
        </p:grpSpPr>
        <p:sp>
          <p:nvSpPr>
            <p:cNvPr id="973" name="Google Shape;973;p103"/>
            <p:cNvSpPr/>
            <p:nvPr/>
          </p:nvSpPr>
          <p:spPr>
            <a:xfrm>
              <a:off x="5949250" y="1224325"/>
              <a:ext cx="2450400" cy="593400"/>
            </a:xfrm>
            <a:prstGeom prst="rect">
              <a:avLst/>
            </a:prstGeom>
            <a:solidFill>
              <a:srgbClr val="020319"/>
            </a:solidFill>
            <a:ln>
              <a:noFill/>
            </a:ln>
            <a:effectLst>
              <a:outerShdw blurRad="863600" sx="90000" rotWithShape="0" algn="tl" dir="13260000" dist="508000" sy="90000">
                <a:srgbClr val="000000">
                  <a:alpha val="1765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974" name="Google Shape;974;p103"/>
            <p:cNvSpPr txBox="1"/>
            <p:nvPr/>
          </p:nvSpPr>
          <p:spPr>
            <a:xfrm>
              <a:off x="6526331" y="1396874"/>
              <a:ext cx="1876800" cy="254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chemeClr val="lt1"/>
                  </a:solidFill>
                  <a:latin typeface="Roboto"/>
                  <a:ea typeface="Roboto"/>
                  <a:cs typeface="Roboto"/>
                  <a:sym typeface="Roboto"/>
                </a:rPr>
                <a:t>url_length</a:t>
              </a:r>
              <a:endParaRPr sz="1100"/>
            </a:p>
          </p:txBody>
        </p:sp>
        <p:pic>
          <p:nvPicPr>
            <p:cNvPr id="975" name="Google Shape;975;p103"/>
            <p:cNvPicPr preferRelativeResize="0"/>
            <p:nvPr/>
          </p:nvPicPr>
          <p:blipFill>
            <a:blip r:embed="rId5">
              <a:alphaModFix/>
            </a:blip>
            <a:stretch>
              <a:fillRect/>
            </a:stretch>
          </p:blipFill>
          <p:spPr>
            <a:xfrm>
              <a:off x="6057725" y="1272735"/>
              <a:ext cx="468600" cy="468600"/>
            </a:xfrm>
            <a:prstGeom prst="rect">
              <a:avLst/>
            </a:prstGeom>
            <a:noFill/>
            <a:ln>
              <a:noFill/>
            </a:ln>
          </p:spPr>
        </p:pic>
      </p:grpSp>
      <p:grpSp>
        <p:nvGrpSpPr>
          <p:cNvPr id="976" name="Google Shape;976;p103"/>
          <p:cNvGrpSpPr/>
          <p:nvPr/>
        </p:nvGrpSpPr>
        <p:grpSpPr>
          <a:xfrm>
            <a:off x="6583362" y="1409850"/>
            <a:ext cx="2453881" cy="593400"/>
            <a:chOff x="5949250" y="1224325"/>
            <a:chExt cx="2453881" cy="593400"/>
          </a:xfrm>
        </p:grpSpPr>
        <p:sp>
          <p:nvSpPr>
            <p:cNvPr id="977" name="Google Shape;977;p103"/>
            <p:cNvSpPr/>
            <p:nvPr/>
          </p:nvSpPr>
          <p:spPr>
            <a:xfrm>
              <a:off x="5949250" y="1224325"/>
              <a:ext cx="2450400" cy="593400"/>
            </a:xfrm>
            <a:prstGeom prst="rect">
              <a:avLst/>
            </a:prstGeom>
            <a:solidFill>
              <a:srgbClr val="020319"/>
            </a:solidFill>
            <a:ln>
              <a:noFill/>
            </a:ln>
            <a:effectLst>
              <a:outerShdw blurRad="863600" sx="90000" rotWithShape="0" algn="tl" dir="13260000" dist="508000" sy="90000">
                <a:srgbClr val="000000">
                  <a:alpha val="1765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978" name="Google Shape;978;p103"/>
            <p:cNvSpPr txBox="1"/>
            <p:nvPr/>
          </p:nvSpPr>
          <p:spPr>
            <a:xfrm>
              <a:off x="6526331" y="1396874"/>
              <a:ext cx="1876800" cy="254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chemeClr val="lt1"/>
                  </a:solidFill>
                  <a:latin typeface="Roboto"/>
                  <a:ea typeface="Roboto"/>
                  <a:cs typeface="Roboto"/>
                  <a:sym typeface="Roboto"/>
                </a:rPr>
                <a:t>on_mouseover</a:t>
              </a:r>
              <a:endParaRPr sz="1100"/>
            </a:p>
          </p:txBody>
        </p:sp>
        <p:pic>
          <p:nvPicPr>
            <p:cNvPr id="979" name="Google Shape;979;p103"/>
            <p:cNvPicPr preferRelativeResize="0"/>
            <p:nvPr/>
          </p:nvPicPr>
          <p:blipFill>
            <a:blip r:embed="rId5">
              <a:alphaModFix/>
            </a:blip>
            <a:stretch>
              <a:fillRect/>
            </a:stretch>
          </p:blipFill>
          <p:spPr>
            <a:xfrm>
              <a:off x="6057725" y="1272735"/>
              <a:ext cx="468600" cy="468600"/>
            </a:xfrm>
            <a:prstGeom prst="rect">
              <a:avLst/>
            </a:prstGeom>
            <a:noFill/>
            <a:ln>
              <a:noFill/>
            </a:ln>
          </p:spPr>
        </p:pic>
      </p:grpSp>
      <p:grpSp>
        <p:nvGrpSpPr>
          <p:cNvPr id="980" name="Google Shape;980;p103"/>
          <p:cNvGrpSpPr/>
          <p:nvPr/>
        </p:nvGrpSpPr>
        <p:grpSpPr>
          <a:xfrm>
            <a:off x="6583362" y="2095650"/>
            <a:ext cx="2453881" cy="593400"/>
            <a:chOff x="5949250" y="1224325"/>
            <a:chExt cx="2453881" cy="593400"/>
          </a:xfrm>
        </p:grpSpPr>
        <p:sp>
          <p:nvSpPr>
            <p:cNvPr id="981" name="Google Shape;981;p103"/>
            <p:cNvSpPr/>
            <p:nvPr/>
          </p:nvSpPr>
          <p:spPr>
            <a:xfrm>
              <a:off x="5949250" y="1224325"/>
              <a:ext cx="2450400" cy="593400"/>
            </a:xfrm>
            <a:prstGeom prst="rect">
              <a:avLst/>
            </a:prstGeom>
            <a:solidFill>
              <a:srgbClr val="020319"/>
            </a:solidFill>
            <a:ln>
              <a:noFill/>
            </a:ln>
            <a:effectLst>
              <a:outerShdw blurRad="863600" sx="90000" rotWithShape="0" algn="tl" dir="13260000" dist="508000" sy="90000">
                <a:srgbClr val="000000">
                  <a:alpha val="1765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982" name="Google Shape;982;p103"/>
            <p:cNvSpPr txBox="1"/>
            <p:nvPr/>
          </p:nvSpPr>
          <p:spPr>
            <a:xfrm>
              <a:off x="6526331" y="1396874"/>
              <a:ext cx="1876800" cy="254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chemeClr val="lt1"/>
                  </a:solidFill>
                  <a:latin typeface="Roboto"/>
                  <a:ea typeface="Roboto"/>
                  <a:cs typeface="Roboto"/>
                  <a:sym typeface="Roboto"/>
                </a:rPr>
                <a:t>abnormal_url</a:t>
              </a:r>
              <a:endParaRPr sz="1100"/>
            </a:p>
          </p:txBody>
        </p:sp>
        <p:pic>
          <p:nvPicPr>
            <p:cNvPr id="983" name="Google Shape;983;p103"/>
            <p:cNvPicPr preferRelativeResize="0"/>
            <p:nvPr/>
          </p:nvPicPr>
          <p:blipFill>
            <a:blip r:embed="rId5">
              <a:alphaModFix/>
            </a:blip>
            <a:stretch>
              <a:fillRect/>
            </a:stretch>
          </p:blipFill>
          <p:spPr>
            <a:xfrm>
              <a:off x="6057725" y="1272735"/>
              <a:ext cx="468600" cy="468600"/>
            </a:xfrm>
            <a:prstGeom prst="rect">
              <a:avLst/>
            </a:prstGeom>
            <a:noFill/>
            <a:ln>
              <a:noFill/>
            </a:ln>
          </p:spPr>
        </p:pic>
      </p:grpSp>
      <p:grpSp>
        <p:nvGrpSpPr>
          <p:cNvPr id="984" name="Google Shape;984;p103"/>
          <p:cNvGrpSpPr/>
          <p:nvPr/>
        </p:nvGrpSpPr>
        <p:grpSpPr>
          <a:xfrm>
            <a:off x="6566637" y="2723950"/>
            <a:ext cx="2453881" cy="593400"/>
            <a:chOff x="5949250" y="1224325"/>
            <a:chExt cx="2453881" cy="593400"/>
          </a:xfrm>
        </p:grpSpPr>
        <p:sp>
          <p:nvSpPr>
            <p:cNvPr id="985" name="Google Shape;985;p103"/>
            <p:cNvSpPr/>
            <p:nvPr/>
          </p:nvSpPr>
          <p:spPr>
            <a:xfrm>
              <a:off x="5949250" y="1224325"/>
              <a:ext cx="2450400" cy="593400"/>
            </a:xfrm>
            <a:prstGeom prst="rect">
              <a:avLst/>
            </a:prstGeom>
            <a:solidFill>
              <a:srgbClr val="020319"/>
            </a:solidFill>
            <a:ln>
              <a:noFill/>
            </a:ln>
            <a:effectLst>
              <a:outerShdw blurRad="863600" sx="90000" rotWithShape="0" algn="tl" dir="13260000" dist="508000" sy="90000">
                <a:srgbClr val="000000">
                  <a:alpha val="1765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986" name="Google Shape;986;p103"/>
            <p:cNvSpPr txBox="1"/>
            <p:nvPr/>
          </p:nvSpPr>
          <p:spPr>
            <a:xfrm>
              <a:off x="6526331" y="1396874"/>
              <a:ext cx="1876800" cy="254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chemeClr val="lt1"/>
                  </a:solidFill>
                  <a:latin typeface="Roboto"/>
                  <a:ea typeface="Roboto"/>
                  <a:cs typeface="Roboto"/>
                  <a:sym typeface="Roboto"/>
                </a:rPr>
                <a:t>https_token</a:t>
              </a:r>
              <a:endParaRPr sz="1100"/>
            </a:p>
          </p:txBody>
        </p:sp>
        <p:pic>
          <p:nvPicPr>
            <p:cNvPr id="987" name="Google Shape;987;p103"/>
            <p:cNvPicPr preferRelativeResize="0"/>
            <p:nvPr/>
          </p:nvPicPr>
          <p:blipFill>
            <a:blip r:embed="rId5">
              <a:alphaModFix/>
            </a:blip>
            <a:stretch>
              <a:fillRect/>
            </a:stretch>
          </p:blipFill>
          <p:spPr>
            <a:xfrm>
              <a:off x="6057725" y="1272735"/>
              <a:ext cx="468600" cy="468600"/>
            </a:xfrm>
            <a:prstGeom prst="rect">
              <a:avLst/>
            </a:prstGeom>
            <a:noFill/>
            <a:ln>
              <a:noFill/>
            </a:ln>
          </p:spPr>
        </p:pic>
      </p:grpSp>
      <p:grpSp>
        <p:nvGrpSpPr>
          <p:cNvPr id="988" name="Google Shape;988;p103"/>
          <p:cNvGrpSpPr/>
          <p:nvPr/>
        </p:nvGrpSpPr>
        <p:grpSpPr>
          <a:xfrm>
            <a:off x="6566637" y="3314850"/>
            <a:ext cx="2453881" cy="593400"/>
            <a:chOff x="5949250" y="1224325"/>
            <a:chExt cx="2453881" cy="593400"/>
          </a:xfrm>
        </p:grpSpPr>
        <p:sp>
          <p:nvSpPr>
            <p:cNvPr id="989" name="Google Shape;989;p103"/>
            <p:cNvSpPr/>
            <p:nvPr/>
          </p:nvSpPr>
          <p:spPr>
            <a:xfrm>
              <a:off x="5949250" y="1224325"/>
              <a:ext cx="2450400" cy="593400"/>
            </a:xfrm>
            <a:prstGeom prst="rect">
              <a:avLst/>
            </a:prstGeom>
            <a:solidFill>
              <a:srgbClr val="020319"/>
            </a:solidFill>
            <a:ln>
              <a:noFill/>
            </a:ln>
            <a:effectLst>
              <a:outerShdw blurRad="863600" sx="90000" rotWithShape="0" algn="tl" dir="13260000" dist="508000" sy="90000">
                <a:srgbClr val="000000">
                  <a:alpha val="1765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990" name="Google Shape;990;p103"/>
            <p:cNvSpPr txBox="1"/>
            <p:nvPr/>
          </p:nvSpPr>
          <p:spPr>
            <a:xfrm>
              <a:off x="6526331" y="1396874"/>
              <a:ext cx="1876800" cy="254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chemeClr val="lt1"/>
                  </a:solidFill>
                  <a:latin typeface="Roboto"/>
                  <a:ea typeface="Roboto"/>
                  <a:cs typeface="Roboto"/>
                  <a:sym typeface="Roboto"/>
                </a:rPr>
                <a:t>having_at_symbol</a:t>
              </a:r>
              <a:endParaRPr sz="1100"/>
            </a:p>
          </p:txBody>
        </p:sp>
        <p:pic>
          <p:nvPicPr>
            <p:cNvPr id="991" name="Google Shape;991;p103"/>
            <p:cNvPicPr preferRelativeResize="0"/>
            <p:nvPr/>
          </p:nvPicPr>
          <p:blipFill>
            <a:blip r:embed="rId5">
              <a:alphaModFix/>
            </a:blip>
            <a:stretch>
              <a:fillRect/>
            </a:stretch>
          </p:blipFill>
          <p:spPr>
            <a:xfrm>
              <a:off x="6057725" y="1272735"/>
              <a:ext cx="468600" cy="468600"/>
            </a:xfrm>
            <a:prstGeom prst="rect">
              <a:avLst/>
            </a:prstGeom>
            <a:noFill/>
            <a:ln>
              <a:noFill/>
            </a:ln>
          </p:spPr>
        </p:pic>
      </p:grpSp>
      <p:grpSp>
        <p:nvGrpSpPr>
          <p:cNvPr id="992" name="Google Shape;992;p103"/>
          <p:cNvGrpSpPr/>
          <p:nvPr/>
        </p:nvGrpSpPr>
        <p:grpSpPr>
          <a:xfrm>
            <a:off x="6550062" y="3954938"/>
            <a:ext cx="2487031" cy="593400"/>
            <a:chOff x="5916100" y="1228888"/>
            <a:chExt cx="2487031" cy="593400"/>
          </a:xfrm>
        </p:grpSpPr>
        <p:sp>
          <p:nvSpPr>
            <p:cNvPr id="993" name="Google Shape;993;p103"/>
            <p:cNvSpPr/>
            <p:nvPr/>
          </p:nvSpPr>
          <p:spPr>
            <a:xfrm>
              <a:off x="5916100" y="1228888"/>
              <a:ext cx="2450400" cy="593400"/>
            </a:xfrm>
            <a:prstGeom prst="rect">
              <a:avLst/>
            </a:prstGeom>
            <a:solidFill>
              <a:srgbClr val="020319"/>
            </a:solidFill>
            <a:ln>
              <a:noFill/>
            </a:ln>
            <a:effectLst>
              <a:outerShdw blurRad="863600" sx="90000" rotWithShape="0" algn="tl" dir="13260000" dist="508000" sy="90000">
                <a:srgbClr val="000000">
                  <a:alpha val="1765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994" name="Google Shape;994;p103"/>
            <p:cNvSpPr txBox="1"/>
            <p:nvPr/>
          </p:nvSpPr>
          <p:spPr>
            <a:xfrm>
              <a:off x="6526331" y="1396874"/>
              <a:ext cx="1876800" cy="254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chemeClr val="lt1"/>
                  </a:solidFill>
                  <a:latin typeface="Roboto"/>
                  <a:ea typeface="Roboto"/>
                  <a:cs typeface="Roboto"/>
                  <a:sym typeface="Roboto"/>
                </a:rPr>
                <a:t>having_sub_domain</a:t>
              </a:r>
              <a:endParaRPr sz="1100"/>
            </a:p>
          </p:txBody>
        </p:sp>
        <p:pic>
          <p:nvPicPr>
            <p:cNvPr id="995" name="Google Shape;995;p103"/>
            <p:cNvPicPr preferRelativeResize="0"/>
            <p:nvPr/>
          </p:nvPicPr>
          <p:blipFill>
            <a:blip r:embed="rId5">
              <a:alphaModFix/>
            </a:blip>
            <a:stretch>
              <a:fillRect/>
            </a:stretch>
          </p:blipFill>
          <p:spPr>
            <a:xfrm>
              <a:off x="6057725" y="1272735"/>
              <a:ext cx="468600" cy="468600"/>
            </a:xfrm>
            <a:prstGeom prst="rect">
              <a:avLst/>
            </a:prstGeom>
            <a:noFill/>
            <a:ln>
              <a:noFill/>
            </a:ln>
          </p:spPr>
        </p:pic>
      </p:grpSp>
      <p:grpSp>
        <p:nvGrpSpPr>
          <p:cNvPr id="996" name="Google Shape;996;p103"/>
          <p:cNvGrpSpPr/>
          <p:nvPr/>
        </p:nvGrpSpPr>
        <p:grpSpPr>
          <a:xfrm>
            <a:off x="6583362" y="4548350"/>
            <a:ext cx="2453881" cy="593400"/>
            <a:chOff x="5949250" y="1224325"/>
            <a:chExt cx="2453881" cy="593400"/>
          </a:xfrm>
        </p:grpSpPr>
        <p:sp>
          <p:nvSpPr>
            <p:cNvPr id="997" name="Google Shape;997;p103"/>
            <p:cNvSpPr/>
            <p:nvPr/>
          </p:nvSpPr>
          <p:spPr>
            <a:xfrm>
              <a:off x="5949250" y="1224325"/>
              <a:ext cx="2450400" cy="593400"/>
            </a:xfrm>
            <a:prstGeom prst="rect">
              <a:avLst/>
            </a:prstGeom>
            <a:solidFill>
              <a:srgbClr val="020319"/>
            </a:solidFill>
            <a:ln>
              <a:noFill/>
            </a:ln>
            <a:effectLst>
              <a:outerShdw blurRad="863600" sx="90000" rotWithShape="0" algn="tl" dir="13260000" dist="508000" sy="90000">
                <a:srgbClr val="000000">
                  <a:alpha val="1765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998" name="Google Shape;998;p103"/>
            <p:cNvSpPr txBox="1"/>
            <p:nvPr/>
          </p:nvSpPr>
          <p:spPr>
            <a:xfrm>
              <a:off x="6526331" y="1396874"/>
              <a:ext cx="1876800" cy="254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chemeClr val="lt1"/>
                  </a:solidFill>
                  <a:latin typeface="Roboto"/>
                  <a:ea typeface="Roboto"/>
                  <a:cs typeface="Roboto"/>
                  <a:sym typeface="Roboto"/>
                </a:rPr>
                <a:t>url_of_anchor</a:t>
              </a:r>
              <a:endParaRPr sz="1100"/>
            </a:p>
          </p:txBody>
        </p:sp>
        <p:pic>
          <p:nvPicPr>
            <p:cNvPr id="999" name="Google Shape;999;p103"/>
            <p:cNvPicPr preferRelativeResize="0"/>
            <p:nvPr/>
          </p:nvPicPr>
          <p:blipFill>
            <a:blip r:embed="rId5">
              <a:alphaModFix/>
            </a:blip>
            <a:stretch>
              <a:fillRect/>
            </a:stretch>
          </p:blipFill>
          <p:spPr>
            <a:xfrm>
              <a:off x="6057725" y="1272735"/>
              <a:ext cx="468600" cy="468600"/>
            </a:xfrm>
            <a:prstGeom prst="rect">
              <a:avLst/>
            </a:prstGeom>
            <a:noFill/>
            <a:ln>
              <a:noFill/>
            </a:ln>
          </p:spPr>
        </p:pic>
      </p:grpSp>
      <p:sp>
        <p:nvSpPr>
          <p:cNvPr id="1000" name="Google Shape;1000;p103"/>
          <p:cNvSpPr txBox="1"/>
          <p:nvPr/>
        </p:nvSpPr>
        <p:spPr>
          <a:xfrm>
            <a:off x="3407963" y="4495261"/>
            <a:ext cx="2450400" cy="577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3300">
                <a:solidFill>
                  <a:schemeClr val="lt1"/>
                </a:solidFill>
                <a:latin typeface="Roboto"/>
                <a:ea typeface="Roboto"/>
                <a:cs typeface="Roboto"/>
                <a:sym typeface="Roboto"/>
              </a:rPr>
              <a:t>16 f</a:t>
            </a:r>
            <a:r>
              <a:rPr lang="en" sz="3300">
                <a:solidFill>
                  <a:schemeClr val="lt1"/>
                </a:solidFill>
                <a:latin typeface="Roboto"/>
                <a:ea typeface="Roboto"/>
                <a:cs typeface="Roboto"/>
                <a:sym typeface="Roboto"/>
              </a:rPr>
              <a:t>eatures</a:t>
            </a:r>
            <a:endParaRPr sz="1100"/>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250"/>
                                  </p:stCondLst>
                                  <p:childTnLst>
                                    <p:set>
                                      <p:cBhvr>
                                        <p:cTn dur="1" fill="hold">
                                          <p:stCondLst>
                                            <p:cond delay="0"/>
                                          </p:stCondLst>
                                        </p:cTn>
                                        <p:tgtEl>
                                          <p:spTgt spid="926"/>
                                        </p:tgtEl>
                                        <p:attrNameLst>
                                          <p:attrName>style.visibility</p:attrName>
                                        </p:attrNameLst>
                                      </p:cBhvr>
                                      <p:to>
                                        <p:strVal val="visible"/>
                                      </p:to>
                                    </p:set>
                                    <p:anim calcmode="lin" valueType="num">
                                      <p:cBhvr additive="base">
                                        <p:cTn dur="1250"/>
                                        <p:tgtEl>
                                          <p:spTgt spid="92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933"/>
                                        </p:tgtEl>
                                        <p:attrNameLst>
                                          <p:attrName>style.visibility</p:attrName>
                                        </p:attrNameLst>
                                      </p:cBhvr>
                                      <p:to>
                                        <p:strVal val="visible"/>
                                      </p:to>
                                    </p:set>
                                    <p:anim calcmode="lin" valueType="num">
                                      <p:cBhvr additive="base">
                                        <p:cTn dur="1000"/>
                                        <p:tgtEl>
                                          <p:spTgt spid="93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932"/>
                                        </p:tgtEl>
                                        <p:attrNameLst>
                                          <p:attrName>style.visibility</p:attrName>
                                        </p:attrNameLst>
                                      </p:cBhvr>
                                      <p:to>
                                        <p:strVal val="visible"/>
                                      </p:to>
                                    </p:set>
                                    <p:anim calcmode="lin" valueType="num">
                                      <p:cBhvr additive="base">
                                        <p:cTn dur="1000"/>
                                        <p:tgtEl>
                                          <p:spTgt spid="93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925"/>
                                        </p:tgtEl>
                                        <p:attrNameLst>
                                          <p:attrName>style.visibility</p:attrName>
                                        </p:attrNameLst>
                                      </p:cBhvr>
                                      <p:to>
                                        <p:strVal val="visible"/>
                                      </p:to>
                                    </p:set>
                                    <p:anim calcmode="lin" valueType="num">
                                      <p:cBhvr additive="base">
                                        <p:cTn dur="1750"/>
                                        <p:tgtEl>
                                          <p:spTgt spid="92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1000"/>
                                  </p:stCondLst>
                                  <p:childTnLst>
                                    <p:set>
                                      <p:cBhvr>
                                        <p:cTn dur="1" fill="hold">
                                          <p:stCondLst>
                                            <p:cond delay="0"/>
                                          </p:stCondLst>
                                        </p:cTn>
                                        <p:tgtEl>
                                          <p:spTgt spid="927"/>
                                        </p:tgtEl>
                                        <p:attrNameLst>
                                          <p:attrName>style.visibility</p:attrName>
                                        </p:attrNameLst>
                                      </p:cBhvr>
                                      <p:to>
                                        <p:strVal val="visible"/>
                                      </p:to>
                                    </p:set>
                                    <p:animEffect filter="fade" transition="in">
                                      <p:cBhvr>
                                        <p:cTn dur="500"/>
                                        <p:tgtEl>
                                          <p:spTgt spid="927"/>
                                        </p:tgtEl>
                                      </p:cBhvr>
                                    </p:animEffect>
                                  </p:childTnLst>
                                </p:cTn>
                              </p:par>
                              <p:par>
                                <p:cTn fill="hold" nodeType="withEffect" presetClass="entr" presetID="10" presetSubtype="0">
                                  <p:stCondLst>
                                    <p:cond delay="1250"/>
                                  </p:stCondLst>
                                  <p:childTnLst>
                                    <p:set>
                                      <p:cBhvr>
                                        <p:cTn dur="1" fill="hold">
                                          <p:stCondLst>
                                            <p:cond delay="0"/>
                                          </p:stCondLst>
                                        </p:cTn>
                                        <p:tgtEl>
                                          <p:spTgt spid="928"/>
                                        </p:tgtEl>
                                        <p:attrNameLst>
                                          <p:attrName>style.visibility</p:attrName>
                                        </p:attrNameLst>
                                      </p:cBhvr>
                                      <p:to>
                                        <p:strVal val="visible"/>
                                      </p:to>
                                    </p:set>
                                    <p:animEffect filter="fade" transition="in">
                                      <p:cBhvr>
                                        <p:cTn dur="500"/>
                                        <p:tgtEl>
                                          <p:spTgt spid="9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9"/>
                                        </p:tgtEl>
                                        <p:attrNameLst>
                                          <p:attrName>style.visibility</p:attrName>
                                        </p:attrNameLst>
                                      </p:cBhvr>
                                      <p:to>
                                        <p:strVal val="visible"/>
                                      </p:to>
                                    </p:set>
                                    <p:animEffect filter="fade" transition="in">
                                      <p:cBhvr>
                                        <p:cTn dur="1000"/>
                                        <p:tgtEl>
                                          <p:spTgt spid="929"/>
                                        </p:tgtEl>
                                      </p:cBhvr>
                                    </p:animEffect>
                                  </p:childTnLst>
                                </p:cTn>
                              </p:par>
                              <p:par>
                                <p:cTn fill="hold" nodeType="withEffect" presetClass="entr" presetID="10" presetSubtype="0">
                                  <p:stCondLst>
                                    <p:cond delay="0"/>
                                  </p:stCondLst>
                                  <p:childTnLst>
                                    <p:set>
                                      <p:cBhvr>
                                        <p:cTn dur="1" fill="hold">
                                          <p:stCondLst>
                                            <p:cond delay="0"/>
                                          </p:stCondLst>
                                        </p:cTn>
                                        <p:tgtEl>
                                          <p:spTgt spid="930"/>
                                        </p:tgtEl>
                                        <p:attrNameLst>
                                          <p:attrName>style.visibility</p:attrName>
                                        </p:attrNameLst>
                                      </p:cBhvr>
                                      <p:to>
                                        <p:strVal val="visible"/>
                                      </p:to>
                                    </p:set>
                                    <p:animEffect filter="fade" transition="in">
                                      <p:cBhvr>
                                        <p:cTn dur="1000"/>
                                        <p:tgtEl>
                                          <p:spTgt spid="930"/>
                                        </p:tgtEl>
                                      </p:cBhvr>
                                    </p:animEffect>
                                  </p:childTnLst>
                                </p:cTn>
                              </p:par>
                              <p:par>
                                <p:cTn fill="hold" nodeType="withEffect" presetClass="entr" presetID="10" presetSubtype="0">
                                  <p:stCondLst>
                                    <p:cond delay="0"/>
                                  </p:stCondLst>
                                  <p:childTnLst>
                                    <p:set>
                                      <p:cBhvr>
                                        <p:cTn dur="1" fill="hold">
                                          <p:stCondLst>
                                            <p:cond delay="0"/>
                                          </p:stCondLst>
                                        </p:cTn>
                                        <p:tgtEl>
                                          <p:spTgt spid="934"/>
                                        </p:tgtEl>
                                        <p:attrNameLst>
                                          <p:attrName>style.visibility</p:attrName>
                                        </p:attrNameLst>
                                      </p:cBhvr>
                                      <p:to>
                                        <p:strVal val="visible"/>
                                      </p:to>
                                    </p:set>
                                    <p:animEffect filter="fade" transition="in">
                                      <p:cBhvr>
                                        <p:cTn dur="1000"/>
                                        <p:tgtEl>
                                          <p:spTgt spid="934"/>
                                        </p:tgtEl>
                                      </p:cBhvr>
                                    </p:animEffect>
                                  </p:childTnLst>
                                </p:cTn>
                              </p:par>
                              <p:par>
                                <p:cTn fill="hold" nodeType="withEffect" presetClass="entr" presetID="10" presetSubtype="0">
                                  <p:stCondLst>
                                    <p:cond delay="0"/>
                                  </p:stCondLst>
                                  <p:childTnLst>
                                    <p:set>
                                      <p:cBhvr>
                                        <p:cTn dur="1" fill="hold">
                                          <p:stCondLst>
                                            <p:cond delay="0"/>
                                          </p:stCondLst>
                                        </p:cTn>
                                        <p:tgtEl>
                                          <p:spTgt spid="938"/>
                                        </p:tgtEl>
                                        <p:attrNameLst>
                                          <p:attrName>style.visibility</p:attrName>
                                        </p:attrNameLst>
                                      </p:cBhvr>
                                      <p:to>
                                        <p:strVal val="visible"/>
                                      </p:to>
                                    </p:set>
                                    <p:animEffect filter="fade" transition="in">
                                      <p:cBhvr>
                                        <p:cTn dur="1000"/>
                                        <p:tgtEl>
                                          <p:spTgt spid="938"/>
                                        </p:tgtEl>
                                      </p:cBhvr>
                                    </p:animEffect>
                                  </p:childTnLst>
                                </p:cTn>
                              </p:par>
                              <p:par>
                                <p:cTn fill="hold" nodeType="withEffect" presetClass="entr" presetID="10" presetSubtype="0">
                                  <p:stCondLst>
                                    <p:cond delay="0"/>
                                  </p:stCondLst>
                                  <p:childTnLst>
                                    <p:set>
                                      <p:cBhvr>
                                        <p:cTn dur="1" fill="hold">
                                          <p:stCondLst>
                                            <p:cond delay="0"/>
                                          </p:stCondLst>
                                        </p:cTn>
                                        <p:tgtEl>
                                          <p:spTgt spid="942"/>
                                        </p:tgtEl>
                                        <p:attrNameLst>
                                          <p:attrName>style.visibility</p:attrName>
                                        </p:attrNameLst>
                                      </p:cBhvr>
                                      <p:to>
                                        <p:strVal val="visible"/>
                                      </p:to>
                                    </p:set>
                                    <p:animEffect filter="fade" transition="in">
                                      <p:cBhvr>
                                        <p:cTn dur="1000"/>
                                        <p:tgtEl>
                                          <p:spTgt spid="942"/>
                                        </p:tgtEl>
                                      </p:cBhvr>
                                    </p:animEffect>
                                  </p:childTnLst>
                                </p:cTn>
                              </p:par>
                              <p:par>
                                <p:cTn fill="hold" nodeType="withEffect" presetClass="entr" presetID="10" presetSubtype="0">
                                  <p:stCondLst>
                                    <p:cond delay="0"/>
                                  </p:stCondLst>
                                  <p:childTnLst>
                                    <p:set>
                                      <p:cBhvr>
                                        <p:cTn dur="1" fill="hold">
                                          <p:stCondLst>
                                            <p:cond delay="0"/>
                                          </p:stCondLst>
                                        </p:cTn>
                                        <p:tgtEl>
                                          <p:spTgt spid="946"/>
                                        </p:tgtEl>
                                        <p:attrNameLst>
                                          <p:attrName>style.visibility</p:attrName>
                                        </p:attrNameLst>
                                      </p:cBhvr>
                                      <p:to>
                                        <p:strVal val="visible"/>
                                      </p:to>
                                    </p:set>
                                    <p:animEffect filter="fade" transition="in">
                                      <p:cBhvr>
                                        <p:cTn dur="1000"/>
                                        <p:tgtEl>
                                          <p:spTgt spid="946"/>
                                        </p:tgtEl>
                                      </p:cBhvr>
                                    </p:animEffect>
                                  </p:childTnLst>
                                </p:cTn>
                              </p:par>
                              <p:par>
                                <p:cTn fill="hold" nodeType="withEffect" presetClass="entr" presetID="10" presetSubtype="0">
                                  <p:stCondLst>
                                    <p:cond delay="0"/>
                                  </p:stCondLst>
                                  <p:childTnLst>
                                    <p:set>
                                      <p:cBhvr>
                                        <p:cTn dur="1" fill="hold">
                                          <p:stCondLst>
                                            <p:cond delay="0"/>
                                          </p:stCondLst>
                                        </p:cTn>
                                        <p:tgtEl>
                                          <p:spTgt spid="950"/>
                                        </p:tgtEl>
                                        <p:attrNameLst>
                                          <p:attrName>style.visibility</p:attrName>
                                        </p:attrNameLst>
                                      </p:cBhvr>
                                      <p:to>
                                        <p:strVal val="visible"/>
                                      </p:to>
                                    </p:set>
                                    <p:animEffect filter="fade" transition="in">
                                      <p:cBhvr>
                                        <p:cTn dur="1000"/>
                                        <p:tgtEl>
                                          <p:spTgt spid="950"/>
                                        </p:tgtEl>
                                      </p:cBhvr>
                                    </p:animEffect>
                                  </p:childTnLst>
                                </p:cTn>
                              </p:par>
                              <p:par>
                                <p:cTn fill="hold" nodeType="withEffect" presetClass="entr" presetID="10" presetSubtype="0">
                                  <p:stCondLst>
                                    <p:cond delay="0"/>
                                  </p:stCondLst>
                                  <p:childTnLst>
                                    <p:set>
                                      <p:cBhvr>
                                        <p:cTn dur="1" fill="hold">
                                          <p:stCondLst>
                                            <p:cond delay="0"/>
                                          </p:stCondLst>
                                        </p:cTn>
                                        <p:tgtEl>
                                          <p:spTgt spid="954"/>
                                        </p:tgtEl>
                                        <p:attrNameLst>
                                          <p:attrName>style.visibility</p:attrName>
                                        </p:attrNameLst>
                                      </p:cBhvr>
                                      <p:to>
                                        <p:strVal val="visible"/>
                                      </p:to>
                                    </p:set>
                                    <p:animEffect filter="fade" transition="in">
                                      <p:cBhvr>
                                        <p:cTn dur="1000"/>
                                        <p:tgtEl>
                                          <p:spTgt spid="954"/>
                                        </p:tgtEl>
                                      </p:cBhvr>
                                    </p:animEffect>
                                  </p:childTnLst>
                                </p:cTn>
                              </p:par>
                              <p:par>
                                <p:cTn fill="hold" nodeType="withEffect" presetClass="entr" presetID="10" presetSubtype="0">
                                  <p:stCondLst>
                                    <p:cond delay="0"/>
                                  </p:stCondLst>
                                  <p:childTnLst>
                                    <p:set>
                                      <p:cBhvr>
                                        <p:cTn dur="1" fill="hold">
                                          <p:stCondLst>
                                            <p:cond delay="0"/>
                                          </p:stCondLst>
                                        </p:cTn>
                                        <p:tgtEl>
                                          <p:spTgt spid="958"/>
                                        </p:tgtEl>
                                        <p:attrNameLst>
                                          <p:attrName>style.visibility</p:attrName>
                                        </p:attrNameLst>
                                      </p:cBhvr>
                                      <p:to>
                                        <p:strVal val="visible"/>
                                      </p:to>
                                    </p:set>
                                    <p:animEffect filter="fade" transition="in">
                                      <p:cBhvr>
                                        <p:cTn dur="1000"/>
                                        <p:tgtEl>
                                          <p:spTgt spid="958"/>
                                        </p:tgtEl>
                                      </p:cBhvr>
                                    </p:animEffect>
                                  </p:childTnLst>
                                </p:cTn>
                              </p:par>
                              <p:par>
                                <p:cTn fill="hold" nodeType="withEffect" presetClass="entr" presetID="10" presetSubtype="0">
                                  <p:stCondLst>
                                    <p:cond delay="0"/>
                                  </p:stCondLst>
                                  <p:childTnLst>
                                    <p:set>
                                      <p:cBhvr>
                                        <p:cTn dur="1" fill="hold">
                                          <p:stCondLst>
                                            <p:cond delay="0"/>
                                          </p:stCondLst>
                                        </p:cTn>
                                        <p:tgtEl>
                                          <p:spTgt spid="962"/>
                                        </p:tgtEl>
                                        <p:attrNameLst>
                                          <p:attrName>style.visibility</p:attrName>
                                        </p:attrNameLst>
                                      </p:cBhvr>
                                      <p:to>
                                        <p:strVal val="visible"/>
                                      </p:to>
                                    </p:set>
                                    <p:animEffect filter="fade" transition="in">
                                      <p:cBhvr>
                                        <p:cTn dur="1000"/>
                                        <p:tgtEl>
                                          <p:spTgt spid="9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8"/>
                                        </p:tgtEl>
                                        <p:attrNameLst>
                                          <p:attrName>style.visibility</p:attrName>
                                        </p:attrNameLst>
                                      </p:cBhvr>
                                      <p:to>
                                        <p:strVal val="visible"/>
                                      </p:to>
                                    </p:set>
                                    <p:animEffect filter="fade" transition="in">
                                      <p:cBhvr>
                                        <p:cTn dur="1000"/>
                                        <p:tgtEl>
                                          <p:spTgt spid="968"/>
                                        </p:tgtEl>
                                      </p:cBhvr>
                                    </p:animEffect>
                                  </p:childTnLst>
                                </p:cTn>
                              </p:par>
                              <p:par>
                                <p:cTn fill="hold" nodeType="withEffect" presetClass="entr" presetID="10" presetSubtype="0">
                                  <p:stCondLst>
                                    <p:cond delay="0"/>
                                  </p:stCondLst>
                                  <p:childTnLst>
                                    <p:set>
                                      <p:cBhvr>
                                        <p:cTn dur="1" fill="hold">
                                          <p:stCondLst>
                                            <p:cond delay="0"/>
                                          </p:stCondLst>
                                        </p:cTn>
                                        <p:tgtEl>
                                          <p:spTgt spid="972"/>
                                        </p:tgtEl>
                                        <p:attrNameLst>
                                          <p:attrName>style.visibility</p:attrName>
                                        </p:attrNameLst>
                                      </p:cBhvr>
                                      <p:to>
                                        <p:strVal val="visible"/>
                                      </p:to>
                                    </p:set>
                                    <p:animEffect filter="fade" transition="in">
                                      <p:cBhvr>
                                        <p:cTn dur="1000"/>
                                        <p:tgtEl>
                                          <p:spTgt spid="972"/>
                                        </p:tgtEl>
                                      </p:cBhvr>
                                    </p:animEffect>
                                  </p:childTnLst>
                                </p:cTn>
                              </p:par>
                              <p:par>
                                <p:cTn fill="hold" nodeType="withEffect" presetClass="entr" presetID="10" presetSubtype="0">
                                  <p:stCondLst>
                                    <p:cond delay="0"/>
                                  </p:stCondLst>
                                  <p:childTnLst>
                                    <p:set>
                                      <p:cBhvr>
                                        <p:cTn dur="1" fill="hold">
                                          <p:stCondLst>
                                            <p:cond delay="0"/>
                                          </p:stCondLst>
                                        </p:cTn>
                                        <p:tgtEl>
                                          <p:spTgt spid="976"/>
                                        </p:tgtEl>
                                        <p:attrNameLst>
                                          <p:attrName>style.visibility</p:attrName>
                                        </p:attrNameLst>
                                      </p:cBhvr>
                                      <p:to>
                                        <p:strVal val="visible"/>
                                      </p:to>
                                    </p:set>
                                    <p:animEffect filter="fade" transition="in">
                                      <p:cBhvr>
                                        <p:cTn dur="1000"/>
                                        <p:tgtEl>
                                          <p:spTgt spid="976"/>
                                        </p:tgtEl>
                                      </p:cBhvr>
                                    </p:animEffect>
                                  </p:childTnLst>
                                </p:cTn>
                              </p:par>
                              <p:par>
                                <p:cTn fill="hold" nodeType="withEffect" presetClass="entr" presetID="10" presetSubtype="0">
                                  <p:stCondLst>
                                    <p:cond delay="0"/>
                                  </p:stCondLst>
                                  <p:childTnLst>
                                    <p:set>
                                      <p:cBhvr>
                                        <p:cTn dur="1" fill="hold">
                                          <p:stCondLst>
                                            <p:cond delay="0"/>
                                          </p:stCondLst>
                                        </p:cTn>
                                        <p:tgtEl>
                                          <p:spTgt spid="980"/>
                                        </p:tgtEl>
                                        <p:attrNameLst>
                                          <p:attrName>style.visibility</p:attrName>
                                        </p:attrNameLst>
                                      </p:cBhvr>
                                      <p:to>
                                        <p:strVal val="visible"/>
                                      </p:to>
                                    </p:set>
                                    <p:animEffect filter="fade" transition="in">
                                      <p:cBhvr>
                                        <p:cTn dur="1000"/>
                                        <p:tgtEl>
                                          <p:spTgt spid="980"/>
                                        </p:tgtEl>
                                      </p:cBhvr>
                                    </p:animEffect>
                                  </p:childTnLst>
                                </p:cTn>
                              </p:par>
                              <p:par>
                                <p:cTn fill="hold" nodeType="withEffect" presetClass="entr" presetID="10" presetSubtype="0">
                                  <p:stCondLst>
                                    <p:cond delay="0"/>
                                  </p:stCondLst>
                                  <p:childTnLst>
                                    <p:set>
                                      <p:cBhvr>
                                        <p:cTn dur="1" fill="hold">
                                          <p:stCondLst>
                                            <p:cond delay="0"/>
                                          </p:stCondLst>
                                        </p:cTn>
                                        <p:tgtEl>
                                          <p:spTgt spid="984"/>
                                        </p:tgtEl>
                                        <p:attrNameLst>
                                          <p:attrName>style.visibility</p:attrName>
                                        </p:attrNameLst>
                                      </p:cBhvr>
                                      <p:to>
                                        <p:strVal val="visible"/>
                                      </p:to>
                                    </p:set>
                                    <p:animEffect filter="fade" transition="in">
                                      <p:cBhvr>
                                        <p:cTn dur="1000"/>
                                        <p:tgtEl>
                                          <p:spTgt spid="984"/>
                                        </p:tgtEl>
                                      </p:cBhvr>
                                    </p:animEffect>
                                  </p:childTnLst>
                                </p:cTn>
                              </p:par>
                              <p:par>
                                <p:cTn fill="hold" nodeType="withEffect" presetClass="entr" presetID="10" presetSubtype="0">
                                  <p:stCondLst>
                                    <p:cond delay="0"/>
                                  </p:stCondLst>
                                  <p:childTnLst>
                                    <p:set>
                                      <p:cBhvr>
                                        <p:cTn dur="1" fill="hold">
                                          <p:stCondLst>
                                            <p:cond delay="0"/>
                                          </p:stCondLst>
                                        </p:cTn>
                                        <p:tgtEl>
                                          <p:spTgt spid="988"/>
                                        </p:tgtEl>
                                        <p:attrNameLst>
                                          <p:attrName>style.visibility</p:attrName>
                                        </p:attrNameLst>
                                      </p:cBhvr>
                                      <p:to>
                                        <p:strVal val="visible"/>
                                      </p:to>
                                    </p:set>
                                    <p:animEffect filter="fade" transition="in">
                                      <p:cBhvr>
                                        <p:cTn dur="1000"/>
                                        <p:tgtEl>
                                          <p:spTgt spid="988"/>
                                        </p:tgtEl>
                                      </p:cBhvr>
                                    </p:animEffect>
                                  </p:childTnLst>
                                </p:cTn>
                              </p:par>
                              <p:par>
                                <p:cTn fill="hold" nodeType="withEffect" presetClass="entr" presetID="10" presetSubtype="0">
                                  <p:stCondLst>
                                    <p:cond delay="0"/>
                                  </p:stCondLst>
                                  <p:childTnLst>
                                    <p:set>
                                      <p:cBhvr>
                                        <p:cTn dur="1" fill="hold">
                                          <p:stCondLst>
                                            <p:cond delay="0"/>
                                          </p:stCondLst>
                                        </p:cTn>
                                        <p:tgtEl>
                                          <p:spTgt spid="992"/>
                                        </p:tgtEl>
                                        <p:attrNameLst>
                                          <p:attrName>style.visibility</p:attrName>
                                        </p:attrNameLst>
                                      </p:cBhvr>
                                      <p:to>
                                        <p:strVal val="visible"/>
                                      </p:to>
                                    </p:set>
                                    <p:animEffect filter="fade" transition="in">
                                      <p:cBhvr>
                                        <p:cTn dur="1000"/>
                                        <p:tgtEl>
                                          <p:spTgt spid="992"/>
                                        </p:tgtEl>
                                      </p:cBhvr>
                                    </p:animEffect>
                                  </p:childTnLst>
                                </p:cTn>
                              </p:par>
                              <p:par>
                                <p:cTn fill="hold" nodeType="withEffect" presetClass="entr" presetID="10" presetSubtype="0">
                                  <p:stCondLst>
                                    <p:cond delay="0"/>
                                  </p:stCondLst>
                                  <p:childTnLst>
                                    <p:set>
                                      <p:cBhvr>
                                        <p:cTn dur="1" fill="hold">
                                          <p:stCondLst>
                                            <p:cond delay="0"/>
                                          </p:stCondLst>
                                        </p:cTn>
                                        <p:tgtEl>
                                          <p:spTgt spid="996"/>
                                        </p:tgtEl>
                                        <p:attrNameLst>
                                          <p:attrName>style.visibility</p:attrName>
                                        </p:attrNameLst>
                                      </p:cBhvr>
                                      <p:to>
                                        <p:strVal val="visible"/>
                                      </p:to>
                                    </p:set>
                                    <p:animEffect filter="fade" transition="in">
                                      <p:cBhvr>
                                        <p:cTn dur="1000"/>
                                        <p:tgtEl>
                                          <p:spTgt spid="996"/>
                                        </p:tgtEl>
                                      </p:cBhvr>
                                    </p:animEffect>
                                  </p:childTnLst>
                                </p:cTn>
                              </p:par>
                              <p:par>
                                <p:cTn fill="hold" nodeType="withEffect" presetClass="entr" presetID="10" presetSubtype="0">
                                  <p:stCondLst>
                                    <p:cond delay="0"/>
                                  </p:stCondLst>
                                  <p:childTnLst>
                                    <p:set>
                                      <p:cBhvr>
                                        <p:cTn dur="1" fill="hold">
                                          <p:stCondLst>
                                            <p:cond delay="0"/>
                                          </p:stCondLst>
                                        </p:cTn>
                                        <p:tgtEl>
                                          <p:spTgt spid="1000"/>
                                        </p:tgtEl>
                                        <p:attrNameLst>
                                          <p:attrName>style.visibility</p:attrName>
                                        </p:attrNameLst>
                                      </p:cBhvr>
                                      <p:to>
                                        <p:strVal val="visible"/>
                                      </p:to>
                                    </p:set>
                                    <p:animEffect filter="fade" transition="in">
                                      <p:cBhvr>
                                        <p:cTn dur="1000"/>
                                        <p:tgtEl>
                                          <p:spTgt spid="10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p104"/>
          <p:cNvSpPr/>
          <p:nvPr/>
        </p:nvSpPr>
        <p:spPr>
          <a:xfrm>
            <a:off x="229256" y="238800"/>
            <a:ext cx="933000" cy="468600"/>
          </a:xfrm>
          <a:prstGeom prst="rect">
            <a:avLst/>
          </a:prstGeom>
          <a:solidFill>
            <a:srgbClr val="02031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20124D"/>
              </a:solidFill>
            </a:endParaRPr>
          </a:p>
        </p:txBody>
      </p:sp>
      <p:sp>
        <p:nvSpPr>
          <p:cNvPr id="1006" name="Google Shape;1006;p104"/>
          <p:cNvSpPr/>
          <p:nvPr/>
        </p:nvSpPr>
        <p:spPr>
          <a:xfrm>
            <a:off x="229256" y="4495088"/>
            <a:ext cx="933000" cy="468600"/>
          </a:xfrm>
          <a:prstGeom prst="rect">
            <a:avLst/>
          </a:prstGeom>
          <a:solidFill>
            <a:srgbClr val="02031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20124D"/>
              </a:solidFill>
            </a:endParaRPr>
          </a:p>
        </p:txBody>
      </p:sp>
      <p:sp>
        <p:nvSpPr>
          <p:cNvPr id="1007" name="Google Shape;1007;p104"/>
          <p:cNvSpPr/>
          <p:nvPr/>
        </p:nvSpPr>
        <p:spPr>
          <a:xfrm>
            <a:off x="7048481" y="4495088"/>
            <a:ext cx="1284900" cy="468600"/>
          </a:xfrm>
          <a:prstGeom prst="rect">
            <a:avLst/>
          </a:prstGeom>
          <a:solidFill>
            <a:srgbClr val="02031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20124D"/>
              </a:solidFill>
            </a:endParaRPr>
          </a:p>
        </p:txBody>
      </p:sp>
      <p:sp>
        <p:nvSpPr>
          <p:cNvPr id="1008" name="Google Shape;1008;p104"/>
          <p:cNvSpPr txBox="1"/>
          <p:nvPr/>
        </p:nvSpPr>
        <p:spPr>
          <a:xfrm>
            <a:off x="289857" y="1445169"/>
            <a:ext cx="2049300" cy="254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FFFFFF"/>
                </a:solidFill>
                <a:latin typeface="Roboto"/>
                <a:ea typeface="Roboto"/>
                <a:cs typeface="Roboto"/>
                <a:sym typeface="Roboto"/>
              </a:rPr>
              <a:t>Defining Problem Statement</a:t>
            </a:r>
            <a:endParaRPr sz="1200">
              <a:solidFill>
                <a:srgbClr val="FFFFFF"/>
              </a:solidFill>
              <a:latin typeface="Roboto"/>
              <a:ea typeface="Roboto"/>
              <a:cs typeface="Roboto"/>
              <a:sym typeface="Roboto"/>
            </a:endParaRPr>
          </a:p>
        </p:txBody>
      </p:sp>
      <p:sp>
        <p:nvSpPr>
          <p:cNvPr id="1009" name="Google Shape;1009;p104"/>
          <p:cNvSpPr txBox="1"/>
          <p:nvPr/>
        </p:nvSpPr>
        <p:spPr>
          <a:xfrm>
            <a:off x="289856" y="2612513"/>
            <a:ext cx="1903200" cy="46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FFFFFF"/>
                </a:solidFill>
                <a:latin typeface="Roboto"/>
                <a:ea typeface="Roboto"/>
                <a:cs typeface="Roboto"/>
                <a:sym typeface="Roboto"/>
              </a:rPr>
              <a:t>Relevant Data Collection</a:t>
            </a:r>
            <a:endParaRPr sz="1200">
              <a:solidFill>
                <a:srgbClr val="FFFFFF"/>
              </a:solidFill>
              <a:latin typeface="Roboto"/>
              <a:ea typeface="Roboto"/>
              <a:cs typeface="Roboto"/>
              <a:sym typeface="Roboto"/>
            </a:endParaRPr>
          </a:p>
        </p:txBody>
      </p:sp>
      <p:sp>
        <p:nvSpPr>
          <p:cNvPr id="1010" name="Google Shape;1010;p104"/>
          <p:cNvSpPr txBox="1"/>
          <p:nvPr/>
        </p:nvSpPr>
        <p:spPr>
          <a:xfrm>
            <a:off x="175210" y="3782288"/>
            <a:ext cx="2122800" cy="2541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 sz="1200">
                <a:solidFill>
                  <a:srgbClr val="FFFFFF"/>
                </a:solidFill>
                <a:latin typeface="Roboto"/>
                <a:ea typeface="Roboto"/>
                <a:cs typeface="Roboto"/>
                <a:sym typeface="Roboto"/>
              </a:rPr>
              <a:t>Exploratory Data Analysis</a:t>
            </a:r>
            <a:endParaRPr sz="1200">
              <a:solidFill>
                <a:srgbClr val="FFFFFF"/>
              </a:solidFill>
              <a:latin typeface="Roboto"/>
              <a:ea typeface="Roboto"/>
              <a:cs typeface="Roboto"/>
              <a:sym typeface="Roboto"/>
            </a:endParaRPr>
          </a:p>
        </p:txBody>
      </p:sp>
      <p:sp>
        <p:nvSpPr>
          <p:cNvPr id="1011" name="Google Shape;1011;p104"/>
          <p:cNvSpPr txBox="1"/>
          <p:nvPr/>
        </p:nvSpPr>
        <p:spPr>
          <a:xfrm flipH="1">
            <a:off x="6906984" y="1434032"/>
            <a:ext cx="2238300" cy="263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FFFFFF"/>
                </a:solidFill>
                <a:latin typeface="Roboto"/>
                <a:ea typeface="Roboto"/>
                <a:cs typeface="Roboto"/>
                <a:sym typeface="Roboto"/>
              </a:rPr>
              <a:t>Hyper-parameter tuning</a:t>
            </a:r>
            <a:endParaRPr sz="1200">
              <a:solidFill>
                <a:srgbClr val="FFFFFF"/>
              </a:solidFill>
              <a:latin typeface="Roboto"/>
              <a:ea typeface="Roboto"/>
              <a:cs typeface="Roboto"/>
              <a:sym typeface="Roboto"/>
            </a:endParaRPr>
          </a:p>
        </p:txBody>
      </p:sp>
      <p:sp>
        <p:nvSpPr>
          <p:cNvPr id="1012" name="Google Shape;1012;p104"/>
          <p:cNvSpPr txBox="1"/>
          <p:nvPr/>
        </p:nvSpPr>
        <p:spPr>
          <a:xfrm flipH="1">
            <a:off x="5961443" y="4219694"/>
            <a:ext cx="1944300" cy="254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FFFFFF"/>
                </a:solidFill>
                <a:latin typeface="Roboto"/>
                <a:ea typeface="Roboto"/>
                <a:cs typeface="Roboto"/>
                <a:sym typeface="Roboto"/>
              </a:rPr>
              <a:t>Feature Selection (Choice of Relevant features)</a:t>
            </a:r>
            <a:endParaRPr sz="1200">
              <a:solidFill>
                <a:srgbClr val="FFFFFF"/>
              </a:solidFill>
              <a:latin typeface="Roboto"/>
              <a:ea typeface="Roboto"/>
              <a:cs typeface="Roboto"/>
              <a:sym typeface="Roboto"/>
            </a:endParaRPr>
          </a:p>
        </p:txBody>
      </p:sp>
      <p:sp>
        <p:nvSpPr>
          <p:cNvPr id="1013" name="Google Shape;1013;p104"/>
          <p:cNvSpPr txBox="1"/>
          <p:nvPr/>
        </p:nvSpPr>
        <p:spPr>
          <a:xfrm flipH="1">
            <a:off x="3657356" y="4334531"/>
            <a:ext cx="1362600" cy="254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FFFFFF"/>
                </a:solidFill>
                <a:latin typeface="Roboto"/>
                <a:ea typeface="Roboto"/>
                <a:cs typeface="Roboto"/>
                <a:sym typeface="Roboto"/>
              </a:rPr>
              <a:t>Pre-Processing</a:t>
            </a:r>
            <a:endParaRPr sz="1200">
              <a:solidFill>
                <a:srgbClr val="FFFFFF"/>
              </a:solidFill>
              <a:latin typeface="Roboto"/>
              <a:ea typeface="Roboto"/>
              <a:cs typeface="Roboto"/>
              <a:sym typeface="Roboto"/>
            </a:endParaRPr>
          </a:p>
          <a:p>
            <a:pPr indent="0" lvl="0" marL="0" marR="0" rtl="0" algn="l">
              <a:spcBef>
                <a:spcPts val="0"/>
              </a:spcBef>
              <a:spcAft>
                <a:spcPts val="0"/>
              </a:spcAft>
              <a:buNone/>
            </a:pPr>
            <a:r>
              <a:t/>
            </a:r>
            <a:endParaRPr sz="1200">
              <a:solidFill>
                <a:srgbClr val="FFFFFF"/>
              </a:solidFill>
              <a:latin typeface="Roboto"/>
              <a:ea typeface="Roboto"/>
              <a:cs typeface="Roboto"/>
              <a:sym typeface="Roboto"/>
            </a:endParaRPr>
          </a:p>
        </p:txBody>
      </p:sp>
      <p:grpSp>
        <p:nvGrpSpPr>
          <p:cNvPr id="1014" name="Google Shape;1014;p104"/>
          <p:cNvGrpSpPr/>
          <p:nvPr/>
        </p:nvGrpSpPr>
        <p:grpSpPr>
          <a:xfrm>
            <a:off x="2429134" y="1386739"/>
            <a:ext cx="422100" cy="422100"/>
            <a:chOff x="3205479" y="1848986"/>
            <a:chExt cx="562800" cy="562800"/>
          </a:xfrm>
        </p:grpSpPr>
        <p:sp>
          <p:nvSpPr>
            <p:cNvPr id="1015" name="Google Shape;1015;p104"/>
            <p:cNvSpPr/>
            <p:nvPr/>
          </p:nvSpPr>
          <p:spPr>
            <a:xfrm>
              <a:off x="3205479" y="1848986"/>
              <a:ext cx="562800" cy="562800"/>
            </a:xfrm>
            <a:prstGeom prst="ellipse">
              <a:avLst/>
            </a:prstGeom>
            <a:gradFill>
              <a:gsLst>
                <a:gs pos="0">
                  <a:srgbClr val="8068A5"/>
                </a:gs>
                <a:gs pos="11000">
                  <a:srgbClr val="8068A5"/>
                </a:gs>
                <a:gs pos="100000">
                  <a:srgbClr val="5F4B7E"/>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1016" name="Google Shape;1016;p104"/>
            <p:cNvSpPr txBox="1"/>
            <p:nvPr/>
          </p:nvSpPr>
          <p:spPr>
            <a:xfrm>
              <a:off x="3215154" y="1961106"/>
              <a:ext cx="5433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01</a:t>
              </a:r>
              <a:endParaRPr sz="1100"/>
            </a:p>
          </p:txBody>
        </p:sp>
      </p:grpSp>
      <p:grpSp>
        <p:nvGrpSpPr>
          <p:cNvPr id="1017" name="Google Shape;1017;p104"/>
          <p:cNvGrpSpPr/>
          <p:nvPr/>
        </p:nvGrpSpPr>
        <p:grpSpPr>
          <a:xfrm>
            <a:off x="2114520" y="2529685"/>
            <a:ext cx="422100" cy="422100"/>
            <a:chOff x="3205479" y="1848986"/>
            <a:chExt cx="562800" cy="562800"/>
          </a:xfrm>
        </p:grpSpPr>
        <p:sp>
          <p:nvSpPr>
            <p:cNvPr id="1018" name="Google Shape;1018;p104"/>
            <p:cNvSpPr/>
            <p:nvPr/>
          </p:nvSpPr>
          <p:spPr>
            <a:xfrm>
              <a:off x="3205479" y="1848986"/>
              <a:ext cx="562800" cy="562800"/>
            </a:xfrm>
            <a:prstGeom prst="ellipse">
              <a:avLst/>
            </a:prstGeom>
            <a:gradFill>
              <a:gsLst>
                <a:gs pos="0">
                  <a:srgbClr val="48A1FA"/>
                </a:gs>
                <a:gs pos="11000">
                  <a:srgbClr val="48A1FA"/>
                </a:gs>
                <a:gs pos="100000">
                  <a:srgbClr val="0678EB"/>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1019" name="Google Shape;1019;p104"/>
            <p:cNvSpPr txBox="1"/>
            <p:nvPr/>
          </p:nvSpPr>
          <p:spPr>
            <a:xfrm>
              <a:off x="3215154" y="1961106"/>
              <a:ext cx="5433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02</a:t>
              </a:r>
              <a:endParaRPr sz="1100"/>
            </a:p>
          </p:txBody>
        </p:sp>
      </p:grpSp>
      <p:grpSp>
        <p:nvGrpSpPr>
          <p:cNvPr id="1020" name="Google Shape;1020;p104"/>
          <p:cNvGrpSpPr/>
          <p:nvPr/>
        </p:nvGrpSpPr>
        <p:grpSpPr>
          <a:xfrm>
            <a:off x="2398513" y="3621837"/>
            <a:ext cx="422100" cy="422100"/>
            <a:chOff x="3205479" y="1848986"/>
            <a:chExt cx="562800" cy="562800"/>
          </a:xfrm>
        </p:grpSpPr>
        <p:sp>
          <p:nvSpPr>
            <p:cNvPr id="1021" name="Google Shape;1021;p104"/>
            <p:cNvSpPr/>
            <p:nvPr/>
          </p:nvSpPr>
          <p:spPr>
            <a:xfrm>
              <a:off x="3205479" y="1848986"/>
              <a:ext cx="562800" cy="562800"/>
            </a:xfrm>
            <a:prstGeom prst="ellipse">
              <a:avLst/>
            </a:prstGeom>
            <a:gradFill>
              <a:gsLst>
                <a:gs pos="0">
                  <a:srgbClr val="2ECCE4"/>
                </a:gs>
                <a:gs pos="11000">
                  <a:srgbClr val="2ECCE4"/>
                </a:gs>
                <a:gs pos="100000">
                  <a:srgbClr val="17A1B5"/>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1022" name="Google Shape;1022;p104"/>
            <p:cNvSpPr txBox="1"/>
            <p:nvPr/>
          </p:nvSpPr>
          <p:spPr>
            <a:xfrm>
              <a:off x="3215154" y="1961106"/>
              <a:ext cx="5433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03</a:t>
              </a:r>
              <a:endParaRPr sz="1100"/>
            </a:p>
          </p:txBody>
        </p:sp>
      </p:grpSp>
      <p:grpSp>
        <p:nvGrpSpPr>
          <p:cNvPr id="1023" name="Google Shape;1023;p104"/>
          <p:cNvGrpSpPr/>
          <p:nvPr/>
        </p:nvGrpSpPr>
        <p:grpSpPr>
          <a:xfrm>
            <a:off x="3181078" y="4250487"/>
            <a:ext cx="422100" cy="422100"/>
            <a:chOff x="3205479" y="1848986"/>
            <a:chExt cx="562800" cy="562800"/>
          </a:xfrm>
        </p:grpSpPr>
        <p:sp>
          <p:nvSpPr>
            <p:cNvPr id="1024" name="Google Shape;1024;p104"/>
            <p:cNvSpPr/>
            <p:nvPr/>
          </p:nvSpPr>
          <p:spPr>
            <a:xfrm>
              <a:off x="3205479" y="1848986"/>
              <a:ext cx="562800" cy="562800"/>
            </a:xfrm>
            <a:prstGeom prst="ellipse">
              <a:avLst/>
            </a:prstGeom>
            <a:gradFill>
              <a:gsLst>
                <a:gs pos="0">
                  <a:srgbClr val="EE589E"/>
                </a:gs>
                <a:gs pos="11000">
                  <a:srgbClr val="EE589E"/>
                </a:gs>
                <a:gs pos="100000">
                  <a:srgbClr val="DD1673"/>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1025" name="Google Shape;1025;p104"/>
            <p:cNvSpPr txBox="1"/>
            <p:nvPr/>
          </p:nvSpPr>
          <p:spPr>
            <a:xfrm>
              <a:off x="3215154" y="1961106"/>
              <a:ext cx="5433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04</a:t>
              </a:r>
              <a:endParaRPr sz="1100"/>
            </a:p>
          </p:txBody>
        </p:sp>
      </p:grpSp>
      <p:grpSp>
        <p:nvGrpSpPr>
          <p:cNvPr id="1026" name="Google Shape;1026;p104"/>
          <p:cNvGrpSpPr/>
          <p:nvPr/>
        </p:nvGrpSpPr>
        <p:grpSpPr>
          <a:xfrm>
            <a:off x="5471784" y="4219691"/>
            <a:ext cx="422100" cy="422100"/>
            <a:chOff x="3205479" y="1848986"/>
            <a:chExt cx="562800" cy="562800"/>
          </a:xfrm>
        </p:grpSpPr>
        <p:sp>
          <p:nvSpPr>
            <p:cNvPr id="1027" name="Google Shape;1027;p104"/>
            <p:cNvSpPr/>
            <p:nvPr/>
          </p:nvSpPr>
          <p:spPr>
            <a:xfrm>
              <a:off x="3205479" y="1848986"/>
              <a:ext cx="562800" cy="562800"/>
            </a:xfrm>
            <a:prstGeom prst="ellipse">
              <a:avLst/>
            </a:prstGeom>
            <a:gradFill>
              <a:gsLst>
                <a:gs pos="0">
                  <a:srgbClr val="FF974E"/>
                </a:gs>
                <a:gs pos="11000">
                  <a:srgbClr val="FF974E"/>
                </a:gs>
                <a:gs pos="100000">
                  <a:srgbClr val="F96700"/>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1028" name="Google Shape;1028;p104"/>
            <p:cNvSpPr txBox="1"/>
            <p:nvPr/>
          </p:nvSpPr>
          <p:spPr>
            <a:xfrm>
              <a:off x="3215154" y="1961106"/>
              <a:ext cx="5433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05</a:t>
              </a:r>
              <a:endParaRPr sz="1100"/>
            </a:p>
          </p:txBody>
        </p:sp>
      </p:grpSp>
      <p:grpSp>
        <p:nvGrpSpPr>
          <p:cNvPr id="1029" name="Google Shape;1029;p104"/>
          <p:cNvGrpSpPr/>
          <p:nvPr/>
        </p:nvGrpSpPr>
        <p:grpSpPr>
          <a:xfrm>
            <a:off x="4936363" y="2206210"/>
            <a:ext cx="594510" cy="596838"/>
            <a:chOff x="6581817" y="2941613"/>
            <a:chExt cx="792680" cy="795785"/>
          </a:xfrm>
        </p:grpSpPr>
        <p:sp>
          <p:nvSpPr>
            <p:cNvPr id="1030" name="Google Shape;1030;p104"/>
            <p:cNvSpPr/>
            <p:nvPr/>
          </p:nvSpPr>
          <p:spPr>
            <a:xfrm>
              <a:off x="6581817" y="2941613"/>
              <a:ext cx="792680" cy="795785"/>
            </a:xfrm>
            <a:custGeom>
              <a:rect b="b" l="l" r="r" t="t"/>
              <a:pathLst>
                <a:path extrusionOk="0" h="493" w="491">
                  <a:moveTo>
                    <a:pt x="491" y="209"/>
                  </a:moveTo>
                  <a:cubicBezTo>
                    <a:pt x="473" y="147"/>
                    <a:pt x="473" y="147"/>
                    <a:pt x="473" y="147"/>
                  </a:cubicBezTo>
                  <a:cubicBezTo>
                    <a:pt x="425" y="153"/>
                    <a:pt x="425" y="153"/>
                    <a:pt x="425" y="153"/>
                  </a:cubicBezTo>
                  <a:cubicBezTo>
                    <a:pt x="416" y="135"/>
                    <a:pt x="403" y="118"/>
                    <a:pt x="389" y="104"/>
                  </a:cubicBezTo>
                  <a:cubicBezTo>
                    <a:pt x="409" y="61"/>
                    <a:pt x="409" y="61"/>
                    <a:pt x="409" y="61"/>
                  </a:cubicBezTo>
                  <a:cubicBezTo>
                    <a:pt x="356" y="25"/>
                    <a:pt x="356" y="25"/>
                    <a:pt x="356" y="25"/>
                  </a:cubicBezTo>
                  <a:cubicBezTo>
                    <a:pt x="323" y="61"/>
                    <a:pt x="323" y="61"/>
                    <a:pt x="323" y="61"/>
                  </a:cubicBezTo>
                  <a:cubicBezTo>
                    <a:pt x="304" y="53"/>
                    <a:pt x="284" y="48"/>
                    <a:pt x="264" y="47"/>
                  </a:cubicBezTo>
                  <a:cubicBezTo>
                    <a:pt x="252" y="0"/>
                    <a:pt x="252" y="0"/>
                    <a:pt x="252" y="0"/>
                  </a:cubicBezTo>
                  <a:cubicBezTo>
                    <a:pt x="188" y="6"/>
                    <a:pt x="188" y="6"/>
                    <a:pt x="188" y="6"/>
                  </a:cubicBezTo>
                  <a:cubicBezTo>
                    <a:pt x="185" y="56"/>
                    <a:pt x="185" y="56"/>
                    <a:pt x="185" y="56"/>
                  </a:cubicBezTo>
                  <a:cubicBezTo>
                    <a:pt x="166" y="63"/>
                    <a:pt x="148" y="72"/>
                    <a:pt x="132" y="83"/>
                  </a:cubicBezTo>
                  <a:cubicBezTo>
                    <a:pt x="92" y="54"/>
                    <a:pt x="92" y="54"/>
                    <a:pt x="92" y="54"/>
                  </a:cubicBezTo>
                  <a:cubicBezTo>
                    <a:pt x="47" y="101"/>
                    <a:pt x="47" y="101"/>
                    <a:pt x="47" y="101"/>
                  </a:cubicBezTo>
                  <a:cubicBezTo>
                    <a:pt x="78" y="141"/>
                    <a:pt x="78" y="141"/>
                    <a:pt x="78" y="141"/>
                  </a:cubicBezTo>
                  <a:cubicBezTo>
                    <a:pt x="68" y="158"/>
                    <a:pt x="60" y="176"/>
                    <a:pt x="55" y="195"/>
                  </a:cubicBezTo>
                  <a:cubicBezTo>
                    <a:pt x="4" y="199"/>
                    <a:pt x="4" y="199"/>
                    <a:pt x="4" y="199"/>
                  </a:cubicBezTo>
                  <a:cubicBezTo>
                    <a:pt x="0" y="263"/>
                    <a:pt x="0" y="263"/>
                    <a:pt x="0" y="263"/>
                  </a:cubicBezTo>
                  <a:cubicBezTo>
                    <a:pt x="50" y="275"/>
                    <a:pt x="50" y="275"/>
                    <a:pt x="50" y="275"/>
                  </a:cubicBezTo>
                  <a:cubicBezTo>
                    <a:pt x="51" y="283"/>
                    <a:pt x="53" y="292"/>
                    <a:pt x="56" y="301"/>
                  </a:cubicBezTo>
                  <a:cubicBezTo>
                    <a:pt x="59" y="311"/>
                    <a:pt x="62" y="321"/>
                    <a:pt x="67" y="330"/>
                  </a:cubicBezTo>
                  <a:cubicBezTo>
                    <a:pt x="30" y="366"/>
                    <a:pt x="30" y="366"/>
                    <a:pt x="30" y="366"/>
                  </a:cubicBezTo>
                  <a:cubicBezTo>
                    <a:pt x="68" y="418"/>
                    <a:pt x="68" y="418"/>
                    <a:pt x="68" y="418"/>
                  </a:cubicBezTo>
                  <a:cubicBezTo>
                    <a:pt x="114" y="394"/>
                    <a:pt x="114" y="394"/>
                    <a:pt x="114" y="394"/>
                  </a:cubicBezTo>
                  <a:cubicBezTo>
                    <a:pt x="128" y="408"/>
                    <a:pt x="145" y="418"/>
                    <a:pt x="162" y="427"/>
                  </a:cubicBezTo>
                  <a:cubicBezTo>
                    <a:pt x="157" y="477"/>
                    <a:pt x="157" y="477"/>
                    <a:pt x="157" y="477"/>
                  </a:cubicBezTo>
                  <a:cubicBezTo>
                    <a:pt x="220" y="493"/>
                    <a:pt x="220" y="493"/>
                    <a:pt x="220" y="493"/>
                  </a:cubicBezTo>
                  <a:cubicBezTo>
                    <a:pt x="240" y="446"/>
                    <a:pt x="240" y="446"/>
                    <a:pt x="240" y="446"/>
                  </a:cubicBezTo>
                  <a:cubicBezTo>
                    <a:pt x="259" y="447"/>
                    <a:pt x="279" y="445"/>
                    <a:pt x="298" y="440"/>
                  </a:cubicBezTo>
                  <a:cubicBezTo>
                    <a:pt x="327" y="481"/>
                    <a:pt x="327" y="481"/>
                    <a:pt x="327" y="481"/>
                  </a:cubicBezTo>
                  <a:cubicBezTo>
                    <a:pt x="384" y="453"/>
                    <a:pt x="384" y="453"/>
                    <a:pt x="384" y="453"/>
                  </a:cubicBezTo>
                  <a:cubicBezTo>
                    <a:pt x="370" y="405"/>
                    <a:pt x="370" y="405"/>
                    <a:pt x="370" y="405"/>
                  </a:cubicBezTo>
                  <a:cubicBezTo>
                    <a:pt x="386" y="393"/>
                    <a:pt x="400" y="378"/>
                    <a:pt x="411" y="362"/>
                  </a:cubicBezTo>
                  <a:cubicBezTo>
                    <a:pt x="458" y="375"/>
                    <a:pt x="458" y="375"/>
                    <a:pt x="458" y="375"/>
                  </a:cubicBezTo>
                  <a:cubicBezTo>
                    <a:pt x="485" y="316"/>
                    <a:pt x="485" y="316"/>
                    <a:pt x="485" y="316"/>
                  </a:cubicBezTo>
                  <a:cubicBezTo>
                    <a:pt x="443" y="290"/>
                    <a:pt x="443" y="290"/>
                    <a:pt x="443" y="290"/>
                  </a:cubicBezTo>
                  <a:cubicBezTo>
                    <a:pt x="448" y="270"/>
                    <a:pt x="449" y="249"/>
                    <a:pt x="447" y="229"/>
                  </a:cubicBezTo>
                  <a:lnTo>
                    <a:pt x="491" y="209"/>
                  </a:lnTo>
                  <a:close/>
                  <a:moveTo>
                    <a:pt x="288" y="387"/>
                  </a:moveTo>
                  <a:cubicBezTo>
                    <a:pt x="210" y="409"/>
                    <a:pt x="129" y="364"/>
                    <a:pt x="107" y="286"/>
                  </a:cubicBezTo>
                  <a:cubicBezTo>
                    <a:pt x="85" y="208"/>
                    <a:pt x="130" y="127"/>
                    <a:pt x="208" y="105"/>
                  </a:cubicBezTo>
                  <a:cubicBezTo>
                    <a:pt x="286" y="83"/>
                    <a:pt x="367" y="128"/>
                    <a:pt x="389" y="206"/>
                  </a:cubicBezTo>
                  <a:cubicBezTo>
                    <a:pt x="411" y="284"/>
                    <a:pt x="366" y="365"/>
                    <a:pt x="288" y="387"/>
                  </a:cubicBezTo>
                  <a:close/>
                </a:path>
              </a:pathLst>
            </a:custGeom>
            <a:solidFill>
              <a:srgbClr val="FF974E"/>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1031" name="Google Shape;1031;p104"/>
            <p:cNvSpPr/>
            <p:nvPr/>
          </p:nvSpPr>
          <p:spPr>
            <a:xfrm>
              <a:off x="6823968" y="3178590"/>
              <a:ext cx="319800" cy="319800"/>
            </a:xfrm>
            <a:prstGeom prst="ellipse">
              <a:avLst/>
            </a:prstGeom>
            <a:solidFill>
              <a:srgbClr val="FF974E"/>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grpSp>
      <p:grpSp>
        <p:nvGrpSpPr>
          <p:cNvPr id="1032" name="Google Shape;1032;p104"/>
          <p:cNvGrpSpPr/>
          <p:nvPr/>
        </p:nvGrpSpPr>
        <p:grpSpPr>
          <a:xfrm>
            <a:off x="3102385" y="1841432"/>
            <a:ext cx="992662" cy="989556"/>
            <a:chOff x="4136513" y="2455243"/>
            <a:chExt cx="1323550" cy="1319408"/>
          </a:xfrm>
        </p:grpSpPr>
        <p:sp>
          <p:nvSpPr>
            <p:cNvPr id="1033" name="Google Shape;1033;p104"/>
            <p:cNvSpPr/>
            <p:nvPr/>
          </p:nvSpPr>
          <p:spPr>
            <a:xfrm>
              <a:off x="4136513" y="2455243"/>
              <a:ext cx="1323550" cy="1319408"/>
            </a:xfrm>
            <a:custGeom>
              <a:rect b="b" l="l" r="r" t="t"/>
              <a:pathLst>
                <a:path extrusionOk="0" h="817" w="820">
                  <a:moveTo>
                    <a:pt x="761" y="425"/>
                  </a:moveTo>
                  <a:cubicBezTo>
                    <a:pt x="820" y="409"/>
                    <a:pt x="820" y="409"/>
                    <a:pt x="820" y="409"/>
                  </a:cubicBezTo>
                  <a:cubicBezTo>
                    <a:pt x="819" y="387"/>
                    <a:pt x="818" y="366"/>
                    <a:pt x="814" y="345"/>
                  </a:cubicBezTo>
                  <a:cubicBezTo>
                    <a:pt x="755" y="340"/>
                    <a:pt x="755" y="340"/>
                    <a:pt x="755" y="340"/>
                  </a:cubicBezTo>
                  <a:cubicBezTo>
                    <a:pt x="752" y="325"/>
                    <a:pt x="748" y="310"/>
                    <a:pt x="743" y="296"/>
                  </a:cubicBezTo>
                  <a:cubicBezTo>
                    <a:pt x="791" y="260"/>
                    <a:pt x="791" y="260"/>
                    <a:pt x="791" y="260"/>
                  </a:cubicBezTo>
                  <a:cubicBezTo>
                    <a:pt x="784" y="240"/>
                    <a:pt x="774" y="221"/>
                    <a:pt x="764" y="203"/>
                  </a:cubicBezTo>
                  <a:cubicBezTo>
                    <a:pt x="706" y="220"/>
                    <a:pt x="706" y="220"/>
                    <a:pt x="706" y="220"/>
                  </a:cubicBezTo>
                  <a:cubicBezTo>
                    <a:pt x="698" y="207"/>
                    <a:pt x="688" y="194"/>
                    <a:pt x="678" y="182"/>
                  </a:cubicBezTo>
                  <a:cubicBezTo>
                    <a:pt x="711" y="131"/>
                    <a:pt x="711" y="131"/>
                    <a:pt x="711" y="131"/>
                  </a:cubicBezTo>
                  <a:cubicBezTo>
                    <a:pt x="696" y="116"/>
                    <a:pt x="681" y="102"/>
                    <a:pt x="665" y="89"/>
                  </a:cubicBezTo>
                  <a:cubicBezTo>
                    <a:pt x="617" y="125"/>
                    <a:pt x="617" y="125"/>
                    <a:pt x="617" y="125"/>
                  </a:cubicBezTo>
                  <a:cubicBezTo>
                    <a:pt x="604" y="116"/>
                    <a:pt x="591" y="107"/>
                    <a:pt x="577" y="100"/>
                  </a:cubicBezTo>
                  <a:cubicBezTo>
                    <a:pt x="588" y="41"/>
                    <a:pt x="588" y="41"/>
                    <a:pt x="588" y="41"/>
                  </a:cubicBezTo>
                  <a:cubicBezTo>
                    <a:pt x="570" y="31"/>
                    <a:pt x="550" y="24"/>
                    <a:pt x="530" y="18"/>
                  </a:cubicBezTo>
                  <a:cubicBezTo>
                    <a:pt x="499" y="69"/>
                    <a:pt x="499" y="69"/>
                    <a:pt x="499" y="69"/>
                  </a:cubicBezTo>
                  <a:cubicBezTo>
                    <a:pt x="484" y="65"/>
                    <a:pt x="468" y="62"/>
                    <a:pt x="452" y="60"/>
                  </a:cubicBezTo>
                  <a:cubicBezTo>
                    <a:pt x="441" y="1"/>
                    <a:pt x="441" y="1"/>
                    <a:pt x="441" y="1"/>
                  </a:cubicBezTo>
                  <a:cubicBezTo>
                    <a:pt x="431" y="0"/>
                    <a:pt x="420" y="0"/>
                    <a:pt x="410" y="0"/>
                  </a:cubicBezTo>
                  <a:cubicBezTo>
                    <a:pt x="399" y="0"/>
                    <a:pt x="389" y="0"/>
                    <a:pt x="379" y="1"/>
                  </a:cubicBezTo>
                  <a:cubicBezTo>
                    <a:pt x="368" y="60"/>
                    <a:pt x="368" y="60"/>
                    <a:pt x="368" y="60"/>
                  </a:cubicBezTo>
                  <a:cubicBezTo>
                    <a:pt x="352" y="62"/>
                    <a:pt x="336" y="65"/>
                    <a:pt x="321" y="69"/>
                  </a:cubicBezTo>
                  <a:cubicBezTo>
                    <a:pt x="290" y="18"/>
                    <a:pt x="290" y="18"/>
                    <a:pt x="290" y="18"/>
                  </a:cubicBezTo>
                  <a:cubicBezTo>
                    <a:pt x="270" y="24"/>
                    <a:pt x="250" y="31"/>
                    <a:pt x="232" y="41"/>
                  </a:cubicBezTo>
                  <a:cubicBezTo>
                    <a:pt x="243" y="100"/>
                    <a:pt x="243" y="100"/>
                    <a:pt x="243" y="100"/>
                  </a:cubicBezTo>
                  <a:cubicBezTo>
                    <a:pt x="229" y="107"/>
                    <a:pt x="216" y="116"/>
                    <a:pt x="203" y="125"/>
                  </a:cubicBezTo>
                  <a:cubicBezTo>
                    <a:pt x="155" y="89"/>
                    <a:pt x="155" y="89"/>
                    <a:pt x="155" y="89"/>
                  </a:cubicBezTo>
                  <a:cubicBezTo>
                    <a:pt x="139" y="102"/>
                    <a:pt x="123" y="116"/>
                    <a:pt x="109" y="131"/>
                  </a:cubicBezTo>
                  <a:cubicBezTo>
                    <a:pt x="141" y="182"/>
                    <a:pt x="141" y="182"/>
                    <a:pt x="141" y="182"/>
                  </a:cubicBezTo>
                  <a:cubicBezTo>
                    <a:pt x="131" y="194"/>
                    <a:pt x="122" y="207"/>
                    <a:pt x="114" y="220"/>
                  </a:cubicBezTo>
                  <a:cubicBezTo>
                    <a:pt x="56" y="203"/>
                    <a:pt x="56" y="203"/>
                    <a:pt x="56" y="203"/>
                  </a:cubicBezTo>
                  <a:cubicBezTo>
                    <a:pt x="46" y="221"/>
                    <a:pt x="36" y="240"/>
                    <a:pt x="28" y="260"/>
                  </a:cubicBezTo>
                  <a:cubicBezTo>
                    <a:pt x="77" y="296"/>
                    <a:pt x="77" y="296"/>
                    <a:pt x="77" y="296"/>
                  </a:cubicBezTo>
                  <a:cubicBezTo>
                    <a:pt x="72" y="310"/>
                    <a:pt x="68" y="325"/>
                    <a:pt x="65" y="340"/>
                  </a:cubicBezTo>
                  <a:cubicBezTo>
                    <a:pt x="5" y="345"/>
                    <a:pt x="5" y="345"/>
                    <a:pt x="5" y="345"/>
                  </a:cubicBezTo>
                  <a:cubicBezTo>
                    <a:pt x="2" y="366"/>
                    <a:pt x="0" y="387"/>
                    <a:pt x="0" y="409"/>
                  </a:cubicBezTo>
                  <a:cubicBezTo>
                    <a:pt x="59" y="425"/>
                    <a:pt x="59" y="425"/>
                    <a:pt x="59" y="425"/>
                  </a:cubicBezTo>
                  <a:cubicBezTo>
                    <a:pt x="59" y="440"/>
                    <a:pt x="61" y="454"/>
                    <a:pt x="63" y="468"/>
                  </a:cubicBezTo>
                  <a:cubicBezTo>
                    <a:pt x="9" y="495"/>
                    <a:pt x="9" y="495"/>
                    <a:pt x="9" y="495"/>
                  </a:cubicBezTo>
                  <a:cubicBezTo>
                    <a:pt x="14" y="516"/>
                    <a:pt x="20" y="537"/>
                    <a:pt x="28" y="557"/>
                  </a:cubicBezTo>
                  <a:cubicBezTo>
                    <a:pt x="88" y="551"/>
                    <a:pt x="88" y="551"/>
                    <a:pt x="88" y="551"/>
                  </a:cubicBezTo>
                  <a:cubicBezTo>
                    <a:pt x="94" y="564"/>
                    <a:pt x="100" y="577"/>
                    <a:pt x="107" y="589"/>
                  </a:cubicBezTo>
                  <a:cubicBezTo>
                    <a:pt x="67" y="633"/>
                    <a:pt x="67" y="633"/>
                    <a:pt x="67" y="633"/>
                  </a:cubicBezTo>
                  <a:cubicBezTo>
                    <a:pt x="79" y="651"/>
                    <a:pt x="92" y="668"/>
                    <a:pt x="106" y="684"/>
                  </a:cubicBezTo>
                  <a:cubicBezTo>
                    <a:pt x="160" y="657"/>
                    <a:pt x="160" y="657"/>
                    <a:pt x="160" y="657"/>
                  </a:cubicBezTo>
                  <a:cubicBezTo>
                    <a:pt x="170" y="667"/>
                    <a:pt x="180" y="676"/>
                    <a:pt x="191" y="685"/>
                  </a:cubicBezTo>
                  <a:cubicBezTo>
                    <a:pt x="169" y="741"/>
                    <a:pt x="169" y="741"/>
                    <a:pt x="169" y="741"/>
                  </a:cubicBezTo>
                  <a:cubicBezTo>
                    <a:pt x="187" y="754"/>
                    <a:pt x="206" y="765"/>
                    <a:pt x="225" y="775"/>
                  </a:cubicBezTo>
                  <a:cubicBezTo>
                    <a:pt x="266" y="730"/>
                    <a:pt x="266" y="730"/>
                    <a:pt x="266" y="730"/>
                  </a:cubicBezTo>
                  <a:cubicBezTo>
                    <a:pt x="278" y="736"/>
                    <a:pt x="291" y="741"/>
                    <a:pt x="304" y="745"/>
                  </a:cubicBezTo>
                  <a:cubicBezTo>
                    <a:pt x="303" y="805"/>
                    <a:pt x="303" y="805"/>
                    <a:pt x="303" y="805"/>
                  </a:cubicBezTo>
                  <a:cubicBezTo>
                    <a:pt x="324" y="811"/>
                    <a:pt x="346" y="815"/>
                    <a:pt x="368" y="817"/>
                  </a:cubicBezTo>
                  <a:cubicBezTo>
                    <a:pt x="390" y="760"/>
                    <a:pt x="390" y="760"/>
                    <a:pt x="390" y="760"/>
                  </a:cubicBezTo>
                  <a:cubicBezTo>
                    <a:pt x="396" y="761"/>
                    <a:pt x="403" y="761"/>
                    <a:pt x="410" y="761"/>
                  </a:cubicBezTo>
                  <a:cubicBezTo>
                    <a:pt x="417" y="761"/>
                    <a:pt x="423" y="761"/>
                    <a:pt x="430" y="760"/>
                  </a:cubicBezTo>
                  <a:cubicBezTo>
                    <a:pt x="452" y="817"/>
                    <a:pt x="452" y="817"/>
                    <a:pt x="452" y="817"/>
                  </a:cubicBezTo>
                  <a:cubicBezTo>
                    <a:pt x="474" y="815"/>
                    <a:pt x="495" y="811"/>
                    <a:pt x="516" y="805"/>
                  </a:cubicBezTo>
                  <a:cubicBezTo>
                    <a:pt x="516" y="745"/>
                    <a:pt x="516" y="745"/>
                    <a:pt x="516" y="745"/>
                  </a:cubicBezTo>
                  <a:cubicBezTo>
                    <a:pt x="529" y="741"/>
                    <a:pt x="542" y="736"/>
                    <a:pt x="554" y="730"/>
                  </a:cubicBezTo>
                  <a:cubicBezTo>
                    <a:pt x="595" y="775"/>
                    <a:pt x="595" y="775"/>
                    <a:pt x="595" y="775"/>
                  </a:cubicBezTo>
                  <a:cubicBezTo>
                    <a:pt x="614" y="765"/>
                    <a:pt x="633" y="754"/>
                    <a:pt x="651" y="741"/>
                  </a:cubicBezTo>
                  <a:cubicBezTo>
                    <a:pt x="629" y="685"/>
                    <a:pt x="629" y="685"/>
                    <a:pt x="629" y="685"/>
                  </a:cubicBezTo>
                  <a:cubicBezTo>
                    <a:pt x="639" y="676"/>
                    <a:pt x="650" y="667"/>
                    <a:pt x="659" y="657"/>
                  </a:cubicBezTo>
                  <a:cubicBezTo>
                    <a:pt x="713" y="684"/>
                    <a:pt x="713" y="684"/>
                    <a:pt x="713" y="684"/>
                  </a:cubicBezTo>
                  <a:cubicBezTo>
                    <a:pt x="728" y="668"/>
                    <a:pt x="741" y="651"/>
                    <a:pt x="753" y="633"/>
                  </a:cubicBezTo>
                  <a:cubicBezTo>
                    <a:pt x="712" y="589"/>
                    <a:pt x="712" y="589"/>
                    <a:pt x="712" y="589"/>
                  </a:cubicBezTo>
                  <a:cubicBezTo>
                    <a:pt x="720" y="577"/>
                    <a:pt x="726" y="564"/>
                    <a:pt x="732" y="551"/>
                  </a:cubicBezTo>
                  <a:cubicBezTo>
                    <a:pt x="792" y="557"/>
                    <a:pt x="792" y="557"/>
                    <a:pt x="792" y="557"/>
                  </a:cubicBezTo>
                  <a:cubicBezTo>
                    <a:pt x="800" y="537"/>
                    <a:pt x="806" y="516"/>
                    <a:pt x="811" y="495"/>
                  </a:cubicBezTo>
                  <a:cubicBezTo>
                    <a:pt x="757" y="468"/>
                    <a:pt x="757" y="468"/>
                    <a:pt x="757" y="468"/>
                  </a:cubicBezTo>
                  <a:cubicBezTo>
                    <a:pt x="759" y="454"/>
                    <a:pt x="761" y="440"/>
                    <a:pt x="761" y="425"/>
                  </a:cubicBezTo>
                  <a:close/>
                  <a:moveTo>
                    <a:pt x="410" y="694"/>
                  </a:moveTo>
                  <a:cubicBezTo>
                    <a:pt x="252" y="694"/>
                    <a:pt x="124" y="566"/>
                    <a:pt x="124" y="408"/>
                  </a:cubicBezTo>
                  <a:cubicBezTo>
                    <a:pt x="124" y="250"/>
                    <a:pt x="252" y="122"/>
                    <a:pt x="410" y="122"/>
                  </a:cubicBezTo>
                  <a:cubicBezTo>
                    <a:pt x="568" y="122"/>
                    <a:pt x="696" y="250"/>
                    <a:pt x="696" y="408"/>
                  </a:cubicBezTo>
                  <a:cubicBezTo>
                    <a:pt x="696" y="566"/>
                    <a:pt x="568" y="694"/>
                    <a:pt x="410" y="694"/>
                  </a:cubicBezTo>
                  <a:close/>
                </a:path>
              </a:pathLst>
            </a:custGeom>
            <a:solidFill>
              <a:srgbClr val="48A1FA"/>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1034" name="Google Shape;1034;p104"/>
            <p:cNvSpPr/>
            <p:nvPr/>
          </p:nvSpPr>
          <p:spPr>
            <a:xfrm>
              <a:off x="4469728" y="2783284"/>
              <a:ext cx="658200" cy="658200"/>
            </a:xfrm>
            <a:prstGeom prst="ellipse">
              <a:avLst/>
            </a:prstGeom>
            <a:solidFill>
              <a:srgbClr val="48A1FA"/>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grpSp>
      <p:grpSp>
        <p:nvGrpSpPr>
          <p:cNvPr id="1035" name="Google Shape;1035;p104"/>
          <p:cNvGrpSpPr/>
          <p:nvPr/>
        </p:nvGrpSpPr>
        <p:grpSpPr>
          <a:xfrm>
            <a:off x="3819521" y="2503465"/>
            <a:ext cx="1260423" cy="1259647"/>
            <a:chOff x="5092695" y="3337954"/>
            <a:chExt cx="1680564" cy="1679530"/>
          </a:xfrm>
        </p:grpSpPr>
        <p:sp>
          <p:nvSpPr>
            <p:cNvPr id="1036" name="Google Shape;1036;p104"/>
            <p:cNvSpPr/>
            <p:nvPr/>
          </p:nvSpPr>
          <p:spPr>
            <a:xfrm>
              <a:off x="5092695" y="3337954"/>
              <a:ext cx="1680564" cy="1679530"/>
            </a:xfrm>
            <a:custGeom>
              <a:rect b="b" l="l" r="r" t="t"/>
              <a:pathLst>
                <a:path extrusionOk="0" h="1040" w="1041">
                  <a:moveTo>
                    <a:pt x="1041" y="523"/>
                  </a:moveTo>
                  <a:cubicBezTo>
                    <a:pt x="1041" y="522"/>
                    <a:pt x="1041" y="521"/>
                    <a:pt x="1041" y="521"/>
                  </a:cubicBezTo>
                  <a:cubicBezTo>
                    <a:pt x="1041" y="497"/>
                    <a:pt x="1040" y="473"/>
                    <a:pt x="1036" y="450"/>
                  </a:cubicBezTo>
                  <a:cubicBezTo>
                    <a:pt x="981" y="446"/>
                    <a:pt x="981" y="446"/>
                    <a:pt x="981" y="446"/>
                  </a:cubicBezTo>
                  <a:cubicBezTo>
                    <a:pt x="978" y="429"/>
                    <a:pt x="975" y="413"/>
                    <a:pt x="970" y="396"/>
                  </a:cubicBezTo>
                  <a:cubicBezTo>
                    <a:pt x="1019" y="369"/>
                    <a:pt x="1019" y="369"/>
                    <a:pt x="1019" y="369"/>
                  </a:cubicBezTo>
                  <a:cubicBezTo>
                    <a:pt x="1011" y="345"/>
                    <a:pt x="1003" y="323"/>
                    <a:pt x="993" y="301"/>
                  </a:cubicBezTo>
                  <a:cubicBezTo>
                    <a:pt x="939" y="314"/>
                    <a:pt x="939" y="314"/>
                    <a:pt x="939" y="314"/>
                  </a:cubicBezTo>
                  <a:cubicBezTo>
                    <a:pt x="931" y="298"/>
                    <a:pt x="922" y="283"/>
                    <a:pt x="913" y="269"/>
                  </a:cubicBezTo>
                  <a:cubicBezTo>
                    <a:pt x="951" y="228"/>
                    <a:pt x="951" y="228"/>
                    <a:pt x="951" y="228"/>
                  </a:cubicBezTo>
                  <a:cubicBezTo>
                    <a:pt x="938" y="208"/>
                    <a:pt x="923" y="189"/>
                    <a:pt x="907" y="172"/>
                  </a:cubicBezTo>
                  <a:cubicBezTo>
                    <a:pt x="859" y="199"/>
                    <a:pt x="859" y="199"/>
                    <a:pt x="859" y="199"/>
                  </a:cubicBezTo>
                  <a:cubicBezTo>
                    <a:pt x="847" y="187"/>
                    <a:pt x="834" y="175"/>
                    <a:pt x="821" y="164"/>
                  </a:cubicBezTo>
                  <a:cubicBezTo>
                    <a:pt x="845" y="114"/>
                    <a:pt x="845" y="114"/>
                    <a:pt x="845" y="114"/>
                  </a:cubicBezTo>
                  <a:cubicBezTo>
                    <a:pt x="826" y="99"/>
                    <a:pt x="806" y="85"/>
                    <a:pt x="786" y="73"/>
                  </a:cubicBezTo>
                  <a:cubicBezTo>
                    <a:pt x="748" y="114"/>
                    <a:pt x="748" y="114"/>
                    <a:pt x="748" y="114"/>
                  </a:cubicBezTo>
                  <a:cubicBezTo>
                    <a:pt x="733" y="105"/>
                    <a:pt x="717" y="97"/>
                    <a:pt x="701" y="91"/>
                  </a:cubicBezTo>
                  <a:cubicBezTo>
                    <a:pt x="709" y="36"/>
                    <a:pt x="709" y="36"/>
                    <a:pt x="709" y="36"/>
                  </a:cubicBezTo>
                  <a:cubicBezTo>
                    <a:pt x="687" y="27"/>
                    <a:pt x="664" y="20"/>
                    <a:pt x="641" y="14"/>
                  </a:cubicBezTo>
                  <a:cubicBezTo>
                    <a:pt x="617" y="64"/>
                    <a:pt x="617" y="64"/>
                    <a:pt x="617" y="64"/>
                  </a:cubicBezTo>
                  <a:cubicBezTo>
                    <a:pt x="600" y="61"/>
                    <a:pt x="582" y="58"/>
                    <a:pt x="565" y="57"/>
                  </a:cubicBezTo>
                  <a:cubicBezTo>
                    <a:pt x="557" y="2"/>
                    <a:pt x="557" y="2"/>
                    <a:pt x="557" y="2"/>
                  </a:cubicBezTo>
                  <a:cubicBezTo>
                    <a:pt x="545" y="1"/>
                    <a:pt x="533" y="0"/>
                    <a:pt x="521" y="0"/>
                  </a:cubicBezTo>
                  <a:cubicBezTo>
                    <a:pt x="509" y="0"/>
                    <a:pt x="497" y="1"/>
                    <a:pt x="485" y="2"/>
                  </a:cubicBezTo>
                  <a:cubicBezTo>
                    <a:pt x="477" y="57"/>
                    <a:pt x="477" y="57"/>
                    <a:pt x="477" y="57"/>
                  </a:cubicBezTo>
                  <a:cubicBezTo>
                    <a:pt x="459" y="58"/>
                    <a:pt x="442" y="61"/>
                    <a:pt x="425" y="64"/>
                  </a:cubicBezTo>
                  <a:cubicBezTo>
                    <a:pt x="401" y="14"/>
                    <a:pt x="401" y="14"/>
                    <a:pt x="401" y="14"/>
                  </a:cubicBezTo>
                  <a:cubicBezTo>
                    <a:pt x="377" y="20"/>
                    <a:pt x="354" y="27"/>
                    <a:pt x="332" y="36"/>
                  </a:cubicBezTo>
                  <a:cubicBezTo>
                    <a:pt x="341" y="91"/>
                    <a:pt x="341" y="91"/>
                    <a:pt x="341" y="91"/>
                  </a:cubicBezTo>
                  <a:cubicBezTo>
                    <a:pt x="325" y="97"/>
                    <a:pt x="309" y="105"/>
                    <a:pt x="293" y="114"/>
                  </a:cubicBezTo>
                  <a:cubicBezTo>
                    <a:pt x="256" y="73"/>
                    <a:pt x="256" y="73"/>
                    <a:pt x="256" y="73"/>
                  </a:cubicBezTo>
                  <a:cubicBezTo>
                    <a:pt x="235" y="85"/>
                    <a:pt x="215" y="99"/>
                    <a:pt x="197" y="114"/>
                  </a:cubicBezTo>
                  <a:cubicBezTo>
                    <a:pt x="221" y="164"/>
                    <a:pt x="221" y="164"/>
                    <a:pt x="221" y="164"/>
                  </a:cubicBezTo>
                  <a:cubicBezTo>
                    <a:pt x="208" y="175"/>
                    <a:pt x="195" y="187"/>
                    <a:pt x="183" y="199"/>
                  </a:cubicBezTo>
                  <a:cubicBezTo>
                    <a:pt x="135" y="172"/>
                    <a:pt x="135" y="172"/>
                    <a:pt x="135" y="172"/>
                  </a:cubicBezTo>
                  <a:cubicBezTo>
                    <a:pt x="119" y="189"/>
                    <a:pt x="104" y="208"/>
                    <a:pt x="91" y="228"/>
                  </a:cubicBezTo>
                  <a:cubicBezTo>
                    <a:pt x="128" y="269"/>
                    <a:pt x="128" y="269"/>
                    <a:pt x="128" y="269"/>
                  </a:cubicBezTo>
                  <a:cubicBezTo>
                    <a:pt x="119" y="283"/>
                    <a:pt x="111" y="298"/>
                    <a:pt x="103" y="314"/>
                  </a:cubicBezTo>
                  <a:cubicBezTo>
                    <a:pt x="49" y="301"/>
                    <a:pt x="49" y="301"/>
                    <a:pt x="49" y="301"/>
                  </a:cubicBezTo>
                  <a:cubicBezTo>
                    <a:pt x="39" y="323"/>
                    <a:pt x="30" y="345"/>
                    <a:pt x="23" y="369"/>
                  </a:cubicBezTo>
                  <a:cubicBezTo>
                    <a:pt x="71" y="396"/>
                    <a:pt x="71" y="396"/>
                    <a:pt x="71" y="396"/>
                  </a:cubicBezTo>
                  <a:cubicBezTo>
                    <a:pt x="67" y="413"/>
                    <a:pt x="63" y="429"/>
                    <a:pt x="60" y="446"/>
                  </a:cubicBezTo>
                  <a:cubicBezTo>
                    <a:pt x="5" y="450"/>
                    <a:pt x="5" y="450"/>
                    <a:pt x="5" y="450"/>
                  </a:cubicBezTo>
                  <a:cubicBezTo>
                    <a:pt x="2" y="473"/>
                    <a:pt x="0" y="497"/>
                    <a:pt x="0" y="521"/>
                  </a:cubicBezTo>
                  <a:cubicBezTo>
                    <a:pt x="0" y="521"/>
                    <a:pt x="0" y="522"/>
                    <a:pt x="0" y="523"/>
                  </a:cubicBezTo>
                  <a:cubicBezTo>
                    <a:pt x="55" y="535"/>
                    <a:pt x="55" y="535"/>
                    <a:pt x="55" y="535"/>
                  </a:cubicBezTo>
                  <a:cubicBezTo>
                    <a:pt x="55" y="552"/>
                    <a:pt x="57" y="568"/>
                    <a:pt x="59" y="585"/>
                  </a:cubicBezTo>
                  <a:cubicBezTo>
                    <a:pt x="7" y="605"/>
                    <a:pt x="7" y="605"/>
                    <a:pt x="7" y="605"/>
                  </a:cubicBezTo>
                  <a:cubicBezTo>
                    <a:pt x="11" y="629"/>
                    <a:pt x="17" y="653"/>
                    <a:pt x="24" y="676"/>
                  </a:cubicBezTo>
                  <a:cubicBezTo>
                    <a:pt x="79" y="672"/>
                    <a:pt x="79" y="672"/>
                    <a:pt x="79" y="672"/>
                  </a:cubicBezTo>
                  <a:cubicBezTo>
                    <a:pt x="85" y="687"/>
                    <a:pt x="91" y="703"/>
                    <a:pt x="98" y="718"/>
                  </a:cubicBezTo>
                  <a:cubicBezTo>
                    <a:pt x="54" y="752"/>
                    <a:pt x="54" y="752"/>
                    <a:pt x="54" y="752"/>
                  </a:cubicBezTo>
                  <a:cubicBezTo>
                    <a:pt x="65" y="774"/>
                    <a:pt x="78" y="795"/>
                    <a:pt x="92" y="815"/>
                  </a:cubicBezTo>
                  <a:cubicBezTo>
                    <a:pt x="143" y="795"/>
                    <a:pt x="143" y="795"/>
                    <a:pt x="143" y="795"/>
                  </a:cubicBezTo>
                  <a:cubicBezTo>
                    <a:pt x="153" y="808"/>
                    <a:pt x="163" y="821"/>
                    <a:pt x="174" y="833"/>
                  </a:cubicBezTo>
                  <a:cubicBezTo>
                    <a:pt x="143" y="878"/>
                    <a:pt x="143" y="878"/>
                    <a:pt x="143" y="878"/>
                  </a:cubicBezTo>
                  <a:cubicBezTo>
                    <a:pt x="160" y="896"/>
                    <a:pt x="178" y="913"/>
                    <a:pt x="197" y="928"/>
                  </a:cubicBezTo>
                  <a:cubicBezTo>
                    <a:pt x="240" y="893"/>
                    <a:pt x="240" y="893"/>
                    <a:pt x="240" y="893"/>
                  </a:cubicBezTo>
                  <a:cubicBezTo>
                    <a:pt x="253" y="903"/>
                    <a:pt x="267" y="912"/>
                    <a:pt x="280" y="921"/>
                  </a:cubicBezTo>
                  <a:cubicBezTo>
                    <a:pt x="264" y="974"/>
                    <a:pt x="264" y="974"/>
                    <a:pt x="264" y="974"/>
                  </a:cubicBezTo>
                  <a:cubicBezTo>
                    <a:pt x="285" y="986"/>
                    <a:pt x="307" y="996"/>
                    <a:pt x="331" y="1005"/>
                  </a:cubicBezTo>
                  <a:cubicBezTo>
                    <a:pt x="362" y="959"/>
                    <a:pt x="362" y="959"/>
                    <a:pt x="362" y="959"/>
                  </a:cubicBezTo>
                  <a:cubicBezTo>
                    <a:pt x="377" y="965"/>
                    <a:pt x="392" y="969"/>
                    <a:pt x="408" y="973"/>
                  </a:cubicBezTo>
                  <a:cubicBezTo>
                    <a:pt x="407" y="1029"/>
                    <a:pt x="407" y="1029"/>
                    <a:pt x="407" y="1029"/>
                  </a:cubicBezTo>
                  <a:cubicBezTo>
                    <a:pt x="431" y="1034"/>
                    <a:pt x="456" y="1038"/>
                    <a:pt x="481" y="1040"/>
                  </a:cubicBezTo>
                  <a:cubicBezTo>
                    <a:pt x="497" y="987"/>
                    <a:pt x="497" y="987"/>
                    <a:pt x="497" y="987"/>
                  </a:cubicBezTo>
                  <a:cubicBezTo>
                    <a:pt x="505" y="987"/>
                    <a:pt x="513" y="987"/>
                    <a:pt x="521" y="987"/>
                  </a:cubicBezTo>
                  <a:cubicBezTo>
                    <a:pt x="529" y="987"/>
                    <a:pt x="537" y="987"/>
                    <a:pt x="545" y="987"/>
                  </a:cubicBezTo>
                  <a:cubicBezTo>
                    <a:pt x="561" y="1040"/>
                    <a:pt x="561" y="1040"/>
                    <a:pt x="561" y="1040"/>
                  </a:cubicBezTo>
                  <a:cubicBezTo>
                    <a:pt x="586" y="1038"/>
                    <a:pt x="610" y="1034"/>
                    <a:pt x="634" y="1029"/>
                  </a:cubicBezTo>
                  <a:cubicBezTo>
                    <a:pt x="634" y="973"/>
                    <a:pt x="634" y="973"/>
                    <a:pt x="634" y="973"/>
                  </a:cubicBezTo>
                  <a:cubicBezTo>
                    <a:pt x="650" y="969"/>
                    <a:pt x="665" y="965"/>
                    <a:pt x="680" y="959"/>
                  </a:cubicBezTo>
                  <a:cubicBezTo>
                    <a:pt x="711" y="1005"/>
                    <a:pt x="711" y="1005"/>
                    <a:pt x="711" y="1005"/>
                  </a:cubicBezTo>
                  <a:cubicBezTo>
                    <a:pt x="734" y="996"/>
                    <a:pt x="756" y="986"/>
                    <a:pt x="778" y="974"/>
                  </a:cubicBezTo>
                  <a:cubicBezTo>
                    <a:pt x="761" y="921"/>
                    <a:pt x="761" y="921"/>
                    <a:pt x="761" y="921"/>
                  </a:cubicBezTo>
                  <a:cubicBezTo>
                    <a:pt x="775" y="912"/>
                    <a:pt x="788" y="903"/>
                    <a:pt x="801" y="893"/>
                  </a:cubicBezTo>
                  <a:cubicBezTo>
                    <a:pt x="845" y="928"/>
                    <a:pt x="845" y="928"/>
                    <a:pt x="845" y="928"/>
                  </a:cubicBezTo>
                  <a:cubicBezTo>
                    <a:pt x="864" y="913"/>
                    <a:pt x="882" y="896"/>
                    <a:pt x="899" y="878"/>
                  </a:cubicBezTo>
                  <a:cubicBezTo>
                    <a:pt x="867" y="833"/>
                    <a:pt x="867" y="833"/>
                    <a:pt x="867" y="833"/>
                  </a:cubicBezTo>
                  <a:cubicBezTo>
                    <a:pt x="878" y="821"/>
                    <a:pt x="889" y="808"/>
                    <a:pt x="898" y="795"/>
                  </a:cubicBezTo>
                  <a:cubicBezTo>
                    <a:pt x="950" y="815"/>
                    <a:pt x="950" y="815"/>
                    <a:pt x="950" y="815"/>
                  </a:cubicBezTo>
                  <a:cubicBezTo>
                    <a:pt x="964" y="795"/>
                    <a:pt x="976" y="774"/>
                    <a:pt x="987" y="752"/>
                  </a:cubicBezTo>
                  <a:cubicBezTo>
                    <a:pt x="944" y="718"/>
                    <a:pt x="944" y="718"/>
                    <a:pt x="944" y="718"/>
                  </a:cubicBezTo>
                  <a:cubicBezTo>
                    <a:pt x="951" y="703"/>
                    <a:pt x="957" y="687"/>
                    <a:pt x="962" y="672"/>
                  </a:cubicBezTo>
                  <a:cubicBezTo>
                    <a:pt x="1018" y="676"/>
                    <a:pt x="1018" y="676"/>
                    <a:pt x="1018" y="676"/>
                  </a:cubicBezTo>
                  <a:cubicBezTo>
                    <a:pt x="1025" y="653"/>
                    <a:pt x="1030" y="629"/>
                    <a:pt x="1034" y="605"/>
                  </a:cubicBezTo>
                  <a:cubicBezTo>
                    <a:pt x="983" y="585"/>
                    <a:pt x="983" y="585"/>
                    <a:pt x="983" y="585"/>
                  </a:cubicBezTo>
                  <a:cubicBezTo>
                    <a:pt x="985" y="568"/>
                    <a:pt x="986" y="552"/>
                    <a:pt x="987" y="535"/>
                  </a:cubicBezTo>
                  <a:lnTo>
                    <a:pt x="1041" y="523"/>
                  </a:lnTo>
                  <a:close/>
                  <a:moveTo>
                    <a:pt x="521" y="906"/>
                  </a:moveTo>
                  <a:cubicBezTo>
                    <a:pt x="308" y="906"/>
                    <a:pt x="135" y="733"/>
                    <a:pt x="135" y="520"/>
                  </a:cubicBezTo>
                  <a:cubicBezTo>
                    <a:pt x="135" y="307"/>
                    <a:pt x="308" y="134"/>
                    <a:pt x="521" y="134"/>
                  </a:cubicBezTo>
                  <a:cubicBezTo>
                    <a:pt x="734" y="134"/>
                    <a:pt x="907" y="307"/>
                    <a:pt x="907" y="520"/>
                  </a:cubicBezTo>
                  <a:cubicBezTo>
                    <a:pt x="907" y="733"/>
                    <a:pt x="734" y="906"/>
                    <a:pt x="521" y="906"/>
                  </a:cubicBezTo>
                  <a:close/>
                </a:path>
              </a:pathLst>
            </a:custGeom>
            <a:solidFill>
              <a:srgbClr val="2ECCE4"/>
            </a:solidFill>
            <a:ln>
              <a:noFill/>
            </a:ln>
            <a:effectLst>
              <a:outerShdw blurRad="1231900" sx="84000" rotWithShape="0" algn="tl" dir="2700000" dist="1130300" sy="84000">
                <a:srgbClr val="000000">
                  <a:alpha val="98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1037" name="Google Shape;1037;p104"/>
            <p:cNvSpPr/>
            <p:nvPr/>
          </p:nvSpPr>
          <p:spPr>
            <a:xfrm>
              <a:off x="5453852" y="3698075"/>
              <a:ext cx="959400" cy="959400"/>
            </a:xfrm>
            <a:prstGeom prst="ellipse">
              <a:avLst/>
            </a:prstGeom>
            <a:solidFill>
              <a:srgbClr val="2ECCE4"/>
            </a:solidFill>
            <a:ln>
              <a:noFill/>
            </a:ln>
            <a:effectLst>
              <a:outerShdw blurRad="1231900" sx="84000" rotWithShape="0" algn="tl" dir="2700000" dist="1130300" sy="84000">
                <a:srgbClr val="000000">
                  <a:alpha val="98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grpSp>
      <p:grpSp>
        <p:nvGrpSpPr>
          <p:cNvPr id="1038" name="Google Shape;1038;p104"/>
          <p:cNvGrpSpPr/>
          <p:nvPr/>
        </p:nvGrpSpPr>
        <p:grpSpPr>
          <a:xfrm>
            <a:off x="5291051" y="2578749"/>
            <a:ext cx="991886" cy="989556"/>
            <a:chOff x="7054734" y="3438332"/>
            <a:chExt cx="1322515" cy="1319408"/>
          </a:xfrm>
        </p:grpSpPr>
        <p:sp>
          <p:nvSpPr>
            <p:cNvPr id="1039" name="Google Shape;1039;p104"/>
            <p:cNvSpPr/>
            <p:nvPr/>
          </p:nvSpPr>
          <p:spPr>
            <a:xfrm>
              <a:off x="7054734" y="3438332"/>
              <a:ext cx="1322515" cy="1319408"/>
            </a:xfrm>
            <a:custGeom>
              <a:rect b="b" l="l" r="r" t="t"/>
              <a:pathLst>
                <a:path extrusionOk="0" h="817" w="819">
                  <a:moveTo>
                    <a:pt x="761" y="425"/>
                  </a:moveTo>
                  <a:cubicBezTo>
                    <a:pt x="819" y="409"/>
                    <a:pt x="819" y="409"/>
                    <a:pt x="819" y="409"/>
                  </a:cubicBezTo>
                  <a:cubicBezTo>
                    <a:pt x="819" y="387"/>
                    <a:pt x="818" y="366"/>
                    <a:pt x="814" y="345"/>
                  </a:cubicBezTo>
                  <a:cubicBezTo>
                    <a:pt x="754" y="340"/>
                    <a:pt x="754" y="340"/>
                    <a:pt x="754" y="340"/>
                  </a:cubicBezTo>
                  <a:cubicBezTo>
                    <a:pt x="751" y="325"/>
                    <a:pt x="748" y="311"/>
                    <a:pt x="743" y="297"/>
                  </a:cubicBezTo>
                  <a:cubicBezTo>
                    <a:pt x="791" y="260"/>
                    <a:pt x="791" y="260"/>
                    <a:pt x="791" y="260"/>
                  </a:cubicBezTo>
                  <a:cubicBezTo>
                    <a:pt x="783" y="241"/>
                    <a:pt x="774" y="222"/>
                    <a:pt x="764" y="204"/>
                  </a:cubicBezTo>
                  <a:cubicBezTo>
                    <a:pt x="706" y="220"/>
                    <a:pt x="706" y="220"/>
                    <a:pt x="706" y="220"/>
                  </a:cubicBezTo>
                  <a:cubicBezTo>
                    <a:pt x="698" y="207"/>
                    <a:pt x="688" y="195"/>
                    <a:pt x="678" y="183"/>
                  </a:cubicBezTo>
                  <a:cubicBezTo>
                    <a:pt x="710" y="132"/>
                    <a:pt x="710" y="132"/>
                    <a:pt x="710" y="132"/>
                  </a:cubicBezTo>
                  <a:cubicBezTo>
                    <a:pt x="696" y="116"/>
                    <a:pt x="681" y="102"/>
                    <a:pt x="664" y="89"/>
                  </a:cubicBezTo>
                  <a:cubicBezTo>
                    <a:pt x="617" y="126"/>
                    <a:pt x="617" y="126"/>
                    <a:pt x="617" y="126"/>
                  </a:cubicBezTo>
                  <a:cubicBezTo>
                    <a:pt x="604" y="116"/>
                    <a:pt x="591" y="108"/>
                    <a:pt x="577" y="100"/>
                  </a:cubicBezTo>
                  <a:cubicBezTo>
                    <a:pt x="588" y="41"/>
                    <a:pt x="588" y="41"/>
                    <a:pt x="588" y="41"/>
                  </a:cubicBezTo>
                  <a:cubicBezTo>
                    <a:pt x="569" y="32"/>
                    <a:pt x="550" y="24"/>
                    <a:pt x="530" y="18"/>
                  </a:cubicBezTo>
                  <a:cubicBezTo>
                    <a:pt x="499" y="70"/>
                    <a:pt x="499" y="70"/>
                    <a:pt x="499" y="70"/>
                  </a:cubicBezTo>
                  <a:cubicBezTo>
                    <a:pt x="483" y="66"/>
                    <a:pt x="468" y="63"/>
                    <a:pt x="452" y="61"/>
                  </a:cubicBezTo>
                  <a:cubicBezTo>
                    <a:pt x="441" y="2"/>
                    <a:pt x="441" y="2"/>
                    <a:pt x="441" y="2"/>
                  </a:cubicBezTo>
                  <a:cubicBezTo>
                    <a:pt x="431" y="1"/>
                    <a:pt x="420" y="0"/>
                    <a:pt x="410" y="0"/>
                  </a:cubicBezTo>
                  <a:cubicBezTo>
                    <a:pt x="399" y="0"/>
                    <a:pt x="389" y="1"/>
                    <a:pt x="379" y="2"/>
                  </a:cubicBezTo>
                  <a:cubicBezTo>
                    <a:pt x="368" y="61"/>
                    <a:pt x="368" y="61"/>
                    <a:pt x="368" y="61"/>
                  </a:cubicBezTo>
                  <a:cubicBezTo>
                    <a:pt x="352" y="63"/>
                    <a:pt x="336" y="66"/>
                    <a:pt x="321" y="70"/>
                  </a:cubicBezTo>
                  <a:cubicBezTo>
                    <a:pt x="289" y="18"/>
                    <a:pt x="289" y="18"/>
                    <a:pt x="289" y="18"/>
                  </a:cubicBezTo>
                  <a:cubicBezTo>
                    <a:pt x="269" y="24"/>
                    <a:pt x="250" y="32"/>
                    <a:pt x="231" y="41"/>
                  </a:cubicBezTo>
                  <a:cubicBezTo>
                    <a:pt x="243" y="100"/>
                    <a:pt x="243" y="100"/>
                    <a:pt x="243" y="100"/>
                  </a:cubicBezTo>
                  <a:cubicBezTo>
                    <a:pt x="229" y="108"/>
                    <a:pt x="216" y="116"/>
                    <a:pt x="203" y="126"/>
                  </a:cubicBezTo>
                  <a:cubicBezTo>
                    <a:pt x="155" y="89"/>
                    <a:pt x="155" y="89"/>
                    <a:pt x="155" y="89"/>
                  </a:cubicBezTo>
                  <a:cubicBezTo>
                    <a:pt x="139" y="102"/>
                    <a:pt x="123" y="116"/>
                    <a:pt x="109" y="132"/>
                  </a:cubicBezTo>
                  <a:cubicBezTo>
                    <a:pt x="141" y="183"/>
                    <a:pt x="141" y="183"/>
                    <a:pt x="141" y="183"/>
                  </a:cubicBezTo>
                  <a:cubicBezTo>
                    <a:pt x="131" y="195"/>
                    <a:pt x="122" y="207"/>
                    <a:pt x="114" y="220"/>
                  </a:cubicBezTo>
                  <a:cubicBezTo>
                    <a:pt x="56" y="204"/>
                    <a:pt x="56" y="204"/>
                    <a:pt x="56" y="204"/>
                  </a:cubicBezTo>
                  <a:cubicBezTo>
                    <a:pt x="45" y="222"/>
                    <a:pt x="36" y="241"/>
                    <a:pt x="28" y="260"/>
                  </a:cubicBezTo>
                  <a:cubicBezTo>
                    <a:pt x="77" y="297"/>
                    <a:pt x="77" y="297"/>
                    <a:pt x="77" y="297"/>
                  </a:cubicBezTo>
                  <a:cubicBezTo>
                    <a:pt x="72" y="311"/>
                    <a:pt x="68" y="325"/>
                    <a:pt x="65" y="340"/>
                  </a:cubicBezTo>
                  <a:cubicBezTo>
                    <a:pt x="5" y="345"/>
                    <a:pt x="5" y="345"/>
                    <a:pt x="5" y="345"/>
                  </a:cubicBezTo>
                  <a:cubicBezTo>
                    <a:pt x="2" y="366"/>
                    <a:pt x="0" y="387"/>
                    <a:pt x="0" y="409"/>
                  </a:cubicBezTo>
                  <a:cubicBezTo>
                    <a:pt x="58" y="425"/>
                    <a:pt x="58" y="425"/>
                    <a:pt x="58" y="425"/>
                  </a:cubicBezTo>
                  <a:cubicBezTo>
                    <a:pt x="59" y="440"/>
                    <a:pt x="61" y="455"/>
                    <a:pt x="63" y="469"/>
                  </a:cubicBezTo>
                  <a:cubicBezTo>
                    <a:pt x="9" y="495"/>
                    <a:pt x="9" y="495"/>
                    <a:pt x="9" y="495"/>
                  </a:cubicBezTo>
                  <a:cubicBezTo>
                    <a:pt x="14" y="517"/>
                    <a:pt x="20" y="537"/>
                    <a:pt x="27" y="557"/>
                  </a:cubicBezTo>
                  <a:cubicBezTo>
                    <a:pt x="88" y="551"/>
                    <a:pt x="88" y="551"/>
                    <a:pt x="88" y="551"/>
                  </a:cubicBezTo>
                  <a:cubicBezTo>
                    <a:pt x="93" y="564"/>
                    <a:pt x="100" y="577"/>
                    <a:pt x="107" y="589"/>
                  </a:cubicBezTo>
                  <a:cubicBezTo>
                    <a:pt x="66" y="633"/>
                    <a:pt x="66" y="633"/>
                    <a:pt x="66" y="633"/>
                  </a:cubicBezTo>
                  <a:cubicBezTo>
                    <a:pt x="78" y="652"/>
                    <a:pt x="92" y="669"/>
                    <a:pt x="106" y="685"/>
                  </a:cubicBezTo>
                  <a:cubicBezTo>
                    <a:pt x="160" y="658"/>
                    <a:pt x="160" y="658"/>
                    <a:pt x="160" y="658"/>
                  </a:cubicBezTo>
                  <a:cubicBezTo>
                    <a:pt x="170" y="668"/>
                    <a:pt x="180" y="677"/>
                    <a:pt x="191" y="685"/>
                  </a:cubicBezTo>
                  <a:cubicBezTo>
                    <a:pt x="169" y="741"/>
                    <a:pt x="169" y="741"/>
                    <a:pt x="169" y="741"/>
                  </a:cubicBezTo>
                  <a:cubicBezTo>
                    <a:pt x="187" y="754"/>
                    <a:pt x="205" y="766"/>
                    <a:pt x="225" y="776"/>
                  </a:cubicBezTo>
                  <a:cubicBezTo>
                    <a:pt x="265" y="731"/>
                    <a:pt x="265" y="731"/>
                    <a:pt x="265" y="731"/>
                  </a:cubicBezTo>
                  <a:cubicBezTo>
                    <a:pt x="278" y="736"/>
                    <a:pt x="291" y="741"/>
                    <a:pt x="304" y="745"/>
                  </a:cubicBezTo>
                  <a:cubicBezTo>
                    <a:pt x="303" y="806"/>
                    <a:pt x="303" y="806"/>
                    <a:pt x="303" y="806"/>
                  </a:cubicBezTo>
                  <a:cubicBezTo>
                    <a:pt x="324" y="811"/>
                    <a:pt x="346" y="815"/>
                    <a:pt x="368" y="817"/>
                  </a:cubicBezTo>
                  <a:cubicBezTo>
                    <a:pt x="389" y="761"/>
                    <a:pt x="389" y="761"/>
                    <a:pt x="389" y="761"/>
                  </a:cubicBezTo>
                  <a:cubicBezTo>
                    <a:pt x="396" y="761"/>
                    <a:pt x="403" y="762"/>
                    <a:pt x="410" y="762"/>
                  </a:cubicBezTo>
                  <a:cubicBezTo>
                    <a:pt x="417" y="762"/>
                    <a:pt x="423" y="761"/>
                    <a:pt x="430" y="761"/>
                  </a:cubicBezTo>
                  <a:cubicBezTo>
                    <a:pt x="451" y="817"/>
                    <a:pt x="451" y="817"/>
                    <a:pt x="451" y="817"/>
                  </a:cubicBezTo>
                  <a:cubicBezTo>
                    <a:pt x="474" y="815"/>
                    <a:pt x="495" y="811"/>
                    <a:pt x="516" y="806"/>
                  </a:cubicBezTo>
                  <a:cubicBezTo>
                    <a:pt x="516" y="745"/>
                    <a:pt x="516" y="745"/>
                    <a:pt x="516" y="745"/>
                  </a:cubicBezTo>
                  <a:cubicBezTo>
                    <a:pt x="529" y="741"/>
                    <a:pt x="542" y="736"/>
                    <a:pt x="554" y="731"/>
                  </a:cubicBezTo>
                  <a:cubicBezTo>
                    <a:pt x="594" y="776"/>
                    <a:pt x="594" y="776"/>
                    <a:pt x="594" y="776"/>
                  </a:cubicBezTo>
                  <a:cubicBezTo>
                    <a:pt x="614" y="766"/>
                    <a:pt x="633" y="754"/>
                    <a:pt x="650" y="741"/>
                  </a:cubicBezTo>
                  <a:cubicBezTo>
                    <a:pt x="628" y="685"/>
                    <a:pt x="628" y="685"/>
                    <a:pt x="628" y="685"/>
                  </a:cubicBezTo>
                  <a:cubicBezTo>
                    <a:pt x="639" y="677"/>
                    <a:pt x="649" y="668"/>
                    <a:pt x="659" y="658"/>
                  </a:cubicBezTo>
                  <a:cubicBezTo>
                    <a:pt x="713" y="685"/>
                    <a:pt x="713" y="685"/>
                    <a:pt x="713" y="685"/>
                  </a:cubicBezTo>
                  <a:cubicBezTo>
                    <a:pt x="728" y="669"/>
                    <a:pt x="741" y="652"/>
                    <a:pt x="753" y="633"/>
                  </a:cubicBezTo>
                  <a:cubicBezTo>
                    <a:pt x="712" y="589"/>
                    <a:pt x="712" y="589"/>
                    <a:pt x="712" y="589"/>
                  </a:cubicBezTo>
                  <a:cubicBezTo>
                    <a:pt x="719" y="577"/>
                    <a:pt x="726" y="564"/>
                    <a:pt x="732" y="551"/>
                  </a:cubicBezTo>
                  <a:cubicBezTo>
                    <a:pt x="792" y="557"/>
                    <a:pt x="792" y="557"/>
                    <a:pt x="792" y="557"/>
                  </a:cubicBezTo>
                  <a:cubicBezTo>
                    <a:pt x="800" y="537"/>
                    <a:pt x="806" y="517"/>
                    <a:pt x="810" y="495"/>
                  </a:cubicBezTo>
                  <a:cubicBezTo>
                    <a:pt x="756" y="469"/>
                    <a:pt x="756" y="469"/>
                    <a:pt x="756" y="469"/>
                  </a:cubicBezTo>
                  <a:cubicBezTo>
                    <a:pt x="759" y="455"/>
                    <a:pt x="760" y="440"/>
                    <a:pt x="761" y="425"/>
                  </a:cubicBezTo>
                  <a:close/>
                  <a:moveTo>
                    <a:pt x="410" y="704"/>
                  </a:moveTo>
                  <a:cubicBezTo>
                    <a:pt x="247" y="704"/>
                    <a:pt x="114" y="572"/>
                    <a:pt x="114" y="409"/>
                  </a:cubicBezTo>
                  <a:cubicBezTo>
                    <a:pt x="114" y="246"/>
                    <a:pt x="247" y="114"/>
                    <a:pt x="410" y="114"/>
                  </a:cubicBezTo>
                  <a:cubicBezTo>
                    <a:pt x="573" y="114"/>
                    <a:pt x="705" y="246"/>
                    <a:pt x="705" y="409"/>
                  </a:cubicBezTo>
                  <a:cubicBezTo>
                    <a:pt x="705" y="572"/>
                    <a:pt x="573" y="704"/>
                    <a:pt x="410" y="704"/>
                  </a:cubicBezTo>
                  <a:close/>
                </a:path>
              </a:pathLst>
            </a:custGeom>
            <a:solidFill>
              <a:srgbClr val="CC56C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1040" name="Google Shape;1040;p104"/>
            <p:cNvSpPr/>
            <p:nvPr/>
          </p:nvSpPr>
          <p:spPr>
            <a:xfrm>
              <a:off x="7327930" y="3712562"/>
              <a:ext cx="776100" cy="777300"/>
            </a:xfrm>
            <a:prstGeom prst="ellipse">
              <a:avLst/>
            </a:prstGeom>
            <a:solidFill>
              <a:srgbClr val="CC56C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grpSp>
      <p:sp>
        <p:nvSpPr>
          <p:cNvPr id="1041" name="Google Shape;1041;p104"/>
          <p:cNvSpPr/>
          <p:nvPr/>
        </p:nvSpPr>
        <p:spPr>
          <a:xfrm>
            <a:off x="2892831" y="2740182"/>
            <a:ext cx="589853" cy="597615"/>
          </a:xfrm>
          <a:custGeom>
            <a:rect b="b" l="l" r="r" t="t"/>
            <a:pathLst>
              <a:path extrusionOk="0" h="494" w="487">
                <a:moveTo>
                  <a:pt x="487" y="277"/>
                </a:moveTo>
                <a:cubicBezTo>
                  <a:pt x="487" y="213"/>
                  <a:pt x="487" y="213"/>
                  <a:pt x="487" y="213"/>
                </a:cubicBezTo>
                <a:cubicBezTo>
                  <a:pt x="439" y="206"/>
                  <a:pt x="439" y="206"/>
                  <a:pt x="439" y="206"/>
                </a:cubicBezTo>
                <a:cubicBezTo>
                  <a:pt x="435" y="186"/>
                  <a:pt x="428" y="166"/>
                  <a:pt x="418" y="149"/>
                </a:cubicBezTo>
                <a:cubicBezTo>
                  <a:pt x="449" y="113"/>
                  <a:pt x="449" y="113"/>
                  <a:pt x="449" y="113"/>
                </a:cubicBezTo>
                <a:cubicBezTo>
                  <a:pt x="408" y="63"/>
                  <a:pt x="408" y="63"/>
                  <a:pt x="408" y="63"/>
                </a:cubicBezTo>
                <a:cubicBezTo>
                  <a:pt x="366" y="89"/>
                  <a:pt x="366" y="89"/>
                  <a:pt x="366" y="89"/>
                </a:cubicBezTo>
                <a:cubicBezTo>
                  <a:pt x="350" y="77"/>
                  <a:pt x="332" y="67"/>
                  <a:pt x="313" y="59"/>
                </a:cubicBezTo>
                <a:cubicBezTo>
                  <a:pt x="314" y="11"/>
                  <a:pt x="314" y="11"/>
                  <a:pt x="314" y="11"/>
                </a:cubicBezTo>
                <a:cubicBezTo>
                  <a:pt x="251" y="0"/>
                  <a:pt x="251" y="0"/>
                  <a:pt x="251" y="0"/>
                </a:cubicBezTo>
                <a:cubicBezTo>
                  <a:pt x="235" y="47"/>
                  <a:pt x="235" y="47"/>
                  <a:pt x="235" y="47"/>
                </a:cubicBezTo>
                <a:cubicBezTo>
                  <a:pt x="214" y="48"/>
                  <a:pt x="195" y="52"/>
                  <a:pt x="176" y="59"/>
                </a:cubicBezTo>
                <a:cubicBezTo>
                  <a:pt x="145" y="20"/>
                  <a:pt x="145" y="20"/>
                  <a:pt x="145" y="20"/>
                </a:cubicBezTo>
                <a:cubicBezTo>
                  <a:pt x="90" y="52"/>
                  <a:pt x="90" y="52"/>
                  <a:pt x="90" y="52"/>
                </a:cubicBezTo>
                <a:cubicBezTo>
                  <a:pt x="108" y="100"/>
                  <a:pt x="108" y="100"/>
                  <a:pt x="108" y="100"/>
                </a:cubicBezTo>
                <a:cubicBezTo>
                  <a:pt x="94" y="113"/>
                  <a:pt x="81" y="128"/>
                  <a:pt x="71" y="145"/>
                </a:cubicBezTo>
                <a:cubicBezTo>
                  <a:pt x="22" y="135"/>
                  <a:pt x="22" y="135"/>
                  <a:pt x="22" y="135"/>
                </a:cubicBezTo>
                <a:cubicBezTo>
                  <a:pt x="0" y="196"/>
                  <a:pt x="0" y="196"/>
                  <a:pt x="0" y="196"/>
                </a:cubicBezTo>
                <a:cubicBezTo>
                  <a:pt x="45" y="220"/>
                  <a:pt x="45" y="220"/>
                  <a:pt x="45" y="220"/>
                </a:cubicBezTo>
                <a:cubicBezTo>
                  <a:pt x="44" y="229"/>
                  <a:pt x="43" y="238"/>
                  <a:pt x="43" y="247"/>
                </a:cubicBezTo>
                <a:cubicBezTo>
                  <a:pt x="43" y="258"/>
                  <a:pt x="44" y="268"/>
                  <a:pt x="46" y="279"/>
                </a:cubicBezTo>
                <a:cubicBezTo>
                  <a:pt x="1" y="303"/>
                  <a:pt x="1" y="303"/>
                  <a:pt x="1" y="303"/>
                </a:cubicBezTo>
                <a:cubicBezTo>
                  <a:pt x="23" y="363"/>
                  <a:pt x="23" y="363"/>
                  <a:pt x="23" y="363"/>
                </a:cubicBezTo>
                <a:cubicBezTo>
                  <a:pt x="74" y="353"/>
                  <a:pt x="74" y="353"/>
                  <a:pt x="74" y="353"/>
                </a:cubicBezTo>
                <a:cubicBezTo>
                  <a:pt x="84" y="370"/>
                  <a:pt x="97" y="385"/>
                  <a:pt x="112" y="398"/>
                </a:cubicBezTo>
                <a:cubicBezTo>
                  <a:pt x="93" y="445"/>
                  <a:pt x="93" y="445"/>
                  <a:pt x="93" y="445"/>
                </a:cubicBezTo>
                <a:cubicBezTo>
                  <a:pt x="149" y="477"/>
                  <a:pt x="149" y="477"/>
                  <a:pt x="149" y="477"/>
                </a:cubicBezTo>
                <a:cubicBezTo>
                  <a:pt x="181" y="437"/>
                  <a:pt x="181" y="437"/>
                  <a:pt x="181" y="437"/>
                </a:cubicBezTo>
                <a:cubicBezTo>
                  <a:pt x="199" y="443"/>
                  <a:pt x="219" y="446"/>
                  <a:pt x="239" y="447"/>
                </a:cubicBezTo>
                <a:cubicBezTo>
                  <a:pt x="255" y="494"/>
                  <a:pt x="255" y="494"/>
                  <a:pt x="255" y="494"/>
                </a:cubicBezTo>
                <a:cubicBezTo>
                  <a:pt x="318" y="483"/>
                  <a:pt x="318" y="483"/>
                  <a:pt x="318" y="483"/>
                </a:cubicBezTo>
                <a:cubicBezTo>
                  <a:pt x="317" y="433"/>
                  <a:pt x="317" y="433"/>
                  <a:pt x="317" y="433"/>
                </a:cubicBezTo>
                <a:cubicBezTo>
                  <a:pt x="336" y="426"/>
                  <a:pt x="353" y="415"/>
                  <a:pt x="369" y="403"/>
                </a:cubicBezTo>
                <a:cubicBezTo>
                  <a:pt x="411" y="428"/>
                  <a:pt x="411" y="428"/>
                  <a:pt x="411" y="428"/>
                </a:cubicBezTo>
                <a:cubicBezTo>
                  <a:pt x="452" y="379"/>
                  <a:pt x="452" y="379"/>
                  <a:pt x="452" y="379"/>
                </a:cubicBezTo>
                <a:cubicBezTo>
                  <a:pt x="419" y="342"/>
                  <a:pt x="419" y="342"/>
                  <a:pt x="419" y="342"/>
                </a:cubicBezTo>
                <a:cubicBezTo>
                  <a:pt x="429" y="324"/>
                  <a:pt x="436" y="305"/>
                  <a:pt x="440" y="285"/>
                </a:cubicBezTo>
                <a:lnTo>
                  <a:pt x="487" y="277"/>
                </a:lnTo>
                <a:close/>
                <a:moveTo>
                  <a:pt x="243" y="393"/>
                </a:moveTo>
                <a:cubicBezTo>
                  <a:pt x="163" y="393"/>
                  <a:pt x="97" y="328"/>
                  <a:pt x="97" y="247"/>
                </a:cubicBezTo>
                <a:cubicBezTo>
                  <a:pt x="97" y="166"/>
                  <a:pt x="163" y="101"/>
                  <a:pt x="243" y="101"/>
                </a:cubicBezTo>
                <a:cubicBezTo>
                  <a:pt x="324" y="101"/>
                  <a:pt x="390" y="166"/>
                  <a:pt x="390" y="247"/>
                </a:cubicBezTo>
                <a:cubicBezTo>
                  <a:pt x="390" y="328"/>
                  <a:pt x="324" y="393"/>
                  <a:pt x="243" y="393"/>
                </a:cubicBezTo>
                <a:close/>
              </a:path>
            </a:pathLst>
          </a:custGeom>
          <a:solidFill>
            <a:srgbClr val="8068A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1042" name="Google Shape;1042;p104"/>
          <p:cNvSpPr/>
          <p:nvPr/>
        </p:nvSpPr>
        <p:spPr>
          <a:xfrm>
            <a:off x="3055041" y="2905496"/>
            <a:ext cx="265500" cy="267000"/>
          </a:xfrm>
          <a:prstGeom prst="ellipse">
            <a:avLst/>
          </a:prstGeom>
          <a:solidFill>
            <a:srgbClr val="8068A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1043" name="Google Shape;1043;p104"/>
          <p:cNvSpPr txBox="1"/>
          <p:nvPr/>
        </p:nvSpPr>
        <p:spPr>
          <a:xfrm>
            <a:off x="1739849" y="312278"/>
            <a:ext cx="5921700" cy="5310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Font typeface="Arial"/>
              <a:buNone/>
            </a:pPr>
            <a:r>
              <a:rPr lang="en" sz="3300">
                <a:solidFill>
                  <a:schemeClr val="lt1"/>
                </a:solidFill>
                <a:latin typeface="Roboto"/>
                <a:ea typeface="Roboto"/>
                <a:cs typeface="Roboto"/>
                <a:sym typeface="Roboto"/>
              </a:rPr>
              <a:t>PROJECT </a:t>
            </a:r>
            <a:r>
              <a:rPr b="1" lang="en" sz="3300">
                <a:solidFill>
                  <a:schemeClr val="lt1"/>
                </a:solidFill>
                <a:latin typeface="Roboto"/>
                <a:ea typeface="Roboto"/>
                <a:cs typeface="Roboto"/>
                <a:sym typeface="Roboto"/>
              </a:rPr>
              <a:t>OVERVIEW</a:t>
            </a:r>
            <a:endParaRPr b="1" sz="1100">
              <a:solidFill>
                <a:schemeClr val="dk1"/>
              </a:solidFill>
            </a:endParaRPr>
          </a:p>
          <a:p>
            <a:pPr indent="0" lvl="0" marL="0" marR="0" rtl="0" algn="ctr">
              <a:spcBef>
                <a:spcPts val="0"/>
              </a:spcBef>
              <a:spcAft>
                <a:spcPts val="0"/>
              </a:spcAft>
              <a:buNone/>
            </a:pPr>
            <a:r>
              <a:t/>
            </a:r>
            <a:endParaRPr sz="3000">
              <a:solidFill>
                <a:srgbClr val="FFFFFF"/>
              </a:solidFill>
              <a:latin typeface="Roboto"/>
              <a:ea typeface="Roboto"/>
              <a:cs typeface="Roboto"/>
              <a:sym typeface="Roboto"/>
            </a:endParaRPr>
          </a:p>
        </p:txBody>
      </p:sp>
      <p:sp>
        <p:nvSpPr>
          <p:cNvPr id="1044" name="Google Shape;1044;p104"/>
          <p:cNvSpPr txBox="1"/>
          <p:nvPr/>
        </p:nvSpPr>
        <p:spPr>
          <a:xfrm>
            <a:off x="3017889" y="875903"/>
            <a:ext cx="3108000" cy="3117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Font typeface="Arial"/>
              <a:buNone/>
            </a:pPr>
            <a:r>
              <a:rPr lang="en" sz="1200">
                <a:solidFill>
                  <a:srgbClr val="F2F2F2"/>
                </a:solidFill>
                <a:latin typeface="Quattrocento Sans"/>
                <a:ea typeface="Quattrocento Sans"/>
                <a:cs typeface="Quattrocento Sans"/>
                <a:sym typeface="Quattrocento Sans"/>
              </a:rPr>
              <a:t>IMPORTANT DATA MINING STEPS</a:t>
            </a:r>
            <a:endParaRPr sz="1400">
              <a:solidFill>
                <a:schemeClr val="dk1"/>
              </a:solidFill>
            </a:endParaRPr>
          </a:p>
          <a:p>
            <a:pPr indent="0" lvl="0" marL="0" marR="0" rtl="0" algn="ctr">
              <a:spcBef>
                <a:spcPts val="0"/>
              </a:spcBef>
              <a:spcAft>
                <a:spcPts val="0"/>
              </a:spcAft>
              <a:buNone/>
            </a:pPr>
            <a:r>
              <a:t/>
            </a:r>
            <a:endParaRPr sz="800">
              <a:solidFill>
                <a:srgbClr val="F2F2F2"/>
              </a:solidFill>
              <a:latin typeface="Quattrocento Sans"/>
              <a:ea typeface="Quattrocento Sans"/>
              <a:cs typeface="Quattrocento Sans"/>
              <a:sym typeface="Quattrocento Sans"/>
            </a:endParaRPr>
          </a:p>
        </p:txBody>
      </p:sp>
      <p:sp>
        <p:nvSpPr>
          <p:cNvPr id="1045" name="Google Shape;1045;p104"/>
          <p:cNvSpPr/>
          <p:nvPr/>
        </p:nvSpPr>
        <p:spPr>
          <a:xfrm>
            <a:off x="4155583" y="1477431"/>
            <a:ext cx="1006632" cy="1001975"/>
          </a:xfrm>
          <a:custGeom>
            <a:rect b="b" l="l" r="r" t="t"/>
            <a:pathLst>
              <a:path extrusionOk="0" h="828" w="831">
                <a:moveTo>
                  <a:pt x="824" y="496"/>
                </a:moveTo>
                <a:cubicBezTo>
                  <a:pt x="828" y="476"/>
                  <a:pt x="830" y="456"/>
                  <a:pt x="831" y="435"/>
                </a:cubicBezTo>
                <a:cubicBezTo>
                  <a:pt x="761" y="413"/>
                  <a:pt x="761" y="413"/>
                  <a:pt x="761" y="413"/>
                </a:cubicBezTo>
                <a:cubicBezTo>
                  <a:pt x="760" y="394"/>
                  <a:pt x="759" y="376"/>
                  <a:pt x="756" y="359"/>
                </a:cubicBezTo>
                <a:cubicBezTo>
                  <a:pt x="821" y="322"/>
                  <a:pt x="821" y="322"/>
                  <a:pt x="821" y="322"/>
                </a:cubicBezTo>
                <a:cubicBezTo>
                  <a:pt x="816" y="302"/>
                  <a:pt x="810" y="283"/>
                  <a:pt x="803" y="264"/>
                </a:cubicBezTo>
                <a:cubicBezTo>
                  <a:pt x="730" y="273"/>
                  <a:pt x="730" y="273"/>
                  <a:pt x="730" y="273"/>
                </a:cubicBezTo>
                <a:cubicBezTo>
                  <a:pt x="722" y="256"/>
                  <a:pt x="713" y="239"/>
                  <a:pt x="702" y="224"/>
                </a:cubicBezTo>
                <a:cubicBezTo>
                  <a:pt x="747" y="164"/>
                  <a:pt x="747" y="164"/>
                  <a:pt x="747" y="164"/>
                </a:cubicBezTo>
                <a:cubicBezTo>
                  <a:pt x="735" y="148"/>
                  <a:pt x="721" y="133"/>
                  <a:pt x="707" y="119"/>
                </a:cubicBezTo>
                <a:cubicBezTo>
                  <a:pt x="644" y="157"/>
                  <a:pt x="644" y="157"/>
                  <a:pt x="644" y="157"/>
                </a:cubicBezTo>
                <a:cubicBezTo>
                  <a:pt x="629" y="144"/>
                  <a:pt x="614" y="133"/>
                  <a:pt x="597" y="122"/>
                </a:cubicBezTo>
                <a:cubicBezTo>
                  <a:pt x="613" y="50"/>
                  <a:pt x="613" y="50"/>
                  <a:pt x="613" y="50"/>
                </a:cubicBezTo>
                <a:cubicBezTo>
                  <a:pt x="596" y="40"/>
                  <a:pt x="578" y="32"/>
                  <a:pt x="560" y="26"/>
                </a:cubicBezTo>
                <a:cubicBezTo>
                  <a:pt x="517" y="86"/>
                  <a:pt x="517" y="86"/>
                  <a:pt x="517" y="86"/>
                </a:cubicBezTo>
                <a:cubicBezTo>
                  <a:pt x="498" y="80"/>
                  <a:pt x="479" y="76"/>
                  <a:pt x="460" y="73"/>
                </a:cubicBezTo>
                <a:cubicBezTo>
                  <a:pt x="445" y="1"/>
                  <a:pt x="445" y="1"/>
                  <a:pt x="445" y="1"/>
                </a:cubicBezTo>
                <a:cubicBezTo>
                  <a:pt x="435" y="0"/>
                  <a:pt x="425" y="0"/>
                  <a:pt x="416" y="0"/>
                </a:cubicBezTo>
                <a:cubicBezTo>
                  <a:pt x="406" y="0"/>
                  <a:pt x="396" y="0"/>
                  <a:pt x="386" y="1"/>
                </a:cubicBezTo>
                <a:cubicBezTo>
                  <a:pt x="371" y="73"/>
                  <a:pt x="371" y="73"/>
                  <a:pt x="371" y="73"/>
                </a:cubicBezTo>
                <a:cubicBezTo>
                  <a:pt x="352" y="76"/>
                  <a:pt x="333" y="80"/>
                  <a:pt x="314" y="86"/>
                </a:cubicBezTo>
                <a:cubicBezTo>
                  <a:pt x="271" y="26"/>
                  <a:pt x="271" y="26"/>
                  <a:pt x="271" y="26"/>
                </a:cubicBezTo>
                <a:cubicBezTo>
                  <a:pt x="253" y="32"/>
                  <a:pt x="235" y="40"/>
                  <a:pt x="218" y="50"/>
                </a:cubicBezTo>
                <a:cubicBezTo>
                  <a:pt x="234" y="122"/>
                  <a:pt x="234" y="122"/>
                  <a:pt x="234" y="122"/>
                </a:cubicBezTo>
                <a:cubicBezTo>
                  <a:pt x="217" y="133"/>
                  <a:pt x="202" y="144"/>
                  <a:pt x="187" y="157"/>
                </a:cubicBezTo>
                <a:cubicBezTo>
                  <a:pt x="124" y="119"/>
                  <a:pt x="124" y="119"/>
                  <a:pt x="124" y="119"/>
                </a:cubicBezTo>
                <a:cubicBezTo>
                  <a:pt x="110" y="133"/>
                  <a:pt x="97" y="148"/>
                  <a:pt x="84" y="164"/>
                </a:cubicBezTo>
                <a:cubicBezTo>
                  <a:pt x="129" y="224"/>
                  <a:pt x="129" y="224"/>
                  <a:pt x="129" y="224"/>
                </a:cubicBezTo>
                <a:cubicBezTo>
                  <a:pt x="118" y="239"/>
                  <a:pt x="109" y="256"/>
                  <a:pt x="101" y="273"/>
                </a:cubicBezTo>
                <a:cubicBezTo>
                  <a:pt x="28" y="264"/>
                  <a:pt x="28" y="264"/>
                  <a:pt x="28" y="264"/>
                </a:cubicBezTo>
                <a:cubicBezTo>
                  <a:pt x="21" y="283"/>
                  <a:pt x="15" y="302"/>
                  <a:pt x="10" y="322"/>
                </a:cubicBezTo>
                <a:cubicBezTo>
                  <a:pt x="75" y="359"/>
                  <a:pt x="75" y="359"/>
                  <a:pt x="75" y="359"/>
                </a:cubicBezTo>
                <a:cubicBezTo>
                  <a:pt x="72" y="376"/>
                  <a:pt x="71" y="394"/>
                  <a:pt x="70" y="413"/>
                </a:cubicBezTo>
                <a:cubicBezTo>
                  <a:pt x="0" y="435"/>
                  <a:pt x="0" y="435"/>
                  <a:pt x="0" y="435"/>
                </a:cubicBezTo>
                <a:cubicBezTo>
                  <a:pt x="1" y="456"/>
                  <a:pt x="3" y="476"/>
                  <a:pt x="7" y="496"/>
                </a:cubicBezTo>
                <a:cubicBezTo>
                  <a:pt x="82" y="503"/>
                  <a:pt x="82" y="503"/>
                  <a:pt x="82" y="503"/>
                </a:cubicBezTo>
                <a:cubicBezTo>
                  <a:pt x="86" y="520"/>
                  <a:pt x="92" y="536"/>
                  <a:pt x="98" y="552"/>
                </a:cubicBezTo>
                <a:cubicBezTo>
                  <a:pt x="43" y="601"/>
                  <a:pt x="43" y="601"/>
                  <a:pt x="43" y="601"/>
                </a:cubicBezTo>
                <a:cubicBezTo>
                  <a:pt x="52" y="620"/>
                  <a:pt x="63" y="638"/>
                  <a:pt x="75" y="655"/>
                </a:cubicBezTo>
                <a:cubicBezTo>
                  <a:pt x="146" y="631"/>
                  <a:pt x="146" y="631"/>
                  <a:pt x="146" y="631"/>
                </a:cubicBezTo>
                <a:cubicBezTo>
                  <a:pt x="156" y="644"/>
                  <a:pt x="168" y="656"/>
                  <a:pt x="180" y="668"/>
                </a:cubicBezTo>
                <a:cubicBezTo>
                  <a:pt x="149" y="735"/>
                  <a:pt x="149" y="735"/>
                  <a:pt x="149" y="735"/>
                </a:cubicBezTo>
                <a:cubicBezTo>
                  <a:pt x="165" y="749"/>
                  <a:pt x="182" y="761"/>
                  <a:pt x="200" y="772"/>
                </a:cubicBezTo>
                <a:cubicBezTo>
                  <a:pt x="255" y="721"/>
                  <a:pt x="255" y="721"/>
                  <a:pt x="255" y="721"/>
                </a:cubicBezTo>
                <a:cubicBezTo>
                  <a:pt x="270" y="729"/>
                  <a:pt x="285" y="736"/>
                  <a:pt x="300" y="741"/>
                </a:cubicBezTo>
                <a:cubicBezTo>
                  <a:pt x="299" y="815"/>
                  <a:pt x="299" y="815"/>
                  <a:pt x="299" y="815"/>
                </a:cubicBezTo>
                <a:cubicBezTo>
                  <a:pt x="320" y="821"/>
                  <a:pt x="340" y="825"/>
                  <a:pt x="362" y="828"/>
                </a:cubicBezTo>
                <a:cubicBezTo>
                  <a:pt x="391" y="760"/>
                  <a:pt x="391" y="760"/>
                  <a:pt x="391" y="760"/>
                </a:cubicBezTo>
                <a:cubicBezTo>
                  <a:pt x="399" y="761"/>
                  <a:pt x="407" y="761"/>
                  <a:pt x="416" y="761"/>
                </a:cubicBezTo>
                <a:cubicBezTo>
                  <a:pt x="424" y="761"/>
                  <a:pt x="432" y="761"/>
                  <a:pt x="440" y="760"/>
                </a:cubicBezTo>
                <a:cubicBezTo>
                  <a:pt x="469" y="828"/>
                  <a:pt x="469" y="828"/>
                  <a:pt x="469" y="828"/>
                </a:cubicBezTo>
                <a:cubicBezTo>
                  <a:pt x="491" y="825"/>
                  <a:pt x="511" y="821"/>
                  <a:pt x="532" y="815"/>
                </a:cubicBezTo>
                <a:cubicBezTo>
                  <a:pt x="531" y="741"/>
                  <a:pt x="531" y="741"/>
                  <a:pt x="531" y="741"/>
                </a:cubicBezTo>
                <a:cubicBezTo>
                  <a:pt x="546" y="736"/>
                  <a:pt x="561" y="729"/>
                  <a:pt x="576" y="721"/>
                </a:cubicBezTo>
                <a:cubicBezTo>
                  <a:pt x="631" y="772"/>
                  <a:pt x="631" y="772"/>
                  <a:pt x="631" y="772"/>
                </a:cubicBezTo>
                <a:cubicBezTo>
                  <a:pt x="649" y="761"/>
                  <a:pt x="666" y="749"/>
                  <a:pt x="682" y="735"/>
                </a:cubicBezTo>
                <a:cubicBezTo>
                  <a:pt x="651" y="668"/>
                  <a:pt x="651" y="668"/>
                  <a:pt x="651" y="668"/>
                </a:cubicBezTo>
                <a:cubicBezTo>
                  <a:pt x="663" y="656"/>
                  <a:pt x="675" y="644"/>
                  <a:pt x="685" y="631"/>
                </a:cubicBezTo>
                <a:cubicBezTo>
                  <a:pt x="756" y="655"/>
                  <a:pt x="756" y="655"/>
                  <a:pt x="756" y="655"/>
                </a:cubicBezTo>
                <a:cubicBezTo>
                  <a:pt x="768" y="638"/>
                  <a:pt x="779" y="620"/>
                  <a:pt x="788" y="601"/>
                </a:cubicBezTo>
                <a:cubicBezTo>
                  <a:pt x="733" y="552"/>
                  <a:pt x="733" y="552"/>
                  <a:pt x="733" y="552"/>
                </a:cubicBezTo>
                <a:cubicBezTo>
                  <a:pt x="739" y="536"/>
                  <a:pt x="745" y="520"/>
                  <a:pt x="749" y="503"/>
                </a:cubicBezTo>
                <a:lnTo>
                  <a:pt x="824" y="496"/>
                </a:lnTo>
                <a:close/>
                <a:moveTo>
                  <a:pt x="416" y="692"/>
                </a:moveTo>
                <a:cubicBezTo>
                  <a:pt x="262" y="692"/>
                  <a:pt x="138" y="567"/>
                  <a:pt x="138" y="414"/>
                </a:cubicBezTo>
                <a:cubicBezTo>
                  <a:pt x="138" y="261"/>
                  <a:pt x="262" y="136"/>
                  <a:pt x="416" y="136"/>
                </a:cubicBezTo>
                <a:cubicBezTo>
                  <a:pt x="569" y="136"/>
                  <a:pt x="693" y="261"/>
                  <a:pt x="693" y="414"/>
                </a:cubicBezTo>
                <a:cubicBezTo>
                  <a:pt x="693" y="567"/>
                  <a:pt x="569" y="692"/>
                  <a:pt x="416" y="692"/>
                </a:cubicBezTo>
                <a:close/>
              </a:path>
            </a:pathLst>
          </a:custGeom>
          <a:solidFill>
            <a:srgbClr val="EE589E"/>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1046" name="Google Shape;1046;p104"/>
          <p:cNvSpPr/>
          <p:nvPr/>
        </p:nvSpPr>
        <p:spPr>
          <a:xfrm>
            <a:off x="4393077" y="1715701"/>
            <a:ext cx="532200" cy="534000"/>
          </a:xfrm>
          <a:prstGeom prst="ellipse">
            <a:avLst/>
          </a:prstGeom>
          <a:solidFill>
            <a:srgbClr val="EE589E"/>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1047" name="Google Shape;1047;p104"/>
          <p:cNvSpPr txBox="1"/>
          <p:nvPr/>
        </p:nvSpPr>
        <p:spPr>
          <a:xfrm flipH="1">
            <a:off x="7056468" y="3527263"/>
            <a:ext cx="2238300" cy="263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FFFFFF"/>
                </a:solidFill>
                <a:latin typeface="Roboto"/>
                <a:ea typeface="Roboto"/>
                <a:cs typeface="Roboto"/>
                <a:sym typeface="Roboto"/>
              </a:rPr>
              <a:t>Model Building</a:t>
            </a:r>
            <a:endParaRPr sz="1200">
              <a:solidFill>
                <a:srgbClr val="FFFFFF"/>
              </a:solidFill>
              <a:latin typeface="Roboto"/>
              <a:ea typeface="Roboto"/>
              <a:cs typeface="Roboto"/>
              <a:sym typeface="Roboto"/>
            </a:endParaRPr>
          </a:p>
        </p:txBody>
      </p:sp>
      <p:grpSp>
        <p:nvGrpSpPr>
          <p:cNvPr id="1048" name="Google Shape;1048;p104"/>
          <p:cNvGrpSpPr/>
          <p:nvPr/>
        </p:nvGrpSpPr>
        <p:grpSpPr>
          <a:xfrm>
            <a:off x="6544337" y="3448021"/>
            <a:ext cx="422100" cy="422100"/>
            <a:chOff x="3205479" y="1848986"/>
            <a:chExt cx="562800" cy="562800"/>
          </a:xfrm>
        </p:grpSpPr>
        <p:sp>
          <p:nvSpPr>
            <p:cNvPr id="1049" name="Google Shape;1049;p104"/>
            <p:cNvSpPr/>
            <p:nvPr/>
          </p:nvSpPr>
          <p:spPr>
            <a:xfrm>
              <a:off x="3205479" y="1848986"/>
              <a:ext cx="562800" cy="562800"/>
            </a:xfrm>
            <a:prstGeom prst="ellipse">
              <a:avLst/>
            </a:prstGeom>
            <a:gradFill>
              <a:gsLst>
                <a:gs pos="0">
                  <a:srgbClr val="CC56C4"/>
                </a:gs>
                <a:gs pos="11000">
                  <a:srgbClr val="CC56C4"/>
                </a:gs>
                <a:gs pos="100000">
                  <a:srgbClr val="A7329F"/>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1050" name="Google Shape;1050;p104"/>
            <p:cNvSpPr txBox="1"/>
            <p:nvPr/>
          </p:nvSpPr>
          <p:spPr>
            <a:xfrm>
              <a:off x="3215154" y="1961106"/>
              <a:ext cx="5433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06</a:t>
              </a:r>
              <a:endParaRPr sz="1100"/>
            </a:p>
          </p:txBody>
        </p:sp>
      </p:grpSp>
      <p:sp>
        <p:nvSpPr>
          <p:cNvPr id="1051" name="Google Shape;1051;p104"/>
          <p:cNvSpPr txBox="1"/>
          <p:nvPr/>
        </p:nvSpPr>
        <p:spPr>
          <a:xfrm flipH="1">
            <a:off x="7001531" y="2480700"/>
            <a:ext cx="1843200" cy="263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FFFFFF"/>
                </a:solidFill>
                <a:latin typeface="Roboto"/>
                <a:ea typeface="Roboto"/>
                <a:cs typeface="Roboto"/>
                <a:sym typeface="Roboto"/>
              </a:rPr>
              <a:t>Performance Evaluation</a:t>
            </a:r>
            <a:endParaRPr sz="1200">
              <a:solidFill>
                <a:srgbClr val="FFFFFF"/>
              </a:solidFill>
              <a:latin typeface="Roboto"/>
              <a:ea typeface="Roboto"/>
              <a:cs typeface="Roboto"/>
              <a:sym typeface="Roboto"/>
            </a:endParaRPr>
          </a:p>
        </p:txBody>
      </p:sp>
      <p:grpSp>
        <p:nvGrpSpPr>
          <p:cNvPr id="1052" name="Google Shape;1052;p104"/>
          <p:cNvGrpSpPr/>
          <p:nvPr/>
        </p:nvGrpSpPr>
        <p:grpSpPr>
          <a:xfrm>
            <a:off x="6519193" y="2392302"/>
            <a:ext cx="422100" cy="422100"/>
            <a:chOff x="8250145" y="1852561"/>
            <a:chExt cx="562800" cy="562800"/>
          </a:xfrm>
        </p:grpSpPr>
        <p:sp>
          <p:nvSpPr>
            <p:cNvPr id="1053" name="Google Shape;1053;p104"/>
            <p:cNvSpPr/>
            <p:nvPr/>
          </p:nvSpPr>
          <p:spPr>
            <a:xfrm>
              <a:off x="8250145" y="1852561"/>
              <a:ext cx="562800" cy="562800"/>
            </a:xfrm>
            <a:prstGeom prst="ellipse">
              <a:avLst/>
            </a:prstGeom>
            <a:gradFill>
              <a:gsLst>
                <a:gs pos="0">
                  <a:srgbClr val="4E29AA"/>
                </a:gs>
                <a:gs pos="100000">
                  <a:srgbClr val="1E123D"/>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1054" name="Google Shape;1054;p104"/>
            <p:cNvSpPr txBox="1"/>
            <p:nvPr/>
          </p:nvSpPr>
          <p:spPr>
            <a:xfrm>
              <a:off x="8259820" y="1964681"/>
              <a:ext cx="5433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07</a:t>
              </a:r>
              <a:endParaRPr sz="1100"/>
            </a:p>
          </p:txBody>
        </p:sp>
      </p:grpSp>
      <p:grpSp>
        <p:nvGrpSpPr>
          <p:cNvPr id="1055" name="Google Shape;1055;p104"/>
          <p:cNvGrpSpPr/>
          <p:nvPr/>
        </p:nvGrpSpPr>
        <p:grpSpPr>
          <a:xfrm>
            <a:off x="5455763" y="1638814"/>
            <a:ext cx="891876" cy="891326"/>
            <a:chOff x="5092695" y="3337954"/>
            <a:chExt cx="1680564" cy="1679530"/>
          </a:xfrm>
        </p:grpSpPr>
        <p:sp>
          <p:nvSpPr>
            <p:cNvPr id="1056" name="Google Shape;1056;p104"/>
            <p:cNvSpPr/>
            <p:nvPr/>
          </p:nvSpPr>
          <p:spPr>
            <a:xfrm>
              <a:off x="5092695" y="3337954"/>
              <a:ext cx="1680564" cy="1679530"/>
            </a:xfrm>
            <a:custGeom>
              <a:rect b="b" l="l" r="r" t="t"/>
              <a:pathLst>
                <a:path extrusionOk="0" h="1040" w="1041">
                  <a:moveTo>
                    <a:pt x="1041" y="523"/>
                  </a:moveTo>
                  <a:cubicBezTo>
                    <a:pt x="1041" y="522"/>
                    <a:pt x="1041" y="521"/>
                    <a:pt x="1041" y="521"/>
                  </a:cubicBezTo>
                  <a:cubicBezTo>
                    <a:pt x="1041" y="497"/>
                    <a:pt x="1040" y="473"/>
                    <a:pt x="1036" y="450"/>
                  </a:cubicBezTo>
                  <a:cubicBezTo>
                    <a:pt x="981" y="446"/>
                    <a:pt x="981" y="446"/>
                    <a:pt x="981" y="446"/>
                  </a:cubicBezTo>
                  <a:cubicBezTo>
                    <a:pt x="978" y="429"/>
                    <a:pt x="975" y="413"/>
                    <a:pt x="970" y="396"/>
                  </a:cubicBezTo>
                  <a:cubicBezTo>
                    <a:pt x="1019" y="369"/>
                    <a:pt x="1019" y="369"/>
                    <a:pt x="1019" y="369"/>
                  </a:cubicBezTo>
                  <a:cubicBezTo>
                    <a:pt x="1011" y="345"/>
                    <a:pt x="1003" y="323"/>
                    <a:pt x="993" y="301"/>
                  </a:cubicBezTo>
                  <a:cubicBezTo>
                    <a:pt x="939" y="314"/>
                    <a:pt x="939" y="314"/>
                    <a:pt x="939" y="314"/>
                  </a:cubicBezTo>
                  <a:cubicBezTo>
                    <a:pt x="931" y="298"/>
                    <a:pt x="922" y="283"/>
                    <a:pt x="913" y="269"/>
                  </a:cubicBezTo>
                  <a:cubicBezTo>
                    <a:pt x="951" y="228"/>
                    <a:pt x="951" y="228"/>
                    <a:pt x="951" y="228"/>
                  </a:cubicBezTo>
                  <a:cubicBezTo>
                    <a:pt x="938" y="208"/>
                    <a:pt x="923" y="189"/>
                    <a:pt x="907" y="172"/>
                  </a:cubicBezTo>
                  <a:cubicBezTo>
                    <a:pt x="859" y="199"/>
                    <a:pt x="859" y="199"/>
                    <a:pt x="859" y="199"/>
                  </a:cubicBezTo>
                  <a:cubicBezTo>
                    <a:pt x="847" y="187"/>
                    <a:pt x="834" y="175"/>
                    <a:pt x="821" y="164"/>
                  </a:cubicBezTo>
                  <a:cubicBezTo>
                    <a:pt x="845" y="114"/>
                    <a:pt x="845" y="114"/>
                    <a:pt x="845" y="114"/>
                  </a:cubicBezTo>
                  <a:cubicBezTo>
                    <a:pt x="826" y="99"/>
                    <a:pt x="806" y="85"/>
                    <a:pt x="786" y="73"/>
                  </a:cubicBezTo>
                  <a:cubicBezTo>
                    <a:pt x="748" y="114"/>
                    <a:pt x="748" y="114"/>
                    <a:pt x="748" y="114"/>
                  </a:cubicBezTo>
                  <a:cubicBezTo>
                    <a:pt x="733" y="105"/>
                    <a:pt x="717" y="97"/>
                    <a:pt x="701" y="91"/>
                  </a:cubicBezTo>
                  <a:cubicBezTo>
                    <a:pt x="709" y="36"/>
                    <a:pt x="709" y="36"/>
                    <a:pt x="709" y="36"/>
                  </a:cubicBezTo>
                  <a:cubicBezTo>
                    <a:pt x="687" y="27"/>
                    <a:pt x="664" y="20"/>
                    <a:pt x="641" y="14"/>
                  </a:cubicBezTo>
                  <a:cubicBezTo>
                    <a:pt x="617" y="64"/>
                    <a:pt x="617" y="64"/>
                    <a:pt x="617" y="64"/>
                  </a:cubicBezTo>
                  <a:cubicBezTo>
                    <a:pt x="600" y="61"/>
                    <a:pt x="582" y="58"/>
                    <a:pt x="565" y="57"/>
                  </a:cubicBezTo>
                  <a:cubicBezTo>
                    <a:pt x="557" y="2"/>
                    <a:pt x="557" y="2"/>
                    <a:pt x="557" y="2"/>
                  </a:cubicBezTo>
                  <a:cubicBezTo>
                    <a:pt x="545" y="1"/>
                    <a:pt x="533" y="0"/>
                    <a:pt x="521" y="0"/>
                  </a:cubicBezTo>
                  <a:cubicBezTo>
                    <a:pt x="509" y="0"/>
                    <a:pt x="497" y="1"/>
                    <a:pt x="485" y="2"/>
                  </a:cubicBezTo>
                  <a:cubicBezTo>
                    <a:pt x="477" y="57"/>
                    <a:pt x="477" y="57"/>
                    <a:pt x="477" y="57"/>
                  </a:cubicBezTo>
                  <a:cubicBezTo>
                    <a:pt x="459" y="58"/>
                    <a:pt x="442" y="61"/>
                    <a:pt x="425" y="64"/>
                  </a:cubicBezTo>
                  <a:cubicBezTo>
                    <a:pt x="401" y="14"/>
                    <a:pt x="401" y="14"/>
                    <a:pt x="401" y="14"/>
                  </a:cubicBezTo>
                  <a:cubicBezTo>
                    <a:pt x="377" y="20"/>
                    <a:pt x="354" y="27"/>
                    <a:pt x="332" y="36"/>
                  </a:cubicBezTo>
                  <a:cubicBezTo>
                    <a:pt x="341" y="91"/>
                    <a:pt x="341" y="91"/>
                    <a:pt x="341" y="91"/>
                  </a:cubicBezTo>
                  <a:cubicBezTo>
                    <a:pt x="325" y="97"/>
                    <a:pt x="309" y="105"/>
                    <a:pt x="293" y="114"/>
                  </a:cubicBezTo>
                  <a:cubicBezTo>
                    <a:pt x="256" y="73"/>
                    <a:pt x="256" y="73"/>
                    <a:pt x="256" y="73"/>
                  </a:cubicBezTo>
                  <a:cubicBezTo>
                    <a:pt x="235" y="85"/>
                    <a:pt x="215" y="99"/>
                    <a:pt x="197" y="114"/>
                  </a:cubicBezTo>
                  <a:cubicBezTo>
                    <a:pt x="221" y="164"/>
                    <a:pt x="221" y="164"/>
                    <a:pt x="221" y="164"/>
                  </a:cubicBezTo>
                  <a:cubicBezTo>
                    <a:pt x="208" y="175"/>
                    <a:pt x="195" y="187"/>
                    <a:pt x="183" y="199"/>
                  </a:cubicBezTo>
                  <a:cubicBezTo>
                    <a:pt x="135" y="172"/>
                    <a:pt x="135" y="172"/>
                    <a:pt x="135" y="172"/>
                  </a:cubicBezTo>
                  <a:cubicBezTo>
                    <a:pt x="119" y="189"/>
                    <a:pt x="104" y="208"/>
                    <a:pt x="91" y="228"/>
                  </a:cubicBezTo>
                  <a:cubicBezTo>
                    <a:pt x="128" y="269"/>
                    <a:pt x="128" y="269"/>
                    <a:pt x="128" y="269"/>
                  </a:cubicBezTo>
                  <a:cubicBezTo>
                    <a:pt x="119" y="283"/>
                    <a:pt x="111" y="298"/>
                    <a:pt x="103" y="314"/>
                  </a:cubicBezTo>
                  <a:cubicBezTo>
                    <a:pt x="49" y="301"/>
                    <a:pt x="49" y="301"/>
                    <a:pt x="49" y="301"/>
                  </a:cubicBezTo>
                  <a:cubicBezTo>
                    <a:pt x="39" y="323"/>
                    <a:pt x="30" y="345"/>
                    <a:pt x="23" y="369"/>
                  </a:cubicBezTo>
                  <a:cubicBezTo>
                    <a:pt x="71" y="396"/>
                    <a:pt x="71" y="396"/>
                    <a:pt x="71" y="396"/>
                  </a:cubicBezTo>
                  <a:cubicBezTo>
                    <a:pt x="67" y="413"/>
                    <a:pt x="63" y="429"/>
                    <a:pt x="60" y="446"/>
                  </a:cubicBezTo>
                  <a:cubicBezTo>
                    <a:pt x="5" y="450"/>
                    <a:pt x="5" y="450"/>
                    <a:pt x="5" y="450"/>
                  </a:cubicBezTo>
                  <a:cubicBezTo>
                    <a:pt x="2" y="473"/>
                    <a:pt x="0" y="497"/>
                    <a:pt x="0" y="521"/>
                  </a:cubicBezTo>
                  <a:cubicBezTo>
                    <a:pt x="0" y="521"/>
                    <a:pt x="0" y="522"/>
                    <a:pt x="0" y="523"/>
                  </a:cubicBezTo>
                  <a:cubicBezTo>
                    <a:pt x="55" y="535"/>
                    <a:pt x="55" y="535"/>
                    <a:pt x="55" y="535"/>
                  </a:cubicBezTo>
                  <a:cubicBezTo>
                    <a:pt x="55" y="552"/>
                    <a:pt x="57" y="568"/>
                    <a:pt x="59" y="585"/>
                  </a:cubicBezTo>
                  <a:cubicBezTo>
                    <a:pt x="7" y="605"/>
                    <a:pt x="7" y="605"/>
                    <a:pt x="7" y="605"/>
                  </a:cubicBezTo>
                  <a:cubicBezTo>
                    <a:pt x="11" y="629"/>
                    <a:pt x="17" y="653"/>
                    <a:pt x="24" y="676"/>
                  </a:cubicBezTo>
                  <a:cubicBezTo>
                    <a:pt x="79" y="672"/>
                    <a:pt x="79" y="672"/>
                    <a:pt x="79" y="672"/>
                  </a:cubicBezTo>
                  <a:cubicBezTo>
                    <a:pt x="85" y="687"/>
                    <a:pt x="91" y="703"/>
                    <a:pt x="98" y="718"/>
                  </a:cubicBezTo>
                  <a:cubicBezTo>
                    <a:pt x="54" y="752"/>
                    <a:pt x="54" y="752"/>
                    <a:pt x="54" y="752"/>
                  </a:cubicBezTo>
                  <a:cubicBezTo>
                    <a:pt x="65" y="774"/>
                    <a:pt x="78" y="795"/>
                    <a:pt x="92" y="815"/>
                  </a:cubicBezTo>
                  <a:cubicBezTo>
                    <a:pt x="143" y="795"/>
                    <a:pt x="143" y="795"/>
                    <a:pt x="143" y="795"/>
                  </a:cubicBezTo>
                  <a:cubicBezTo>
                    <a:pt x="153" y="808"/>
                    <a:pt x="163" y="821"/>
                    <a:pt x="174" y="833"/>
                  </a:cubicBezTo>
                  <a:cubicBezTo>
                    <a:pt x="143" y="878"/>
                    <a:pt x="143" y="878"/>
                    <a:pt x="143" y="878"/>
                  </a:cubicBezTo>
                  <a:cubicBezTo>
                    <a:pt x="160" y="896"/>
                    <a:pt x="178" y="913"/>
                    <a:pt x="197" y="928"/>
                  </a:cubicBezTo>
                  <a:cubicBezTo>
                    <a:pt x="240" y="893"/>
                    <a:pt x="240" y="893"/>
                    <a:pt x="240" y="893"/>
                  </a:cubicBezTo>
                  <a:cubicBezTo>
                    <a:pt x="253" y="903"/>
                    <a:pt x="267" y="912"/>
                    <a:pt x="280" y="921"/>
                  </a:cubicBezTo>
                  <a:cubicBezTo>
                    <a:pt x="264" y="974"/>
                    <a:pt x="264" y="974"/>
                    <a:pt x="264" y="974"/>
                  </a:cubicBezTo>
                  <a:cubicBezTo>
                    <a:pt x="285" y="986"/>
                    <a:pt x="307" y="996"/>
                    <a:pt x="331" y="1005"/>
                  </a:cubicBezTo>
                  <a:cubicBezTo>
                    <a:pt x="362" y="959"/>
                    <a:pt x="362" y="959"/>
                    <a:pt x="362" y="959"/>
                  </a:cubicBezTo>
                  <a:cubicBezTo>
                    <a:pt x="377" y="965"/>
                    <a:pt x="392" y="969"/>
                    <a:pt x="408" y="973"/>
                  </a:cubicBezTo>
                  <a:cubicBezTo>
                    <a:pt x="407" y="1029"/>
                    <a:pt x="407" y="1029"/>
                    <a:pt x="407" y="1029"/>
                  </a:cubicBezTo>
                  <a:cubicBezTo>
                    <a:pt x="431" y="1034"/>
                    <a:pt x="456" y="1038"/>
                    <a:pt x="481" y="1040"/>
                  </a:cubicBezTo>
                  <a:cubicBezTo>
                    <a:pt x="497" y="987"/>
                    <a:pt x="497" y="987"/>
                    <a:pt x="497" y="987"/>
                  </a:cubicBezTo>
                  <a:cubicBezTo>
                    <a:pt x="505" y="987"/>
                    <a:pt x="513" y="987"/>
                    <a:pt x="521" y="987"/>
                  </a:cubicBezTo>
                  <a:cubicBezTo>
                    <a:pt x="529" y="987"/>
                    <a:pt x="537" y="987"/>
                    <a:pt x="545" y="987"/>
                  </a:cubicBezTo>
                  <a:cubicBezTo>
                    <a:pt x="561" y="1040"/>
                    <a:pt x="561" y="1040"/>
                    <a:pt x="561" y="1040"/>
                  </a:cubicBezTo>
                  <a:cubicBezTo>
                    <a:pt x="586" y="1038"/>
                    <a:pt x="610" y="1034"/>
                    <a:pt x="634" y="1029"/>
                  </a:cubicBezTo>
                  <a:cubicBezTo>
                    <a:pt x="634" y="973"/>
                    <a:pt x="634" y="973"/>
                    <a:pt x="634" y="973"/>
                  </a:cubicBezTo>
                  <a:cubicBezTo>
                    <a:pt x="650" y="969"/>
                    <a:pt x="665" y="965"/>
                    <a:pt x="680" y="959"/>
                  </a:cubicBezTo>
                  <a:cubicBezTo>
                    <a:pt x="711" y="1005"/>
                    <a:pt x="711" y="1005"/>
                    <a:pt x="711" y="1005"/>
                  </a:cubicBezTo>
                  <a:cubicBezTo>
                    <a:pt x="734" y="996"/>
                    <a:pt x="756" y="986"/>
                    <a:pt x="778" y="974"/>
                  </a:cubicBezTo>
                  <a:cubicBezTo>
                    <a:pt x="761" y="921"/>
                    <a:pt x="761" y="921"/>
                    <a:pt x="761" y="921"/>
                  </a:cubicBezTo>
                  <a:cubicBezTo>
                    <a:pt x="775" y="912"/>
                    <a:pt x="788" y="903"/>
                    <a:pt x="801" y="893"/>
                  </a:cubicBezTo>
                  <a:cubicBezTo>
                    <a:pt x="845" y="928"/>
                    <a:pt x="845" y="928"/>
                    <a:pt x="845" y="928"/>
                  </a:cubicBezTo>
                  <a:cubicBezTo>
                    <a:pt x="864" y="913"/>
                    <a:pt x="882" y="896"/>
                    <a:pt x="899" y="878"/>
                  </a:cubicBezTo>
                  <a:cubicBezTo>
                    <a:pt x="867" y="833"/>
                    <a:pt x="867" y="833"/>
                    <a:pt x="867" y="833"/>
                  </a:cubicBezTo>
                  <a:cubicBezTo>
                    <a:pt x="878" y="821"/>
                    <a:pt x="889" y="808"/>
                    <a:pt x="898" y="795"/>
                  </a:cubicBezTo>
                  <a:cubicBezTo>
                    <a:pt x="950" y="815"/>
                    <a:pt x="950" y="815"/>
                    <a:pt x="950" y="815"/>
                  </a:cubicBezTo>
                  <a:cubicBezTo>
                    <a:pt x="964" y="795"/>
                    <a:pt x="976" y="774"/>
                    <a:pt x="987" y="752"/>
                  </a:cubicBezTo>
                  <a:cubicBezTo>
                    <a:pt x="944" y="718"/>
                    <a:pt x="944" y="718"/>
                    <a:pt x="944" y="718"/>
                  </a:cubicBezTo>
                  <a:cubicBezTo>
                    <a:pt x="951" y="703"/>
                    <a:pt x="957" y="687"/>
                    <a:pt x="962" y="672"/>
                  </a:cubicBezTo>
                  <a:cubicBezTo>
                    <a:pt x="1018" y="676"/>
                    <a:pt x="1018" y="676"/>
                    <a:pt x="1018" y="676"/>
                  </a:cubicBezTo>
                  <a:cubicBezTo>
                    <a:pt x="1025" y="653"/>
                    <a:pt x="1030" y="629"/>
                    <a:pt x="1034" y="605"/>
                  </a:cubicBezTo>
                  <a:cubicBezTo>
                    <a:pt x="983" y="585"/>
                    <a:pt x="983" y="585"/>
                    <a:pt x="983" y="585"/>
                  </a:cubicBezTo>
                  <a:cubicBezTo>
                    <a:pt x="985" y="568"/>
                    <a:pt x="986" y="552"/>
                    <a:pt x="987" y="535"/>
                  </a:cubicBezTo>
                  <a:lnTo>
                    <a:pt x="1041" y="523"/>
                  </a:lnTo>
                  <a:close/>
                  <a:moveTo>
                    <a:pt x="521" y="906"/>
                  </a:moveTo>
                  <a:cubicBezTo>
                    <a:pt x="308" y="906"/>
                    <a:pt x="135" y="733"/>
                    <a:pt x="135" y="520"/>
                  </a:cubicBezTo>
                  <a:cubicBezTo>
                    <a:pt x="135" y="307"/>
                    <a:pt x="308" y="134"/>
                    <a:pt x="521" y="134"/>
                  </a:cubicBezTo>
                  <a:cubicBezTo>
                    <a:pt x="734" y="134"/>
                    <a:pt x="907" y="307"/>
                    <a:pt x="907" y="520"/>
                  </a:cubicBezTo>
                  <a:cubicBezTo>
                    <a:pt x="907" y="733"/>
                    <a:pt x="734" y="906"/>
                    <a:pt x="521" y="906"/>
                  </a:cubicBezTo>
                  <a:close/>
                </a:path>
              </a:pathLst>
            </a:custGeom>
            <a:solidFill>
              <a:srgbClr val="CFE2F3"/>
            </a:solidFill>
            <a:ln>
              <a:noFill/>
            </a:ln>
            <a:effectLst>
              <a:outerShdw blurRad="1231900" sx="84000" rotWithShape="0" algn="tl" dir="2700000" dist="1130300" sy="84000">
                <a:srgbClr val="000000">
                  <a:alpha val="98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1057" name="Google Shape;1057;p104"/>
            <p:cNvSpPr/>
            <p:nvPr/>
          </p:nvSpPr>
          <p:spPr>
            <a:xfrm>
              <a:off x="5453852" y="3698075"/>
              <a:ext cx="959400" cy="959400"/>
            </a:xfrm>
            <a:prstGeom prst="ellipse">
              <a:avLst/>
            </a:prstGeom>
            <a:solidFill>
              <a:srgbClr val="CFE2F3"/>
            </a:solidFill>
            <a:ln>
              <a:noFill/>
            </a:ln>
            <a:effectLst>
              <a:outerShdw blurRad="1231900" sx="84000" rotWithShape="0" algn="tl" dir="2700000" dist="1130300" sy="84000">
                <a:srgbClr val="000000">
                  <a:alpha val="98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grpSp>
      <p:sp>
        <p:nvSpPr>
          <p:cNvPr id="1058" name="Google Shape;1058;p104"/>
          <p:cNvSpPr/>
          <p:nvPr/>
        </p:nvSpPr>
        <p:spPr>
          <a:xfrm>
            <a:off x="6416200" y="3299400"/>
            <a:ext cx="1944300" cy="710700"/>
          </a:xfrm>
          <a:prstGeom prst="rect">
            <a:avLst/>
          </a:prstGeom>
          <a:noFill/>
          <a:ln cap="flat" cmpd="sng" w="76200">
            <a:solidFill>
              <a:srgbClr val="FCDF64"/>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grpSp>
        <p:nvGrpSpPr>
          <p:cNvPr id="1059" name="Google Shape;1059;p104"/>
          <p:cNvGrpSpPr/>
          <p:nvPr/>
        </p:nvGrpSpPr>
        <p:grpSpPr>
          <a:xfrm>
            <a:off x="6416209" y="1389421"/>
            <a:ext cx="422100" cy="422100"/>
            <a:chOff x="8250145" y="1852561"/>
            <a:chExt cx="562800" cy="562800"/>
          </a:xfrm>
        </p:grpSpPr>
        <p:sp>
          <p:nvSpPr>
            <p:cNvPr id="1060" name="Google Shape;1060;p104"/>
            <p:cNvSpPr/>
            <p:nvPr/>
          </p:nvSpPr>
          <p:spPr>
            <a:xfrm>
              <a:off x="8250145" y="1852561"/>
              <a:ext cx="562800" cy="562800"/>
            </a:xfrm>
            <a:prstGeom prst="ellipse">
              <a:avLst/>
            </a:prstGeom>
            <a:solidFill>
              <a:srgbClr val="741B4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1061" name="Google Shape;1061;p104"/>
            <p:cNvSpPr txBox="1"/>
            <p:nvPr/>
          </p:nvSpPr>
          <p:spPr>
            <a:xfrm>
              <a:off x="8295433" y="1964667"/>
              <a:ext cx="458100" cy="338700"/>
            </a:xfrm>
            <a:prstGeom prst="rect">
              <a:avLst/>
            </a:prstGeom>
            <a:solidFill>
              <a:srgbClr val="741B47"/>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08</a:t>
              </a:r>
              <a:endParaRPr sz="1100"/>
            </a:p>
          </p:txBody>
        </p:sp>
      </p:grpSp>
    </p:spTree>
  </p:cSld>
  <p:clrMapOvr>
    <a:masterClrMapping/>
  </p:clrMapOvr>
  <p:transition spd="slow">
    <p:push dir="r"/>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105"/>
          <p:cNvSpPr txBox="1"/>
          <p:nvPr/>
        </p:nvSpPr>
        <p:spPr>
          <a:xfrm>
            <a:off x="5621524" y="1404619"/>
            <a:ext cx="2972730" cy="1084913"/>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3300">
                <a:solidFill>
                  <a:schemeClr val="lt1"/>
                </a:solidFill>
                <a:latin typeface="Roboto"/>
                <a:ea typeface="Roboto"/>
                <a:cs typeface="Roboto"/>
                <a:sym typeface="Roboto"/>
              </a:rPr>
              <a:t>Model Building</a:t>
            </a:r>
            <a:endParaRPr b="1" sz="3300">
              <a:solidFill>
                <a:schemeClr val="lt1"/>
              </a:solidFill>
              <a:latin typeface="Roboto"/>
              <a:ea typeface="Roboto"/>
              <a:cs typeface="Roboto"/>
              <a:sym typeface="Roboto"/>
            </a:endParaRPr>
          </a:p>
        </p:txBody>
      </p:sp>
      <p:sp>
        <p:nvSpPr>
          <p:cNvPr id="1067" name="Google Shape;1067;p105"/>
          <p:cNvSpPr txBox="1"/>
          <p:nvPr/>
        </p:nvSpPr>
        <p:spPr>
          <a:xfrm>
            <a:off x="5626781" y="1969416"/>
            <a:ext cx="2895750" cy="46845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300">
                <a:solidFill>
                  <a:srgbClr val="F2F2F2"/>
                </a:solidFill>
                <a:latin typeface="Quattrocento Sans"/>
                <a:ea typeface="Quattrocento Sans"/>
                <a:cs typeface="Quattrocento Sans"/>
                <a:sym typeface="Quattrocento Sans"/>
              </a:rPr>
              <a:t>COMPARISON BETWEEN VARIOUS ALGORITHMS</a:t>
            </a:r>
            <a:endParaRPr sz="1600"/>
          </a:p>
        </p:txBody>
      </p:sp>
      <p:grpSp>
        <p:nvGrpSpPr>
          <p:cNvPr id="1068" name="Google Shape;1068;p105"/>
          <p:cNvGrpSpPr/>
          <p:nvPr/>
        </p:nvGrpSpPr>
        <p:grpSpPr>
          <a:xfrm>
            <a:off x="5745478" y="2690494"/>
            <a:ext cx="819959" cy="819959"/>
            <a:chOff x="7576587" y="3810000"/>
            <a:chExt cx="1093279" cy="1093279"/>
          </a:xfrm>
        </p:grpSpPr>
        <p:sp>
          <p:nvSpPr>
            <p:cNvPr id="1069" name="Google Shape;1069;p105"/>
            <p:cNvSpPr/>
            <p:nvPr/>
          </p:nvSpPr>
          <p:spPr>
            <a:xfrm>
              <a:off x="7576587" y="3810000"/>
              <a:ext cx="1093279" cy="1093279"/>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chemeClr val="lt1"/>
                </a:solidFill>
                <a:latin typeface="Quattrocento Sans"/>
                <a:ea typeface="Quattrocento Sans"/>
                <a:cs typeface="Quattrocento Sans"/>
                <a:sym typeface="Quattrocento Sans"/>
              </a:endParaRPr>
            </a:p>
          </p:txBody>
        </p:sp>
        <p:sp>
          <p:nvSpPr>
            <p:cNvPr id="1070" name="Google Shape;1070;p105"/>
            <p:cNvSpPr txBox="1"/>
            <p:nvPr/>
          </p:nvSpPr>
          <p:spPr>
            <a:xfrm>
              <a:off x="7616674" y="4102076"/>
              <a:ext cx="1013100" cy="5091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chemeClr val="lt1"/>
                  </a:solidFill>
                  <a:latin typeface="Roboto"/>
                  <a:ea typeface="Roboto"/>
                  <a:cs typeface="Roboto"/>
                  <a:sym typeface="Roboto"/>
                </a:rPr>
                <a:t>Decision Tree</a:t>
              </a:r>
              <a:endParaRPr sz="500"/>
            </a:p>
          </p:txBody>
        </p:sp>
      </p:grpSp>
      <p:grpSp>
        <p:nvGrpSpPr>
          <p:cNvPr id="1071" name="Google Shape;1071;p105"/>
          <p:cNvGrpSpPr/>
          <p:nvPr/>
        </p:nvGrpSpPr>
        <p:grpSpPr>
          <a:xfrm>
            <a:off x="6628014" y="2690494"/>
            <a:ext cx="819959" cy="819959"/>
            <a:chOff x="7576587" y="3810000"/>
            <a:chExt cx="1093279" cy="1093279"/>
          </a:xfrm>
        </p:grpSpPr>
        <p:sp>
          <p:nvSpPr>
            <p:cNvPr id="1072" name="Google Shape;1072;p105"/>
            <p:cNvSpPr/>
            <p:nvPr/>
          </p:nvSpPr>
          <p:spPr>
            <a:xfrm>
              <a:off x="7576587" y="3810000"/>
              <a:ext cx="1093279" cy="1093279"/>
            </a:xfrm>
            <a:prstGeom prst="ellipse">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chemeClr val="lt1"/>
                </a:solidFill>
                <a:latin typeface="Quattrocento Sans"/>
                <a:ea typeface="Quattrocento Sans"/>
                <a:cs typeface="Quattrocento Sans"/>
                <a:sym typeface="Quattrocento Sans"/>
              </a:endParaRPr>
            </a:p>
          </p:txBody>
        </p:sp>
        <p:sp>
          <p:nvSpPr>
            <p:cNvPr id="1073" name="Google Shape;1073;p105"/>
            <p:cNvSpPr txBox="1"/>
            <p:nvPr/>
          </p:nvSpPr>
          <p:spPr>
            <a:xfrm>
              <a:off x="7616673" y="4097874"/>
              <a:ext cx="1013100" cy="4131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chemeClr val="lt1"/>
                  </a:solidFill>
                  <a:latin typeface="Roboto"/>
                  <a:ea typeface="Roboto"/>
                  <a:cs typeface="Roboto"/>
                  <a:sym typeface="Roboto"/>
                </a:rPr>
                <a:t>Random Forest</a:t>
              </a:r>
              <a:endParaRPr sz="1200"/>
            </a:p>
          </p:txBody>
        </p:sp>
      </p:grpSp>
      <p:grpSp>
        <p:nvGrpSpPr>
          <p:cNvPr id="1074" name="Google Shape;1074;p105"/>
          <p:cNvGrpSpPr/>
          <p:nvPr/>
        </p:nvGrpSpPr>
        <p:grpSpPr>
          <a:xfrm>
            <a:off x="7510531" y="2690494"/>
            <a:ext cx="819959" cy="819959"/>
            <a:chOff x="7576587" y="3810000"/>
            <a:chExt cx="1093279" cy="1093279"/>
          </a:xfrm>
        </p:grpSpPr>
        <p:sp>
          <p:nvSpPr>
            <p:cNvPr id="1075" name="Google Shape;1075;p105"/>
            <p:cNvSpPr/>
            <p:nvPr/>
          </p:nvSpPr>
          <p:spPr>
            <a:xfrm>
              <a:off x="7576587" y="3810000"/>
              <a:ext cx="1093279" cy="1093279"/>
            </a:xfrm>
            <a:prstGeom prst="ellipse">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chemeClr val="lt1"/>
                </a:solidFill>
                <a:latin typeface="Quattrocento Sans"/>
                <a:ea typeface="Quattrocento Sans"/>
                <a:cs typeface="Quattrocento Sans"/>
                <a:sym typeface="Quattrocento Sans"/>
              </a:endParaRPr>
            </a:p>
          </p:txBody>
        </p:sp>
        <p:sp>
          <p:nvSpPr>
            <p:cNvPr id="1076" name="Google Shape;1076;p105"/>
            <p:cNvSpPr txBox="1"/>
            <p:nvPr/>
          </p:nvSpPr>
          <p:spPr>
            <a:xfrm>
              <a:off x="7652795" y="4071337"/>
              <a:ext cx="1013100" cy="570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chemeClr val="lt1"/>
                  </a:solidFill>
                  <a:latin typeface="Roboto"/>
                  <a:ea typeface="Roboto"/>
                  <a:cs typeface="Roboto"/>
                  <a:sym typeface="Roboto"/>
                </a:rPr>
                <a:t>Gradient Boosting</a:t>
              </a:r>
              <a:endParaRPr sz="1200"/>
            </a:p>
          </p:txBody>
        </p:sp>
      </p:grpSp>
      <p:sp>
        <p:nvSpPr>
          <p:cNvPr id="1077" name="Google Shape;1077;p105"/>
          <p:cNvSpPr/>
          <p:nvPr>
            <p:ph idx="2" type="pic"/>
          </p:nvPr>
        </p:nvSpPr>
        <p:spPr>
          <a:xfrm>
            <a:off x="637579" y="1537903"/>
            <a:ext cx="4540691" cy="2550108"/>
          </a:xfrm>
          <a:prstGeom prst="rect">
            <a:avLst/>
          </a:prstGeom>
          <a:solidFill>
            <a:srgbClr val="F2F2F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78" name="Google Shape;1078;p105"/>
          <p:cNvSpPr/>
          <p:nvPr/>
        </p:nvSpPr>
        <p:spPr>
          <a:xfrm>
            <a:off x="229256" y="141769"/>
            <a:ext cx="933075" cy="468450"/>
          </a:xfrm>
          <a:prstGeom prst="rect">
            <a:avLst/>
          </a:prstGeom>
          <a:solidFill>
            <a:srgbClr val="02031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20124D"/>
              </a:solidFill>
            </a:endParaRPr>
          </a:p>
        </p:txBody>
      </p:sp>
      <p:sp>
        <p:nvSpPr>
          <p:cNvPr id="1079" name="Google Shape;1079;p105"/>
          <p:cNvSpPr/>
          <p:nvPr/>
        </p:nvSpPr>
        <p:spPr>
          <a:xfrm>
            <a:off x="7054875" y="4565250"/>
            <a:ext cx="1220175" cy="468450"/>
          </a:xfrm>
          <a:prstGeom prst="rect">
            <a:avLst/>
          </a:prstGeom>
          <a:solidFill>
            <a:srgbClr val="02031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20124D"/>
              </a:solidFill>
            </a:endParaRPr>
          </a:p>
        </p:txBody>
      </p:sp>
      <p:pic>
        <p:nvPicPr>
          <p:cNvPr id="1080" name="Google Shape;1080;p105"/>
          <p:cNvPicPr preferRelativeResize="0"/>
          <p:nvPr/>
        </p:nvPicPr>
        <p:blipFill>
          <a:blip r:embed="rId3">
            <a:alphaModFix/>
          </a:blip>
          <a:stretch>
            <a:fillRect/>
          </a:stretch>
        </p:blipFill>
        <p:spPr>
          <a:xfrm>
            <a:off x="588225" y="1208419"/>
            <a:ext cx="4639387" cy="2906400"/>
          </a:xfrm>
          <a:prstGeom prst="rect">
            <a:avLst/>
          </a:prstGeom>
          <a:noFill/>
          <a:ln>
            <a:noFill/>
          </a:ln>
        </p:spPr>
      </p:pic>
      <p:grpSp>
        <p:nvGrpSpPr>
          <p:cNvPr id="1081" name="Google Shape;1081;p105"/>
          <p:cNvGrpSpPr/>
          <p:nvPr/>
        </p:nvGrpSpPr>
        <p:grpSpPr>
          <a:xfrm>
            <a:off x="6238050" y="3544388"/>
            <a:ext cx="819901" cy="819900"/>
            <a:chOff x="7576585" y="3810000"/>
            <a:chExt cx="1093202" cy="1093200"/>
          </a:xfrm>
        </p:grpSpPr>
        <p:sp>
          <p:nvSpPr>
            <p:cNvPr id="1082" name="Google Shape;1082;p105"/>
            <p:cNvSpPr/>
            <p:nvPr/>
          </p:nvSpPr>
          <p:spPr>
            <a:xfrm>
              <a:off x="7576587" y="3810000"/>
              <a:ext cx="1093200" cy="1093200"/>
            </a:xfrm>
            <a:prstGeom prst="ellipse">
              <a:avLst/>
            </a:prstGeom>
            <a:solidFill>
              <a:srgbClr val="6AA84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chemeClr val="lt1"/>
                </a:solidFill>
                <a:latin typeface="Quattrocento Sans"/>
                <a:ea typeface="Quattrocento Sans"/>
                <a:cs typeface="Quattrocento Sans"/>
                <a:sym typeface="Quattrocento Sans"/>
              </a:endParaRPr>
            </a:p>
          </p:txBody>
        </p:sp>
        <p:sp>
          <p:nvSpPr>
            <p:cNvPr id="1083" name="Google Shape;1083;p105"/>
            <p:cNvSpPr txBox="1"/>
            <p:nvPr/>
          </p:nvSpPr>
          <p:spPr>
            <a:xfrm>
              <a:off x="7576585" y="4217000"/>
              <a:ext cx="1093200" cy="5019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chemeClr val="lt1"/>
                  </a:solidFill>
                  <a:latin typeface="Roboto"/>
                  <a:ea typeface="Roboto"/>
                  <a:cs typeface="Roboto"/>
                  <a:sym typeface="Roboto"/>
                </a:rPr>
                <a:t>AdaBoost</a:t>
              </a:r>
              <a:endParaRPr sz="1200"/>
            </a:p>
          </p:txBody>
        </p:sp>
      </p:grpSp>
      <p:grpSp>
        <p:nvGrpSpPr>
          <p:cNvPr id="1084" name="Google Shape;1084;p105"/>
          <p:cNvGrpSpPr/>
          <p:nvPr/>
        </p:nvGrpSpPr>
        <p:grpSpPr>
          <a:xfrm>
            <a:off x="7112836" y="3544388"/>
            <a:ext cx="819982" cy="819900"/>
            <a:chOff x="7576587" y="3810000"/>
            <a:chExt cx="1093200" cy="1093200"/>
          </a:xfrm>
        </p:grpSpPr>
        <p:sp>
          <p:nvSpPr>
            <p:cNvPr id="1085" name="Google Shape;1085;p105"/>
            <p:cNvSpPr/>
            <p:nvPr/>
          </p:nvSpPr>
          <p:spPr>
            <a:xfrm>
              <a:off x="7576587" y="3810000"/>
              <a:ext cx="1093200" cy="1093200"/>
            </a:xfrm>
            <a:prstGeom prst="ellipse">
              <a:avLst/>
            </a:prstGeom>
            <a:solidFill>
              <a:srgbClr val="5F4B7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chemeClr val="lt1"/>
                </a:solidFill>
                <a:latin typeface="Quattrocento Sans"/>
                <a:ea typeface="Quattrocento Sans"/>
                <a:cs typeface="Quattrocento Sans"/>
                <a:sym typeface="Quattrocento Sans"/>
              </a:endParaRPr>
            </a:p>
          </p:txBody>
        </p:sp>
        <p:sp>
          <p:nvSpPr>
            <p:cNvPr id="1086" name="Google Shape;1086;p105"/>
            <p:cNvSpPr txBox="1"/>
            <p:nvPr/>
          </p:nvSpPr>
          <p:spPr>
            <a:xfrm>
              <a:off x="7676936" y="4032700"/>
              <a:ext cx="892500" cy="624600"/>
            </a:xfrm>
            <a:prstGeom prst="rect">
              <a:avLst/>
            </a:prstGeom>
            <a:solidFill>
              <a:srgbClr val="5F4B7E"/>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000">
                  <a:solidFill>
                    <a:schemeClr val="lt1"/>
                  </a:solidFill>
                  <a:latin typeface="Roboto"/>
                  <a:ea typeface="Roboto"/>
                  <a:cs typeface="Roboto"/>
                  <a:sym typeface="Roboto"/>
                </a:rPr>
                <a:t>Gaussian Naive Bayes</a:t>
              </a:r>
              <a:endParaRPr sz="1000"/>
            </a:p>
          </p:txBody>
        </p:sp>
      </p:gr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066"/>
                                        </p:tgtEl>
                                        <p:attrNameLst>
                                          <p:attrName>style.visibility</p:attrName>
                                        </p:attrNameLst>
                                      </p:cBhvr>
                                      <p:to>
                                        <p:strVal val="visible"/>
                                      </p:to>
                                    </p:set>
                                    <p:anim calcmode="lin" valueType="num">
                                      <p:cBhvr additive="base">
                                        <p:cTn dur="750"/>
                                        <p:tgtEl>
                                          <p:spTgt spid="1066"/>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250"/>
                                  </p:stCondLst>
                                  <p:childTnLst>
                                    <p:set>
                                      <p:cBhvr>
                                        <p:cTn dur="1" fill="hold">
                                          <p:stCondLst>
                                            <p:cond delay="0"/>
                                          </p:stCondLst>
                                        </p:cTn>
                                        <p:tgtEl>
                                          <p:spTgt spid="1067"/>
                                        </p:tgtEl>
                                        <p:attrNameLst>
                                          <p:attrName>style.visibility</p:attrName>
                                        </p:attrNameLst>
                                      </p:cBhvr>
                                      <p:to>
                                        <p:strVal val="visible"/>
                                      </p:to>
                                    </p:set>
                                    <p:animEffect filter="fade" transition="in">
                                      <p:cBhvr>
                                        <p:cTn dur="500"/>
                                        <p:tgtEl>
                                          <p:spTgt spid="1067"/>
                                        </p:tgtEl>
                                      </p:cBhvr>
                                    </p:animEffect>
                                  </p:childTnLst>
                                </p:cTn>
                              </p:par>
                              <p:par>
                                <p:cTn fill="hold" nodeType="withEffect" presetClass="entr" presetID="10" presetSubtype="0">
                                  <p:stCondLst>
                                    <p:cond delay="500"/>
                                  </p:stCondLst>
                                  <p:childTnLst>
                                    <p:set>
                                      <p:cBhvr>
                                        <p:cTn dur="1" fill="hold">
                                          <p:stCondLst>
                                            <p:cond delay="0"/>
                                          </p:stCondLst>
                                        </p:cTn>
                                        <p:tgtEl>
                                          <p:spTgt spid="1068"/>
                                        </p:tgtEl>
                                        <p:attrNameLst>
                                          <p:attrName>style.visibility</p:attrName>
                                        </p:attrNameLst>
                                      </p:cBhvr>
                                      <p:to>
                                        <p:strVal val="visible"/>
                                      </p:to>
                                    </p:set>
                                    <p:animEffect filter="fade" transition="in">
                                      <p:cBhvr>
                                        <p:cTn dur="500"/>
                                        <p:tgtEl>
                                          <p:spTgt spid="1068"/>
                                        </p:tgtEl>
                                      </p:cBhvr>
                                    </p:animEffect>
                                  </p:childTnLst>
                                </p:cTn>
                              </p:par>
                              <p:par>
                                <p:cTn fill="hold" nodeType="withEffect" presetClass="entr" presetID="10" presetSubtype="0">
                                  <p:stCondLst>
                                    <p:cond delay="750"/>
                                  </p:stCondLst>
                                  <p:childTnLst>
                                    <p:set>
                                      <p:cBhvr>
                                        <p:cTn dur="1" fill="hold">
                                          <p:stCondLst>
                                            <p:cond delay="0"/>
                                          </p:stCondLst>
                                        </p:cTn>
                                        <p:tgtEl>
                                          <p:spTgt spid="1071"/>
                                        </p:tgtEl>
                                        <p:attrNameLst>
                                          <p:attrName>style.visibility</p:attrName>
                                        </p:attrNameLst>
                                      </p:cBhvr>
                                      <p:to>
                                        <p:strVal val="visible"/>
                                      </p:to>
                                    </p:set>
                                    <p:animEffect filter="fade" transition="in">
                                      <p:cBhvr>
                                        <p:cTn dur="500"/>
                                        <p:tgtEl>
                                          <p:spTgt spid="1071"/>
                                        </p:tgtEl>
                                      </p:cBhvr>
                                    </p:animEffect>
                                  </p:childTnLst>
                                </p:cTn>
                              </p:par>
                              <p:par>
                                <p:cTn fill="hold" nodeType="withEffect" presetClass="entr" presetID="10" presetSubtype="0">
                                  <p:stCondLst>
                                    <p:cond delay="1000"/>
                                  </p:stCondLst>
                                  <p:childTnLst>
                                    <p:set>
                                      <p:cBhvr>
                                        <p:cTn dur="1" fill="hold">
                                          <p:stCondLst>
                                            <p:cond delay="0"/>
                                          </p:stCondLst>
                                        </p:cTn>
                                        <p:tgtEl>
                                          <p:spTgt spid="1074"/>
                                        </p:tgtEl>
                                        <p:attrNameLst>
                                          <p:attrName>style.visibility</p:attrName>
                                        </p:attrNameLst>
                                      </p:cBhvr>
                                      <p:to>
                                        <p:strVal val="visible"/>
                                      </p:to>
                                    </p:set>
                                    <p:animEffect filter="fade" transition="in">
                                      <p:cBhvr>
                                        <p:cTn dur="500"/>
                                        <p:tgtEl>
                                          <p:spTgt spid="1074"/>
                                        </p:tgtEl>
                                      </p:cBhvr>
                                    </p:animEffect>
                                  </p:childTnLst>
                                </p:cTn>
                              </p:par>
                              <p:par>
                                <p:cTn fill="hold" nodeType="withEffect" presetClass="entr" presetID="10" presetSubtype="0">
                                  <p:stCondLst>
                                    <p:cond delay="0"/>
                                  </p:stCondLst>
                                  <p:childTnLst>
                                    <p:set>
                                      <p:cBhvr>
                                        <p:cTn dur="1" fill="hold">
                                          <p:stCondLst>
                                            <p:cond delay="0"/>
                                          </p:stCondLst>
                                        </p:cTn>
                                        <p:tgtEl>
                                          <p:spTgt spid="1081"/>
                                        </p:tgtEl>
                                        <p:attrNameLst>
                                          <p:attrName>style.visibility</p:attrName>
                                        </p:attrNameLst>
                                      </p:cBhvr>
                                      <p:to>
                                        <p:strVal val="visible"/>
                                      </p:to>
                                    </p:set>
                                    <p:animEffect filter="fade" transition="in">
                                      <p:cBhvr>
                                        <p:cTn dur="1000"/>
                                        <p:tgtEl>
                                          <p:spTgt spid="1081"/>
                                        </p:tgtEl>
                                      </p:cBhvr>
                                    </p:animEffect>
                                  </p:childTnLst>
                                </p:cTn>
                              </p:par>
                              <p:par>
                                <p:cTn fill="hold" nodeType="withEffect" presetClass="entr" presetID="10" presetSubtype="0">
                                  <p:stCondLst>
                                    <p:cond delay="0"/>
                                  </p:stCondLst>
                                  <p:childTnLst>
                                    <p:set>
                                      <p:cBhvr>
                                        <p:cTn dur="1" fill="hold">
                                          <p:stCondLst>
                                            <p:cond delay="0"/>
                                          </p:stCondLst>
                                        </p:cTn>
                                        <p:tgtEl>
                                          <p:spTgt spid="1084"/>
                                        </p:tgtEl>
                                        <p:attrNameLst>
                                          <p:attrName>style.visibility</p:attrName>
                                        </p:attrNameLst>
                                      </p:cBhvr>
                                      <p:to>
                                        <p:strVal val="visible"/>
                                      </p:to>
                                    </p:set>
                                    <p:animEffect filter="fade" transition="in">
                                      <p:cBhvr>
                                        <p:cTn dur="1000"/>
                                        <p:tgtEl>
                                          <p:spTgt spid="10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106"/>
          <p:cNvSpPr/>
          <p:nvPr/>
        </p:nvSpPr>
        <p:spPr>
          <a:xfrm>
            <a:off x="229256" y="238800"/>
            <a:ext cx="933000" cy="468600"/>
          </a:xfrm>
          <a:prstGeom prst="rect">
            <a:avLst/>
          </a:prstGeom>
          <a:solidFill>
            <a:srgbClr val="02031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20124D"/>
              </a:solidFill>
            </a:endParaRPr>
          </a:p>
        </p:txBody>
      </p:sp>
      <p:sp>
        <p:nvSpPr>
          <p:cNvPr id="1092" name="Google Shape;1092;p106"/>
          <p:cNvSpPr/>
          <p:nvPr/>
        </p:nvSpPr>
        <p:spPr>
          <a:xfrm>
            <a:off x="229256" y="4495088"/>
            <a:ext cx="933000" cy="468600"/>
          </a:xfrm>
          <a:prstGeom prst="rect">
            <a:avLst/>
          </a:prstGeom>
          <a:solidFill>
            <a:srgbClr val="02031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20124D"/>
              </a:solidFill>
            </a:endParaRPr>
          </a:p>
        </p:txBody>
      </p:sp>
      <p:sp>
        <p:nvSpPr>
          <p:cNvPr id="1093" name="Google Shape;1093;p106"/>
          <p:cNvSpPr/>
          <p:nvPr/>
        </p:nvSpPr>
        <p:spPr>
          <a:xfrm>
            <a:off x="7048481" y="4495088"/>
            <a:ext cx="1284900" cy="468600"/>
          </a:xfrm>
          <a:prstGeom prst="rect">
            <a:avLst/>
          </a:prstGeom>
          <a:solidFill>
            <a:srgbClr val="02031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20124D"/>
              </a:solidFill>
            </a:endParaRPr>
          </a:p>
        </p:txBody>
      </p:sp>
      <p:sp>
        <p:nvSpPr>
          <p:cNvPr id="1094" name="Google Shape;1094;p106"/>
          <p:cNvSpPr txBox="1"/>
          <p:nvPr/>
        </p:nvSpPr>
        <p:spPr>
          <a:xfrm>
            <a:off x="289857" y="1445169"/>
            <a:ext cx="2049300" cy="254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FFFFFF"/>
                </a:solidFill>
                <a:latin typeface="Roboto"/>
                <a:ea typeface="Roboto"/>
                <a:cs typeface="Roboto"/>
                <a:sym typeface="Roboto"/>
              </a:rPr>
              <a:t>Defining Problem Statement</a:t>
            </a:r>
            <a:endParaRPr sz="1200">
              <a:solidFill>
                <a:srgbClr val="FFFFFF"/>
              </a:solidFill>
              <a:latin typeface="Roboto"/>
              <a:ea typeface="Roboto"/>
              <a:cs typeface="Roboto"/>
              <a:sym typeface="Roboto"/>
            </a:endParaRPr>
          </a:p>
        </p:txBody>
      </p:sp>
      <p:sp>
        <p:nvSpPr>
          <p:cNvPr id="1095" name="Google Shape;1095;p106"/>
          <p:cNvSpPr txBox="1"/>
          <p:nvPr/>
        </p:nvSpPr>
        <p:spPr>
          <a:xfrm>
            <a:off x="289856" y="2612513"/>
            <a:ext cx="1903200" cy="46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FFFFFF"/>
                </a:solidFill>
                <a:latin typeface="Roboto"/>
                <a:ea typeface="Roboto"/>
                <a:cs typeface="Roboto"/>
                <a:sym typeface="Roboto"/>
              </a:rPr>
              <a:t>Relevant Data Collection</a:t>
            </a:r>
            <a:endParaRPr sz="1200">
              <a:solidFill>
                <a:srgbClr val="FFFFFF"/>
              </a:solidFill>
              <a:latin typeface="Roboto"/>
              <a:ea typeface="Roboto"/>
              <a:cs typeface="Roboto"/>
              <a:sym typeface="Roboto"/>
            </a:endParaRPr>
          </a:p>
        </p:txBody>
      </p:sp>
      <p:sp>
        <p:nvSpPr>
          <p:cNvPr id="1096" name="Google Shape;1096;p106"/>
          <p:cNvSpPr txBox="1"/>
          <p:nvPr/>
        </p:nvSpPr>
        <p:spPr>
          <a:xfrm>
            <a:off x="175210" y="3782288"/>
            <a:ext cx="2122800" cy="2541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 sz="1200">
                <a:solidFill>
                  <a:srgbClr val="FFFFFF"/>
                </a:solidFill>
                <a:latin typeface="Roboto"/>
                <a:ea typeface="Roboto"/>
                <a:cs typeface="Roboto"/>
                <a:sym typeface="Roboto"/>
              </a:rPr>
              <a:t>Exploratory Data Analysis</a:t>
            </a:r>
            <a:endParaRPr sz="1200">
              <a:solidFill>
                <a:srgbClr val="FFFFFF"/>
              </a:solidFill>
              <a:latin typeface="Roboto"/>
              <a:ea typeface="Roboto"/>
              <a:cs typeface="Roboto"/>
              <a:sym typeface="Roboto"/>
            </a:endParaRPr>
          </a:p>
        </p:txBody>
      </p:sp>
      <p:sp>
        <p:nvSpPr>
          <p:cNvPr id="1097" name="Google Shape;1097;p106"/>
          <p:cNvSpPr txBox="1"/>
          <p:nvPr/>
        </p:nvSpPr>
        <p:spPr>
          <a:xfrm flipH="1">
            <a:off x="6906984" y="1434032"/>
            <a:ext cx="2238300" cy="263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FFFFFF"/>
                </a:solidFill>
                <a:latin typeface="Roboto"/>
                <a:ea typeface="Roboto"/>
                <a:cs typeface="Roboto"/>
                <a:sym typeface="Roboto"/>
              </a:rPr>
              <a:t>Hyper-parameter tuning</a:t>
            </a:r>
            <a:endParaRPr sz="1200">
              <a:solidFill>
                <a:srgbClr val="FFFFFF"/>
              </a:solidFill>
              <a:latin typeface="Roboto"/>
              <a:ea typeface="Roboto"/>
              <a:cs typeface="Roboto"/>
              <a:sym typeface="Roboto"/>
            </a:endParaRPr>
          </a:p>
        </p:txBody>
      </p:sp>
      <p:sp>
        <p:nvSpPr>
          <p:cNvPr id="1098" name="Google Shape;1098;p106"/>
          <p:cNvSpPr txBox="1"/>
          <p:nvPr/>
        </p:nvSpPr>
        <p:spPr>
          <a:xfrm flipH="1">
            <a:off x="5961443" y="4219694"/>
            <a:ext cx="1944300" cy="254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FFFFFF"/>
                </a:solidFill>
                <a:latin typeface="Roboto"/>
                <a:ea typeface="Roboto"/>
                <a:cs typeface="Roboto"/>
                <a:sym typeface="Roboto"/>
              </a:rPr>
              <a:t>Feature Selection (Choice of Relevant features)</a:t>
            </a:r>
            <a:endParaRPr sz="1200">
              <a:solidFill>
                <a:srgbClr val="FFFFFF"/>
              </a:solidFill>
              <a:latin typeface="Roboto"/>
              <a:ea typeface="Roboto"/>
              <a:cs typeface="Roboto"/>
              <a:sym typeface="Roboto"/>
            </a:endParaRPr>
          </a:p>
        </p:txBody>
      </p:sp>
      <p:sp>
        <p:nvSpPr>
          <p:cNvPr id="1099" name="Google Shape;1099;p106"/>
          <p:cNvSpPr txBox="1"/>
          <p:nvPr/>
        </p:nvSpPr>
        <p:spPr>
          <a:xfrm flipH="1">
            <a:off x="3657356" y="4334531"/>
            <a:ext cx="1362600" cy="254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FFFFFF"/>
                </a:solidFill>
                <a:latin typeface="Roboto"/>
                <a:ea typeface="Roboto"/>
                <a:cs typeface="Roboto"/>
                <a:sym typeface="Roboto"/>
              </a:rPr>
              <a:t>Pre-Processing</a:t>
            </a:r>
            <a:endParaRPr sz="1200">
              <a:solidFill>
                <a:srgbClr val="FFFFFF"/>
              </a:solidFill>
              <a:latin typeface="Roboto"/>
              <a:ea typeface="Roboto"/>
              <a:cs typeface="Roboto"/>
              <a:sym typeface="Roboto"/>
            </a:endParaRPr>
          </a:p>
          <a:p>
            <a:pPr indent="0" lvl="0" marL="0" marR="0" rtl="0" algn="l">
              <a:spcBef>
                <a:spcPts val="0"/>
              </a:spcBef>
              <a:spcAft>
                <a:spcPts val="0"/>
              </a:spcAft>
              <a:buNone/>
            </a:pPr>
            <a:r>
              <a:t/>
            </a:r>
            <a:endParaRPr sz="1200">
              <a:solidFill>
                <a:srgbClr val="FFFFFF"/>
              </a:solidFill>
              <a:latin typeface="Roboto"/>
              <a:ea typeface="Roboto"/>
              <a:cs typeface="Roboto"/>
              <a:sym typeface="Roboto"/>
            </a:endParaRPr>
          </a:p>
        </p:txBody>
      </p:sp>
      <p:grpSp>
        <p:nvGrpSpPr>
          <p:cNvPr id="1100" name="Google Shape;1100;p106"/>
          <p:cNvGrpSpPr/>
          <p:nvPr/>
        </p:nvGrpSpPr>
        <p:grpSpPr>
          <a:xfrm>
            <a:off x="2429134" y="1386739"/>
            <a:ext cx="422100" cy="422100"/>
            <a:chOff x="3205479" y="1848986"/>
            <a:chExt cx="562800" cy="562800"/>
          </a:xfrm>
        </p:grpSpPr>
        <p:sp>
          <p:nvSpPr>
            <p:cNvPr id="1101" name="Google Shape;1101;p106"/>
            <p:cNvSpPr/>
            <p:nvPr/>
          </p:nvSpPr>
          <p:spPr>
            <a:xfrm>
              <a:off x="3205479" y="1848986"/>
              <a:ext cx="562800" cy="562800"/>
            </a:xfrm>
            <a:prstGeom prst="ellipse">
              <a:avLst/>
            </a:prstGeom>
            <a:gradFill>
              <a:gsLst>
                <a:gs pos="0">
                  <a:srgbClr val="8068A5"/>
                </a:gs>
                <a:gs pos="11000">
                  <a:srgbClr val="8068A5"/>
                </a:gs>
                <a:gs pos="100000">
                  <a:srgbClr val="5F4B7E"/>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1102" name="Google Shape;1102;p106"/>
            <p:cNvSpPr txBox="1"/>
            <p:nvPr/>
          </p:nvSpPr>
          <p:spPr>
            <a:xfrm>
              <a:off x="3215154" y="1961106"/>
              <a:ext cx="5433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01</a:t>
              </a:r>
              <a:endParaRPr sz="1100"/>
            </a:p>
          </p:txBody>
        </p:sp>
      </p:grpSp>
      <p:grpSp>
        <p:nvGrpSpPr>
          <p:cNvPr id="1103" name="Google Shape;1103;p106"/>
          <p:cNvGrpSpPr/>
          <p:nvPr/>
        </p:nvGrpSpPr>
        <p:grpSpPr>
          <a:xfrm>
            <a:off x="2114520" y="2529685"/>
            <a:ext cx="422100" cy="422100"/>
            <a:chOff x="3205479" y="1848986"/>
            <a:chExt cx="562800" cy="562800"/>
          </a:xfrm>
        </p:grpSpPr>
        <p:sp>
          <p:nvSpPr>
            <p:cNvPr id="1104" name="Google Shape;1104;p106"/>
            <p:cNvSpPr/>
            <p:nvPr/>
          </p:nvSpPr>
          <p:spPr>
            <a:xfrm>
              <a:off x="3205479" y="1848986"/>
              <a:ext cx="562800" cy="562800"/>
            </a:xfrm>
            <a:prstGeom prst="ellipse">
              <a:avLst/>
            </a:prstGeom>
            <a:gradFill>
              <a:gsLst>
                <a:gs pos="0">
                  <a:srgbClr val="48A1FA"/>
                </a:gs>
                <a:gs pos="11000">
                  <a:srgbClr val="48A1FA"/>
                </a:gs>
                <a:gs pos="100000">
                  <a:srgbClr val="0678EB"/>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1105" name="Google Shape;1105;p106"/>
            <p:cNvSpPr txBox="1"/>
            <p:nvPr/>
          </p:nvSpPr>
          <p:spPr>
            <a:xfrm>
              <a:off x="3215154" y="1961106"/>
              <a:ext cx="5433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02</a:t>
              </a:r>
              <a:endParaRPr sz="1100"/>
            </a:p>
          </p:txBody>
        </p:sp>
      </p:grpSp>
      <p:grpSp>
        <p:nvGrpSpPr>
          <p:cNvPr id="1106" name="Google Shape;1106;p106"/>
          <p:cNvGrpSpPr/>
          <p:nvPr/>
        </p:nvGrpSpPr>
        <p:grpSpPr>
          <a:xfrm>
            <a:off x="2398513" y="3621837"/>
            <a:ext cx="422100" cy="422100"/>
            <a:chOff x="3205479" y="1848986"/>
            <a:chExt cx="562800" cy="562800"/>
          </a:xfrm>
        </p:grpSpPr>
        <p:sp>
          <p:nvSpPr>
            <p:cNvPr id="1107" name="Google Shape;1107;p106"/>
            <p:cNvSpPr/>
            <p:nvPr/>
          </p:nvSpPr>
          <p:spPr>
            <a:xfrm>
              <a:off x="3205479" y="1848986"/>
              <a:ext cx="562800" cy="562800"/>
            </a:xfrm>
            <a:prstGeom prst="ellipse">
              <a:avLst/>
            </a:prstGeom>
            <a:gradFill>
              <a:gsLst>
                <a:gs pos="0">
                  <a:srgbClr val="2ECCE4"/>
                </a:gs>
                <a:gs pos="11000">
                  <a:srgbClr val="2ECCE4"/>
                </a:gs>
                <a:gs pos="100000">
                  <a:srgbClr val="17A1B5"/>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1108" name="Google Shape;1108;p106"/>
            <p:cNvSpPr txBox="1"/>
            <p:nvPr/>
          </p:nvSpPr>
          <p:spPr>
            <a:xfrm>
              <a:off x="3215154" y="1961106"/>
              <a:ext cx="5433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03</a:t>
              </a:r>
              <a:endParaRPr sz="1100"/>
            </a:p>
          </p:txBody>
        </p:sp>
      </p:grpSp>
      <p:grpSp>
        <p:nvGrpSpPr>
          <p:cNvPr id="1109" name="Google Shape;1109;p106"/>
          <p:cNvGrpSpPr/>
          <p:nvPr/>
        </p:nvGrpSpPr>
        <p:grpSpPr>
          <a:xfrm>
            <a:off x="3181078" y="4250487"/>
            <a:ext cx="422100" cy="422100"/>
            <a:chOff x="3205479" y="1848986"/>
            <a:chExt cx="562800" cy="562800"/>
          </a:xfrm>
        </p:grpSpPr>
        <p:sp>
          <p:nvSpPr>
            <p:cNvPr id="1110" name="Google Shape;1110;p106"/>
            <p:cNvSpPr/>
            <p:nvPr/>
          </p:nvSpPr>
          <p:spPr>
            <a:xfrm>
              <a:off x="3205479" y="1848986"/>
              <a:ext cx="562800" cy="562800"/>
            </a:xfrm>
            <a:prstGeom prst="ellipse">
              <a:avLst/>
            </a:prstGeom>
            <a:gradFill>
              <a:gsLst>
                <a:gs pos="0">
                  <a:srgbClr val="EE589E"/>
                </a:gs>
                <a:gs pos="11000">
                  <a:srgbClr val="EE589E"/>
                </a:gs>
                <a:gs pos="100000">
                  <a:srgbClr val="DD1673"/>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1111" name="Google Shape;1111;p106"/>
            <p:cNvSpPr txBox="1"/>
            <p:nvPr/>
          </p:nvSpPr>
          <p:spPr>
            <a:xfrm>
              <a:off x="3215154" y="1961106"/>
              <a:ext cx="5433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04</a:t>
              </a:r>
              <a:endParaRPr sz="1100"/>
            </a:p>
          </p:txBody>
        </p:sp>
      </p:grpSp>
      <p:grpSp>
        <p:nvGrpSpPr>
          <p:cNvPr id="1112" name="Google Shape;1112;p106"/>
          <p:cNvGrpSpPr/>
          <p:nvPr/>
        </p:nvGrpSpPr>
        <p:grpSpPr>
          <a:xfrm>
            <a:off x="5471784" y="4219691"/>
            <a:ext cx="422100" cy="422100"/>
            <a:chOff x="3205479" y="1848986"/>
            <a:chExt cx="562800" cy="562800"/>
          </a:xfrm>
        </p:grpSpPr>
        <p:sp>
          <p:nvSpPr>
            <p:cNvPr id="1113" name="Google Shape;1113;p106"/>
            <p:cNvSpPr/>
            <p:nvPr/>
          </p:nvSpPr>
          <p:spPr>
            <a:xfrm>
              <a:off x="3205479" y="1848986"/>
              <a:ext cx="562800" cy="562800"/>
            </a:xfrm>
            <a:prstGeom prst="ellipse">
              <a:avLst/>
            </a:prstGeom>
            <a:gradFill>
              <a:gsLst>
                <a:gs pos="0">
                  <a:srgbClr val="FF974E"/>
                </a:gs>
                <a:gs pos="11000">
                  <a:srgbClr val="FF974E"/>
                </a:gs>
                <a:gs pos="100000">
                  <a:srgbClr val="F96700"/>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1114" name="Google Shape;1114;p106"/>
            <p:cNvSpPr txBox="1"/>
            <p:nvPr/>
          </p:nvSpPr>
          <p:spPr>
            <a:xfrm>
              <a:off x="3215154" y="1961106"/>
              <a:ext cx="5433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05</a:t>
              </a:r>
              <a:endParaRPr sz="1100"/>
            </a:p>
          </p:txBody>
        </p:sp>
      </p:grpSp>
      <p:grpSp>
        <p:nvGrpSpPr>
          <p:cNvPr id="1115" name="Google Shape;1115;p106"/>
          <p:cNvGrpSpPr/>
          <p:nvPr/>
        </p:nvGrpSpPr>
        <p:grpSpPr>
          <a:xfrm>
            <a:off x="4936363" y="2206210"/>
            <a:ext cx="594510" cy="596838"/>
            <a:chOff x="6581817" y="2941613"/>
            <a:chExt cx="792680" cy="795785"/>
          </a:xfrm>
        </p:grpSpPr>
        <p:sp>
          <p:nvSpPr>
            <p:cNvPr id="1116" name="Google Shape;1116;p106"/>
            <p:cNvSpPr/>
            <p:nvPr/>
          </p:nvSpPr>
          <p:spPr>
            <a:xfrm>
              <a:off x="6581817" y="2941613"/>
              <a:ext cx="792680" cy="795785"/>
            </a:xfrm>
            <a:custGeom>
              <a:rect b="b" l="l" r="r" t="t"/>
              <a:pathLst>
                <a:path extrusionOk="0" h="493" w="491">
                  <a:moveTo>
                    <a:pt x="491" y="209"/>
                  </a:moveTo>
                  <a:cubicBezTo>
                    <a:pt x="473" y="147"/>
                    <a:pt x="473" y="147"/>
                    <a:pt x="473" y="147"/>
                  </a:cubicBezTo>
                  <a:cubicBezTo>
                    <a:pt x="425" y="153"/>
                    <a:pt x="425" y="153"/>
                    <a:pt x="425" y="153"/>
                  </a:cubicBezTo>
                  <a:cubicBezTo>
                    <a:pt x="416" y="135"/>
                    <a:pt x="403" y="118"/>
                    <a:pt x="389" y="104"/>
                  </a:cubicBezTo>
                  <a:cubicBezTo>
                    <a:pt x="409" y="61"/>
                    <a:pt x="409" y="61"/>
                    <a:pt x="409" y="61"/>
                  </a:cubicBezTo>
                  <a:cubicBezTo>
                    <a:pt x="356" y="25"/>
                    <a:pt x="356" y="25"/>
                    <a:pt x="356" y="25"/>
                  </a:cubicBezTo>
                  <a:cubicBezTo>
                    <a:pt x="323" y="61"/>
                    <a:pt x="323" y="61"/>
                    <a:pt x="323" y="61"/>
                  </a:cubicBezTo>
                  <a:cubicBezTo>
                    <a:pt x="304" y="53"/>
                    <a:pt x="284" y="48"/>
                    <a:pt x="264" y="47"/>
                  </a:cubicBezTo>
                  <a:cubicBezTo>
                    <a:pt x="252" y="0"/>
                    <a:pt x="252" y="0"/>
                    <a:pt x="252" y="0"/>
                  </a:cubicBezTo>
                  <a:cubicBezTo>
                    <a:pt x="188" y="6"/>
                    <a:pt x="188" y="6"/>
                    <a:pt x="188" y="6"/>
                  </a:cubicBezTo>
                  <a:cubicBezTo>
                    <a:pt x="185" y="56"/>
                    <a:pt x="185" y="56"/>
                    <a:pt x="185" y="56"/>
                  </a:cubicBezTo>
                  <a:cubicBezTo>
                    <a:pt x="166" y="63"/>
                    <a:pt x="148" y="72"/>
                    <a:pt x="132" y="83"/>
                  </a:cubicBezTo>
                  <a:cubicBezTo>
                    <a:pt x="92" y="54"/>
                    <a:pt x="92" y="54"/>
                    <a:pt x="92" y="54"/>
                  </a:cubicBezTo>
                  <a:cubicBezTo>
                    <a:pt x="47" y="101"/>
                    <a:pt x="47" y="101"/>
                    <a:pt x="47" y="101"/>
                  </a:cubicBezTo>
                  <a:cubicBezTo>
                    <a:pt x="78" y="141"/>
                    <a:pt x="78" y="141"/>
                    <a:pt x="78" y="141"/>
                  </a:cubicBezTo>
                  <a:cubicBezTo>
                    <a:pt x="68" y="158"/>
                    <a:pt x="60" y="176"/>
                    <a:pt x="55" y="195"/>
                  </a:cubicBezTo>
                  <a:cubicBezTo>
                    <a:pt x="4" y="199"/>
                    <a:pt x="4" y="199"/>
                    <a:pt x="4" y="199"/>
                  </a:cubicBezTo>
                  <a:cubicBezTo>
                    <a:pt x="0" y="263"/>
                    <a:pt x="0" y="263"/>
                    <a:pt x="0" y="263"/>
                  </a:cubicBezTo>
                  <a:cubicBezTo>
                    <a:pt x="50" y="275"/>
                    <a:pt x="50" y="275"/>
                    <a:pt x="50" y="275"/>
                  </a:cubicBezTo>
                  <a:cubicBezTo>
                    <a:pt x="51" y="283"/>
                    <a:pt x="53" y="292"/>
                    <a:pt x="56" y="301"/>
                  </a:cubicBezTo>
                  <a:cubicBezTo>
                    <a:pt x="59" y="311"/>
                    <a:pt x="62" y="321"/>
                    <a:pt x="67" y="330"/>
                  </a:cubicBezTo>
                  <a:cubicBezTo>
                    <a:pt x="30" y="366"/>
                    <a:pt x="30" y="366"/>
                    <a:pt x="30" y="366"/>
                  </a:cubicBezTo>
                  <a:cubicBezTo>
                    <a:pt x="68" y="418"/>
                    <a:pt x="68" y="418"/>
                    <a:pt x="68" y="418"/>
                  </a:cubicBezTo>
                  <a:cubicBezTo>
                    <a:pt x="114" y="394"/>
                    <a:pt x="114" y="394"/>
                    <a:pt x="114" y="394"/>
                  </a:cubicBezTo>
                  <a:cubicBezTo>
                    <a:pt x="128" y="408"/>
                    <a:pt x="145" y="418"/>
                    <a:pt x="162" y="427"/>
                  </a:cubicBezTo>
                  <a:cubicBezTo>
                    <a:pt x="157" y="477"/>
                    <a:pt x="157" y="477"/>
                    <a:pt x="157" y="477"/>
                  </a:cubicBezTo>
                  <a:cubicBezTo>
                    <a:pt x="220" y="493"/>
                    <a:pt x="220" y="493"/>
                    <a:pt x="220" y="493"/>
                  </a:cubicBezTo>
                  <a:cubicBezTo>
                    <a:pt x="240" y="446"/>
                    <a:pt x="240" y="446"/>
                    <a:pt x="240" y="446"/>
                  </a:cubicBezTo>
                  <a:cubicBezTo>
                    <a:pt x="259" y="447"/>
                    <a:pt x="279" y="445"/>
                    <a:pt x="298" y="440"/>
                  </a:cubicBezTo>
                  <a:cubicBezTo>
                    <a:pt x="327" y="481"/>
                    <a:pt x="327" y="481"/>
                    <a:pt x="327" y="481"/>
                  </a:cubicBezTo>
                  <a:cubicBezTo>
                    <a:pt x="384" y="453"/>
                    <a:pt x="384" y="453"/>
                    <a:pt x="384" y="453"/>
                  </a:cubicBezTo>
                  <a:cubicBezTo>
                    <a:pt x="370" y="405"/>
                    <a:pt x="370" y="405"/>
                    <a:pt x="370" y="405"/>
                  </a:cubicBezTo>
                  <a:cubicBezTo>
                    <a:pt x="386" y="393"/>
                    <a:pt x="400" y="378"/>
                    <a:pt x="411" y="362"/>
                  </a:cubicBezTo>
                  <a:cubicBezTo>
                    <a:pt x="458" y="375"/>
                    <a:pt x="458" y="375"/>
                    <a:pt x="458" y="375"/>
                  </a:cubicBezTo>
                  <a:cubicBezTo>
                    <a:pt x="485" y="316"/>
                    <a:pt x="485" y="316"/>
                    <a:pt x="485" y="316"/>
                  </a:cubicBezTo>
                  <a:cubicBezTo>
                    <a:pt x="443" y="290"/>
                    <a:pt x="443" y="290"/>
                    <a:pt x="443" y="290"/>
                  </a:cubicBezTo>
                  <a:cubicBezTo>
                    <a:pt x="448" y="270"/>
                    <a:pt x="449" y="249"/>
                    <a:pt x="447" y="229"/>
                  </a:cubicBezTo>
                  <a:lnTo>
                    <a:pt x="491" y="209"/>
                  </a:lnTo>
                  <a:close/>
                  <a:moveTo>
                    <a:pt x="288" y="387"/>
                  </a:moveTo>
                  <a:cubicBezTo>
                    <a:pt x="210" y="409"/>
                    <a:pt x="129" y="364"/>
                    <a:pt x="107" y="286"/>
                  </a:cubicBezTo>
                  <a:cubicBezTo>
                    <a:pt x="85" y="208"/>
                    <a:pt x="130" y="127"/>
                    <a:pt x="208" y="105"/>
                  </a:cubicBezTo>
                  <a:cubicBezTo>
                    <a:pt x="286" y="83"/>
                    <a:pt x="367" y="128"/>
                    <a:pt x="389" y="206"/>
                  </a:cubicBezTo>
                  <a:cubicBezTo>
                    <a:pt x="411" y="284"/>
                    <a:pt x="366" y="365"/>
                    <a:pt x="288" y="387"/>
                  </a:cubicBezTo>
                  <a:close/>
                </a:path>
              </a:pathLst>
            </a:custGeom>
            <a:solidFill>
              <a:srgbClr val="FF974E"/>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1117" name="Google Shape;1117;p106"/>
            <p:cNvSpPr/>
            <p:nvPr/>
          </p:nvSpPr>
          <p:spPr>
            <a:xfrm>
              <a:off x="6823968" y="3178590"/>
              <a:ext cx="319800" cy="319800"/>
            </a:xfrm>
            <a:prstGeom prst="ellipse">
              <a:avLst/>
            </a:prstGeom>
            <a:solidFill>
              <a:srgbClr val="FF974E"/>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grpSp>
      <p:grpSp>
        <p:nvGrpSpPr>
          <p:cNvPr id="1118" name="Google Shape;1118;p106"/>
          <p:cNvGrpSpPr/>
          <p:nvPr/>
        </p:nvGrpSpPr>
        <p:grpSpPr>
          <a:xfrm>
            <a:off x="3102385" y="1841432"/>
            <a:ext cx="992662" cy="989556"/>
            <a:chOff x="4136513" y="2455243"/>
            <a:chExt cx="1323550" cy="1319408"/>
          </a:xfrm>
        </p:grpSpPr>
        <p:sp>
          <p:nvSpPr>
            <p:cNvPr id="1119" name="Google Shape;1119;p106"/>
            <p:cNvSpPr/>
            <p:nvPr/>
          </p:nvSpPr>
          <p:spPr>
            <a:xfrm>
              <a:off x="4136513" y="2455243"/>
              <a:ext cx="1323550" cy="1319408"/>
            </a:xfrm>
            <a:custGeom>
              <a:rect b="b" l="l" r="r" t="t"/>
              <a:pathLst>
                <a:path extrusionOk="0" h="817" w="820">
                  <a:moveTo>
                    <a:pt x="761" y="425"/>
                  </a:moveTo>
                  <a:cubicBezTo>
                    <a:pt x="820" y="409"/>
                    <a:pt x="820" y="409"/>
                    <a:pt x="820" y="409"/>
                  </a:cubicBezTo>
                  <a:cubicBezTo>
                    <a:pt x="819" y="387"/>
                    <a:pt x="818" y="366"/>
                    <a:pt x="814" y="345"/>
                  </a:cubicBezTo>
                  <a:cubicBezTo>
                    <a:pt x="755" y="340"/>
                    <a:pt x="755" y="340"/>
                    <a:pt x="755" y="340"/>
                  </a:cubicBezTo>
                  <a:cubicBezTo>
                    <a:pt x="752" y="325"/>
                    <a:pt x="748" y="310"/>
                    <a:pt x="743" y="296"/>
                  </a:cubicBezTo>
                  <a:cubicBezTo>
                    <a:pt x="791" y="260"/>
                    <a:pt x="791" y="260"/>
                    <a:pt x="791" y="260"/>
                  </a:cubicBezTo>
                  <a:cubicBezTo>
                    <a:pt x="784" y="240"/>
                    <a:pt x="774" y="221"/>
                    <a:pt x="764" y="203"/>
                  </a:cubicBezTo>
                  <a:cubicBezTo>
                    <a:pt x="706" y="220"/>
                    <a:pt x="706" y="220"/>
                    <a:pt x="706" y="220"/>
                  </a:cubicBezTo>
                  <a:cubicBezTo>
                    <a:pt x="698" y="207"/>
                    <a:pt x="688" y="194"/>
                    <a:pt x="678" y="182"/>
                  </a:cubicBezTo>
                  <a:cubicBezTo>
                    <a:pt x="711" y="131"/>
                    <a:pt x="711" y="131"/>
                    <a:pt x="711" y="131"/>
                  </a:cubicBezTo>
                  <a:cubicBezTo>
                    <a:pt x="696" y="116"/>
                    <a:pt x="681" y="102"/>
                    <a:pt x="665" y="89"/>
                  </a:cubicBezTo>
                  <a:cubicBezTo>
                    <a:pt x="617" y="125"/>
                    <a:pt x="617" y="125"/>
                    <a:pt x="617" y="125"/>
                  </a:cubicBezTo>
                  <a:cubicBezTo>
                    <a:pt x="604" y="116"/>
                    <a:pt x="591" y="107"/>
                    <a:pt x="577" y="100"/>
                  </a:cubicBezTo>
                  <a:cubicBezTo>
                    <a:pt x="588" y="41"/>
                    <a:pt x="588" y="41"/>
                    <a:pt x="588" y="41"/>
                  </a:cubicBezTo>
                  <a:cubicBezTo>
                    <a:pt x="570" y="31"/>
                    <a:pt x="550" y="24"/>
                    <a:pt x="530" y="18"/>
                  </a:cubicBezTo>
                  <a:cubicBezTo>
                    <a:pt x="499" y="69"/>
                    <a:pt x="499" y="69"/>
                    <a:pt x="499" y="69"/>
                  </a:cubicBezTo>
                  <a:cubicBezTo>
                    <a:pt x="484" y="65"/>
                    <a:pt x="468" y="62"/>
                    <a:pt x="452" y="60"/>
                  </a:cubicBezTo>
                  <a:cubicBezTo>
                    <a:pt x="441" y="1"/>
                    <a:pt x="441" y="1"/>
                    <a:pt x="441" y="1"/>
                  </a:cubicBezTo>
                  <a:cubicBezTo>
                    <a:pt x="431" y="0"/>
                    <a:pt x="420" y="0"/>
                    <a:pt x="410" y="0"/>
                  </a:cubicBezTo>
                  <a:cubicBezTo>
                    <a:pt x="399" y="0"/>
                    <a:pt x="389" y="0"/>
                    <a:pt x="379" y="1"/>
                  </a:cubicBezTo>
                  <a:cubicBezTo>
                    <a:pt x="368" y="60"/>
                    <a:pt x="368" y="60"/>
                    <a:pt x="368" y="60"/>
                  </a:cubicBezTo>
                  <a:cubicBezTo>
                    <a:pt x="352" y="62"/>
                    <a:pt x="336" y="65"/>
                    <a:pt x="321" y="69"/>
                  </a:cubicBezTo>
                  <a:cubicBezTo>
                    <a:pt x="290" y="18"/>
                    <a:pt x="290" y="18"/>
                    <a:pt x="290" y="18"/>
                  </a:cubicBezTo>
                  <a:cubicBezTo>
                    <a:pt x="270" y="24"/>
                    <a:pt x="250" y="31"/>
                    <a:pt x="232" y="41"/>
                  </a:cubicBezTo>
                  <a:cubicBezTo>
                    <a:pt x="243" y="100"/>
                    <a:pt x="243" y="100"/>
                    <a:pt x="243" y="100"/>
                  </a:cubicBezTo>
                  <a:cubicBezTo>
                    <a:pt x="229" y="107"/>
                    <a:pt x="216" y="116"/>
                    <a:pt x="203" y="125"/>
                  </a:cubicBezTo>
                  <a:cubicBezTo>
                    <a:pt x="155" y="89"/>
                    <a:pt x="155" y="89"/>
                    <a:pt x="155" y="89"/>
                  </a:cubicBezTo>
                  <a:cubicBezTo>
                    <a:pt x="139" y="102"/>
                    <a:pt x="123" y="116"/>
                    <a:pt x="109" y="131"/>
                  </a:cubicBezTo>
                  <a:cubicBezTo>
                    <a:pt x="141" y="182"/>
                    <a:pt x="141" y="182"/>
                    <a:pt x="141" y="182"/>
                  </a:cubicBezTo>
                  <a:cubicBezTo>
                    <a:pt x="131" y="194"/>
                    <a:pt x="122" y="207"/>
                    <a:pt x="114" y="220"/>
                  </a:cubicBezTo>
                  <a:cubicBezTo>
                    <a:pt x="56" y="203"/>
                    <a:pt x="56" y="203"/>
                    <a:pt x="56" y="203"/>
                  </a:cubicBezTo>
                  <a:cubicBezTo>
                    <a:pt x="46" y="221"/>
                    <a:pt x="36" y="240"/>
                    <a:pt x="28" y="260"/>
                  </a:cubicBezTo>
                  <a:cubicBezTo>
                    <a:pt x="77" y="296"/>
                    <a:pt x="77" y="296"/>
                    <a:pt x="77" y="296"/>
                  </a:cubicBezTo>
                  <a:cubicBezTo>
                    <a:pt x="72" y="310"/>
                    <a:pt x="68" y="325"/>
                    <a:pt x="65" y="340"/>
                  </a:cubicBezTo>
                  <a:cubicBezTo>
                    <a:pt x="5" y="345"/>
                    <a:pt x="5" y="345"/>
                    <a:pt x="5" y="345"/>
                  </a:cubicBezTo>
                  <a:cubicBezTo>
                    <a:pt x="2" y="366"/>
                    <a:pt x="0" y="387"/>
                    <a:pt x="0" y="409"/>
                  </a:cubicBezTo>
                  <a:cubicBezTo>
                    <a:pt x="59" y="425"/>
                    <a:pt x="59" y="425"/>
                    <a:pt x="59" y="425"/>
                  </a:cubicBezTo>
                  <a:cubicBezTo>
                    <a:pt x="59" y="440"/>
                    <a:pt x="61" y="454"/>
                    <a:pt x="63" y="468"/>
                  </a:cubicBezTo>
                  <a:cubicBezTo>
                    <a:pt x="9" y="495"/>
                    <a:pt x="9" y="495"/>
                    <a:pt x="9" y="495"/>
                  </a:cubicBezTo>
                  <a:cubicBezTo>
                    <a:pt x="14" y="516"/>
                    <a:pt x="20" y="537"/>
                    <a:pt x="28" y="557"/>
                  </a:cubicBezTo>
                  <a:cubicBezTo>
                    <a:pt x="88" y="551"/>
                    <a:pt x="88" y="551"/>
                    <a:pt x="88" y="551"/>
                  </a:cubicBezTo>
                  <a:cubicBezTo>
                    <a:pt x="94" y="564"/>
                    <a:pt x="100" y="577"/>
                    <a:pt x="107" y="589"/>
                  </a:cubicBezTo>
                  <a:cubicBezTo>
                    <a:pt x="67" y="633"/>
                    <a:pt x="67" y="633"/>
                    <a:pt x="67" y="633"/>
                  </a:cubicBezTo>
                  <a:cubicBezTo>
                    <a:pt x="79" y="651"/>
                    <a:pt x="92" y="668"/>
                    <a:pt x="106" y="684"/>
                  </a:cubicBezTo>
                  <a:cubicBezTo>
                    <a:pt x="160" y="657"/>
                    <a:pt x="160" y="657"/>
                    <a:pt x="160" y="657"/>
                  </a:cubicBezTo>
                  <a:cubicBezTo>
                    <a:pt x="170" y="667"/>
                    <a:pt x="180" y="676"/>
                    <a:pt x="191" y="685"/>
                  </a:cubicBezTo>
                  <a:cubicBezTo>
                    <a:pt x="169" y="741"/>
                    <a:pt x="169" y="741"/>
                    <a:pt x="169" y="741"/>
                  </a:cubicBezTo>
                  <a:cubicBezTo>
                    <a:pt x="187" y="754"/>
                    <a:pt x="206" y="765"/>
                    <a:pt x="225" y="775"/>
                  </a:cubicBezTo>
                  <a:cubicBezTo>
                    <a:pt x="266" y="730"/>
                    <a:pt x="266" y="730"/>
                    <a:pt x="266" y="730"/>
                  </a:cubicBezTo>
                  <a:cubicBezTo>
                    <a:pt x="278" y="736"/>
                    <a:pt x="291" y="741"/>
                    <a:pt x="304" y="745"/>
                  </a:cubicBezTo>
                  <a:cubicBezTo>
                    <a:pt x="303" y="805"/>
                    <a:pt x="303" y="805"/>
                    <a:pt x="303" y="805"/>
                  </a:cubicBezTo>
                  <a:cubicBezTo>
                    <a:pt x="324" y="811"/>
                    <a:pt x="346" y="815"/>
                    <a:pt x="368" y="817"/>
                  </a:cubicBezTo>
                  <a:cubicBezTo>
                    <a:pt x="390" y="760"/>
                    <a:pt x="390" y="760"/>
                    <a:pt x="390" y="760"/>
                  </a:cubicBezTo>
                  <a:cubicBezTo>
                    <a:pt x="396" y="761"/>
                    <a:pt x="403" y="761"/>
                    <a:pt x="410" y="761"/>
                  </a:cubicBezTo>
                  <a:cubicBezTo>
                    <a:pt x="417" y="761"/>
                    <a:pt x="423" y="761"/>
                    <a:pt x="430" y="760"/>
                  </a:cubicBezTo>
                  <a:cubicBezTo>
                    <a:pt x="452" y="817"/>
                    <a:pt x="452" y="817"/>
                    <a:pt x="452" y="817"/>
                  </a:cubicBezTo>
                  <a:cubicBezTo>
                    <a:pt x="474" y="815"/>
                    <a:pt x="495" y="811"/>
                    <a:pt x="516" y="805"/>
                  </a:cubicBezTo>
                  <a:cubicBezTo>
                    <a:pt x="516" y="745"/>
                    <a:pt x="516" y="745"/>
                    <a:pt x="516" y="745"/>
                  </a:cubicBezTo>
                  <a:cubicBezTo>
                    <a:pt x="529" y="741"/>
                    <a:pt x="542" y="736"/>
                    <a:pt x="554" y="730"/>
                  </a:cubicBezTo>
                  <a:cubicBezTo>
                    <a:pt x="595" y="775"/>
                    <a:pt x="595" y="775"/>
                    <a:pt x="595" y="775"/>
                  </a:cubicBezTo>
                  <a:cubicBezTo>
                    <a:pt x="614" y="765"/>
                    <a:pt x="633" y="754"/>
                    <a:pt x="651" y="741"/>
                  </a:cubicBezTo>
                  <a:cubicBezTo>
                    <a:pt x="629" y="685"/>
                    <a:pt x="629" y="685"/>
                    <a:pt x="629" y="685"/>
                  </a:cubicBezTo>
                  <a:cubicBezTo>
                    <a:pt x="639" y="676"/>
                    <a:pt x="650" y="667"/>
                    <a:pt x="659" y="657"/>
                  </a:cubicBezTo>
                  <a:cubicBezTo>
                    <a:pt x="713" y="684"/>
                    <a:pt x="713" y="684"/>
                    <a:pt x="713" y="684"/>
                  </a:cubicBezTo>
                  <a:cubicBezTo>
                    <a:pt x="728" y="668"/>
                    <a:pt x="741" y="651"/>
                    <a:pt x="753" y="633"/>
                  </a:cubicBezTo>
                  <a:cubicBezTo>
                    <a:pt x="712" y="589"/>
                    <a:pt x="712" y="589"/>
                    <a:pt x="712" y="589"/>
                  </a:cubicBezTo>
                  <a:cubicBezTo>
                    <a:pt x="720" y="577"/>
                    <a:pt x="726" y="564"/>
                    <a:pt x="732" y="551"/>
                  </a:cubicBezTo>
                  <a:cubicBezTo>
                    <a:pt x="792" y="557"/>
                    <a:pt x="792" y="557"/>
                    <a:pt x="792" y="557"/>
                  </a:cubicBezTo>
                  <a:cubicBezTo>
                    <a:pt x="800" y="537"/>
                    <a:pt x="806" y="516"/>
                    <a:pt x="811" y="495"/>
                  </a:cubicBezTo>
                  <a:cubicBezTo>
                    <a:pt x="757" y="468"/>
                    <a:pt x="757" y="468"/>
                    <a:pt x="757" y="468"/>
                  </a:cubicBezTo>
                  <a:cubicBezTo>
                    <a:pt x="759" y="454"/>
                    <a:pt x="761" y="440"/>
                    <a:pt x="761" y="425"/>
                  </a:cubicBezTo>
                  <a:close/>
                  <a:moveTo>
                    <a:pt x="410" y="694"/>
                  </a:moveTo>
                  <a:cubicBezTo>
                    <a:pt x="252" y="694"/>
                    <a:pt x="124" y="566"/>
                    <a:pt x="124" y="408"/>
                  </a:cubicBezTo>
                  <a:cubicBezTo>
                    <a:pt x="124" y="250"/>
                    <a:pt x="252" y="122"/>
                    <a:pt x="410" y="122"/>
                  </a:cubicBezTo>
                  <a:cubicBezTo>
                    <a:pt x="568" y="122"/>
                    <a:pt x="696" y="250"/>
                    <a:pt x="696" y="408"/>
                  </a:cubicBezTo>
                  <a:cubicBezTo>
                    <a:pt x="696" y="566"/>
                    <a:pt x="568" y="694"/>
                    <a:pt x="410" y="694"/>
                  </a:cubicBezTo>
                  <a:close/>
                </a:path>
              </a:pathLst>
            </a:custGeom>
            <a:solidFill>
              <a:srgbClr val="48A1FA"/>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1120" name="Google Shape;1120;p106"/>
            <p:cNvSpPr/>
            <p:nvPr/>
          </p:nvSpPr>
          <p:spPr>
            <a:xfrm>
              <a:off x="4469728" y="2783284"/>
              <a:ext cx="658200" cy="658200"/>
            </a:xfrm>
            <a:prstGeom prst="ellipse">
              <a:avLst/>
            </a:prstGeom>
            <a:solidFill>
              <a:srgbClr val="48A1FA"/>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grpSp>
      <p:grpSp>
        <p:nvGrpSpPr>
          <p:cNvPr id="1121" name="Google Shape;1121;p106"/>
          <p:cNvGrpSpPr/>
          <p:nvPr/>
        </p:nvGrpSpPr>
        <p:grpSpPr>
          <a:xfrm>
            <a:off x="3819521" y="2503465"/>
            <a:ext cx="1260423" cy="1259647"/>
            <a:chOff x="5092695" y="3337954"/>
            <a:chExt cx="1680564" cy="1679530"/>
          </a:xfrm>
        </p:grpSpPr>
        <p:sp>
          <p:nvSpPr>
            <p:cNvPr id="1122" name="Google Shape;1122;p106"/>
            <p:cNvSpPr/>
            <p:nvPr/>
          </p:nvSpPr>
          <p:spPr>
            <a:xfrm>
              <a:off x="5092695" y="3337954"/>
              <a:ext cx="1680564" cy="1679530"/>
            </a:xfrm>
            <a:custGeom>
              <a:rect b="b" l="l" r="r" t="t"/>
              <a:pathLst>
                <a:path extrusionOk="0" h="1040" w="1041">
                  <a:moveTo>
                    <a:pt x="1041" y="523"/>
                  </a:moveTo>
                  <a:cubicBezTo>
                    <a:pt x="1041" y="522"/>
                    <a:pt x="1041" y="521"/>
                    <a:pt x="1041" y="521"/>
                  </a:cubicBezTo>
                  <a:cubicBezTo>
                    <a:pt x="1041" y="497"/>
                    <a:pt x="1040" y="473"/>
                    <a:pt x="1036" y="450"/>
                  </a:cubicBezTo>
                  <a:cubicBezTo>
                    <a:pt x="981" y="446"/>
                    <a:pt x="981" y="446"/>
                    <a:pt x="981" y="446"/>
                  </a:cubicBezTo>
                  <a:cubicBezTo>
                    <a:pt x="978" y="429"/>
                    <a:pt x="975" y="413"/>
                    <a:pt x="970" y="396"/>
                  </a:cubicBezTo>
                  <a:cubicBezTo>
                    <a:pt x="1019" y="369"/>
                    <a:pt x="1019" y="369"/>
                    <a:pt x="1019" y="369"/>
                  </a:cubicBezTo>
                  <a:cubicBezTo>
                    <a:pt x="1011" y="345"/>
                    <a:pt x="1003" y="323"/>
                    <a:pt x="993" y="301"/>
                  </a:cubicBezTo>
                  <a:cubicBezTo>
                    <a:pt x="939" y="314"/>
                    <a:pt x="939" y="314"/>
                    <a:pt x="939" y="314"/>
                  </a:cubicBezTo>
                  <a:cubicBezTo>
                    <a:pt x="931" y="298"/>
                    <a:pt x="922" y="283"/>
                    <a:pt x="913" y="269"/>
                  </a:cubicBezTo>
                  <a:cubicBezTo>
                    <a:pt x="951" y="228"/>
                    <a:pt x="951" y="228"/>
                    <a:pt x="951" y="228"/>
                  </a:cubicBezTo>
                  <a:cubicBezTo>
                    <a:pt x="938" y="208"/>
                    <a:pt x="923" y="189"/>
                    <a:pt x="907" y="172"/>
                  </a:cubicBezTo>
                  <a:cubicBezTo>
                    <a:pt x="859" y="199"/>
                    <a:pt x="859" y="199"/>
                    <a:pt x="859" y="199"/>
                  </a:cubicBezTo>
                  <a:cubicBezTo>
                    <a:pt x="847" y="187"/>
                    <a:pt x="834" y="175"/>
                    <a:pt x="821" y="164"/>
                  </a:cubicBezTo>
                  <a:cubicBezTo>
                    <a:pt x="845" y="114"/>
                    <a:pt x="845" y="114"/>
                    <a:pt x="845" y="114"/>
                  </a:cubicBezTo>
                  <a:cubicBezTo>
                    <a:pt x="826" y="99"/>
                    <a:pt x="806" y="85"/>
                    <a:pt x="786" y="73"/>
                  </a:cubicBezTo>
                  <a:cubicBezTo>
                    <a:pt x="748" y="114"/>
                    <a:pt x="748" y="114"/>
                    <a:pt x="748" y="114"/>
                  </a:cubicBezTo>
                  <a:cubicBezTo>
                    <a:pt x="733" y="105"/>
                    <a:pt x="717" y="97"/>
                    <a:pt x="701" y="91"/>
                  </a:cubicBezTo>
                  <a:cubicBezTo>
                    <a:pt x="709" y="36"/>
                    <a:pt x="709" y="36"/>
                    <a:pt x="709" y="36"/>
                  </a:cubicBezTo>
                  <a:cubicBezTo>
                    <a:pt x="687" y="27"/>
                    <a:pt x="664" y="20"/>
                    <a:pt x="641" y="14"/>
                  </a:cubicBezTo>
                  <a:cubicBezTo>
                    <a:pt x="617" y="64"/>
                    <a:pt x="617" y="64"/>
                    <a:pt x="617" y="64"/>
                  </a:cubicBezTo>
                  <a:cubicBezTo>
                    <a:pt x="600" y="61"/>
                    <a:pt x="582" y="58"/>
                    <a:pt x="565" y="57"/>
                  </a:cubicBezTo>
                  <a:cubicBezTo>
                    <a:pt x="557" y="2"/>
                    <a:pt x="557" y="2"/>
                    <a:pt x="557" y="2"/>
                  </a:cubicBezTo>
                  <a:cubicBezTo>
                    <a:pt x="545" y="1"/>
                    <a:pt x="533" y="0"/>
                    <a:pt x="521" y="0"/>
                  </a:cubicBezTo>
                  <a:cubicBezTo>
                    <a:pt x="509" y="0"/>
                    <a:pt x="497" y="1"/>
                    <a:pt x="485" y="2"/>
                  </a:cubicBezTo>
                  <a:cubicBezTo>
                    <a:pt x="477" y="57"/>
                    <a:pt x="477" y="57"/>
                    <a:pt x="477" y="57"/>
                  </a:cubicBezTo>
                  <a:cubicBezTo>
                    <a:pt x="459" y="58"/>
                    <a:pt x="442" y="61"/>
                    <a:pt x="425" y="64"/>
                  </a:cubicBezTo>
                  <a:cubicBezTo>
                    <a:pt x="401" y="14"/>
                    <a:pt x="401" y="14"/>
                    <a:pt x="401" y="14"/>
                  </a:cubicBezTo>
                  <a:cubicBezTo>
                    <a:pt x="377" y="20"/>
                    <a:pt x="354" y="27"/>
                    <a:pt x="332" y="36"/>
                  </a:cubicBezTo>
                  <a:cubicBezTo>
                    <a:pt x="341" y="91"/>
                    <a:pt x="341" y="91"/>
                    <a:pt x="341" y="91"/>
                  </a:cubicBezTo>
                  <a:cubicBezTo>
                    <a:pt x="325" y="97"/>
                    <a:pt x="309" y="105"/>
                    <a:pt x="293" y="114"/>
                  </a:cubicBezTo>
                  <a:cubicBezTo>
                    <a:pt x="256" y="73"/>
                    <a:pt x="256" y="73"/>
                    <a:pt x="256" y="73"/>
                  </a:cubicBezTo>
                  <a:cubicBezTo>
                    <a:pt x="235" y="85"/>
                    <a:pt x="215" y="99"/>
                    <a:pt x="197" y="114"/>
                  </a:cubicBezTo>
                  <a:cubicBezTo>
                    <a:pt x="221" y="164"/>
                    <a:pt x="221" y="164"/>
                    <a:pt x="221" y="164"/>
                  </a:cubicBezTo>
                  <a:cubicBezTo>
                    <a:pt x="208" y="175"/>
                    <a:pt x="195" y="187"/>
                    <a:pt x="183" y="199"/>
                  </a:cubicBezTo>
                  <a:cubicBezTo>
                    <a:pt x="135" y="172"/>
                    <a:pt x="135" y="172"/>
                    <a:pt x="135" y="172"/>
                  </a:cubicBezTo>
                  <a:cubicBezTo>
                    <a:pt x="119" y="189"/>
                    <a:pt x="104" y="208"/>
                    <a:pt x="91" y="228"/>
                  </a:cubicBezTo>
                  <a:cubicBezTo>
                    <a:pt x="128" y="269"/>
                    <a:pt x="128" y="269"/>
                    <a:pt x="128" y="269"/>
                  </a:cubicBezTo>
                  <a:cubicBezTo>
                    <a:pt x="119" y="283"/>
                    <a:pt x="111" y="298"/>
                    <a:pt x="103" y="314"/>
                  </a:cubicBezTo>
                  <a:cubicBezTo>
                    <a:pt x="49" y="301"/>
                    <a:pt x="49" y="301"/>
                    <a:pt x="49" y="301"/>
                  </a:cubicBezTo>
                  <a:cubicBezTo>
                    <a:pt x="39" y="323"/>
                    <a:pt x="30" y="345"/>
                    <a:pt x="23" y="369"/>
                  </a:cubicBezTo>
                  <a:cubicBezTo>
                    <a:pt x="71" y="396"/>
                    <a:pt x="71" y="396"/>
                    <a:pt x="71" y="396"/>
                  </a:cubicBezTo>
                  <a:cubicBezTo>
                    <a:pt x="67" y="413"/>
                    <a:pt x="63" y="429"/>
                    <a:pt x="60" y="446"/>
                  </a:cubicBezTo>
                  <a:cubicBezTo>
                    <a:pt x="5" y="450"/>
                    <a:pt x="5" y="450"/>
                    <a:pt x="5" y="450"/>
                  </a:cubicBezTo>
                  <a:cubicBezTo>
                    <a:pt x="2" y="473"/>
                    <a:pt x="0" y="497"/>
                    <a:pt x="0" y="521"/>
                  </a:cubicBezTo>
                  <a:cubicBezTo>
                    <a:pt x="0" y="521"/>
                    <a:pt x="0" y="522"/>
                    <a:pt x="0" y="523"/>
                  </a:cubicBezTo>
                  <a:cubicBezTo>
                    <a:pt x="55" y="535"/>
                    <a:pt x="55" y="535"/>
                    <a:pt x="55" y="535"/>
                  </a:cubicBezTo>
                  <a:cubicBezTo>
                    <a:pt x="55" y="552"/>
                    <a:pt x="57" y="568"/>
                    <a:pt x="59" y="585"/>
                  </a:cubicBezTo>
                  <a:cubicBezTo>
                    <a:pt x="7" y="605"/>
                    <a:pt x="7" y="605"/>
                    <a:pt x="7" y="605"/>
                  </a:cubicBezTo>
                  <a:cubicBezTo>
                    <a:pt x="11" y="629"/>
                    <a:pt x="17" y="653"/>
                    <a:pt x="24" y="676"/>
                  </a:cubicBezTo>
                  <a:cubicBezTo>
                    <a:pt x="79" y="672"/>
                    <a:pt x="79" y="672"/>
                    <a:pt x="79" y="672"/>
                  </a:cubicBezTo>
                  <a:cubicBezTo>
                    <a:pt x="85" y="687"/>
                    <a:pt x="91" y="703"/>
                    <a:pt x="98" y="718"/>
                  </a:cubicBezTo>
                  <a:cubicBezTo>
                    <a:pt x="54" y="752"/>
                    <a:pt x="54" y="752"/>
                    <a:pt x="54" y="752"/>
                  </a:cubicBezTo>
                  <a:cubicBezTo>
                    <a:pt x="65" y="774"/>
                    <a:pt x="78" y="795"/>
                    <a:pt x="92" y="815"/>
                  </a:cubicBezTo>
                  <a:cubicBezTo>
                    <a:pt x="143" y="795"/>
                    <a:pt x="143" y="795"/>
                    <a:pt x="143" y="795"/>
                  </a:cubicBezTo>
                  <a:cubicBezTo>
                    <a:pt x="153" y="808"/>
                    <a:pt x="163" y="821"/>
                    <a:pt x="174" y="833"/>
                  </a:cubicBezTo>
                  <a:cubicBezTo>
                    <a:pt x="143" y="878"/>
                    <a:pt x="143" y="878"/>
                    <a:pt x="143" y="878"/>
                  </a:cubicBezTo>
                  <a:cubicBezTo>
                    <a:pt x="160" y="896"/>
                    <a:pt x="178" y="913"/>
                    <a:pt x="197" y="928"/>
                  </a:cubicBezTo>
                  <a:cubicBezTo>
                    <a:pt x="240" y="893"/>
                    <a:pt x="240" y="893"/>
                    <a:pt x="240" y="893"/>
                  </a:cubicBezTo>
                  <a:cubicBezTo>
                    <a:pt x="253" y="903"/>
                    <a:pt x="267" y="912"/>
                    <a:pt x="280" y="921"/>
                  </a:cubicBezTo>
                  <a:cubicBezTo>
                    <a:pt x="264" y="974"/>
                    <a:pt x="264" y="974"/>
                    <a:pt x="264" y="974"/>
                  </a:cubicBezTo>
                  <a:cubicBezTo>
                    <a:pt x="285" y="986"/>
                    <a:pt x="307" y="996"/>
                    <a:pt x="331" y="1005"/>
                  </a:cubicBezTo>
                  <a:cubicBezTo>
                    <a:pt x="362" y="959"/>
                    <a:pt x="362" y="959"/>
                    <a:pt x="362" y="959"/>
                  </a:cubicBezTo>
                  <a:cubicBezTo>
                    <a:pt x="377" y="965"/>
                    <a:pt x="392" y="969"/>
                    <a:pt x="408" y="973"/>
                  </a:cubicBezTo>
                  <a:cubicBezTo>
                    <a:pt x="407" y="1029"/>
                    <a:pt x="407" y="1029"/>
                    <a:pt x="407" y="1029"/>
                  </a:cubicBezTo>
                  <a:cubicBezTo>
                    <a:pt x="431" y="1034"/>
                    <a:pt x="456" y="1038"/>
                    <a:pt x="481" y="1040"/>
                  </a:cubicBezTo>
                  <a:cubicBezTo>
                    <a:pt x="497" y="987"/>
                    <a:pt x="497" y="987"/>
                    <a:pt x="497" y="987"/>
                  </a:cubicBezTo>
                  <a:cubicBezTo>
                    <a:pt x="505" y="987"/>
                    <a:pt x="513" y="987"/>
                    <a:pt x="521" y="987"/>
                  </a:cubicBezTo>
                  <a:cubicBezTo>
                    <a:pt x="529" y="987"/>
                    <a:pt x="537" y="987"/>
                    <a:pt x="545" y="987"/>
                  </a:cubicBezTo>
                  <a:cubicBezTo>
                    <a:pt x="561" y="1040"/>
                    <a:pt x="561" y="1040"/>
                    <a:pt x="561" y="1040"/>
                  </a:cubicBezTo>
                  <a:cubicBezTo>
                    <a:pt x="586" y="1038"/>
                    <a:pt x="610" y="1034"/>
                    <a:pt x="634" y="1029"/>
                  </a:cubicBezTo>
                  <a:cubicBezTo>
                    <a:pt x="634" y="973"/>
                    <a:pt x="634" y="973"/>
                    <a:pt x="634" y="973"/>
                  </a:cubicBezTo>
                  <a:cubicBezTo>
                    <a:pt x="650" y="969"/>
                    <a:pt x="665" y="965"/>
                    <a:pt x="680" y="959"/>
                  </a:cubicBezTo>
                  <a:cubicBezTo>
                    <a:pt x="711" y="1005"/>
                    <a:pt x="711" y="1005"/>
                    <a:pt x="711" y="1005"/>
                  </a:cubicBezTo>
                  <a:cubicBezTo>
                    <a:pt x="734" y="996"/>
                    <a:pt x="756" y="986"/>
                    <a:pt x="778" y="974"/>
                  </a:cubicBezTo>
                  <a:cubicBezTo>
                    <a:pt x="761" y="921"/>
                    <a:pt x="761" y="921"/>
                    <a:pt x="761" y="921"/>
                  </a:cubicBezTo>
                  <a:cubicBezTo>
                    <a:pt x="775" y="912"/>
                    <a:pt x="788" y="903"/>
                    <a:pt x="801" y="893"/>
                  </a:cubicBezTo>
                  <a:cubicBezTo>
                    <a:pt x="845" y="928"/>
                    <a:pt x="845" y="928"/>
                    <a:pt x="845" y="928"/>
                  </a:cubicBezTo>
                  <a:cubicBezTo>
                    <a:pt x="864" y="913"/>
                    <a:pt x="882" y="896"/>
                    <a:pt x="899" y="878"/>
                  </a:cubicBezTo>
                  <a:cubicBezTo>
                    <a:pt x="867" y="833"/>
                    <a:pt x="867" y="833"/>
                    <a:pt x="867" y="833"/>
                  </a:cubicBezTo>
                  <a:cubicBezTo>
                    <a:pt x="878" y="821"/>
                    <a:pt x="889" y="808"/>
                    <a:pt x="898" y="795"/>
                  </a:cubicBezTo>
                  <a:cubicBezTo>
                    <a:pt x="950" y="815"/>
                    <a:pt x="950" y="815"/>
                    <a:pt x="950" y="815"/>
                  </a:cubicBezTo>
                  <a:cubicBezTo>
                    <a:pt x="964" y="795"/>
                    <a:pt x="976" y="774"/>
                    <a:pt x="987" y="752"/>
                  </a:cubicBezTo>
                  <a:cubicBezTo>
                    <a:pt x="944" y="718"/>
                    <a:pt x="944" y="718"/>
                    <a:pt x="944" y="718"/>
                  </a:cubicBezTo>
                  <a:cubicBezTo>
                    <a:pt x="951" y="703"/>
                    <a:pt x="957" y="687"/>
                    <a:pt x="962" y="672"/>
                  </a:cubicBezTo>
                  <a:cubicBezTo>
                    <a:pt x="1018" y="676"/>
                    <a:pt x="1018" y="676"/>
                    <a:pt x="1018" y="676"/>
                  </a:cubicBezTo>
                  <a:cubicBezTo>
                    <a:pt x="1025" y="653"/>
                    <a:pt x="1030" y="629"/>
                    <a:pt x="1034" y="605"/>
                  </a:cubicBezTo>
                  <a:cubicBezTo>
                    <a:pt x="983" y="585"/>
                    <a:pt x="983" y="585"/>
                    <a:pt x="983" y="585"/>
                  </a:cubicBezTo>
                  <a:cubicBezTo>
                    <a:pt x="985" y="568"/>
                    <a:pt x="986" y="552"/>
                    <a:pt x="987" y="535"/>
                  </a:cubicBezTo>
                  <a:lnTo>
                    <a:pt x="1041" y="523"/>
                  </a:lnTo>
                  <a:close/>
                  <a:moveTo>
                    <a:pt x="521" y="906"/>
                  </a:moveTo>
                  <a:cubicBezTo>
                    <a:pt x="308" y="906"/>
                    <a:pt x="135" y="733"/>
                    <a:pt x="135" y="520"/>
                  </a:cubicBezTo>
                  <a:cubicBezTo>
                    <a:pt x="135" y="307"/>
                    <a:pt x="308" y="134"/>
                    <a:pt x="521" y="134"/>
                  </a:cubicBezTo>
                  <a:cubicBezTo>
                    <a:pt x="734" y="134"/>
                    <a:pt x="907" y="307"/>
                    <a:pt x="907" y="520"/>
                  </a:cubicBezTo>
                  <a:cubicBezTo>
                    <a:pt x="907" y="733"/>
                    <a:pt x="734" y="906"/>
                    <a:pt x="521" y="906"/>
                  </a:cubicBezTo>
                  <a:close/>
                </a:path>
              </a:pathLst>
            </a:custGeom>
            <a:solidFill>
              <a:srgbClr val="2ECCE4"/>
            </a:solidFill>
            <a:ln>
              <a:noFill/>
            </a:ln>
            <a:effectLst>
              <a:outerShdw blurRad="1231900" sx="84000" rotWithShape="0" algn="tl" dir="2700000" dist="1130300" sy="84000">
                <a:srgbClr val="000000">
                  <a:alpha val="98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1123" name="Google Shape;1123;p106"/>
            <p:cNvSpPr/>
            <p:nvPr/>
          </p:nvSpPr>
          <p:spPr>
            <a:xfrm>
              <a:off x="5453852" y="3698075"/>
              <a:ext cx="959400" cy="959400"/>
            </a:xfrm>
            <a:prstGeom prst="ellipse">
              <a:avLst/>
            </a:prstGeom>
            <a:solidFill>
              <a:srgbClr val="2ECCE4"/>
            </a:solidFill>
            <a:ln>
              <a:noFill/>
            </a:ln>
            <a:effectLst>
              <a:outerShdw blurRad="1231900" sx="84000" rotWithShape="0" algn="tl" dir="2700000" dist="1130300" sy="84000">
                <a:srgbClr val="000000">
                  <a:alpha val="98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grpSp>
      <p:grpSp>
        <p:nvGrpSpPr>
          <p:cNvPr id="1124" name="Google Shape;1124;p106"/>
          <p:cNvGrpSpPr/>
          <p:nvPr/>
        </p:nvGrpSpPr>
        <p:grpSpPr>
          <a:xfrm>
            <a:off x="5291051" y="2578749"/>
            <a:ext cx="991886" cy="989556"/>
            <a:chOff x="7054734" y="3438332"/>
            <a:chExt cx="1322515" cy="1319408"/>
          </a:xfrm>
        </p:grpSpPr>
        <p:sp>
          <p:nvSpPr>
            <p:cNvPr id="1125" name="Google Shape;1125;p106"/>
            <p:cNvSpPr/>
            <p:nvPr/>
          </p:nvSpPr>
          <p:spPr>
            <a:xfrm>
              <a:off x="7054734" y="3438332"/>
              <a:ext cx="1322515" cy="1319408"/>
            </a:xfrm>
            <a:custGeom>
              <a:rect b="b" l="l" r="r" t="t"/>
              <a:pathLst>
                <a:path extrusionOk="0" h="817" w="819">
                  <a:moveTo>
                    <a:pt x="761" y="425"/>
                  </a:moveTo>
                  <a:cubicBezTo>
                    <a:pt x="819" y="409"/>
                    <a:pt x="819" y="409"/>
                    <a:pt x="819" y="409"/>
                  </a:cubicBezTo>
                  <a:cubicBezTo>
                    <a:pt x="819" y="387"/>
                    <a:pt x="818" y="366"/>
                    <a:pt x="814" y="345"/>
                  </a:cubicBezTo>
                  <a:cubicBezTo>
                    <a:pt x="754" y="340"/>
                    <a:pt x="754" y="340"/>
                    <a:pt x="754" y="340"/>
                  </a:cubicBezTo>
                  <a:cubicBezTo>
                    <a:pt x="751" y="325"/>
                    <a:pt x="748" y="311"/>
                    <a:pt x="743" y="297"/>
                  </a:cubicBezTo>
                  <a:cubicBezTo>
                    <a:pt x="791" y="260"/>
                    <a:pt x="791" y="260"/>
                    <a:pt x="791" y="260"/>
                  </a:cubicBezTo>
                  <a:cubicBezTo>
                    <a:pt x="783" y="241"/>
                    <a:pt x="774" y="222"/>
                    <a:pt x="764" y="204"/>
                  </a:cubicBezTo>
                  <a:cubicBezTo>
                    <a:pt x="706" y="220"/>
                    <a:pt x="706" y="220"/>
                    <a:pt x="706" y="220"/>
                  </a:cubicBezTo>
                  <a:cubicBezTo>
                    <a:pt x="698" y="207"/>
                    <a:pt x="688" y="195"/>
                    <a:pt x="678" y="183"/>
                  </a:cubicBezTo>
                  <a:cubicBezTo>
                    <a:pt x="710" y="132"/>
                    <a:pt x="710" y="132"/>
                    <a:pt x="710" y="132"/>
                  </a:cubicBezTo>
                  <a:cubicBezTo>
                    <a:pt x="696" y="116"/>
                    <a:pt x="681" y="102"/>
                    <a:pt x="664" y="89"/>
                  </a:cubicBezTo>
                  <a:cubicBezTo>
                    <a:pt x="617" y="126"/>
                    <a:pt x="617" y="126"/>
                    <a:pt x="617" y="126"/>
                  </a:cubicBezTo>
                  <a:cubicBezTo>
                    <a:pt x="604" y="116"/>
                    <a:pt x="591" y="108"/>
                    <a:pt x="577" y="100"/>
                  </a:cubicBezTo>
                  <a:cubicBezTo>
                    <a:pt x="588" y="41"/>
                    <a:pt x="588" y="41"/>
                    <a:pt x="588" y="41"/>
                  </a:cubicBezTo>
                  <a:cubicBezTo>
                    <a:pt x="569" y="32"/>
                    <a:pt x="550" y="24"/>
                    <a:pt x="530" y="18"/>
                  </a:cubicBezTo>
                  <a:cubicBezTo>
                    <a:pt x="499" y="70"/>
                    <a:pt x="499" y="70"/>
                    <a:pt x="499" y="70"/>
                  </a:cubicBezTo>
                  <a:cubicBezTo>
                    <a:pt x="483" y="66"/>
                    <a:pt x="468" y="63"/>
                    <a:pt x="452" y="61"/>
                  </a:cubicBezTo>
                  <a:cubicBezTo>
                    <a:pt x="441" y="2"/>
                    <a:pt x="441" y="2"/>
                    <a:pt x="441" y="2"/>
                  </a:cubicBezTo>
                  <a:cubicBezTo>
                    <a:pt x="431" y="1"/>
                    <a:pt x="420" y="0"/>
                    <a:pt x="410" y="0"/>
                  </a:cubicBezTo>
                  <a:cubicBezTo>
                    <a:pt x="399" y="0"/>
                    <a:pt x="389" y="1"/>
                    <a:pt x="379" y="2"/>
                  </a:cubicBezTo>
                  <a:cubicBezTo>
                    <a:pt x="368" y="61"/>
                    <a:pt x="368" y="61"/>
                    <a:pt x="368" y="61"/>
                  </a:cubicBezTo>
                  <a:cubicBezTo>
                    <a:pt x="352" y="63"/>
                    <a:pt x="336" y="66"/>
                    <a:pt x="321" y="70"/>
                  </a:cubicBezTo>
                  <a:cubicBezTo>
                    <a:pt x="289" y="18"/>
                    <a:pt x="289" y="18"/>
                    <a:pt x="289" y="18"/>
                  </a:cubicBezTo>
                  <a:cubicBezTo>
                    <a:pt x="269" y="24"/>
                    <a:pt x="250" y="32"/>
                    <a:pt x="231" y="41"/>
                  </a:cubicBezTo>
                  <a:cubicBezTo>
                    <a:pt x="243" y="100"/>
                    <a:pt x="243" y="100"/>
                    <a:pt x="243" y="100"/>
                  </a:cubicBezTo>
                  <a:cubicBezTo>
                    <a:pt x="229" y="108"/>
                    <a:pt x="216" y="116"/>
                    <a:pt x="203" y="126"/>
                  </a:cubicBezTo>
                  <a:cubicBezTo>
                    <a:pt x="155" y="89"/>
                    <a:pt x="155" y="89"/>
                    <a:pt x="155" y="89"/>
                  </a:cubicBezTo>
                  <a:cubicBezTo>
                    <a:pt x="139" y="102"/>
                    <a:pt x="123" y="116"/>
                    <a:pt x="109" y="132"/>
                  </a:cubicBezTo>
                  <a:cubicBezTo>
                    <a:pt x="141" y="183"/>
                    <a:pt x="141" y="183"/>
                    <a:pt x="141" y="183"/>
                  </a:cubicBezTo>
                  <a:cubicBezTo>
                    <a:pt x="131" y="195"/>
                    <a:pt x="122" y="207"/>
                    <a:pt x="114" y="220"/>
                  </a:cubicBezTo>
                  <a:cubicBezTo>
                    <a:pt x="56" y="204"/>
                    <a:pt x="56" y="204"/>
                    <a:pt x="56" y="204"/>
                  </a:cubicBezTo>
                  <a:cubicBezTo>
                    <a:pt x="45" y="222"/>
                    <a:pt x="36" y="241"/>
                    <a:pt x="28" y="260"/>
                  </a:cubicBezTo>
                  <a:cubicBezTo>
                    <a:pt x="77" y="297"/>
                    <a:pt x="77" y="297"/>
                    <a:pt x="77" y="297"/>
                  </a:cubicBezTo>
                  <a:cubicBezTo>
                    <a:pt x="72" y="311"/>
                    <a:pt x="68" y="325"/>
                    <a:pt x="65" y="340"/>
                  </a:cubicBezTo>
                  <a:cubicBezTo>
                    <a:pt x="5" y="345"/>
                    <a:pt x="5" y="345"/>
                    <a:pt x="5" y="345"/>
                  </a:cubicBezTo>
                  <a:cubicBezTo>
                    <a:pt x="2" y="366"/>
                    <a:pt x="0" y="387"/>
                    <a:pt x="0" y="409"/>
                  </a:cubicBezTo>
                  <a:cubicBezTo>
                    <a:pt x="58" y="425"/>
                    <a:pt x="58" y="425"/>
                    <a:pt x="58" y="425"/>
                  </a:cubicBezTo>
                  <a:cubicBezTo>
                    <a:pt x="59" y="440"/>
                    <a:pt x="61" y="455"/>
                    <a:pt x="63" y="469"/>
                  </a:cubicBezTo>
                  <a:cubicBezTo>
                    <a:pt x="9" y="495"/>
                    <a:pt x="9" y="495"/>
                    <a:pt x="9" y="495"/>
                  </a:cubicBezTo>
                  <a:cubicBezTo>
                    <a:pt x="14" y="517"/>
                    <a:pt x="20" y="537"/>
                    <a:pt x="27" y="557"/>
                  </a:cubicBezTo>
                  <a:cubicBezTo>
                    <a:pt x="88" y="551"/>
                    <a:pt x="88" y="551"/>
                    <a:pt x="88" y="551"/>
                  </a:cubicBezTo>
                  <a:cubicBezTo>
                    <a:pt x="93" y="564"/>
                    <a:pt x="100" y="577"/>
                    <a:pt x="107" y="589"/>
                  </a:cubicBezTo>
                  <a:cubicBezTo>
                    <a:pt x="66" y="633"/>
                    <a:pt x="66" y="633"/>
                    <a:pt x="66" y="633"/>
                  </a:cubicBezTo>
                  <a:cubicBezTo>
                    <a:pt x="78" y="652"/>
                    <a:pt x="92" y="669"/>
                    <a:pt x="106" y="685"/>
                  </a:cubicBezTo>
                  <a:cubicBezTo>
                    <a:pt x="160" y="658"/>
                    <a:pt x="160" y="658"/>
                    <a:pt x="160" y="658"/>
                  </a:cubicBezTo>
                  <a:cubicBezTo>
                    <a:pt x="170" y="668"/>
                    <a:pt x="180" y="677"/>
                    <a:pt x="191" y="685"/>
                  </a:cubicBezTo>
                  <a:cubicBezTo>
                    <a:pt x="169" y="741"/>
                    <a:pt x="169" y="741"/>
                    <a:pt x="169" y="741"/>
                  </a:cubicBezTo>
                  <a:cubicBezTo>
                    <a:pt x="187" y="754"/>
                    <a:pt x="205" y="766"/>
                    <a:pt x="225" y="776"/>
                  </a:cubicBezTo>
                  <a:cubicBezTo>
                    <a:pt x="265" y="731"/>
                    <a:pt x="265" y="731"/>
                    <a:pt x="265" y="731"/>
                  </a:cubicBezTo>
                  <a:cubicBezTo>
                    <a:pt x="278" y="736"/>
                    <a:pt x="291" y="741"/>
                    <a:pt x="304" y="745"/>
                  </a:cubicBezTo>
                  <a:cubicBezTo>
                    <a:pt x="303" y="806"/>
                    <a:pt x="303" y="806"/>
                    <a:pt x="303" y="806"/>
                  </a:cubicBezTo>
                  <a:cubicBezTo>
                    <a:pt x="324" y="811"/>
                    <a:pt x="346" y="815"/>
                    <a:pt x="368" y="817"/>
                  </a:cubicBezTo>
                  <a:cubicBezTo>
                    <a:pt x="389" y="761"/>
                    <a:pt x="389" y="761"/>
                    <a:pt x="389" y="761"/>
                  </a:cubicBezTo>
                  <a:cubicBezTo>
                    <a:pt x="396" y="761"/>
                    <a:pt x="403" y="762"/>
                    <a:pt x="410" y="762"/>
                  </a:cubicBezTo>
                  <a:cubicBezTo>
                    <a:pt x="417" y="762"/>
                    <a:pt x="423" y="761"/>
                    <a:pt x="430" y="761"/>
                  </a:cubicBezTo>
                  <a:cubicBezTo>
                    <a:pt x="451" y="817"/>
                    <a:pt x="451" y="817"/>
                    <a:pt x="451" y="817"/>
                  </a:cubicBezTo>
                  <a:cubicBezTo>
                    <a:pt x="474" y="815"/>
                    <a:pt x="495" y="811"/>
                    <a:pt x="516" y="806"/>
                  </a:cubicBezTo>
                  <a:cubicBezTo>
                    <a:pt x="516" y="745"/>
                    <a:pt x="516" y="745"/>
                    <a:pt x="516" y="745"/>
                  </a:cubicBezTo>
                  <a:cubicBezTo>
                    <a:pt x="529" y="741"/>
                    <a:pt x="542" y="736"/>
                    <a:pt x="554" y="731"/>
                  </a:cubicBezTo>
                  <a:cubicBezTo>
                    <a:pt x="594" y="776"/>
                    <a:pt x="594" y="776"/>
                    <a:pt x="594" y="776"/>
                  </a:cubicBezTo>
                  <a:cubicBezTo>
                    <a:pt x="614" y="766"/>
                    <a:pt x="633" y="754"/>
                    <a:pt x="650" y="741"/>
                  </a:cubicBezTo>
                  <a:cubicBezTo>
                    <a:pt x="628" y="685"/>
                    <a:pt x="628" y="685"/>
                    <a:pt x="628" y="685"/>
                  </a:cubicBezTo>
                  <a:cubicBezTo>
                    <a:pt x="639" y="677"/>
                    <a:pt x="649" y="668"/>
                    <a:pt x="659" y="658"/>
                  </a:cubicBezTo>
                  <a:cubicBezTo>
                    <a:pt x="713" y="685"/>
                    <a:pt x="713" y="685"/>
                    <a:pt x="713" y="685"/>
                  </a:cubicBezTo>
                  <a:cubicBezTo>
                    <a:pt x="728" y="669"/>
                    <a:pt x="741" y="652"/>
                    <a:pt x="753" y="633"/>
                  </a:cubicBezTo>
                  <a:cubicBezTo>
                    <a:pt x="712" y="589"/>
                    <a:pt x="712" y="589"/>
                    <a:pt x="712" y="589"/>
                  </a:cubicBezTo>
                  <a:cubicBezTo>
                    <a:pt x="719" y="577"/>
                    <a:pt x="726" y="564"/>
                    <a:pt x="732" y="551"/>
                  </a:cubicBezTo>
                  <a:cubicBezTo>
                    <a:pt x="792" y="557"/>
                    <a:pt x="792" y="557"/>
                    <a:pt x="792" y="557"/>
                  </a:cubicBezTo>
                  <a:cubicBezTo>
                    <a:pt x="800" y="537"/>
                    <a:pt x="806" y="517"/>
                    <a:pt x="810" y="495"/>
                  </a:cubicBezTo>
                  <a:cubicBezTo>
                    <a:pt x="756" y="469"/>
                    <a:pt x="756" y="469"/>
                    <a:pt x="756" y="469"/>
                  </a:cubicBezTo>
                  <a:cubicBezTo>
                    <a:pt x="759" y="455"/>
                    <a:pt x="760" y="440"/>
                    <a:pt x="761" y="425"/>
                  </a:cubicBezTo>
                  <a:close/>
                  <a:moveTo>
                    <a:pt x="410" y="704"/>
                  </a:moveTo>
                  <a:cubicBezTo>
                    <a:pt x="247" y="704"/>
                    <a:pt x="114" y="572"/>
                    <a:pt x="114" y="409"/>
                  </a:cubicBezTo>
                  <a:cubicBezTo>
                    <a:pt x="114" y="246"/>
                    <a:pt x="247" y="114"/>
                    <a:pt x="410" y="114"/>
                  </a:cubicBezTo>
                  <a:cubicBezTo>
                    <a:pt x="573" y="114"/>
                    <a:pt x="705" y="246"/>
                    <a:pt x="705" y="409"/>
                  </a:cubicBezTo>
                  <a:cubicBezTo>
                    <a:pt x="705" y="572"/>
                    <a:pt x="573" y="704"/>
                    <a:pt x="410" y="704"/>
                  </a:cubicBezTo>
                  <a:close/>
                </a:path>
              </a:pathLst>
            </a:custGeom>
            <a:solidFill>
              <a:srgbClr val="CC56C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1126" name="Google Shape;1126;p106"/>
            <p:cNvSpPr/>
            <p:nvPr/>
          </p:nvSpPr>
          <p:spPr>
            <a:xfrm>
              <a:off x="7327930" y="3712562"/>
              <a:ext cx="776100" cy="777300"/>
            </a:xfrm>
            <a:prstGeom prst="ellipse">
              <a:avLst/>
            </a:prstGeom>
            <a:solidFill>
              <a:srgbClr val="CC56C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grpSp>
      <p:sp>
        <p:nvSpPr>
          <p:cNvPr id="1127" name="Google Shape;1127;p106"/>
          <p:cNvSpPr/>
          <p:nvPr/>
        </p:nvSpPr>
        <p:spPr>
          <a:xfrm>
            <a:off x="2892831" y="2740182"/>
            <a:ext cx="589853" cy="597615"/>
          </a:xfrm>
          <a:custGeom>
            <a:rect b="b" l="l" r="r" t="t"/>
            <a:pathLst>
              <a:path extrusionOk="0" h="494" w="487">
                <a:moveTo>
                  <a:pt x="487" y="277"/>
                </a:moveTo>
                <a:cubicBezTo>
                  <a:pt x="487" y="213"/>
                  <a:pt x="487" y="213"/>
                  <a:pt x="487" y="213"/>
                </a:cubicBezTo>
                <a:cubicBezTo>
                  <a:pt x="439" y="206"/>
                  <a:pt x="439" y="206"/>
                  <a:pt x="439" y="206"/>
                </a:cubicBezTo>
                <a:cubicBezTo>
                  <a:pt x="435" y="186"/>
                  <a:pt x="428" y="166"/>
                  <a:pt x="418" y="149"/>
                </a:cubicBezTo>
                <a:cubicBezTo>
                  <a:pt x="449" y="113"/>
                  <a:pt x="449" y="113"/>
                  <a:pt x="449" y="113"/>
                </a:cubicBezTo>
                <a:cubicBezTo>
                  <a:pt x="408" y="63"/>
                  <a:pt x="408" y="63"/>
                  <a:pt x="408" y="63"/>
                </a:cubicBezTo>
                <a:cubicBezTo>
                  <a:pt x="366" y="89"/>
                  <a:pt x="366" y="89"/>
                  <a:pt x="366" y="89"/>
                </a:cubicBezTo>
                <a:cubicBezTo>
                  <a:pt x="350" y="77"/>
                  <a:pt x="332" y="67"/>
                  <a:pt x="313" y="59"/>
                </a:cubicBezTo>
                <a:cubicBezTo>
                  <a:pt x="314" y="11"/>
                  <a:pt x="314" y="11"/>
                  <a:pt x="314" y="11"/>
                </a:cubicBezTo>
                <a:cubicBezTo>
                  <a:pt x="251" y="0"/>
                  <a:pt x="251" y="0"/>
                  <a:pt x="251" y="0"/>
                </a:cubicBezTo>
                <a:cubicBezTo>
                  <a:pt x="235" y="47"/>
                  <a:pt x="235" y="47"/>
                  <a:pt x="235" y="47"/>
                </a:cubicBezTo>
                <a:cubicBezTo>
                  <a:pt x="214" y="48"/>
                  <a:pt x="195" y="52"/>
                  <a:pt x="176" y="59"/>
                </a:cubicBezTo>
                <a:cubicBezTo>
                  <a:pt x="145" y="20"/>
                  <a:pt x="145" y="20"/>
                  <a:pt x="145" y="20"/>
                </a:cubicBezTo>
                <a:cubicBezTo>
                  <a:pt x="90" y="52"/>
                  <a:pt x="90" y="52"/>
                  <a:pt x="90" y="52"/>
                </a:cubicBezTo>
                <a:cubicBezTo>
                  <a:pt x="108" y="100"/>
                  <a:pt x="108" y="100"/>
                  <a:pt x="108" y="100"/>
                </a:cubicBezTo>
                <a:cubicBezTo>
                  <a:pt x="94" y="113"/>
                  <a:pt x="81" y="128"/>
                  <a:pt x="71" y="145"/>
                </a:cubicBezTo>
                <a:cubicBezTo>
                  <a:pt x="22" y="135"/>
                  <a:pt x="22" y="135"/>
                  <a:pt x="22" y="135"/>
                </a:cubicBezTo>
                <a:cubicBezTo>
                  <a:pt x="0" y="196"/>
                  <a:pt x="0" y="196"/>
                  <a:pt x="0" y="196"/>
                </a:cubicBezTo>
                <a:cubicBezTo>
                  <a:pt x="45" y="220"/>
                  <a:pt x="45" y="220"/>
                  <a:pt x="45" y="220"/>
                </a:cubicBezTo>
                <a:cubicBezTo>
                  <a:pt x="44" y="229"/>
                  <a:pt x="43" y="238"/>
                  <a:pt x="43" y="247"/>
                </a:cubicBezTo>
                <a:cubicBezTo>
                  <a:pt x="43" y="258"/>
                  <a:pt x="44" y="268"/>
                  <a:pt x="46" y="279"/>
                </a:cubicBezTo>
                <a:cubicBezTo>
                  <a:pt x="1" y="303"/>
                  <a:pt x="1" y="303"/>
                  <a:pt x="1" y="303"/>
                </a:cubicBezTo>
                <a:cubicBezTo>
                  <a:pt x="23" y="363"/>
                  <a:pt x="23" y="363"/>
                  <a:pt x="23" y="363"/>
                </a:cubicBezTo>
                <a:cubicBezTo>
                  <a:pt x="74" y="353"/>
                  <a:pt x="74" y="353"/>
                  <a:pt x="74" y="353"/>
                </a:cubicBezTo>
                <a:cubicBezTo>
                  <a:pt x="84" y="370"/>
                  <a:pt x="97" y="385"/>
                  <a:pt x="112" y="398"/>
                </a:cubicBezTo>
                <a:cubicBezTo>
                  <a:pt x="93" y="445"/>
                  <a:pt x="93" y="445"/>
                  <a:pt x="93" y="445"/>
                </a:cubicBezTo>
                <a:cubicBezTo>
                  <a:pt x="149" y="477"/>
                  <a:pt x="149" y="477"/>
                  <a:pt x="149" y="477"/>
                </a:cubicBezTo>
                <a:cubicBezTo>
                  <a:pt x="181" y="437"/>
                  <a:pt x="181" y="437"/>
                  <a:pt x="181" y="437"/>
                </a:cubicBezTo>
                <a:cubicBezTo>
                  <a:pt x="199" y="443"/>
                  <a:pt x="219" y="446"/>
                  <a:pt x="239" y="447"/>
                </a:cubicBezTo>
                <a:cubicBezTo>
                  <a:pt x="255" y="494"/>
                  <a:pt x="255" y="494"/>
                  <a:pt x="255" y="494"/>
                </a:cubicBezTo>
                <a:cubicBezTo>
                  <a:pt x="318" y="483"/>
                  <a:pt x="318" y="483"/>
                  <a:pt x="318" y="483"/>
                </a:cubicBezTo>
                <a:cubicBezTo>
                  <a:pt x="317" y="433"/>
                  <a:pt x="317" y="433"/>
                  <a:pt x="317" y="433"/>
                </a:cubicBezTo>
                <a:cubicBezTo>
                  <a:pt x="336" y="426"/>
                  <a:pt x="353" y="415"/>
                  <a:pt x="369" y="403"/>
                </a:cubicBezTo>
                <a:cubicBezTo>
                  <a:pt x="411" y="428"/>
                  <a:pt x="411" y="428"/>
                  <a:pt x="411" y="428"/>
                </a:cubicBezTo>
                <a:cubicBezTo>
                  <a:pt x="452" y="379"/>
                  <a:pt x="452" y="379"/>
                  <a:pt x="452" y="379"/>
                </a:cubicBezTo>
                <a:cubicBezTo>
                  <a:pt x="419" y="342"/>
                  <a:pt x="419" y="342"/>
                  <a:pt x="419" y="342"/>
                </a:cubicBezTo>
                <a:cubicBezTo>
                  <a:pt x="429" y="324"/>
                  <a:pt x="436" y="305"/>
                  <a:pt x="440" y="285"/>
                </a:cubicBezTo>
                <a:lnTo>
                  <a:pt x="487" y="277"/>
                </a:lnTo>
                <a:close/>
                <a:moveTo>
                  <a:pt x="243" y="393"/>
                </a:moveTo>
                <a:cubicBezTo>
                  <a:pt x="163" y="393"/>
                  <a:pt x="97" y="328"/>
                  <a:pt x="97" y="247"/>
                </a:cubicBezTo>
                <a:cubicBezTo>
                  <a:pt x="97" y="166"/>
                  <a:pt x="163" y="101"/>
                  <a:pt x="243" y="101"/>
                </a:cubicBezTo>
                <a:cubicBezTo>
                  <a:pt x="324" y="101"/>
                  <a:pt x="390" y="166"/>
                  <a:pt x="390" y="247"/>
                </a:cubicBezTo>
                <a:cubicBezTo>
                  <a:pt x="390" y="328"/>
                  <a:pt x="324" y="393"/>
                  <a:pt x="243" y="393"/>
                </a:cubicBezTo>
                <a:close/>
              </a:path>
            </a:pathLst>
          </a:custGeom>
          <a:solidFill>
            <a:srgbClr val="8068A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1128" name="Google Shape;1128;p106"/>
          <p:cNvSpPr/>
          <p:nvPr/>
        </p:nvSpPr>
        <p:spPr>
          <a:xfrm>
            <a:off x="3055041" y="2905496"/>
            <a:ext cx="265500" cy="267000"/>
          </a:xfrm>
          <a:prstGeom prst="ellipse">
            <a:avLst/>
          </a:prstGeom>
          <a:solidFill>
            <a:srgbClr val="8068A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1129" name="Google Shape;1129;p106"/>
          <p:cNvSpPr txBox="1"/>
          <p:nvPr/>
        </p:nvSpPr>
        <p:spPr>
          <a:xfrm>
            <a:off x="1739849" y="312278"/>
            <a:ext cx="5921700" cy="5310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Font typeface="Arial"/>
              <a:buNone/>
            </a:pPr>
            <a:r>
              <a:rPr lang="en" sz="3300">
                <a:solidFill>
                  <a:schemeClr val="lt1"/>
                </a:solidFill>
                <a:latin typeface="Roboto"/>
                <a:ea typeface="Roboto"/>
                <a:cs typeface="Roboto"/>
                <a:sym typeface="Roboto"/>
              </a:rPr>
              <a:t>PROJECT </a:t>
            </a:r>
            <a:r>
              <a:rPr b="1" lang="en" sz="3300">
                <a:solidFill>
                  <a:schemeClr val="lt1"/>
                </a:solidFill>
                <a:latin typeface="Roboto"/>
                <a:ea typeface="Roboto"/>
                <a:cs typeface="Roboto"/>
                <a:sym typeface="Roboto"/>
              </a:rPr>
              <a:t>OVERVIEW</a:t>
            </a:r>
            <a:endParaRPr b="1" sz="1100">
              <a:solidFill>
                <a:schemeClr val="dk1"/>
              </a:solidFill>
            </a:endParaRPr>
          </a:p>
          <a:p>
            <a:pPr indent="0" lvl="0" marL="0" marR="0" rtl="0" algn="ctr">
              <a:spcBef>
                <a:spcPts val="0"/>
              </a:spcBef>
              <a:spcAft>
                <a:spcPts val="0"/>
              </a:spcAft>
              <a:buNone/>
            </a:pPr>
            <a:r>
              <a:t/>
            </a:r>
            <a:endParaRPr sz="3000">
              <a:solidFill>
                <a:srgbClr val="FFFFFF"/>
              </a:solidFill>
              <a:latin typeface="Roboto"/>
              <a:ea typeface="Roboto"/>
              <a:cs typeface="Roboto"/>
              <a:sym typeface="Roboto"/>
            </a:endParaRPr>
          </a:p>
        </p:txBody>
      </p:sp>
      <p:sp>
        <p:nvSpPr>
          <p:cNvPr id="1130" name="Google Shape;1130;p106"/>
          <p:cNvSpPr txBox="1"/>
          <p:nvPr/>
        </p:nvSpPr>
        <p:spPr>
          <a:xfrm>
            <a:off x="3017889" y="875903"/>
            <a:ext cx="3108000" cy="3117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Font typeface="Arial"/>
              <a:buNone/>
            </a:pPr>
            <a:r>
              <a:rPr lang="en" sz="1200">
                <a:solidFill>
                  <a:srgbClr val="F2F2F2"/>
                </a:solidFill>
                <a:latin typeface="Quattrocento Sans"/>
                <a:ea typeface="Quattrocento Sans"/>
                <a:cs typeface="Quattrocento Sans"/>
                <a:sym typeface="Quattrocento Sans"/>
              </a:rPr>
              <a:t>IMPORTANT DATA MINING STEPS</a:t>
            </a:r>
            <a:endParaRPr sz="1400">
              <a:solidFill>
                <a:schemeClr val="dk1"/>
              </a:solidFill>
            </a:endParaRPr>
          </a:p>
          <a:p>
            <a:pPr indent="0" lvl="0" marL="0" marR="0" rtl="0" algn="ctr">
              <a:spcBef>
                <a:spcPts val="0"/>
              </a:spcBef>
              <a:spcAft>
                <a:spcPts val="0"/>
              </a:spcAft>
              <a:buNone/>
            </a:pPr>
            <a:r>
              <a:t/>
            </a:r>
            <a:endParaRPr sz="800">
              <a:solidFill>
                <a:srgbClr val="F2F2F2"/>
              </a:solidFill>
              <a:latin typeface="Quattrocento Sans"/>
              <a:ea typeface="Quattrocento Sans"/>
              <a:cs typeface="Quattrocento Sans"/>
              <a:sym typeface="Quattrocento Sans"/>
            </a:endParaRPr>
          </a:p>
        </p:txBody>
      </p:sp>
      <p:sp>
        <p:nvSpPr>
          <p:cNvPr id="1131" name="Google Shape;1131;p106"/>
          <p:cNvSpPr/>
          <p:nvPr/>
        </p:nvSpPr>
        <p:spPr>
          <a:xfrm>
            <a:off x="4155583" y="1477431"/>
            <a:ext cx="1006632" cy="1001975"/>
          </a:xfrm>
          <a:custGeom>
            <a:rect b="b" l="l" r="r" t="t"/>
            <a:pathLst>
              <a:path extrusionOk="0" h="828" w="831">
                <a:moveTo>
                  <a:pt x="824" y="496"/>
                </a:moveTo>
                <a:cubicBezTo>
                  <a:pt x="828" y="476"/>
                  <a:pt x="830" y="456"/>
                  <a:pt x="831" y="435"/>
                </a:cubicBezTo>
                <a:cubicBezTo>
                  <a:pt x="761" y="413"/>
                  <a:pt x="761" y="413"/>
                  <a:pt x="761" y="413"/>
                </a:cubicBezTo>
                <a:cubicBezTo>
                  <a:pt x="760" y="394"/>
                  <a:pt x="759" y="376"/>
                  <a:pt x="756" y="359"/>
                </a:cubicBezTo>
                <a:cubicBezTo>
                  <a:pt x="821" y="322"/>
                  <a:pt x="821" y="322"/>
                  <a:pt x="821" y="322"/>
                </a:cubicBezTo>
                <a:cubicBezTo>
                  <a:pt x="816" y="302"/>
                  <a:pt x="810" y="283"/>
                  <a:pt x="803" y="264"/>
                </a:cubicBezTo>
                <a:cubicBezTo>
                  <a:pt x="730" y="273"/>
                  <a:pt x="730" y="273"/>
                  <a:pt x="730" y="273"/>
                </a:cubicBezTo>
                <a:cubicBezTo>
                  <a:pt x="722" y="256"/>
                  <a:pt x="713" y="239"/>
                  <a:pt x="702" y="224"/>
                </a:cubicBezTo>
                <a:cubicBezTo>
                  <a:pt x="747" y="164"/>
                  <a:pt x="747" y="164"/>
                  <a:pt x="747" y="164"/>
                </a:cubicBezTo>
                <a:cubicBezTo>
                  <a:pt x="735" y="148"/>
                  <a:pt x="721" y="133"/>
                  <a:pt x="707" y="119"/>
                </a:cubicBezTo>
                <a:cubicBezTo>
                  <a:pt x="644" y="157"/>
                  <a:pt x="644" y="157"/>
                  <a:pt x="644" y="157"/>
                </a:cubicBezTo>
                <a:cubicBezTo>
                  <a:pt x="629" y="144"/>
                  <a:pt x="614" y="133"/>
                  <a:pt x="597" y="122"/>
                </a:cubicBezTo>
                <a:cubicBezTo>
                  <a:pt x="613" y="50"/>
                  <a:pt x="613" y="50"/>
                  <a:pt x="613" y="50"/>
                </a:cubicBezTo>
                <a:cubicBezTo>
                  <a:pt x="596" y="40"/>
                  <a:pt x="578" y="32"/>
                  <a:pt x="560" y="26"/>
                </a:cubicBezTo>
                <a:cubicBezTo>
                  <a:pt x="517" y="86"/>
                  <a:pt x="517" y="86"/>
                  <a:pt x="517" y="86"/>
                </a:cubicBezTo>
                <a:cubicBezTo>
                  <a:pt x="498" y="80"/>
                  <a:pt x="479" y="76"/>
                  <a:pt x="460" y="73"/>
                </a:cubicBezTo>
                <a:cubicBezTo>
                  <a:pt x="445" y="1"/>
                  <a:pt x="445" y="1"/>
                  <a:pt x="445" y="1"/>
                </a:cubicBezTo>
                <a:cubicBezTo>
                  <a:pt x="435" y="0"/>
                  <a:pt x="425" y="0"/>
                  <a:pt x="416" y="0"/>
                </a:cubicBezTo>
                <a:cubicBezTo>
                  <a:pt x="406" y="0"/>
                  <a:pt x="396" y="0"/>
                  <a:pt x="386" y="1"/>
                </a:cubicBezTo>
                <a:cubicBezTo>
                  <a:pt x="371" y="73"/>
                  <a:pt x="371" y="73"/>
                  <a:pt x="371" y="73"/>
                </a:cubicBezTo>
                <a:cubicBezTo>
                  <a:pt x="352" y="76"/>
                  <a:pt x="333" y="80"/>
                  <a:pt x="314" y="86"/>
                </a:cubicBezTo>
                <a:cubicBezTo>
                  <a:pt x="271" y="26"/>
                  <a:pt x="271" y="26"/>
                  <a:pt x="271" y="26"/>
                </a:cubicBezTo>
                <a:cubicBezTo>
                  <a:pt x="253" y="32"/>
                  <a:pt x="235" y="40"/>
                  <a:pt x="218" y="50"/>
                </a:cubicBezTo>
                <a:cubicBezTo>
                  <a:pt x="234" y="122"/>
                  <a:pt x="234" y="122"/>
                  <a:pt x="234" y="122"/>
                </a:cubicBezTo>
                <a:cubicBezTo>
                  <a:pt x="217" y="133"/>
                  <a:pt x="202" y="144"/>
                  <a:pt x="187" y="157"/>
                </a:cubicBezTo>
                <a:cubicBezTo>
                  <a:pt x="124" y="119"/>
                  <a:pt x="124" y="119"/>
                  <a:pt x="124" y="119"/>
                </a:cubicBezTo>
                <a:cubicBezTo>
                  <a:pt x="110" y="133"/>
                  <a:pt x="97" y="148"/>
                  <a:pt x="84" y="164"/>
                </a:cubicBezTo>
                <a:cubicBezTo>
                  <a:pt x="129" y="224"/>
                  <a:pt x="129" y="224"/>
                  <a:pt x="129" y="224"/>
                </a:cubicBezTo>
                <a:cubicBezTo>
                  <a:pt x="118" y="239"/>
                  <a:pt x="109" y="256"/>
                  <a:pt x="101" y="273"/>
                </a:cubicBezTo>
                <a:cubicBezTo>
                  <a:pt x="28" y="264"/>
                  <a:pt x="28" y="264"/>
                  <a:pt x="28" y="264"/>
                </a:cubicBezTo>
                <a:cubicBezTo>
                  <a:pt x="21" y="283"/>
                  <a:pt x="15" y="302"/>
                  <a:pt x="10" y="322"/>
                </a:cubicBezTo>
                <a:cubicBezTo>
                  <a:pt x="75" y="359"/>
                  <a:pt x="75" y="359"/>
                  <a:pt x="75" y="359"/>
                </a:cubicBezTo>
                <a:cubicBezTo>
                  <a:pt x="72" y="376"/>
                  <a:pt x="71" y="394"/>
                  <a:pt x="70" y="413"/>
                </a:cubicBezTo>
                <a:cubicBezTo>
                  <a:pt x="0" y="435"/>
                  <a:pt x="0" y="435"/>
                  <a:pt x="0" y="435"/>
                </a:cubicBezTo>
                <a:cubicBezTo>
                  <a:pt x="1" y="456"/>
                  <a:pt x="3" y="476"/>
                  <a:pt x="7" y="496"/>
                </a:cubicBezTo>
                <a:cubicBezTo>
                  <a:pt x="82" y="503"/>
                  <a:pt x="82" y="503"/>
                  <a:pt x="82" y="503"/>
                </a:cubicBezTo>
                <a:cubicBezTo>
                  <a:pt x="86" y="520"/>
                  <a:pt x="92" y="536"/>
                  <a:pt x="98" y="552"/>
                </a:cubicBezTo>
                <a:cubicBezTo>
                  <a:pt x="43" y="601"/>
                  <a:pt x="43" y="601"/>
                  <a:pt x="43" y="601"/>
                </a:cubicBezTo>
                <a:cubicBezTo>
                  <a:pt x="52" y="620"/>
                  <a:pt x="63" y="638"/>
                  <a:pt x="75" y="655"/>
                </a:cubicBezTo>
                <a:cubicBezTo>
                  <a:pt x="146" y="631"/>
                  <a:pt x="146" y="631"/>
                  <a:pt x="146" y="631"/>
                </a:cubicBezTo>
                <a:cubicBezTo>
                  <a:pt x="156" y="644"/>
                  <a:pt x="168" y="656"/>
                  <a:pt x="180" y="668"/>
                </a:cubicBezTo>
                <a:cubicBezTo>
                  <a:pt x="149" y="735"/>
                  <a:pt x="149" y="735"/>
                  <a:pt x="149" y="735"/>
                </a:cubicBezTo>
                <a:cubicBezTo>
                  <a:pt x="165" y="749"/>
                  <a:pt x="182" y="761"/>
                  <a:pt x="200" y="772"/>
                </a:cubicBezTo>
                <a:cubicBezTo>
                  <a:pt x="255" y="721"/>
                  <a:pt x="255" y="721"/>
                  <a:pt x="255" y="721"/>
                </a:cubicBezTo>
                <a:cubicBezTo>
                  <a:pt x="270" y="729"/>
                  <a:pt x="285" y="736"/>
                  <a:pt x="300" y="741"/>
                </a:cubicBezTo>
                <a:cubicBezTo>
                  <a:pt x="299" y="815"/>
                  <a:pt x="299" y="815"/>
                  <a:pt x="299" y="815"/>
                </a:cubicBezTo>
                <a:cubicBezTo>
                  <a:pt x="320" y="821"/>
                  <a:pt x="340" y="825"/>
                  <a:pt x="362" y="828"/>
                </a:cubicBezTo>
                <a:cubicBezTo>
                  <a:pt x="391" y="760"/>
                  <a:pt x="391" y="760"/>
                  <a:pt x="391" y="760"/>
                </a:cubicBezTo>
                <a:cubicBezTo>
                  <a:pt x="399" y="761"/>
                  <a:pt x="407" y="761"/>
                  <a:pt x="416" y="761"/>
                </a:cubicBezTo>
                <a:cubicBezTo>
                  <a:pt x="424" y="761"/>
                  <a:pt x="432" y="761"/>
                  <a:pt x="440" y="760"/>
                </a:cubicBezTo>
                <a:cubicBezTo>
                  <a:pt x="469" y="828"/>
                  <a:pt x="469" y="828"/>
                  <a:pt x="469" y="828"/>
                </a:cubicBezTo>
                <a:cubicBezTo>
                  <a:pt x="491" y="825"/>
                  <a:pt x="511" y="821"/>
                  <a:pt x="532" y="815"/>
                </a:cubicBezTo>
                <a:cubicBezTo>
                  <a:pt x="531" y="741"/>
                  <a:pt x="531" y="741"/>
                  <a:pt x="531" y="741"/>
                </a:cubicBezTo>
                <a:cubicBezTo>
                  <a:pt x="546" y="736"/>
                  <a:pt x="561" y="729"/>
                  <a:pt x="576" y="721"/>
                </a:cubicBezTo>
                <a:cubicBezTo>
                  <a:pt x="631" y="772"/>
                  <a:pt x="631" y="772"/>
                  <a:pt x="631" y="772"/>
                </a:cubicBezTo>
                <a:cubicBezTo>
                  <a:pt x="649" y="761"/>
                  <a:pt x="666" y="749"/>
                  <a:pt x="682" y="735"/>
                </a:cubicBezTo>
                <a:cubicBezTo>
                  <a:pt x="651" y="668"/>
                  <a:pt x="651" y="668"/>
                  <a:pt x="651" y="668"/>
                </a:cubicBezTo>
                <a:cubicBezTo>
                  <a:pt x="663" y="656"/>
                  <a:pt x="675" y="644"/>
                  <a:pt x="685" y="631"/>
                </a:cubicBezTo>
                <a:cubicBezTo>
                  <a:pt x="756" y="655"/>
                  <a:pt x="756" y="655"/>
                  <a:pt x="756" y="655"/>
                </a:cubicBezTo>
                <a:cubicBezTo>
                  <a:pt x="768" y="638"/>
                  <a:pt x="779" y="620"/>
                  <a:pt x="788" y="601"/>
                </a:cubicBezTo>
                <a:cubicBezTo>
                  <a:pt x="733" y="552"/>
                  <a:pt x="733" y="552"/>
                  <a:pt x="733" y="552"/>
                </a:cubicBezTo>
                <a:cubicBezTo>
                  <a:pt x="739" y="536"/>
                  <a:pt x="745" y="520"/>
                  <a:pt x="749" y="503"/>
                </a:cubicBezTo>
                <a:lnTo>
                  <a:pt x="824" y="496"/>
                </a:lnTo>
                <a:close/>
                <a:moveTo>
                  <a:pt x="416" y="692"/>
                </a:moveTo>
                <a:cubicBezTo>
                  <a:pt x="262" y="692"/>
                  <a:pt x="138" y="567"/>
                  <a:pt x="138" y="414"/>
                </a:cubicBezTo>
                <a:cubicBezTo>
                  <a:pt x="138" y="261"/>
                  <a:pt x="262" y="136"/>
                  <a:pt x="416" y="136"/>
                </a:cubicBezTo>
                <a:cubicBezTo>
                  <a:pt x="569" y="136"/>
                  <a:pt x="693" y="261"/>
                  <a:pt x="693" y="414"/>
                </a:cubicBezTo>
                <a:cubicBezTo>
                  <a:pt x="693" y="567"/>
                  <a:pt x="569" y="692"/>
                  <a:pt x="416" y="692"/>
                </a:cubicBezTo>
                <a:close/>
              </a:path>
            </a:pathLst>
          </a:custGeom>
          <a:solidFill>
            <a:srgbClr val="EE589E"/>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1132" name="Google Shape;1132;p106"/>
          <p:cNvSpPr/>
          <p:nvPr/>
        </p:nvSpPr>
        <p:spPr>
          <a:xfrm>
            <a:off x="4393077" y="1715701"/>
            <a:ext cx="532200" cy="534000"/>
          </a:xfrm>
          <a:prstGeom prst="ellipse">
            <a:avLst/>
          </a:prstGeom>
          <a:solidFill>
            <a:srgbClr val="EE589E"/>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1133" name="Google Shape;1133;p106"/>
          <p:cNvSpPr txBox="1"/>
          <p:nvPr/>
        </p:nvSpPr>
        <p:spPr>
          <a:xfrm flipH="1">
            <a:off x="7056468" y="3527263"/>
            <a:ext cx="2238300" cy="263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FFFFFF"/>
                </a:solidFill>
                <a:latin typeface="Roboto"/>
                <a:ea typeface="Roboto"/>
                <a:cs typeface="Roboto"/>
                <a:sym typeface="Roboto"/>
              </a:rPr>
              <a:t>Model Building</a:t>
            </a:r>
            <a:endParaRPr sz="1200">
              <a:solidFill>
                <a:srgbClr val="FFFFFF"/>
              </a:solidFill>
              <a:latin typeface="Roboto"/>
              <a:ea typeface="Roboto"/>
              <a:cs typeface="Roboto"/>
              <a:sym typeface="Roboto"/>
            </a:endParaRPr>
          </a:p>
        </p:txBody>
      </p:sp>
      <p:grpSp>
        <p:nvGrpSpPr>
          <p:cNvPr id="1134" name="Google Shape;1134;p106"/>
          <p:cNvGrpSpPr/>
          <p:nvPr/>
        </p:nvGrpSpPr>
        <p:grpSpPr>
          <a:xfrm>
            <a:off x="6544337" y="3448021"/>
            <a:ext cx="422100" cy="422100"/>
            <a:chOff x="3205479" y="1848986"/>
            <a:chExt cx="562800" cy="562800"/>
          </a:xfrm>
        </p:grpSpPr>
        <p:sp>
          <p:nvSpPr>
            <p:cNvPr id="1135" name="Google Shape;1135;p106"/>
            <p:cNvSpPr/>
            <p:nvPr/>
          </p:nvSpPr>
          <p:spPr>
            <a:xfrm>
              <a:off x="3205479" y="1848986"/>
              <a:ext cx="562800" cy="562800"/>
            </a:xfrm>
            <a:prstGeom prst="ellipse">
              <a:avLst/>
            </a:prstGeom>
            <a:gradFill>
              <a:gsLst>
                <a:gs pos="0">
                  <a:srgbClr val="CC56C4"/>
                </a:gs>
                <a:gs pos="11000">
                  <a:srgbClr val="CC56C4"/>
                </a:gs>
                <a:gs pos="100000">
                  <a:srgbClr val="A7329F"/>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1136" name="Google Shape;1136;p106"/>
            <p:cNvSpPr txBox="1"/>
            <p:nvPr/>
          </p:nvSpPr>
          <p:spPr>
            <a:xfrm>
              <a:off x="3215154" y="1961106"/>
              <a:ext cx="5433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06</a:t>
              </a:r>
              <a:endParaRPr sz="1100"/>
            </a:p>
          </p:txBody>
        </p:sp>
      </p:grpSp>
      <p:sp>
        <p:nvSpPr>
          <p:cNvPr id="1137" name="Google Shape;1137;p106"/>
          <p:cNvSpPr txBox="1"/>
          <p:nvPr/>
        </p:nvSpPr>
        <p:spPr>
          <a:xfrm flipH="1">
            <a:off x="7153931" y="2480700"/>
            <a:ext cx="1843200" cy="263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FFFFFF"/>
                </a:solidFill>
                <a:latin typeface="Roboto"/>
                <a:ea typeface="Roboto"/>
                <a:cs typeface="Roboto"/>
                <a:sym typeface="Roboto"/>
              </a:rPr>
              <a:t>Performance Evaluation</a:t>
            </a:r>
            <a:endParaRPr sz="1200">
              <a:solidFill>
                <a:srgbClr val="FFFFFF"/>
              </a:solidFill>
              <a:latin typeface="Roboto"/>
              <a:ea typeface="Roboto"/>
              <a:cs typeface="Roboto"/>
              <a:sym typeface="Roboto"/>
            </a:endParaRPr>
          </a:p>
        </p:txBody>
      </p:sp>
      <p:grpSp>
        <p:nvGrpSpPr>
          <p:cNvPr id="1138" name="Google Shape;1138;p106"/>
          <p:cNvGrpSpPr/>
          <p:nvPr/>
        </p:nvGrpSpPr>
        <p:grpSpPr>
          <a:xfrm>
            <a:off x="6671593" y="2392302"/>
            <a:ext cx="422100" cy="422100"/>
            <a:chOff x="8250145" y="1852561"/>
            <a:chExt cx="562800" cy="562800"/>
          </a:xfrm>
        </p:grpSpPr>
        <p:sp>
          <p:nvSpPr>
            <p:cNvPr id="1139" name="Google Shape;1139;p106"/>
            <p:cNvSpPr/>
            <p:nvPr/>
          </p:nvSpPr>
          <p:spPr>
            <a:xfrm>
              <a:off x="8250145" y="1852561"/>
              <a:ext cx="562800" cy="562800"/>
            </a:xfrm>
            <a:prstGeom prst="ellipse">
              <a:avLst/>
            </a:prstGeom>
            <a:gradFill>
              <a:gsLst>
                <a:gs pos="0">
                  <a:srgbClr val="4E29AA"/>
                </a:gs>
                <a:gs pos="100000">
                  <a:srgbClr val="1E123D"/>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1140" name="Google Shape;1140;p106"/>
            <p:cNvSpPr txBox="1"/>
            <p:nvPr/>
          </p:nvSpPr>
          <p:spPr>
            <a:xfrm>
              <a:off x="8259820" y="1964681"/>
              <a:ext cx="5433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07</a:t>
              </a:r>
              <a:endParaRPr sz="1100"/>
            </a:p>
          </p:txBody>
        </p:sp>
      </p:grpSp>
      <p:grpSp>
        <p:nvGrpSpPr>
          <p:cNvPr id="1141" name="Google Shape;1141;p106"/>
          <p:cNvGrpSpPr/>
          <p:nvPr/>
        </p:nvGrpSpPr>
        <p:grpSpPr>
          <a:xfrm>
            <a:off x="5455763" y="1638814"/>
            <a:ext cx="891876" cy="891326"/>
            <a:chOff x="5092695" y="3337954"/>
            <a:chExt cx="1680564" cy="1679530"/>
          </a:xfrm>
        </p:grpSpPr>
        <p:sp>
          <p:nvSpPr>
            <p:cNvPr id="1142" name="Google Shape;1142;p106"/>
            <p:cNvSpPr/>
            <p:nvPr/>
          </p:nvSpPr>
          <p:spPr>
            <a:xfrm>
              <a:off x="5092695" y="3337954"/>
              <a:ext cx="1680564" cy="1679530"/>
            </a:xfrm>
            <a:custGeom>
              <a:rect b="b" l="l" r="r" t="t"/>
              <a:pathLst>
                <a:path extrusionOk="0" h="1040" w="1041">
                  <a:moveTo>
                    <a:pt x="1041" y="523"/>
                  </a:moveTo>
                  <a:cubicBezTo>
                    <a:pt x="1041" y="522"/>
                    <a:pt x="1041" y="521"/>
                    <a:pt x="1041" y="521"/>
                  </a:cubicBezTo>
                  <a:cubicBezTo>
                    <a:pt x="1041" y="497"/>
                    <a:pt x="1040" y="473"/>
                    <a:pt x="1036" y="450"/>
                  </a:cubicBezTo>
                  <a:cubicBezTo>
                    <a:pt x="981" y="446"/>
                    <a:pt x="981" y="446"/>
                    <a:pt x="981" y="446"/>
                  </a:cubicBezTo>
                  <a:cubicBezTo>
                    <a:pt x="978" y="429"/>
                    <a:pt x="975" y="413"/>
                    <a:pt x="970" y="396"/>
                  </a:cubicBezTo>
                  <a:cubicBezTo>
                    <a:pt x="1019" y="369"/>
                    <a:pt x="1019" y="369"/>
                    <a:pt x="1019" y="369"/>
                  </a:cubicBezTo>
                  <a:cubicBezTo>
                    <a:pt x="1011" y="345"/>
                    <a:pt x="1003" y="323"/>
                    <a:pt x="993" y="301"/>
                  </a:cubicBezTo>
                  <a:cubicBezTo>
                    <a:pt x="939" y="314"/>
                    <a:pt x="939" y="314"/>
                    <a:pt x="939" y="314"/>
                  </a:cubicBezTo>
                  <a:cubicBezTo>
                    <a:pt x="931" y="298"/>
                    <a:pt x="922" y="283"/>
                    <a:pt x="913" y="269"/>
                  </a:cubicBezTo>
                  <a:cubicBezTo>
                    <a:pt x="951" y="228"/>
                    <a:pt x="951" y="228"/>
                    <a:pt x="951" y="228"/>
                  </a:cubicBezTo>
                  <a:cubicBezTo>
                    <a:pt x="938" y="208"/>
                    <a:pt x="923" y="189"/>
                    <a:pt x="907" y="172"/>
                  </a:cubicBezTo>
                  <a:cubicBezTo>
                    <a:pt x="859" y="199"/>
                    <a:pt x="859" y="199"/>
                    <a:pt x="859" y="199"/>
                  </a:cubicBezTo>
                  <a:cubicBezTo>
                    <a:pt x="847" y="187"/>
                    <a:pt x="834" y="175"/>
                    <a:pt x="821" y="164"/>
                  </a:cubicBezTo>
                  <a:cubicBezTo>
                    <a:pt x="845" y="114"/>
                    <a:pt x="845" y="114"/>
                    <a:pt x="845" y="114"/>
                  </a:cubicBezTo>
                  <a:cubicBezTo>
                    <a:pt x="826" y="99"/>
                    <a:pt x="806" y="85"/>
                    <a:pt x="786" y="73"/>
                  </a:cubicBezTo>
                  <a:cubicBezTo>
                    <a:pt x="748" y="114"/>
                    <a:pt x="748" y="114"/>
                    <a:pt x="748" y="114"/>
                  </a:cubicBezTo>
                  <a:cubicBezTo>
                    <a:pt x="733" y="105"/>
                    <a:pt x="717" y="97"/>
                    <a:pt x="701" y="91"/>
                  </a:cubicBezTo>
                  <a:cubicBezTo>
                    <a:pt x="709" y="36"/>
                    <a:pt x="709" y="36"/>
                    <a:pt x="709" y="36"/>
                  </a:cubicBezTo>
                  <a:cubicBezTo>
                    <a:pt x="687" y="27"/>
                    <a:pt x="664" y="20"/>
                    <a:pt x="641" y="14"/>
                  </a:cubicBezTo>
                  <a:cubicBezTo>
                    <a:pt x="617" y="64"/>
                    <a:pt x="617" y="64"/>
                    <a:pt x="617" y="64"/>
                  </a:cubicBezTo>
                  <a:cubicBezTo>
                    <a:pt x="600" y="61"/>
                    <a:pt x="582" y="58"/>
                    <a:pt x="565" y="57"/>
                  </a:cubicBezTo>
                  <a:cubicBezTo>
                    <a:pt x="557" y="2"/>
                    <a:pt x="557" y="2"/>
                    <a:pt x="557" y="2"/>
                  </a:cubicBezTo>
                  <a:cubicBezTo>
                    <a:pt x="545" y="1"/>
                    <a:pt x="533" y="0"/>
                    <a:pt x="521" y="0"/>
                  </a:cubicBezTo>
                  <a:cubicBezTo>
                    <a:pt x="509" y="0"/>
                    <a:pt x="497" y="1"/>
                    <a:pt x="485" y="2"/>
                  </a:cubicBezTo>
                  <a:cubicBezTo>
                    <a:pt x="477" y="57"/>
                    <a:pt x="477" y="57"/>
                    <a:pt x="477" y="57"/>
                  </a:cubicBezTo>
                  <a:cubicBezTo>
                    <a:pt x="459" y="58"/>
                    <a:pt x="442" y="61"/>
                    <a:pt x="425" y="64"/>
                  </a:cubicBezTo>
                  <a:cubicBezTo>
                    <a:pt x="401" y="14"/>
                    <a:pt x="401" y="14"/>
                    <a:pt x="401" y="14"/>
                  </a:cubicBezTo>
                  <a:cubicBezTo>
                    <a:pt x="377" y="20"/>
                    <a:pt x="354" y="27"/>
                    <a:pt x="332" y="36"/>
                  </a:cubicBezTo>
                  <a:cubicBezTo>
                    <a:pt x="341" y="91"/>
                    <a:pt x="341" y="91"/>
                    <a:pt x="341" y="91"/>
                  </a:cubicBezTo>
                  <a:cubicBezTo>
                    <a:pt x="325" y="97"/>
                    <a:pt x="309" y="105"/>
                    <a:pt x="293" y="114"/>
                  </a:cubicBezTo>
                  <a:cubicBezTo>
                    <a:pt x="256" y="73"/>
                    <a:pt x="256" y="73"/>
                    <a:pt x="256" y="73"/>
                  </a:cubicBezTo>
                  <a:cubicBezTo>
                    <a:pt x="235" y="85"/>
                    <a:pt x="215" y="99"/>
                    <a:pt x="197" y="114"/>
                  </a:cubicBezTo>
                  <a:cubicBezTo>
                    <a:pt x="221" y="164"/>
                    <a:pt x="221" y="164"/>
                    <a:pt x="221" y="164"/>
                  </a:cubicBezTo>
                  <a:cubicBezTo>
                    <a:pt x="208" y="175"/>
                    <a:pt x="195" y="187"/>
                    <a:pt x="183" y="199"/>
                  </a:cubicBezTo>
                  <a:cubicBezTo>
                    <a:pt x="135" y="172"/>
                    <a:pt x="135" y="172"/>
                    <a:pt x="135" y="172"/>
                  </a:cubicBezTo>
                  <a:cubicBezTo>
                    <a:pt x="119" y="189"/>
                    <a:pt x="104" y="208"/>
                    <a:pt x="91" y="228"/>
                  </a:cubicBezTo>
                  <a:cubicBezTo>
                    <a:pt x="128" y="269"/>
                    <a:pt x="128" y="269"/>
                    <a:pt x="128" y="269"/>
                  </a:cubicBezTo>
                  <a:cubicBezTo>
                    <a:pt x="119" y="283"/>
                    <a:pt x="111" y="298"/>
                    <a:pt x="103" y="314"/>
                  </a:cubicBezTo>
                  <a:cubicBezTo>
                    <a:pt x="49" y="301"/>
                    <a:pt x="49" y="301"/>
                    <a:pt x="49" y="301"/>
                  </a:cubicBezTo>
                  <a:cubicBezTo>
                    <a:pt x="39" y="323"/>
                    <a:pt x="30" y="345"/>
                    <a:pt x="23" y="369"/>
                  </a:cubicBezTo>
                  <a:cubicBezTo>
                    <a:pt x="71" y="396"/>
                    <a:pt x="71" y="396"/>
                    <a:pt x="71" y="396"/>
                  </a:cubicBezTo>
                  <a:cubicBezTo>
                    <a:pt x="67" y="413"/>
                    <a:pt x="63" y="429"/>
                    <a:pt x="60" y="446"/>
                  </a:cubicBezTo>
                  <a:cubicBezTo>
                    <a:pt x="5" y="450"/>
                    <a:pt x="5" y="450"/>
                    <a:pt x="5" y="450"/>
                  </a:cubicBezTo>
                  <a:cubicBezTo>
                    <a:pt x="2" y="473"/>
                    <a:pt x="0" y="497"/>
                    <a:pt x="0" y="521"/>
                  </a:cubicBezTo>
                  <a:cubicBezTo>
                    <a:pt x="0" y="521"/>
                    <a:pt x="0" y="522"/>
                    <a:pt x="0" y="523"/>
                  </a:cubicBezTo>
                  <a:cubicBezTo>
                    <a:pt x="55" y="535"/>
                    <a:pt x="55" y="535"/>
                    <a:pt x="55" y="535"/>
                  </a:cubicBezTo>
                  <a:cubicBezTo>
                    <a:pt x="55" y="552"/>
                    <a:pt x="57" y="568"/>
                    <a:pt x="59" y="585"/>
                  </a:cubicBezTo>
                  <a:cubicBezTo>
                    <a:pt x="7" y="605"/>
                    <a:pt x="7" y="605"/>
                    <a:pt x="7" y="605"/>
                  </a:cubicBezTo>
                  <a:cubicBezTo>
                    <a:pt x="11" y="629"/>
                    <a:pt x="17" y="653"/>
                    <a:pt x="24" y="676"/>
                  </a:cubicBezTo>
                  <a:cubicBezTo>
                    <a:pt x="79" y="672"/>
                    <a:pt x="79" y="672"/>
                    <a:pt x="79" y="672"/>
                  </a:cubicBezTo>
                  <a:cubicBezTo>
                    <a:pt x="85" y="687"/>
                    <a:pt x="91" y="703"/>
                    <a:pt x="98" y="718"/>
                  </a:cubicBezTo>
                  <a:cubicBezTo>
                    <a:pt x="54" y="752"/>
                    <a:pt x="54" y="752"/>
                    <a:pt x="54" y="752"/>
                  </a:cubicBezTo>
                  <a:cubicBezTo>
                    <a:pt x="65" y="774"/>
                    <a:pt x="78" y="795"/>
                    <a:pt x="92" y="815"/>
                  </a:cubicBezTo>
                  <a:cubicBezTo>
                    <a:pt x="143" y="795"/>
                    <a:pt x="143" y="795"/>
                    <a:pt x="143" y="795"/>
                  </a:cubicBezTo>
                  <a:cubicBezTo>
                    <a:pt x="153" y="808"/>
                    <a:pt x="163" y="821"/>
                    <a:pt x="174" y="833"/>
                  </a:cubicBezTo>
                  <a:cubicBezTo>
                    <a:pt x="143" y="878"/>
                    <a:pt x="143" y="878"/>
                    <a:pt x="143" y="878"/>
                  </a:cubicBezTo>
                  <a:cubicBezTo>
                    <a:pt x="160" y="896"/>
                    <a:pt x="178" y="913"/>
                    <a:pt x="197" y="928"/>
                  </a:cubicBezTo>
                  <a:cubicBezTo>
                    <a:pt x="240" y="893"/>
                    <a:pt x="240" y="893"/>
                    <a:pt x="240" y="893"/>
                  </a:cubicBezTo>
                  <a:cubicBezTo>
                    <a:pt x="253" y="903"/>
                    <a:pt x="267" y="912"/>
                    <a:pt x="280" y="921"/>
                  </a:cubicBezTo>
                  <a:cubicBezTo>
                    <a:pt x="264" y="974"/>
                    <a:pt x="264" y="974"/>
                    <a:pt x="264" y="974"/>
                  </a:cubicBezTo>
                  <a:cubicBezTo>
                    <a:pt x="285" y="986"/>
                    <a:pt x="307" y="996"/>
                    <a:pt x="331" y="1005"/>
                  </a:cubicBezTo>
                  <a:cubicBezTo>
                    <a:pt x="362" y="959"/>
                    <a:pt x="362" y="959"/>
                    <a:pt x="362" y="959"/>
                  </a:cubicBezTo>
                  <a:cubicBezTo>
                    <a:pt x="377" y="965"/>
                    <a:pt x="392" y="969"/>
                    <a:pt x="408" y="973"/>
                  </a:cubicBezTo>
                  <a:cubicBezTo>
                    <a:pt x="407" y="1029"/>
                    <a:pt x="407" y="1029"/>
                    <a:pt x="407" y="1029"/>
                  </a:cubicBezTo>
                  <a:cubicBezTo>
                    <a:pt x="431" y="1034"/>
                    <a:pt x="456" y="1038"/>
                    <a:pt x="481" y="1040"/>
                  </a:cubicBezTo>
                  <a:cubicBezTo>
                    <a:pt x="497" y="987"/>
                    <a:pt x="497" y="987"/>
                    <a:pt x="497" y="987"/>
                  </a:cubicBezTo>
                  <a:cubicBezTo>
                    <a:pt x="505" y="987"/>
                    <a:pt x="513" y="987"/>
                    <a:pt x="521" y="987"/>
                  </a:cubicBezTo>
                  <a:cubicBezTo>
                    <a:pt x="529" y="987"/>
                    <a:pt x="537" y="987"/>
                    <a:pt x="545" y="987"/>
                  </a:cubicBezTo>
                  <a:cubicBezTo>
                    <a:pt x="561" y="1040"/>
                    <a:pt x="561" y="1040"/>
                    <a:pt x="561" y="1040"/>
                  </a:cubicBezTo>
                  <a:cubicBezTo>
                    <a:pt x="586" y="1038"/>
                    <a:pt x="610" y="1034"/>
                    <a:pt x="634" y="1029"/>
                  </a:cubicBezTo>
                  <a:cubicBezTo>
                    <a:pt x="634" y="973"/>
                    <a:pt x="634" y="973"/>
                    <a:pt x="634" y="973"/>
                  </a:cubicBezTo>
                  <a:cubicBezTo>
                    <a:pt x="650" y="969"/>
                    <a:pt x="665" y="965"/>
                    <a:pt x="680" y="959"/>
                  </a:cubicBezTo>
                  <a:cubicBezTo>
                    <a:pt x="711" y="1005"/>
                    <a:pt x="711" y="1005"/>
                    <a:pt x="711" y="1005"/>
                  </a:cubicBezTo>
                  <a:cubicBezTo>
                    <a:pt x="734" y="996"/>
                    <a:pt x="756" y="986"/>
                    <a:pt x="778" y="974"/>
                  </a:cubicBezTo>
                  <a:cubicBezTo>
                    <a:pt x="761" y="921"/>
                    <a:pt x="761" y="921"/>
                    <a:pt x="761" y="921"/>
                  </a:cubicBezTo>
                  <a:cubicBezTo>
                    <a:pt x="775" y="912"/>
                    <a:pt x="788" y="903"/>
                    <a:pt x="801" y="893"/>
                  </a:cubicBezTo>
                  <a:cubicBezTo>
                    <a:pt x="845" y="928"/>
                    <a:pt x="845" y="928"/>
                    <a:pt x="845" y="928"/>
                  </a:cubicBezTo>
                  <a:cubicBezTo>
                    <a:pt x="864" y="913"/>
                    <a:pt x="882" y="896"/>
                    <a:pt x="899" y="878"/>
                  </a:cubicBezTo>
                  <a:cubicBezTo>
                    <a:pt x="867" y="833"/>
                    <a:pt x="867" y="833"/>
                    <a:pt x="867" y="833"/>
                  </a:cubicBezTo>
                  <a:cubicBezTo>
                    <a:pt x="878" y="821"/>
                    <a:pt x="889" y="808"/>
                    <a:pt x="898" y="795"/>
                  </a:cubicBezTo>
                  <a:cubicBezTo>
                    <a:pt x="950" y="815"/>
                    <a:pt x="950" y="815"/>
                    <a:pt x="950" y="815"/>
                  </a:cubicBezTo>
                  <a:cubicBezTo>
                    <a:pt x="964" y="795"/>
                    <a:pt x="976" y="774"/>
                    <a:pt x="987" y="752"/>
                  </a:cubicBezTo>
                  <a:cubicBezTo>
                    <a:pt x="944" y="718"/>
                    <a:pt x="944" y="718"/>
                    <a:pt x="944" y="718"/>
                  </a:cubicBezTo>
                  <a:cubicBezTo>
                    <a:pt x="951" y="703"/>
                    <a:pt x="957" y="687"/>
                    <a:pt x="962" y="672"/>
                  </a:cubicBezTo>
                  <a:cubicBezTo>
                    <a:pt x="1018" y="676"/>
                    <a:pt x="1018" y="676"/>
                    <a:pt x="1018" y="676"/>
                  </a:cubicBezTo>
                  <a:cubicBezTo>
                    <a:pt x="1025" y="653"/>
                    <a:pt x="1030" y="629"/>
                    <a:pt x="1034" y="605"/>
                  </a:cubicBezTo>
                  <a:cubicBezTo>
                    <a:pt x="983" y="585"/>
                    <a:pt x="983" y="585"/>
                    <a:pt x="983" y="585"/>
                  </a:cubicBezTo>
                  <a:cubicBezTo>
                    <a:pt x="985" y="568"/>
                    <a:pt x="986" y="552"/>
                    <a:pt x="987" y="535"/>
                  </a:cubicBezTo>
                  <a:lnTo>
                    <a:pt x="1041" y="523"/>
                  </a:lnTo>
                  <a:close/>
                  <a:moveTo>
                    <a:pt x="521" y="906"/>
                  </a:moveTo>
                  <a:cubicBezTo>
                    <a:pt x="308" y="906"/>
                    <a:pt x="135" y="733"/>
                    <a:pt x="135" y="520"/>
                  </a:cubicBezTo>
                  <a:cubicBezTo>
                    <a:pt x="135" y="307"/>
                    <a:pt x="308" y="134"/>
                    <a:pt x="521" y="134"/>
                  </a:cubicBezTo>
                  <a:cubicBezTo>
                    <a:pt x="734" y="134"/>
                    <a:pt x="907" y="307"/>
                    <a:pt x="907" y="520"/>
                  </a:cubicBezTo>
                  <a:cubicBezTo>
                    <a:pt x="907" y="733"/>
                    <a:pt x="734" y="906"/>
                    <a:pt x="521" y="906"/>
                  </a:cubicBezTo>
                  <a:close/>
                </a:path>
              </a:pathLst>
            </a:custGeom>
            <a:solidFill>
              <a:srgbClr val="CFE2F3"/>
            </a:solidFill>
            <a:ln>
              <a:noFill/>
            </a:ln>
            <a:effectLst>
              <a:outerShdw blurRad="1231900" sx="84000" rotWithShape="0" algn="tl" dir="2700000" dist="1130300" sy="84000">
                <a:srgbClr val="000000">
                  <a:alpha val="98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1143" name="Google Shape;1143;p106"/>
            <p:cNvSpPr/>
            <p:nvPr/>
          </p:nvSpPr>
          <p:spPr>
            <a:xfrm>
              <a:off x="5453852" y="3698075"/>
              <a:ext cx="959400" cy="959400"/>
            </a:xfrm>
            <a:prstGeom prst="ellipse">
              <a:avLst/>
            </a:prstGeom>
            <a:solidFill>
              <a:srgbClr val="CFE2F3"/>
            </a:solidFill>
            <a:ln>
              <a:noFill/>
            </a:ln>
            <a:effectLst>
              <a:outerShdw blurRad="1231900" sx="84000" rotWithShape="0" algn="tl" dir="2700000" dist="1130300" sy="84000">
                <a:srgbClr val="000000">
                  <a:alpha val="98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grpSp>
      <p:sp>
        <p:nvSpPr>
          <p:cNvPr id="1144" name="Google Shape;1144;p106"/>
          <p:cNvSpPr/>
          <p:nvPr/>
        </p:nvSpPr>
        <p:spPr>
          <a:xfrm>
            <a:off x="6494025" y="2198225"/>
            <a:ext cx="2523000" cy="806700"/>
          </a:xfrm>
          <a:prstGeom prst="rect">
            <a:avLst/>
          </a:prstGeom>
          <a:noFill/>
          <a:ln cap="flat" cmpd="sng" w="76200">
            <a:solidFill>
              <a:srgbClr val="FCDF64"/>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grpSp>
        <p:nvGrpSpPr>
          <p:cNvPr id="1145" name="Google Shape;1145;p106"/>
          <p:cNvGrpSpPr/>
          <p:nvPr/>
        </p:nvGrpSpPr>
        <p:grpSpPr>
          <a:xfrm>
            <a:off x="6416209" y="1389421"/>
            <a:ext cx="422100" cy="422100"/>
            <a:chOff x="8250145" y="1852561"/>
            <a:chExt cx="562800" cy="562800"/>
          </a:xfrm>
        </p:grpSpPr>
        <p:sp>
          <p:nvSpPr>
            <p:cNvPr id="1146" name="Google Shape;1146;p106"/>
            <p:cNvSpPr/>
            <p:nvPr/>
          </p:nvSpPr>
          <p:spPr>
            <a:xfrm>
              <a:off x="8250145" y="1852561"/>
              <a:ext cx="562800" cy="562800"/>
            </a:xfrm>
            <a:prstGeom prst="ellipse">
              <a:avLst/>
            </a:prstGeom>
            <a:solidFill>
              <a:srgbClr val="741B4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1147" name="Google Shape;1147;p106"/>
            <p:cNvSpPr txBox="1"/>
            <p:nvPr/>
          </p:nvSpPr>
          <p:spPr>
            <a:xfrm>
              <a:off x="8295433" y="1964667"/>
              <a:ext cx="458100" cy="338700"/>
            </a:xfrm>
            <a:prstGeom prst="rect">
              <a:avLst/>
            </a:prstGeom>
            <a:solidFill>
              <a:srgbClr val="741B47"/>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08</a:t>
              </a:r>
              <a:endParaRPr sz="1100"/>
            </a:p>
          </p:txBody>
        </p:sp>
      </p:grpSp>
    </p:spTree>
  </p:cSld>
  <p:clrMapOvr>
    <a:masterClrMapping/>
  </p:clrMapOvr>
  <p:transition spd="slow">
    <p:push dir="r"/>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1" name="Shape 1151"/>
        <p:cNvGrpSpPr/>
        <p:nvPr/>
      </p:nvGrpSpPr>
      <p:grpSpPr>
        <a:xfrm>
          <a:off x="0" y="0"/>
          <a:ext cx="0" cy="0"/>
          <a:chOff x="0" y="0"/>
          <a:chExt cx="0" cy="0"/>
        </a:xfrm>
      </p:grpSpPr>
      <p:sp>
        <p:nvSpPr>
          <p:cNvPr id="1152" name="Google Shape;1152;p107"/>
          <p:cNvSpPr/>
          <p:nvPr/>
        </p:nvSpPr>
        <p:spPr>
          <a:xfrm>
            <a:off x="229256" y="141769"/>
            <a:ext cx="933075" cy="468450"/>
          </a:xfrm>
          <a:prstGeom prst="rect">
            <a:avLst/>
          </a:prstGeom>
          <a:solidFill>
            <a:srgbClr val="02031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20124D"/>
              </a:solidFill>
            </a:endParaRPr>
          </a:p>
        </p:txBody>
      </p:sp>
      <p:sp>
        <p:nvSpPr>
          <p:cNvPr id="1153" name="Google Shape;1153;p107"/>
          <p:cNvSpPr/>
          <p:nvPr/>
        </p:nvSpPr>
        <p:spPr>
          <a:xfrm>
            <a:off x="7080113" y="4675050"/>
            <a:ext cx="1258875" cy="468450"/>
          </a:xfrm>
          <a:prstGeom prst="rect">
            <a:avLst/>
          </a:prstGeom>
          <a:solidFill>
            <a:srgbClr val="02031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20124D"/>
              </a:solidFill>
            </a:endParaRPr>
          </a:p>
        </p:txBody>
      </p:sp>
      <p:sp>
        <p:nvSpPr>
          <p:cNvPr id="1154" name="Google Shape;1154;p107"/>
          <p:cNvSpPr/>
          <p:nvPr/>
        </p:nvSpPr>
        <p:spPr>
          <a:xfrm>
            <a:off x="491655" y="2389013"/>
            <a:ext cx="1460250" cy="1761075"/>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1155" name="Google Shape;1155;p107"/>
          <p:cNvGrpSpPr/>
          <p:nvPr/>
        </p:nvGrpSpPr>
        <p:grpSpPr>
          <a:xfrm>
            <a:off x="635838" y="2565887"/>
            <a:ext cx="1167700" cy="1408191"/>
            <a:chOff x="1181808" y="2273300"/>
            <a:chExt cx="1853492" cy="1853493"/>
          </a:xfrm>
        </p:grpSpPr>
        <p:sp>
          <p:nvSpPr>
            <p:cNvPr id="1156" name="Google Shape;1156;p107"/>
            <p:cNvSpPr/>
            <p:nvPr/>
          </p:nvSpPr>
          <p:spPr>
            <a:xfrm>
              <a:off x="1191374" y="2273300"/>
              <a:ext cx="1843926" cy="1843926"/>
            </a:xfrm>
            <a:prstGeom prst="ellipse">
              <a:avLst/>
            </a:prstGeom>
            <a:solidFill>
              <a:schemeClr val="lt1">
                <a:alpha val="3098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157" name="Google Shape;1157;p107"/>
            <p:cNvSpPr/>
            <p:nvPr/>
          </p:nvSpPr>
          <p:spPr>
            <a:xfrm>
              <a:off x="1181808" y="2276920"/>
              <a:ext cx="1849874" cy="1849873"/>
            </a:xfrm>
            <a:prstGeom prst="pie">
              <a:avLst>
                <a:gd fmla="val 16233267" name="adj1"/>
                <a:gd fmla="val 8611215" name="adj2"/>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Quattrocento Sans"/>
                <a:ea typeface="Quattrocento Sans"/>
                <a:cs typeface="Quattrocento Sans"/>
                <a:sym typeface="Quattrocento Sans"/>
              </a:endParaRPr>
            </a:p>
          </p:txBody>
        </p:sp>
        <p:sp>
          <p:nvSpPr>
            <p:cNvPr id="1158" name="Google Shape;1158;p107"/>
            <p:cNvSpPr/>
            <p:nvPr/>
          </p:nvSpPr>
          <p:spPr>
            <a:xfrm>
              <a:off x="1383747" y="2463195"/>
              <a:ext cx="1461555" cy="1461556"/>
            </a:xfrm>
            <a:prstGeom prst="ellipse">
              <a:avLst/>
            </a:prstGeom>
            <a:solidFill>
              <a:schemeClr val="accent1"/>
            </a:solidFill>
            <a:ln>
              <a:noFill/>
            </a:ln>
            <a:effectLst>
              <a:outerShdw blurRad="736600" sx="120000" rotWithShape="0" algn="ctr" sy="120000">
                <a:srgbClr val="000000">
                  <a:alpha val="7843"/>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
        <p:nvSpPr>
          <p:cNvPr id="1159" name="Google Shape;1159;p107"/>
          <p:cNvSpPr/>
          <p:nvPr/>
        </p:nvSpPr>
        <p:spPr>
          <a:xfrm>
            <a:off x="753150" y="3020118"/>
            <a:ext cx="933075" cy="499725"/>
          </a:xfrm>
          <a:prstGeom prst="rect">
            <a:avLst/>
          </a:prstGeom>
          <a:noFill/>
          <a:ln>
            <a:noFill/>
          </a:ln>
        </p:spPr>
        <p:txBody>
          <a:bodyPr anchorCtr="0" anchor="t" bIns="34275" lIns="68575" spcFirstLastPara="1" rIns="68575" wrap="square" tIns="34275">
            <a:noAutofit/>
          </a:bodyPr>
          <a:lstStyle/>
          <a:p>
            <a:pPr indent="0" lvl="0" marL="0" marR="0" rtl="0" algn="ctr">
              <a:lnSpc>
                <a:spcPct val="120000"/>
              </a:lnSpc>
              <a:spcBef>
                <a:spcPts val="0"/>
              </a:spcBef>
              <a:spcAft>
                <a:spcPts val="0"/>
              </a:spcAft>
              <a:buNone/>
            </a:pPr>
            <a:r>
              <a:rPr b="1" lang="en" sz="1500">
                <a:solidFill>
                  <a:schemeClr val="lt1"/>
                </a:solidFill>
                <a:latin typeface="Roboto"/>
                <a:ea typeface="Roboto"/>
                <a:cs typeface="Roboto"/>
                <a:sym typeface="Roboto"/>
              </a:rPr>
              <a:t>99.0184%</a:t>
            </a:r>
            <a:endParaRPr b="1" sz="1500">
              <a:solidFill>
                <a:schemeClr val="lt1"/>
              </a:solidFill>
              <a:latin typeface="Roboto"/>
              <a:ea typeface="Roboto"/>
              <a:cs typeface="Roboto"/>
              <a:sym typeface="Roboto"/>
            </a:endParaRPr>
          </a:p>
        </p:txBody>
      </p:sp>
      <p:sp>
        <p:nvSpPr>
          <p:cNvPr id="1160" name="Google Shape;1160;p107"/>
          <p:cNvSpPr/>
          <p:nvPr/>
        </p:nvSpPr>
        <p:spPr>
          <a:xfrm>
            <a:off x="2194842" y="2389013"/>
            <a:ext cx="1460250" cy="1761075"/>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1161" name="Google Shape;1161;p107"/>
          <p:cNvGrpSpPr/>
          <p:nvPr/>
        </p:nvGrpSpPr>
        <p:grpSpPr>
          <a:xfrm>
            <a:off x="2335068" y="2565887"/>
            <a:ext cx="1167700" cy="1408191"/>
            <a:chOff x="1181808" y="2273300"/>
            <a:chExt cx="1853492" cy="1853493"/>
          </a:xfrm>
        </p:grpSpPr>
        <p:sp>
          <p:nvSpPr>
            <p:cNvPr id="1162" name="Google Shape;1162;p107"/>
            <p:cNvSpPr/>
            <p:nvPr/>
          </p:nvSpPr>
          <p:spPr>
            <a:xfrm>
              <a:off x="1191374" y="2273300"/>
              <a:ext cx="1843926" cy="1843926"/>
            </a:xfrm>
            <a:prstGeom prst="ellipse">
              <a:avLst/>
            </a:prstGeom>
            <a:solidFill>
              <a:schemeClr val="lt1">
                <a:alpha val="3098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163" name="Google Shape;1163;p107"/>
            <p:cNvSpPr/>
            <p:nvPr/>
          </p:nvSpPr>
          <p:spPr>
            <a:xfrm>
              <a:off x="1181808" y="2276920"/>
              <a:ext cx="1849874" cy="1849873"/>
            </a:xfrm>
            <a:prstGeom prst="pie">
              <a:avLst>
                <a:gd fmla="val 16233267" name="adj1"/>
                <a:gd fmla="val 8611215" name="adj2"/>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Quattrocento Sans"/>
                <a:ea typeface="Quattrocento Sans"/>
                <a:cs typeface="Quattrocento Sans"/>
                <a:sym typeface="Quattrocento Sans"/>
              </a:endParaRPr>
            </a:p>
          </p:txBody>
        </p:sp>
        <p:sp>
          <p:nvSpPr>
            <p:cNvPr id="1164" name="Google Shape;1164;p107"/>
            <p:cNvSpPr/>
            <p:nvPr/>
          </p:nvSpPr>
          <p:spPr>
            <a:xfrm>
              <a:off x="1383747" y="2463195"/>
              <a:ext cx="1461555" cy="1461556"/>
            </a:xfrm>
            <a:prstGeom prst="ellipse">
              <a:avLst/>
            </a:prstGeom>
            <a:solidFill>
              <a:schemeClr val="accent2"/>
            </a:solidFill>
            <a:ln>
              <a:noFill/>
            </a:ln>
            <a:effectLst>
              <a:outerShdw blurRad="736600" sx="120000" rotWithShape="0" algn="ctr" sy="120000">
                <a:srgbClr val="000000">
                  <a:alpha val="7843"/>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
        <p:nvSpPr>
          <p:cNvPr id="1165" name="Google Shape;1165;p107"/>
          <p:cNvSpPr/>
          <p:nvPr/>
        </p:nvSpPr>
        <p:spPr>
          <a:xfrm>
            <a:off x="2461997" y="3005605"/>
            <a:ext cx="933075" cy="497925"/>
          </a:xfrm>
          <a:prstGeom prst="rect">
            <a:avLst/>
          </a:prstGeom>
          <a:noFill/>
          <a:ln>
            <a:noFill/>
          </a:ln>
        </p:spPr>
        <p:txBody>
          <a:bodyPr anchorCtr="0" anchor="t" bIns="34275" lIns="68575" spcFirstLastPara="1" rIns="68575" wrap="square" tIns="34275">
            <a:noAutofit/>
          </a:bodyPr>
          <a:lstStyle/>
          <a:p>
            <a:pPr indent="0" lvl="0" marL="0" rtl="0" algn="ctr">
              <a:lnSpc>
                <a:spcPct val="120000"/>
              </a:lnSpc>
              <a:spcBef>
                <a:spcPts val="0"/>
              </a:spcBef>
              <a:spcAft>
                <a:spcPts val="0"/>
              </a:spcAft>
              <a:buClr>
                <a:schemeClr val="dk1"/>
              </a:buClr>
              <a:buFont typeface="Arial"/>
              <a:buNone/>
            </a:pPr>
            <a:r>
              <a:rPr b="1" lang="en" sz="1500">
                <a:solidFill>
                  <a:schemeClr val="lt1"/>
                </a:solidFill>
                <a:latin typeface="Roboto"/>
                <a:ea typeface="Roboto"/>
                <a:cs typeface="Roboto"/>
                <a:sym typeface="Roboto"/>
              </a:rPr>
              <a:t>99.4132%</a:t>
            </a:r>
            <a:endParaRPr b="1" sz="2700">
              <a:solidFill>
                <a:schemeClr val="lt1"/>
              </a:solidFill>
              <a:latin typeface="Roboto"/>
              <a:ea typeface="Roboto"/>
              <a:cs typeface="Roboto"/>
              <a:sym typeface="Roboto"/>
            </a:endParaRPr>
          </a:p>
        </p:txBody>
      </p:sp>
      <p:sp>
        <p:nvSpPr>
          <p:cNvPr id="1166" name="Google Shape;1166;p107"/>
          <p:cNvSpPr/>
          <p:nvPr/>
        </p:nvSpPr>
        <p:spPr>
          <a:xfrm>
            <a:off x="3905129" y="2389013"/>
            <a:ext cx="1460250" cy="1761075"/>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1167" name="Google Shape;1167;p107"/>
          <p:cNvGrpSpPr/>
          <p:nvPr/>
        </p:nvGrpSpPr>
        <p:grpSpPr>
          <a:xfrm>
            <a:off x="4054714" y="2565887"/>
            <a:ext cx="1167700" cy="1408191"/>
            <a:chOff x="1181808" y="2273300"/>
            <a:chExt cx="1853492" cy="1853493"/>
          </a:xfrm>
        </p:grpSpPr>
        <p:sp>
          <p:nvSpPr>
            <p:cNvPr id="1168" name="Google Shape;1168;p107"/>
            <p:cNvSpPr/>
            <p:nvPr/>
          </p:nvSpPr>
          <p:spPr>
            <a:xfrm>
              <a:off x="1191374" y="2273300"/>
              <a:ext cx="1843926" cy="1843926"/>
            </a:xfrm>
            <a:prstGeom prst="ellipse">
              <a:avLst/>
            </a:prstGeom>
            <a:solidFill>
              <a:schemeClr val="lt1">
                <a:alpha val="3098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169" name="Google Shape;1169;p107"/>
            <p:cNvSpPr/>
            <p:nvPr/>
          </p:nvSpPr>
          <p:spPr>
            <a:xfrm>
              <a:off x="1181808" y="2276920"/>
              <a:ext cx="1849874" cy="1849873"/>
            </a:xfrm>
            <a:prstGeom prst="pie">
              <a:avLst>
                <a:gd fmla="val 16233267" name="adj1"/>
                <a:gd fmla="val 8611215" name="adj2"/>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Quattrocento Sans"/>
                <a:ea typeface="Quattrocento Sans"/>
                <a:cs typeface="Quattrocento Sans"/>
                <a:sym typeface="Quattrocento Sans"/>
              </a:endParaRPr>
            </a:p>
          </p:txBody>
        </p:sp>
        <p:sp>
          <p:nvSpPr>
            <p:cNvPr id="1170" name="Google Shape;1170;p107"/>
            <p:cNvSpPr/>
            <p:nvPr/>
          </p:nvSpPr>
          <p:spPr>
            <a:xfrm>
              <a:off x="1383747" y="2463195"/>
              <a:ext cx="1461555" cy="1461556"/>
            </a:xfrm>
            <a:prstGeom prst="ellipse">
              <a:avLst/>
            </a:prstGeom>
            <a:solidFill>
              <a:schemeClr val="accent3"/>
            </a:solidFill>
            <a:ln>
              <a:noFill/>
            </a:ln>
            <a:effectLst>
              <a:outerShdw blurRad="736600" sx="120000" rotWithShape="0" algn="ctr" sy="120000">
                <a:srgbClr val="000000">
                  <a:alpha val="7843"/>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
        <p:nvSpPr>
          <p:cNvPr id="1171" name="Google Shape;1171;p107"/>
          <p:cNvSpPr/>
          <p:nvPr/>
        </p:nvSpPr>
        <p:spPr>
          <a:xfrm>
            <a:off x="4148100" y="2997619"/>
            <a:ext cx="933075" cy="593550"/>
          </a:xfrm>
          <a:prstGeom prst="rect">
            <a:avLst/>
          </a:prstGeom>
          <a:noFill/>
          <a:ln>
            <a:noFill/>
          </a:ln>
        </p:spPr>
        <p:txBody>
          <a:bodyPr anchorCtr="0" anchor="t" bIns="34275" lIns="68575" spcFirstLastPara="1" rIns="68575" wrap="square" tIns="34275">
            <a:noAutofit/>
          </a:bodyPr>
          <a:lstStyle/>
          <a:p>
            <a:pPr indent="0" lvl="0" marL="0" rtl="0" algn="ctr">
              <a:lnSpc>
                <a:spcPct val="120000"/>
              </a:lnSpc>
              <a:spcBef>
                <a:spcPts val="0"/>
              </a:spcBef>
              <a:spcAft>
                <a:spcPts val="0"/>
              </a:spcAft>
              <a:buClr>
                <a:schemeClr val="dk1"/>
              </a:buClr>
              <a:buFont typeface="Arial"/>
              <a:buNone/>
            </a:pPr>
            <a:r>
              <a:rPr b="1" lang="en" sz="1500">
                <a:solidFill>
                  <a:schemeClr val="lt1"/>
                </a:solidFill>
                <a:latin typeface="Roboto"/>
                <a:ea typeface="Roboto"/>
                <a:cs typeface="Roboto"/>
                <a:sym typeface="Roboto"/>
              </a:rPr>
              <a:t>98.7178%</a:t>
            </a:r>
            <a:endParaRPr b="1" sz="2700">
              <a:solidFill>
                <a:schemeClr val="lt1"/>
              </a:solidFill>
              <a:latin typeface="Roboto"/>
              <a:ea typeface="Roboto"/>
              <a:cs typeface="Roboto"/>
              <a:sym typeface="Roboto"/>
            </a:endParaRPr>
          </a:p>
        </p:txBody>
      </p:sp>
      <p:sp>
        <p:nvSpPr>
          <p:cNvPr id="1172" name="Google Shape;1172;p107"/>
          <p:cNvSpPr/>
          <p:nvPr/>
        </p:nvSpPr>
        <p:spPr>
          <a:xfrm>
            <a:off x="5574203" y="2389013"/>
            <a:ext cx="1460250" cy="1761075"/>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1173" name="Google Shape;1173;p107"/>
          <p:cNvGrpSpPr/>
          <p:nvPr/>
        </p:nvGrpSpPr>
        <p:grpSpPr>
          <a:xfrm>
            <a:off x="5719831" y="2565887"/>
            <a:ext cx="1167700" cy="1408191"/>
            <a:chOff x="1181808" y="2273300"/>
            <a:chExt cx="1853492" cy="1853493"/>
          </a:xfrm>
        </p:grpSpPr>
        <p:sp>
          <p:nvSpPr>
            <p:cNvPr id="1174" name="Google Shape;1174;p107"/>
            <p:cNvSpPr/>
            <p:nvPr/>
          </p:nvSpPr>
          <p:spPr>
            <a:xfrm>
              <a:off x="1191374" y="2273300"/>
              <a:ext cx="1843926" cy="1843926"/>
            </a:xfrm>
            <a:prstGeom prst="ellipse">
              <a:avLst/>
            </a:prstGeom>
            <a:solidFill>
              <a:schemeClr val="lt1">
                <a:alpha val="3098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175" name="Google Shape;1175;p107"/>
            <p:cNvSpPr/>
            <p:nvPr/>
          </p:nvSpPr>
          <p:spPr>
            <a:xfrm>
              <a:off x="1181808" y="2276920"/>
              <a:ext cx="1849874" cy="1849873"/>
            </a:xfrm>
            <a:prstGeom prst="pie">
              <a:avLst>
                <a:gd fmla="val 16233267" name="adj1"/>
                <a:gd fmla="val 8611215" name="adj2"/>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Quattrocento Sans"/>
                <a:ea typeface="Quattrocento Sans"/>
                <a:cs typeface="Quattrocento Sans"/>
                <a:sym typeface="Quattrocento Sans"/>
              </a:endParaRPr>
            </a:p>
          </p:txBody>
        </p:sp>
        <p:sp>
          <p:nvSpPr>
            <p:cNvPr id="1176" name="Google Shape;1176;p107"/>
            <p:cNvSpPr/>
            <p:nvPr/>
          </p:nvSpPr>
          <p:spPr>
            <a:xfrm>
              <a:off x="1383747" y="2463195"/>
              <a:ext cx="1461555" cy="1461556"/>
            </a:xfrm>
            <a:prstGeom prst="ellipse">
              <a:avLst/>
            </a:prstGeom>
            <a:solidFill>
              <a:schemeClr val="accent4"/>
            </a:solidFill>
            <a:ln>
              <a:noFill/>
            </a:ln>
            <a:effectLst>
              <a:outerShdw blurRad="736600" sx="120000" rotWithShape="0" algn="ctr" sy="120000">
                <a:srgbClr val="000000">
                  <a:alpha val="7843"/>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
        <p:nvSpPr>
          <p:cNvPr id="1177" name="Google Shape;1177;p107"/>
          <p:cNvSpPr/>
          <p:nvPr/>
        </p:nvSpPr>
        <p:spPr>
          <a:xfrm>
            <a:off x="5840709" y="3044527"/>
            <a:ext cx="933075" cy="499725"/>
          </a:xfrm>
          <a:prstGeom prst="rect">
            <a:avLst/>
          </a:prstGeom>
          <a:noFill/>
          <a:ln>
            <a:noFill/>
          </a:ln>
        </p:spPr>
        <p:txBody>
          <a:bodyPr anchorCtr="0" anchor="t" bIns="34275" lIns="68575" spcFirstLastPara="1" rIns="68575" wrap="square" tIns="34275">
            <a:noAutofit/>
          </a:bodyPr>
          <a:lstStyle/>
          <a:p>
            <a:pPr indent="0" lvl="0" marL="0" rtl="0" algn="ctr">
              <a:lnSpc>
                <a:spcPct val="120000"/>
              </a:lnSpc>
              <a:spcBef>
                <a:spcPts val="0"/>
              </a:spcBef>
              <a:spcAft>
                <a:spcPts val="0"/>
              </a:spcAft>
              <a:buClr>
                <a:schemeClr val="dk1"/>
              </a:buClr>
              <a:buFont typeface="Arial"/>
              <a:buNone/>
            </a:pPr>
            <a:r>
              <a:rPr b="1" lang="en" sz="1500">
                <a:solidFill>
                  <a:schemeClr val="lt1"/>
                </a:solidFill>
                <a:latin typeface="Roboto"/>
                <a:ea typeface="Roboto"/>
                <a:cs typeface="Roboto"/>
                <a:sym typeface="Roboto"/>
              </a:rPr>
              <a:t>98.5947%</a:t>
            </a:r>
            <a:endParaRPr b="1" sz="2700">
              <a:solidFill>
                <a:schemeClr val="lt1"/>
              </a:solidFill>
              <a:latin typeface="Roboto"/>
              <a:ea typeface="Roboto"/>
              <a:cs typeface="Roboto"/>
              <a:sym typeface="Roboto"/>
            </a:endParaRPr>
          </a:p>
          <a:p>
            <a:pPr indent="0" lvl="0" marL="0" marR="0" rtl="0" algn="ctr">
              <a:lnSpc>
                <a:spcPct val="120000"/>
              </a:lnSpc>
              <a:spcBef>
                <a:spcPts val="0"/>
              </a:spcBef>
              <a:spcAft>
                <a:spcPts val="0"/>
              </a:spcAft>
              <a:buNone/>
            </a:pPr>
            <a:r>
              <a:t/>
            </a:r>
            <a:endParaRPr b="1" sz="2700">
              <a:solidFill>
                <a:schemeClr val="lt1"/>
              </a:solidFill>
              <a:latin typeface="Roboto"/>
              <a:ea typeface="Roboto"/>
              <a:cs typeface="Roboto"/>
              <a:sym typeface="Roboto"/>
            </a:endParaRPr>
          </a:p>
        </p:txBody>
      </p:sp>
      <p:sp>
        <p:nvSpPr>
          <p:cNvPr id="1178" name="Google Shape;1178;p107"/>
          <p:cNvSpPr txBox="1"/>
          <p:nvPr/>
        </p:nvSpPr>
        <p:spPr>
          <a:xfrm>
            <a:off x="939656" y="296494"/>
            <a:ext cx="7824825" cy="531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2900">
                <a:solidFill>
                  <a:schemeClr val="lt1"/>
                </a:solidFill>
                <a:latin typeface="Roboto"/>
                <a:ea typeface="Roboto"/>
                <a:cs typeface="Roboto"/>
                <a:sym typeface="Roboto"/>
              </a:rPr>
              <a:t>Performance Evaluation and Model Selection</a:t>
            </a:r>
            <a:endParaRPr sz="1000"/>
          </a:p>
        </p:txBody>
      </p:sp>
      <p:sp>
        <p:nvSpPr>
          <p:cNvPr id="1179" name="Google Shape;1179;p107"/>
          <p:cNvSpPr txBox="1"/>
          <p:nvPr/>
        </p:nvSpPr>
        <p:spPr>
          <a:xfrm>
            <a:off x="400706" y="4404161"/>
            <a:ext cx="1844325" cy="59355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accent1"/>
                </a:solidFill>
                <a:latin typeface="Roboto Black"/>
                <a:ea typeface="Roboto Black"/>
                <a:cs typeface="Roboto Black"/>
                <a:sym typeface="Roboto Black"/>
              </a:rPr>
              <a:t>Decision Tree</a:t>
            </a:r>
            <a:endParaRPr sz="1400"/>
          </a:p>
        </p:txBody>
      </p:sp>
      <p:sp>
        <p:nvSpPr>
          <p:cNvPr id="1180" name="Google Shape;1180;p107"/>
          <p:cNvSpPr txBox="1"/>
          <p:nvPr/>
        </p:nvSpPr>
        <p:spPr>
          <a:xfrm>
            <a:off x="3796870" y="4404161"/>
            <a:ext cx="1844325" cy="59355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accent3"/>
                </a:solidFill>
                <a:latin typeface="Roboto Black"/>
                <a:ea typeface="Roboto Black"/>
                <a:cs typeface="Roboto Black"/>
                <a:sym typeface="Roboto Black"/>
              </a:rPr>
              <a:t>Gradient </a:t>
            </a:r>
            <a:endParaRPr sz="1400">
              <a:solidFill>
                <a:schemeClr val="accent3"/>
              </a:solidFill>
              <a:latin typeface="Roboto Black"/>
              <a:ea typeface="Roboto Black"/>
              <a:cs typeface="Roboto Black"/>
              <a:sym typeface="Roboto Black"/>
            </a:endParaRPr>
          </a:p>
          <a:p>
            <a:pPr indent="0" lvl="0" marL="0" marR="0" rtl="0" algn="l">
              <a:spcBef>
                <a:spcPts val="0"/>
              </a:spcBef>
              <a:spcAft>
                <a:spcPts val="0"/>
              </a:spcAft>
              <a:buNone/>
            </a:pPr>
            <a:r>
              <a:rPr lang="en" sz="1400">
                <a:solidFill>
                  <a:schemeClr val="accent3"/>
                </a:solidFill>
                <a:latin typeface="Roboto Black"/>
                <a:ea typeface="Roboto Black"/>
                <a:cs typeface="Roboto Black"/>
                <a:sym typeface="Roboto Black"/>
              </a:rPr>
              <a:t>Boosting</a:t>
            </a:r>
            <a:endParaRPr sz="1400"/>
          </a:p>
        </p:txBody>
      </p:sp>
      <p:sp>
        <p:nvSpPr>
          <p:cNvPr id="1181" name="Google Shape;1181;p107"/>
          <p:cNvSpPr txBox="1"/>
          <p:nvPr/>
        </p:nvSpPr>
        <p:spPr>
          <a:xfrm>
            <a:off x="5412103" y="4404161"/>
            <a:ext cx="1082250" cy="59355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 sz="1400">
                <a:solidFill>
                  <a:schemeClr val="accent4"/>
                </a:solidFill>
                <a:latin typeface="Roboto Black"/>
                <a:ea typeface="Roboto Black"/>
                <a:cs typeface="Roboto Black"/>
                <a:sym typeface="Roboto Black"/>
              </a:rPr>
              <a:t>AdaBoost</a:t>
            </a:r>
            <a:endParaRPr sz="1400"/>
          </a:p>
        </p:txBody>
      </p:sp>
      <p:pic>
        <p:nvPicPr>
          <p:cNvPr id="1182" name="Google Shape;1182;p107"/>
          <p:cNvPicPr preferRelativeResize="0"/>
          <p:nvPr/>
        </p:nvPicPr>
        <p:blipFill>
          <a:blip r:embed="rId3">
            <a:alphaModFix/>
          </a:blip>
          <a:stretch>
            <a:fillRect/>
          </a:stretch>
        </p:blipFill>
        <p:spPr>
          <a:xfrm>
            <a:off x="2418919" y="909084"/>
            <a:ext cx="5293986" cy="1275544"/>
          </a:xfrm>
          <a:prstGeom prst="rect">
            <a:avLst/>
          </a:prstGeom>
          <a:noFill/>
          <a:ln>
            <a:noFill/>
          </a:ln>
        </p:spPr>
      </p:pic>
      <p:sp>
        <p:nvSpPr>
          <p:cNvPr id="1183" name="Google Shape;1183;p107"/>
          <p:cNvSpPr/>
          <p:nvPr/>
        </p:nvSpPr>
        <p:spPr>
          <a:xfrm>
            <a:off x="7249106" y="2389013"/>
            <a:ext cx="1460250" cy="1761075"/>
          </a:xfrm>
          <a:prstGeom prst="rect">
            <a:avLst/>
          </a:prstGeom>
          <a:solidFill>
            <a:srgbClr val="6AA84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184" name="Google Shape;1184;p107"/>
          <p:cNvSpPr txBox="1"/>
          <p:nvPr/>
        </p:nvSpPr>
        <p:spPr>
          <a:xfrm>
            <a:off x="2144480" y="4404161"/>
            <a:ext cx="1896600" cy="593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accent2"/>
                </a:solidFill>
                <a:latin typeface="Roboto Black"/>
                <a:ea typeface="Roboto Black"/>
                <a:cs typeface="Roboto Black"/>
                <a:sym typeface="Roboto Black"/>
              </a:rPr>
              <a:t>Random Forest</a:t>
            </a:r>
            <a:endParaRPr sz="1400"/>
          </a:p>
        </p:txBody>
      </p:sp>
      <p:grpSp>
        <p:nvGrpSpPr>
          <p:cNvPr id="1185" name="Google Shape;1185;p107"/>
          <p:cNvGrpSpPr/>
          <p:nvPr/>
        </p:nvGrpSpPr>
        <p:grpSpPr>
          <a:xfrm>
            <a:off x="7396392" y="2566904"/>
            <a:ext cx="1165265" cy="1405475"/>
            <a:chOff x="8619974" y="918886"/>
            <a:chExt cx="1339500" cy="1574100"/>
          </a:xfrm>
        </p:grpSpPr>
        <p:sp>
          <p:nvSpPr>
            <p:cNvPr id="1186" name="Google Shape;1186;p107"/>
            <p:cNvSpPr/>
            <p:nvPr/>
          </p:nvSpPr>
          <p:spPr>
            <a:xfrm>
              <a:off x="8622077" y="921431"/>
              <a:ext cx="1335300" cy="1569000"/>
            </a:xfrm>
            <a:prstGeom prst="ellipse">
              <a:avLst/>
            </a:prstGeom>
            <a:solidFill>
              <a:schemeClr val="lt1">
                <a:alpha val="3098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1187" name="Google Shape;1187;p107"/>
            <p:cNvGrpSpPr/>
            <p:nvPr/>
          </p:nvGrpSpPr>
          <p:grpSpPr>
            <a:xfrm>
              <a:off x="8619974" y="918886"/>
              <a:ext cx="1339500" cy="1574100"/>
              <a:chOff x="10196674" y="2435336"/>
              <a:chExt cx="1339500" cy="1574100"/>
            </a:xfrm>
          </p:grpSpPr>
          <p:sp>
            <p:nvSpPr>
              <p:cNvPr id="1188" name="Google Shape;1188;p107"/>
              <p:cNvSpPr/>
              <p:nvPr/>
            </p:nvSpPr>
            <p:spPr>
              <a:xfrm>
                <a:off x="10196674" y="2435336"/>
                <a:ext cx="1339500" cy="1574100"/>
              </a:xfrm>
              <a:prstGeom prst="pie">
                <a:avLst>
                  <a:gd fmla="val 16233267" name="adj1"/>
                  <a:gd fmla="val 8611215" name="adj2"/>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Quattrocento Sans"/>
                  <a:ea typeface="Quattrocento Sans"/>
                  <a:cs typeface="Quattrocento Sans"/>
                  <a:sym typeface="Quattrocento Sans"/>
                </a:endParaRPr>
              </a:p>
            </p:txBody>
          </p:sp>
          <p:sp>
            <p:nvSpPr>
              <p:cNvPr id="1189" name="Google Shape;1189;p107"/>
              <p:cNvSpPr/>
              <p:nvPr/>
            </p:nvSpPr>
            <p:spPr>
              <a:xfrm>
                <a:off x="10340093" y="2600475"/>
                <a:ext cx="1058400" cy="1243800"/>
              </a:xfrm>
              <a:prstGeom prst="ellipse">
                <a:avLst/>
              </a:prstGeom>
              <a:solidFill>
                <a:srgbClr val="6AA84F"/>
              </a:solidFill>
              <a:ln>
                <a:noFill/>
              </a:ln>
              <a:effectLst>
                <a:outerShdw blurRad="736600" sx="120000" rotWithShape="0" algn="ctr" sy="120000">
                  <a:srgbClr val="000000">
                    <a:alpha val="784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grpSp>
      <p:sp>
        <p:nvSpPr>
          <p:cNvPr id="1190" name="Google Shape;1190;p107"/>
          <p:cNvSpPr/>
          <p:nvPr/>
        </p:nvSpPr>
        <p:spPr>
          <a:xfrm>
            <a:off x="7527488" y="3045262"/>
            <a:ext cx="874575" cy="497925"/>
          </a:xfrm>
          <a:prstGeom prst="rect">
            <a:avLst/>
          </a:prstGeom>
          <a:noFill/>
          <a:ln>
            <a:noFill/>
          </a:ln>
        </p:spPr>
        <p:txBody>
          <a:bodyPr anchorCtr="0" anchor="t" bIns="34275" lIns="68575" spcFirstLastPara="1" rIns="68575" wrap="square" tIns="34275">
            <a:noAutofit/>
          </a:bodyPr>
          <a:lstStyle/>
          <a:p>
            <a:pPr indent="0" lvl="0" marL="0" rtl="0" algn="ctr">
              <a:lnSpc>
                <a:spcPct val="120000"/>
              </a:lnSpc>
              <a:spcBef>
                <a:spcPts val="0"/>
              </a:spcBef>
              <a:spcAft>
                <a:spcPts val="0"/>
              </a:spcAft>
              <a:buClr>
                <a:schemeClr val="dk1"/>
              </a:buClr>
              <a:buFont typeface="Arial"/>
              <a:buNone/>
            </a:pPr>
            <a:r>
              <a:rPr b="1" lang="en" sz="1500">
                <a:solidFill>
                  <a:schemeClr val="lt1"/>
                </a:solidFill>
                <a:latin typeface="Roboto"/>
                <a:ea typeface="Roboto"/>
                <a:cs typeface="Roboto"/>
                <a:sym typeface="Roboto"/>
              </a:rPr>
              <a:t>7</a:t>
            </a:r>
            <a:r>
              <a:rPr b="1" lang="en" sz="1500">
                <a:solidFill>
                  <a:schemeClr val="lt1"/>
                </a:solidFill>
                <a:latin typeface="Roboto"/>
                <a:ea typeface="Roboto"/>
                <a:cs typeface="Roboto"/>
                <a:sym typeface="Roboto"/>
              </a:rPr>
              <a:t>0.3368%</a:t>
            </a:r>
            <a:endParaRPr b="1" sz="2700">
              <a:solidFill>
                <a:schemeClr val="lt1"/>
              </a:solidFill>
              <a:latin typeface="Roboto"/>
              <a:ea typeface="Roboto"/>
              <a:cs typeface="Roboto"/>
              <a:sym typeface="Roboto"/>
            </a:endParaRPr>
          </a:p>
        </p:txBody>
      </p:sp>
      <p:sp>
        <p:nvSpPr>
          <p:cNvPr id="1191" name="Google Shape;1191;p107"/>
          <p:cNvSpPr txBox="1"/>
          <p:nvPr/>
        </p:nvSpPr>
        <p:spPr>
          <a:xfrm rot="-1012">
            <a:off x="7107992" y="4404056"/>
            <a:ext cx="1529325" cy="59355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rgbClr val="93C47D"/>
                </a:solidFill>
                <a:latin typeface="Roboto Black"/>
                <a:ea typeface="Roboto Black"/>
                <a:cs typeface="Roboto Black"/>
                <a:sym typeface="Roboto Black"/>
              </a:rPr>
              <a:t>Gaussian Naive Bayes</a:t>
            </a:r>
            <a:endParaRPr sz="1400">
              <a:solidFill>
                <a:srgbClr val="93C47D"/>
              </a:solidFill>
            </a:endParaRPr>
          </a:p>
        </p:txBody>
      </p:sp>
      <p:sp>
        <p:nvSpPr>
          <p:cNvPr id="1192" name="Google Shape;1192;p107"/>
          <p:cNvSpPr/>
          <p:nvPr/>
        </p:nvSpPr>
        <p:spPr>
          <a:xfrm>
            <a:off x="307669" y="4675050"/>
            <a:ext cx="933075" cy="468450"/>
          </a:xfrm>
          <a:prstGeom prst="rect">
            <a:avLst/>
          </a:prstGeom>
          <a:solidFill>
            <a:srgbClr val="02031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20124D"/>
              </a:solidFill>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178"/>
                                        </p:tgtEl>
                                        <p:attrNameLst>
                                          <p:attrName>style.visibility</p:attrName>
                                        </p:attrNameLst>
                                      </p:cBhvr>
                                      <p:to>
                                        <p:strVal val="visible"/>
                                      </p:to>
                                    </p:set>
                                    <p:anim calcmode="lin" valueType="num">
                                      <p:cBhvr additive="base">
                                        <p:cTn dur="750"/>
                                        <p:tgtEl>
                                          <p:spTgt spid="117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182"/>
                                        </p:tgtEl>
                                        <p:attrNameLst>
                                          <p:attrName>style.visibility</p:attrName>
                                        </p:attrNameLst>
                                      </p:cBhvr>
                                      <p:to>
                                        <p:strVal val="visible"/>
                                      </p:to>
                                    </p:set>
                                    <p:anim calcmode="lin" valueType="num">
                                      <p:cBhvr additive="base">
                                        <p:cTn dur="1000"/>
                                        <p:tgtEl>
                                          <p:spTgt spid="118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250"/>
                                  </p:stCondLst>
                                  <p:childTnLst>
                                    <p:set>
                                      <p:cBhvr>
                                        <p:cTn dur="1" fill="hold">
                                          <p:stCondLst>
                                            <p:cond delay="0"/>
                                          </p:stCondLst>
                                        </p:cTn>
                                        <p:tgtEl>
                                          <p:spTgt spid="1154"/>
                                        </p:tgtEl>
                                        <p:attrNameLst>
                                          <p:attrName>style.visibility</p:attrName>
                                        </p:attrNameLst>
                                      </p:cBhvr>
                                      <p:to>
                                        <p:strVal val="visible"/>
                                      </p:to>
                                    </p:set>
                                    <p:anim calcmode="lin" valueType="num">
                                      <p:cBhvr additive="base">
                                        <p:cTn dur="750"/>
                                        <p:tgtEl>
                                          <p:spTgt spid="115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1160"/>
                                        </p:tgtEl>
                                        <p:attrNameLst>
                                          <p:attrName>style.visibility</p:attrName>
                                        </p:attrNameLst>
                                      </p:cBhvr>
                                      <p:to>
                                        <p:strVal val="visible"/>
                                      </p:to>
                                    </p:set>
                                    <p:anim calcmode="lin" valueType="num">
                                      <p:cBhvr additive="base">
                                        <p:cTn dur="750"/>
                                        <p:tgtEl>
                                          <p:spTgt spid="116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750"/>
                                  </p:stCondLst>
                                  <p:childTnLst>
                                    <p:set>
                                      <p:cBhvr>
                                        <p:cTn dur="1" fill="hold">
                                          <p:stCondLst>
                                            <p:cond delay="0"/>
                                          </p:stCondLst>
                                        </p:cTn>
                                        <p:tgtEl>
                                          <p:spTgt spid="1166"/>
                                        </p:tgtEl>
                                        <p:attrNameLst>
                                          <p:attrName>style.visibility</p:attrName>
                                        </p:attrNameLst>
                                      </p:cBhvr>
                                      <p:to>
                                        <p:strVal val="visible"/>
                                      </p:to>
                                    </p:set>
                                    <p:anim calcmode="lin" valueType="num">
                                      <p:cBhvr additive="base">
                                        <p:cTn dur="750"/>
                                        <p:tgtEl>
                                          <p:spTgt spid="116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0"/>
                                  </p:stCondLst>
                                  <p:childTnLst>
                                    <p:set>
                                      <p:cBhvr>
                                        <p:cTn dur="1" fill="hold">
                                          <p:stCondLst>
                                            <p:cond delay="0"/>
                                          </p:stCondLst>
                                        </p:cTn>
                                        <p:tgtEl>
                                          <p:spTgt spid="1172"/>
                                        </p:tgtEl>
                                        <p:attrNameLst>
                                          <p:attrName>style.visibility</p:attrName>
                                        </p:attrNameLst>
                                      </p:cBhvr>
                                      <p:to>
                                        <p:strVal val="visible"/>
                                      </p:to>
                                    </p:set>
                                    <p:anim calcmode="lin" valueType="num">
                                      <p:cBhvr additive="base">
                                        <p:cTn dur="750"/>
                                        <p:tgtEl>
                                          <p:spTgt spid="117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83"/>
                                        </p:tgtEl>
                                        <p:attrNameLst>
                                          <p:attrName>style.visibility</p:attrName>
                                        </p:attrNameLst>
                                      </p:cBhvr>
                                      <p:to>
                                        <p:strVal val="visible"/>
                                      </p:to>
                                    </p:set>
                                    <p:anim calcmode="lin" valueType="num">
                                      <p:cBhvr additive="base">
                                        <p:cTn dur="1000"/>
                                        <p:tgtEl>
                                          <p:spTgt spid="1183"/>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750"/>
                                  </p:stCondLst>
                                  <p:childTnLst>
                                    <p:set>
                                      <p:cBhvr>
                                        <p:cTn dur="1" fill="hold">
                                          <p:stCondLst>
                                            <p:cond delay="0"/>
                                          </p:stCondLst>
                                        </p:cTn>
                                        <p:tgtEl>
                                          <p:spTgt spid="1155"/>
                                        </p:tgtEl>
                                        <p:attrNameLst>
                                          <p:attrName>style.visibility</p:attrName>
                                        </p:attrNameLst>
                                      </p:cBhvr>
                                      <p:to>
                                        <p:strVal val="visible"/>
                                      </p:to>
                                    </p:set>
                                    <p:animEffect filter="fade" transition="in">
                                      <p:cBhvr>
                                        <p:cTn dur="500"/>
                                        <p:tgtEl>
                                          <p:spTgt spid="1155"/>
                                        </p:tgtEl>
                                      </p:cBhvr>
                                    </p:animEffect>
                                  </p:childTnLst>
                                </p:cTn>
                              </p:par>
                              <p:par>
                                <p:cTn fill="hold" nodeType="withEffect" presetClass="entr" presetID="10" presetSubtype="0">
                                  <p:stCondLst>
                                    <p:cond delay="1000"/>
                                  </p:stCondLst>
                                  <p:childTnLst>
                                    <p:set>
                                      <p:cBhvr>
                                        <p:cTn dur="1" fill="hold">
                                          <p:stCondLst>
                                            <p:cond delay="0"/>
                                          </p:stCondLst>
                                        </p:cTn>
                                        <p:tgtEl>
                                          <p:spTgt spid="1161"/>
                                        </p:tgtEl>
                                        <p:attrNameLst>
                                          <p:attrName>style.visibility</p:attrName>
                                        </p:attrNameLst>
                                      </p:cBhvr>
                                      <p:to>
                                        <p:strVal val="visible"/>
                                      </p:to>
                                    </p:set>
                                    <p:animEffect filter="fade" transition="in">
                                      <p:cBhvr>
                                        <p:cTn dur="500"/>
                                        <p:tgtEl>
                                          <p:spTgt spid="1161"/>
                                        </p:tgtEl>
                                      </p:cBhvr>
                                    </p:animEffect>
                                  </p:childTnLst>
                                </p:cTn>
                              </p:par>
                              <p:par>
                                <p:cTn fill="hold" nodeType="withEffect" presetClass="entr" presetID="10" presetSubtype="0">
                                  <p:stCondLst>
                                    <p:cond delay="1250"/>
                                  </p:stCondLst>
                                  <p:childTnLst>
                                    <p:set>
                                      <p:cBhvr>
                                        <p:cTn dur="1" fill="hold">
                                          <p:stCondLst>
                                            <p:cond delay="0"/>
                                          </p:stCondLst>
                                        </p:cTn>
                                        <p:tgtEl>
                                          <p:spTgt spid="1167"/>
                                        </p:tgtEl>
                                        <p:attrNameLst>
                                          <p:attrName>style.visibility</p:attrName>
                                        </p:attrNameLst>
                                      </p:cBhvr>
                                      <p:to>
                                        <p:strVal val="visible"/>
                                      </p:to>
                                    </p:set>
                                    <p:animEffect filter="fade" transition="in">
                                      <p:cBhvr>
                                        <p:cTn dur="500"/>
                                        <p:tgtEl>
                                          <p:spTgt spid="1167"/>
                                        </p:tgtEl>
                                      </p:cBhvr>
                                    </p:animEffect>
                                  </p:childTnLst>
                                </p:cTn>
                              </p:par>
                              <p:par>
                                <p:cTn fill="hold" nodeType="withEffect" presetClass="entr" presetID="10" presetSubtype="0">
                                  <p:stCondLst>
                                    <p:cond delay="1500"/>
                                  </p:stCondLst>
                                  <p:childTnLst>
                                    <p:set>
                                      <p:cBhvr>
                                        <p:cTn dur="1" fill="hold">
                                          <p:stCondLst>
                                            <p:cond delay="0"/>
                                          </p:stCondLst>
                                        </p:cTn>
                                        <p:tgtEl>
                                          <p:spTgt spid="1173"/>
                                        </p:tgtEl>
                                        <p:attrNameLst>
                                          <p:attrName>style.visibility</p:attrName>
                                        </p:attrNameLst>
                                      </p:cBhvr>
                                      <p:to>
                                        <p:strVal val="visible"/>
                                      </p:to>
                                    </p:set>
                                    <p:animEffect filter="fade" transition="in">
                                      <p:cBhvr>
                                        <p:cTn dur="500"/>
                                        <p:tgtEl>
                                          <p:spTgt spid="1173"/>
                                        </p:tgtEl>
                                      </p:cBhvr>
                                    </p:animEffect>
                                  </p:childTnLst>
                                </p:cTn>
                              </p:par>
                              <p:par>
                                <p:cTn fill="hold" nodeType="withEffect" presetClass="entr" presetID="10" presetSubtype="0">
                                  <p:stCondLst>
                                    <p:cond delay="0"/>
                                  </p:stCondLst>
                                  <p:childTnLst>
                                    <p:set>
                                      <p:cBhvr>
                                        <p:cTn dur="1" fill="hold">
                                          <p:stCondLst>
                                            <p:cond delay="0"/>
                                          </p:stCondLst>
                                        </p:cTn>
                                        <p:tgtEl>
                                          <p:spTgt spid="1185"/>
                                        </p:tgtEl>
                                        <p:attrNameLst>
                                          <p:attrName>style.visibility</p:attrName>
                                        </p:attrNameLst>
                                      </p:cBhvr>
                                      <p:to>
                                        <p:strVal val="visible"/>
                                      </p:to>
                                    </p:set>
                                    <p:animEffect filter="fade" transition="in">
                                      <p:cBhvr>
                                        <p:cTn dur="1000"/>
                                        <p:tgtEl>
                                          <p:spTgt spid="1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6" name="Shape 1196"/>
        <p:cNvGrpSpPr/>
        <p:nvPr/>
      </p:nvGrpSpPr>
      <p:grpSpPr>
        <a:xfrm>
          <a:off x="0" y="0"/>
          <a:ext cx="0" cy="0"/>
          <a:chOff x="0" y="0"/>
          <a:chExt cx="0" cy="0"/>
        </a:xfrm>
      </p:grpSpPr>
      <p:sp>
        <p:nvSpPr>
          <p:cNvPr id="1197" name="Google Shape;1197;p108"/>
          <p:cNvSpPr/>
          <p:nvPr/>
        </p:nvSpPr>
        <p:spPr>
          <a:xfrm>
            <a:off x="229256" y="238800"/>
            <a:ext cx="933000" cy="468600"/>
          </a:xfrm>
          <a:prstGeom prst="rect">
            <a:avLst/>
          </a:prstGeom>
          <a:solidFill>
            <a:srgbClr val="02031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20124D"/>
              </a:solidFill>
            </a:endParaRPr>
          </a:p>
        </p:txBody>
      </p:sp>
      <p:sp>
        <p:nvSpPr>
          <p:cNvPr id="1198" name="Google Shape;1198;p108"/>
          <p:cNvSpPr/>
          <p:nvPr/>
        </p:nvSpPr>
        <p:spPr>
          <a:xfrm>
            <a:off x="229256" y="4495088"/>
            <a:ext cx="933000" cy="468600"/>
          </a:xfrm>
          <a:prstGeom prst="rect">
            <a:avLst/>
          </a:prstGeom>
          <a:solidFill>
            <a:srgbClr val="02031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20124D"/>
              </a:solidFill>
            </a:endParaRPr>
          </a:p>
        </p:txBody>
      </p:sp>
      <p:sp>
        <p:nvSpPr>
          <p:cNvPr id="1199" name="Google Shape;1199;p108"/>
          <p:cNvSpPr/>
          <p:nvPr/>
        </p:nvSpPr>
        <p:spPr>
          <a:xfrm>
            <a:off x="7048481" y="4495088"/>
            <a:ext cx="1284900" cy="468600"/>
          </a:xfrm>
          <a:prstGeom prst="rect">
            <a:avLst/>
          </a:prstGeom>
          <a:solidFill>
            <a:srgbClr val="02031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20124D"/>
              </a:solidFill>
            </a:endParaRPr>
          </a:p>
        </p:txBody>
      </p:sp>
      <p:sp>
        <p:nvSpPr>
          <p:cNvPr id="1200" name="Google Shape;1200;p108"/>
          <p:cNvSpPr txBox="1"/>
          <p:nvPr/>
        </p:nvSpPr>
        <p:spPr>
          <a:xfrm>
            <a:off x="289857" y="1445169"/>
            <a:ext cx="2049300" cy="254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FFFFFF"/>
                </a:solidFill>
                <a:latin typeface="Roboto"/>
                <a:ea typeface="Roboto"/>
                <a:cs typeface="Roboto"/>
                <a:sym typeface="Roboto"/>
              </a:rPr>
              <a:t>Defining Problem Statement</a:t>
            </a:r>
            <a:endParaRPr sz="1200">
              <a:solidFill>
                <a:srgbClr val="FFFFFF"/>
              </a:solidFill>
              <a:latin typeface="Roboto"/>
              <a:ea typeface="Roboto"/>
              <a:cs typeface="Roboto"/>
              <a:sym typeface="Roboto"/>
            </a:endParaRPr>
          </a:p>
        </p:txBody>
      </p:sp>
      <p:sp>
        <p:nvSpPr>
          <p:cNvPr id="1201" name="Google Shape;1201;p108"/>
          <p:cNvSpPr txBox="1"/>
          <p:nvPr/>
        </p:nvSpPr>
        <p:spPr>
          <a:xfrm>
            <a:off x="289856" y="2612513"/>
            <a:ext cx="1903200" cy="46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FFFFFF"/>
                </a:solidFill>
                <a:latin typeface="Roboto"/>
                <a:ea typeface="Roboto"/>
                <a:cs typeface="Roboto"/>
                <a:sym typeface="Roboto"/>
              </a:rPr>
              <a:t>Relevant Data Collection</a:t>
            </a:r>
            <a:endParaRPr sz="1200">
              <a:solidFill>
                <a:srgbClr val="FFFFFF"/>
              </a:solidFill>
              <a:latin typeface="Roboto"/>
              <a:ea typeface="Roboto"/>
              <a:cs typeface="Roboto"/>
              <a:sym typeface="Roboto"/>
            </a:endParaRPr>
          </a:p>
        </p:txBody>
      </p:sp>
      <p:sp>
        <p:nvSpPr>
          <p:cNvPr id="1202" name="Google Shape;1202;p108"/>
          <p:cNvSpPr txBox="1"/>
          <p:nvPr/>
        </p:nvSpPr>
        <p:spPr>
          <a:xfrm>
            <a:off x="175210" y="3782288"/>
            <a:ext cx="2122800" cy="2541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 sz="1200">
                <a:solidFill>
                  <a:srgbClr val="FFFFFF"/>
                </a:solidFill>
                <a:latin typeface="Roboto"/>
                <a:ea typeface="Roboto"/>
                <a:cs typeface="Roboto"/>
                <a:sym typeface="Roboto"/>
              </a:rPr>
              <a:t>Exploratory Data Analysis</a:t>
            </a:r>
            <a:endParaRPr sz="1200">
              <a:solidFill>
                <a:srgbClr val="FFFFFF"/>
              </a:solidFill>
              <a:latin typeface="Roboto"/>
              <a:ea typeface="Roboto"/>
              <a:cs typeface="Roboto"/>
              <a:sym typeface="Roboto"/>
            </a:endParaRPr>
          </a:p>
        </p:txBody>
      </p:sp>
      <p:sp>
        <p:nvSpPr>
          <p:cNvPr id="1203" name="Google Shape;1203;p108"/>
          <p:cNvSpPr txBox="1"/>
          <p:nvPr/>
        </p:nvSpPr>
        <p:spPr>
          <a:xfrm flipH="1">
            <a:off x="7135584" y="1434032"/>
            <a:ext cx="2238300" cy="263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FFFFFF"/>
                </a:solidFill>
                <a:latin typeface="Roboto"/>
                <a:ea typeface="Roboto"/>
                <a:cs typeface="Roboto"/>
                <a:sym typeface="Roboto"/>
              </a:rPr>
              <a:t>Hyper-parameter tuning</a:t>
            </a:r>
            <a:endParaRPr sz="1200">
              <a:solidFill>
                <a:srgbClr val="FFFFFF"/>
              </a:solidFill>
              <a:latin typeface="Roboto"/>
              <a:ea typeface="Roboto"/>
              <a:cs typeface="Roboto"/>
              <a:sym typeface="Roboto"/>
            </a:endParaRPr>
          </a:p>
        </p:txBody>
      </p:sp>
      <p:sp>
        <p:nvSpPr>
          <p:cNvPr id="1204" name="Google Shape;1204;p108"/>
          <p:cNvSpPr txBox="1"/>
          <p:nvPr/>
        </p:nvSpPr>
        <p:spPr>
          <a:xfrm flipH="1">
            <a:off x="5961443" y="4219694"/>
            <a:ext cx="1944300" cy="254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FFFFFF"/>
                </a:solidFill>
                <a:latin typeface="Roboto"/>
                <a:ea typeface="Roboto"/>
                <a:cs typeface="Roboto"/>
                <a:sym typeface="Roboto"/>
              </a:rPr>
              <a:t>Feature Selection (Choice of Relevant features)</a:t>
            </a:r>
            <a:endParaRPr sz="1200">
              <a:solidFill>
                <a:srgbClr val="FFFFFF"/>
              </a:solidFill>
              <a:latin typeface="Roboto"/>
              <a:ea typeface="Roboto"/>
              <a:cs typeface="Roboto"/>
              <a:sym typeface="Roboto"/>
            </a:endParaRPr>
          </a:p>
        </p:txBody>
      </p:sp>
      <p:sp>
        <p:nvSpPr>
          <p:cNvPr id="1205" name="Google Shape;1205;p108"/>
          <p:cNvSpPr txBox="1"/>
          <p:nvPr/>
        </p:nvSpPr>
        <p:spPr>
          <a:xfrm flipH="1">
            <a:off x="3657356" y="4334531"/>
            <a:ext cx="1362600" cy="254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FFFFFF"/>
                </a:solidFill>
                <a:latin typeface="Roboto"/>
                <a:ea typeface="Roboto"/>
                <a:cs typeface="Roboto"/>
                <a:sym typeface="Roboto"/>
              </a:rPr>
              <a:t>Pre-Processing</a:t>
            </a:r>
            <a:endParaRPr sz="1200">
              <a:solidFill>
                <a:srgbClr val="FFFFFF"/>
              </a:solidFill>
              <a:latin typeface="Roboto"/>
              <a:ea typeface="Roboto"/>
              <a:cs typeface="Roboto"/>
              <a:sym typeface="Roboto"/>
            </a:endParaRPr>
          </a:p>
          <a:p>
            <a:pPr indent="0" lvl="0" marL="0" marR="0" rtl="0" algn="l">
              <a:spcBef>
                <a:spcPts val="0"/>
              </a:spcBef>
              <a:spcAft>
                <a:spcPts val="0"/>
              </a:spcAft>
              <a:buNone/>
            </a:pPr>
            <a:r>
              <a:t/>
            </a:r>
            <a:endParaRPr sz="1200">
              <a:solidFill>
                <a:srgbClr val="FFFFFF"/>
              </a:solidFill>
              <a:latin typeface="Roboto"/>
              <a:ea typeface="Roboto"/>
              <a:cs typeface="Roboto"/>
              <a:sym typeface="Roboto"/>
            </a:endParaRPr>
          </a:p>
        </p:txBody>
      </p:sp>
      <p:grpSp>
        <p:nvGrpSpPr>
          <p:cNvPr id="1206" name="Google Shape;1206;p108"/>
          <p:cNvGrpSpPr/>
          <p:nvPr/>
        </p:nvGrpSpPr>
        <p:grpSpPr>
          <a:xfrm>
            <a:off x="2429134" y="1386739"/>
            <a:ext cx="422100" cy="422100"/>
            <a:chOff x="3205479" y="1848986"/>
            <a:chExt cx="562800" cy="562800"/>
          </a:xfrm>
        </p:grpSpPr>
        <p:sp>
          <p:nvSpPr>
            <p:cNvPr id="1207" name="Google Shape;1207;p108"/>
            <p:cNvSpPr/>
            <p:nvPr/>
          </p:nvSpPr>
          <p:spPr>
            <a:xfrm>
              <a:off x="3205479" y="1848986"/>
              <a:ext cx="562800" cy="562800"/>
            </a:xfrm>
            <a:prstGeom prst="ellipse">
              <a:avLst/>
            </a:prstGeom>
            <a:gradFill>
              <a:gsLst>
                <a:gs pos="0">
                  <a:srgbClr val="8068A5"/>
                </a:gs>
                <a:gs pos="11000">
                  <a:srgbClr val="8068A5"/>
                </a:gs>
                <a:gs pos="100000">
                  <a:srgbClr val="5F4B7E"/>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1208" name="Google Shape;1208;p108"/>
            <p:cNvSpPr txBox="1"/>
            <p:nvPr/>
          </p:nvSpPr>
          <p:spPr>
            <a:xfrm>
              <a:off x="3215154" y="1961106"/>
              <a:ext cx="5433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01</a:t>
              </a:r>
              <a:endParaRPr sz="1100"/>
            </a:p>
          </p:txBody>
        </p:sp>
      </p:grpSp>
      <p:grpSp>
        <p:nvGrpSpPr>
          <p:cNvPr id="1209" name="Google Shape;1209;p108"/>
          <p:cNvGrpSpPr/>
          <p:nvPr/>
        </p:nvGrpSpPr>
        <p:grpSpPr>
          <a:xfrm>
            <a:off x="2114520" y="2529685"/>
            <a:ext cx="422100" cy="422100"/>
            <a:chOff x="3205479" y="1848986"/>
            <a:chExt cx="562800" cy="562800"/>
          </a:xfrm>
        </p:grpSpPr>
        <p:sp>
          <p:nvSpPr>
            <p:cNvPr id="1210" name="Google Shape;1210;p108"/>
            <p:cNvSpPr/>
            <p:nvPr/>
          </p:nvSpPr>
          <p:spPr>
            <a:xfrm>
              <a:off x="3205479" y="1848986"/>
              <a:ext cx="562800" cy="562800"/>
            </a:xfrm>
            <a:prstGeom prst="ellipse">
              <a:avLst/>
            </a:prstGeom>
            <a:gradFill>
              <a:gsLst>
                <a:gs pos="0">
                  <a:srgbClr val="48A1FA"/>
                </a:gs>
                <a:gs pos="11000">
                  <a:srgbClr val="48A1FA"/>
                </a:gs>
                <a:gs pos="100000">
                  <a:srgbClr val="0678EB"/>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1211" name="Google Shape;1211;p108"/>
            <p:cNvSpPr txBox="1"/>
            <p:nvPr/>
          </p:nvSpPr>
          <p:spPr>
            <a:xfrm>
              <a:off x="3215154" y="1961106"/>
              <a:ext cx="5433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02</a:t>
              </a:r>
              <a:endParaRPr sz="1100"/>
            </a:p>
          </p:txBody>
        </p:sp>
      </p:grpSp>
      <p:grpSp>
        <p:nvGrpSpPr>
          <p:cNvPr id="1212" name="Google Shape;1212;p108"/>
          <p:cNvGrpSpPr/>
          <p:nvPr/>
        </p:nvGrpSpPr>
        <p:grpSpPr>
          <a:xfrm>
            <a:off x="2398513" y="3621837"/>
            <a:ext cx="422100" cy="422100"/>
            <a:chOff x="3205479" y="1848986"/>
            <a:chExt cx="562800" cy="562800"/>
          </a:xfrm>
        </p:grpSpPr>
        <p:sp>
          <p:nvSpPr>
            <p:cNvPr id="1213" name="Google Shape;1213;p108"/>
            <p:cNvSpPr/>
            <p:nvPr/>
          </p:nvSpPr>
          <p:spPr>
            <a:xfrm>
              <a:off x="3205479" y="1848986"/>
              <a:ext cx="562800" cy="562800"/>
            </a:xfrm>
            <a:prstGeom prst="ellipse">
              <a:avLst/>
            </a:prstGeom>
            <a:gradFill>
              <a:gsLst>
                <a:gs pos="0">
                  <a:srgbClr val="2ECCE4"/>
                </a:gs>
                <a:gs pos="11000">
                  <a:srgbClr val="2ECCE4"/>
                </a:gs>
                <a:gs pos="100000">
                  <a:srgbClr val="17A1B5"/>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1214" name="Google Shape;1214;p108"/>
            <p:cNvSpPr txBox="1"/>
            <p:nvPr/>
          </p:nvSpPr>
          <p:spPr>
            <a:xfrm>
              <a:off x="3215154" y="1961106"/>
              <a:ext cx="5433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03</a:t>
              </a:r>
              <a:endParaRPr sz="1100"/>
            </a:p>
          </p:txBody>
        </p:sp>
      </p:grpSp>
      <p:grpSp>
        <p:nvGrpSpPr>
          <p:cNvPr id="1215" name="Google Shape;1215;p108"/>
          <p:cNvGrpSpPr/>
          <p:nvPr/>
        </p:nvGrpSpPr>
        <p:grpSpPr>
          <a:xfrm>
            <a:off x="3181078" y="4250487"/>
            <a:ext cx="422100" cy="422100"/>
            <a:chOff x="3205479" y="1848986"/>
            <a:chExt cx="562800" cy="562800"/>
          </a:xfrm>
        </p:grpSpPr>
        <p:sp>
          <p:nvSpPr>
            <p:cNvPr id="1216" name="Google Shape;1216;p108"/>
            <p:cNvSpPr/>
            <p:nvPr/>
          </p:nvSpPr>
          <p:spPr>
            <a:xfrm>
              <a:off x="3205479" y="1848986"/>
              <a:ext cx="562800" cy="562800"/>
            </a:xfrm>
            <a:prstGeom prst="ellipse">
              <a:avLst/>
            </a:prstGeom>
            <a:gradFill>
              <a:gsLst>
                <a:gs pos="0">
                  <a:srgbClr val="EE589E"/>
                </a:gs>
                <a:gs pos="11000">
                  <a:srgbClr val="EE589E"/>
                </a:gs>
                <a:gs pos="100000">
                  <a:srgbClr val="DD1673"/>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1217" name="Google Shape;1217;p108"/>
            <p:cNvSpPr txBox="1"/>
            <p:nvPr/>
          </p:nvSpPr>
          <p:spPr>
            <a:xfrm>
              <a:off x="3215154" y="1961106"/>
              <a:ext cx="5433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04</a:t>
              </a:r>
              <a:endParaRPr sz="1100"/>
            </a:p>
          </p:txBody>
        </p:sp>
      </p:grpSp>
      <p:grpSp>
        <p:nvGrpSpPr>
          <p:cNvPr id="1218" name="Google Shape;1218;p108"/>
          <p:cNvGrpSpPr/>
          <p:nvPr/>
        </p:nvGrpSpPr>
        <p:grpSpPr>
          <a:xfrm>
            <a:off x="5471784" y="4219691"/>
            <a:ext cx="422100" cy="422100"/>
            <a:chOff x="3205479" y="1848986"/>
            <a:chExt cx="562800" cy="562800"/>
          </a:xfrm>
        </p:grpSpPr>
        <p:sp>
          <p:nvSpPr>
            <p:cNvPr id="1219" name="Google Shape;1219;p108"/>
            <p:cNvSpPr/>
            <p:nvPr/>
          </p:nvSpPr>
          <p:spPr>
            <a:xfrm>
              <a:off x="3205479" y="1848986"/>
              <a:ext cx="562800" cy="562800"/>
            </a:xfrm>
            <a:prstGeom prst="ellipse">
              <a:avLst/>
            </a:prstGeom>
            <a:gradFill>
              <a:gsLst>
                <a:gs pos="0">
                  <a:srgbClr val="FF974E"/>
                </a:gs>
                <a:gs pos="11000">
                  <a:srgbClr val="FF974E"/>
                </a:gs>
                <a:gs pos="100000">
                  <a:srgbClr val="F96700"/>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1220" name="Google Shape;1220;p108"/>
            <p:cNvSpPr txBox="1"/>
            <p:nvPr/>
          </p:nvSpPr>
          <p:spPr>
            <a:xfrm>
              <a:off x="3215154" y="1961106"/>
              <a:ext cx="5433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05</a:t>
              </a:r>
              <a:endParaRPr sz="1100"/>
            </a:p>
          </p:txBody>
        </p:sp>
      </p:grpSp>
      <p:grpSp>
        <p:nvGrpSpPr>
          <p:cNvPr id="1221" name="Google Shape;1221;p108"/>
          <p:cNvGrpSpPr/>
          <p:nvPr/>
        </p:nvGrpSpPr>
        <p:grpSpPr>
          <a:xfrm>
            <a:off x="4936363" y="2206210"/>
            <a:ext cx="594510" cy="596838"/>
            <a:chOff x="6581817" y="2941613"/>
            <a:chExt cx="792680" cy="795785"/>
          </a:xfrm>
        </p:grpSpPr>
        <p:sp>
          <p:nvSpPr>
            <p:cNvPr id="1222" name="Google Shape;1222;p108"/>
            <p:cNvSpPr/>
            <p:nvPr/>
          </p:nvSpPr>
          <p:spPr>
            <a:xfrm>
              <a:off x="6581817" y="2941613"/>
              <a:ext cx="792680" cy="795785"/>
            </a:xfrm>
            <a:custGeom>
              <a:rect b="b" l="l" r="r" t="t"/>
              <a:pathLst>
                <a:path extrusionOk="0" h="493" w="491">
                  <a:moveTo>
                    <a:pt x="491" y="209"/>
                  </a:moveTo>
                  <a:cubicBezTo>
                    <a:pt x="473" y="147"/>
                    <a:pt x="473" y="147"/>
                    <a:pt x="473" y="147"/>
                  </a:cubicBezTo>
                  <a:cubicBezTo>
                    <a:pt x="425" y="153"/>
                    <a:pt x="425" y="153"/>
                    <a:pt x="425" y="153"/>
                  </a:cubicBezTo>
                  <a:cubicBezTo>
                    <a:pt x="416" y="135"/>
                    <a:pt x="403" y="118"/>
                    <a:pt x="389" y="104"/>
                  </a:cubicBezTo>
                  <a:cubicBezTo>
                    <a:pt x="409" y="61"/>
                    <a:pt x="409" y="61"/>
                    <a:pt x="409" y="61"/>
                  </a:cubicBezTo>
                  <a:cubicBezTo>
                    <a:pt x="356" y="25"/>
                    <a:pt x="356" y="25"/>
                    <a:pt x="356" y="25"/>
                  </a:cubicBezTo>
                  <a:cubicBezTo>
                    <a:pt x="323" y="61"/>
                    <a:pt x="323" y="61"/>
                    <a:pt x="323" y="61"/>
                  </a:cubicBezTo>
                  <a:cubicBezTo>
                    <a:pt x="304" y="53"/>
                    <a:pt x="284" y="48"/>
                    <a:pt x="264" y="47"/>
                  </a:cubicBezTo>
                  <a:cubicBezTo>
                    <a:pt x="252" y="0"/>
                    <a:pt x="252" y="0"/>
                    <a:pt x="252" y="0"/>
                  </a:cubicBezTo>
                  <a:cubicBezTo>
                    <a:pt x="188" y="6"/>
                    <a:pt x="188" y="6"/>
                    <a:pt x="188" y="6"/>
                  </a:cubicBezTo>
                  <a:cubicBezTo>
                    <a:pt x="185" y="56"/>
                    <a:pt x="185" y="56"/>
                    <a:pt x="185" y="56"/>
                  </a:cubicBezTo>
                  <a:cubicBezTo>
                    <a:pt x="166" y="63"/>
                    <a:pt x="148" y="72"/>
                    <a:pt x="132" y="83"/>
                  </a:cubicBezTo>
                  <a:cubicBezTo>
                    <a:pt x="92" y="54"/>
                    <a:pt x="92" y="54"/>
                    <a:pt x="92" y="54"/>
                  </a:cubicBezTo>
                  <a:cubicBezTo>
                    <a:pt x="47" y="101"/>
                    <a:pt x="47" y="101"/>
                    <a:pt x="47" y="101"/>
                  </a:cubicBezTo>
                  <a:cubicBezTo>
                    <a:pt x="78" y="141"/>
                    <a:pt x="78" y="141"/>
                    <a:pt x="78" y="141"/>
                  </a:cubicBezTo>
                  <a:cubicBezTo>
                    <a:pt x="68" y="158"/>
                    <a:pt x="60" y="176"/>
                    <a:pt x="55" y="195"/>
                  </a:cubicBezTo>
                  <a:cubicBezTo>
                    <a:pt x="4" y="199"/>
                    <a:pt x="4" y="199"/>
                    <a:pt x="4" y="199"/>
                  </a:cubicBezTo>
                  <a:cubicBezTo>
                    <a:pt x="0" y="263"/>
                    <a:pt x="0" y="263"/>
                    <a:pt x="0" y="263"/>
                  </a:cubicBezTo>
                  <a:cubicBezTo>
                    <a:pt x="50" y="275"/>
                    <a:pt x="50" y="275"/>
                    <a:pt x="50" y="275"/>
                  </a:cubicBezTo>
                  <a:cubicBezTo>
                    <a:pt x="51" y="283"/>
                    <a:pt x="53" y="292"/>
                    <a:pt x="56" y="301"/>
                  </a:cubicBezTo>
                  <a:cubicBezTo>
                    <a:pt x="59" y="311"/>
                    <a:pt x="62" y="321"/>
                    <a:pt x="67" y="330"/>
                  </a:cubicBezTo>
                  <a:cubicBezTo>
                    <a:pt x="30" y="366"/>
                    <a:pt x="30" y="366"/>
                    <a:pt x="30" y="366"/>
                  </a:cubicBezTo>
                  <a:cubicBezTo>
                    <a:pt x="68" y="418"/>
                    <a:pt x="68" y="418"/>
                    <a:pt x="68" y="418"/>
                  </a:cubicBezTo>
                  <a:cubicBezTo>
                    <a:pt x="114" y="394"/>
                    <a:pt x="114" y="394"/>
                    <a:pt x="114" y="394"/>
                  </a:cubicBezTo>
                  <a:cubicBezTo>
                    <a:pt x="128" y="408"/>
                    <a:pt x="145" y="418"/>
                    <a:pt x="162" y="427"/>
                  </a:cubicBezTo>
                  <a:cubicBezTo>
                    <a:pt x="157" y="477"/>
                    <a:pt x="157" y="477"/>
                    <a:pt x="157" y="477"/>
                  </a:cubicBezTo>
                  <a:cubicBezTo>
                    <a:pt x="220" y="493"/>
                    <a:pt x="220" y="493"/>
                    <a:pt x="220" y="493"/>
                  </a:cubicBezTo>
                  <a:cubicBezTo>
                    <a:pt x="240" y="446"/>
                    <a:pt x="240" y="446"/>
                    <a:pt x="240" y="446"/>
                  </a:cubicBezTo>
                  <a:cubicBezTo>
                    <a:pt x="259" y="447"/>
                    <a:pt x="279" y="445"/>
                    <a:pt x="298" y="440"/>
                  </a:cubicBezTo>
                  <a:cubicBezTo>
                    <a:pt x="327" y="481"/>
                    <a:pt x="327" y="481"/>
                    <a:pt x="327" y="481"/>
                  </a:cubicBezTo>
                  <a:cubicBezTo>
                    <a:pt x="384" y="453"/>
                    <a:pt x="384" y="453"/>
                    <a:pt x="384" y="453"/>
                  </a:cubicBezTo>
                  <a:cubicBezTo>
                    <a:pt x="370" y="405"/>
                    <a:pt x="370" y="405"/>
                    <a:pt x="370" y="405"/>
                  </a:cubicBezTo>
                  <a:cubicBezTo>
                    <a:pt x="386" y="393"/>
                    <a:pt x="400" y="378"/>
                    <a:pt x="411" y="362"/>
                  </a:cubicBezTo>
                  <a:cubicBezTo>
                    <a:pt x="458" y="375"/>
                    <a:pt x="458" y="375"/>
                    <a:pt x="458" y="375"/>
                  </a:cubicBezTo>
                  <a:cubicBezTo>
                    <a:pt x="485" y="316"/>
                    <a:pt x="485" y="316"/>
                    <a:pt x="485" y="316"/>
                  </a:cubicBezTo>
                  <a:cubicBezTo>
                    <a:pt x="443" y="290"/>
                    <a:pt x="443" y="290"/>
                    <a:pt x="443" y="290"/>
                  </a:cubicBezTo>
                  <a:cubicBezTo>
                    <a:pt x="448" y="270"/>
                    <a:pt x="449" y="249"/>
                    <a:pt x="447" y="229"/>
                  </a:cubicBezTo>
                  <a:lnTo>
                    <a:pt x="491" y="209"/>
                  </a:lnTo>
                  <a:close/>
                  <a:moveTo>
                    <a:pt x="288" y="387"/>
                  </a:moveTo>
                  <a:cubicBezTo>
                    <a:pt x="210" y="409"/>
                    <a:pt x="129" y="364"/>
                    <a:pt x="107" y="286"/>
                  </a:cubicBezTo>
                  <a:cubicBezTo>
                    <a:pt x="85" y="208"/>
                    <a:pt x="130" y="127"/>
                    <a:pt x="208" y="105"/>
                  </a:cubicBezTo>
                  <a:cubicBezTo>
                    <a:pt x="286" y="83"/>
                    <a:pt x="367" y="128"/>
                    <a:pt x="389" y="206"/>
                  </a:cubicBezTo>
                  <a:cubicBezTo>
                    <a:pt x="411" y="284"/>
                    <a:pt x="366" y="365"/>
                    <a:pt x="288" y="387"/>
                  </a:cubicBezTo>
                  <a:close/>
                </a:path>
              </a:pathLst>
            </a:custGeom>
            <a:solidFill>
              <a:srgbClr val="FF974E"/>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1223" name="Google Shape;1223;p108"/>
            <p:cNvSpPr/>
            <p:nvPr/>
          </p:nvSpPr>
          <p:spPr>
            <a:xfrm>
              <a:off x="6823968" y="3178590"/>
              <a:ext cx="319800" cy="319800"/>
            </a:xfrm>
            <a:prstGeom prst="ellipse">
              <a:avLst/>
            </a:prstGeom>
            <a:solidFill>
              <a:srgbClr val="FF974E"/>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grpSp>
      <p:grpSp>
        <p:nvGrpSpPr>
          <p:cNvPr id="1224" name="Google Shape;1224;p108"/>
          <p:cNvGrpSpPr/>
          <p:nvPr/>
        </p:nvGrpSpPr>
        <p:grpSpPr>
          <a:xfrm>
            <a:off x="3102385" y="1841432"/>
            <a:ext cx="992662" cy="989556"/>
            <a:chOff x="4136513" y="2455243"/>
            <a:chExt cx="1323550" cy="1319408"/>
          </a:xfrm>
        </p:grpSpPr>
        <p:sp>
          <p:nvSpPr>
            <p:cNvPr id="1225" name="Google Shape;1225;p108"/>
            <p:cNvSpPr/>
            <p:nvPr/>
          </p:nvSpPr>
          <p:spPr>
            <a:xfrm>
              <a:off x="4136513" y="2455243"/>
              <a:ext cx="1323550" cy="1319408"/>
            </a:xfrm>
            <a:custGeom>
              <a:rect b="b" l="l" r="r" t="t"/>
              <a:pathLst>
                <a:path extrusionOk="0" h="817" w="820">
                  <a:moveTo>
                    <a:pt x="761" y="425"/>
                  </a:moveTo>
                  <a:cubicBezTo>
                    <a:pt x="820" y="409"/>
                    <a:pt x="820" y="409"/>
                    <a:pt x="820" y="409"/>
                  </a:cubicBezTo>
                  <a:cubicBezTo>
                    <a:pt x="819" y="387"/>
                    <a:pt x="818" y="366"/>
                    <a:pt x="814" y="345"/>
                  </a:cubicBezTo>
                  <a:cubicBezTo>
                    <a:pt x="755" y="340"/>
                    <a:pt x="755" y="340"/>
                    <a:pt x="755" y="340"/>
                  </a:cubicBezTo>
                  <a:cubicBezTo>
                    <a:pt x="752" y="325"/>
                    <a:pt x="748" y="310"/>
                    <a:pt x="743" y="296"/>
                  </a:cubicBezTo>
                  <a:cubicBezTo>
                    <a:pt x="791" y="260"/>
                    <a:pt x="791" y="260"/>
                    <a:pt x="791" y="260"/>
                  </a:cubicBezTo>
                  <a:cubicBezTo>
                    <a:pt x="784" y="240"/>
                    <a:pt x="774" y="221"/>
                    <a:pt x="764" y="203"/>
                  </a:cubicBezTo>
                  <a:cubicBezTo>
                    <a:pt x="706" y="220"/>
                    <a:pt x="706" y="220"/>
                    <a:pt x="706" y="220"/>
                  </a:cubicBezTo>
                  <a:cubicBezTo>
                    <a:pt x="698" y="207"/>
                    <a:pt x="688" y="194"/>
                    <a:pt x="678" y="182"/>
                  </a:cubicBezTo>
                  <a:cubicBezTo>
                    <a:pt x="711" y="131"/>
                    <a:pt x="711" y="131"/>
                    <a:pt x="711" y="131"/>
                  </a:cubicBezTo>
                  <a:cubicBezTo>
                    <a:pt x="696" y="116"/>
                    <a:pt x="681" y="102"/>
                    <a:pt x="665" y="89"/>
                  </a:cubicBezTo>
                  <a:cubicBezTo>
                    <a:pt x="617" y="125"/>
                    <a:pt x="617" y="125"/>
                    <a:pt x="617" y="125"/>
                  </a:cubicBezTo>
                  <a:cubicBezTo>
                    <a:pt x="604" y="116"/>
                    <a:pt x="591" y="107"/>
                    <a:pt x="577" y="100"/>
                  </a:cubicBezTo>
                  <a:cubicBezTo>
                    <a:pt x="588" y="41"/>
                    <a:pt x="588" y="41"/>
                    <a:pt x="588" y="41"/>
                  </a:cubicBezTo>
                  <a:cubicBezTo>
                    <a:pt x="570" y="31"/>
                    <a:pt x="550" y="24"/>
                    <a:pt x="530" y="18"/>
                  </a:cubicBezTo>
                  <a:cubicBezTo>
                    <a:pt x="499" y="69"/>
                    <a:pt x="499" y="69"/>
                    <a:pt x="499" y="69"/>
                  </a:cubicBezTo>
                  <a:cubicBezTo>
                    <a:pt x="484" y="65"/>
                    <a:pt x="468" y="62"/>
                    <a:pt x="452" y="60"/>
                  </a:cubicBezTo>
                  <a:cubicBezTo>
                    <a:pt x="441" y="1"/>
                    <a:pt x="441" y="1"/>
                    <a:pt x="441" y="1"/>
                  </a:cubicBezTo>
                  <a:cubicBezTo>
                    <a:pt x="431" y="0"/>
                    <a:pt x="420" y="0"/>
                    <a:pt x="410" y="0"/>
                  </a:cubicBezTo>
                  <a:cubicBezTo>
                    <a:pt x="399" y="0"/>
                    <a:pt x="389" y="0"/>
                    <a:pt x="379" y="1"/>
                  </a:cubicBezTo>
                  <a:cubicBezTo>
                    <a:pt x="368" y="60"/>
                    <a:pt x="368" y="60"/>
                    <a:pt x="368" y="60"/>
                  </a:cubicBezTo>
                  <a:cubicBezTo>
                    <a:pt x="352" y="62"/>
                    <a:pt x="336" y="65"/>
                    <a:pt x="321" y="69"/>
                  </a:cubicBezTo>
                  <a:cubicBezTo>
                    <a:pt x="290" y="18"/>
                    <a:pt x="290" y="18"/>
                    <a:pt x="290" y="18"/>
                  </a:cubicBezTo>
                  <a:cubicBezTo>
                    <a:pt x="270" y="24"/>
                    <a:pt x="250" y="31"/>
                    <a:pt x="232" y="41"/>
                  </a:cubicBezTo>
                  <a:cubicBezTo>
                    <a:pt x="243" y="100"/>
                    <a:pt x="243" y="100"/>
                    <a:pt x="243" y="100"/>
                  </a:cubicBezTo>
                  <a:cubicBezTo>
                    <a:pt x="229" y="107"/>
                    <a:pt x="216" y="116"/>
                    <a:pt x="203" y="125"/>
                  </a:cubicBezTo>
                  <a:cubicBezTo>
                    <a:pt x="155" y="89"/>
                    <a:pt x="155" y="89"/>
                    <a:pt x="155" y="89"/>
                  </a:cubicBezTo>
                  <a:cubicBezTo>
                    <a:pt x="139" y="102"/>
                    <a:pt x="123" y="116"/>
                    <a:pt x="109" y="131"/>
                  </a:cubicBezTo>
                  <a:cubicBezTo>
                    <a:pt x="141" y="182"/>
                    <a:pt x="141" y="182"/>
                    <a:pt x="141" y="182"/>
                  </a:cubicBezTo>
                  <a:cubicBezTo>
                    <a:pt x="131" y="194"/>
                    <a:pt x="122" y="207"/>
                    <a:pt x="114" y="220"/>
                  </a:cubicBezTo>
                  <a:cubicBezTo>
                    <a:pt x="56" y="203"/>
                    <a:pt x="56" y="203"/>
                    <a:pt x="56" y="203"/>
                  </a:cubicBezTo>
                  <a:cubicBezTo>
                    <a:pt x="46" y="221"/>
                    <a:pt x="36" y="240"/>
                    <a:pt x="28" y="260"/>
                  </a:cubicBezTo>
                  <a:cubicBezTo>
                    <a:pt x="77" y="296"/>
                    <a:pt x="77" y="296"/>
                    <a:pt x="77" y="296"/>
                  </a:cubicBezTo>
                  <a:cubicBezTo>
                    <a:pt x="72" y="310"/>
                    <a:pt x="68" y="325"/>
                    <a:pt x="65" y="340"/>
                  </a:cubicBezTo>
                  <a:cubicBezTo>
                    <a:pt x="5" y="345"/>
                    <a:pt x="5" y="345"/>
                    <a:pt x="5" y="345"/>
                  </a:cubicBezTo>
                  <a:cubicBezTo>
                    <a:pt x="2" y="366"/>
                    <a:pt x="0" y="387"/>
                    <a:pt x="0" y="409"/>
                  </a:cubicBezTo>
                  <a:cubicBezTo>
                    <a:pt x="59" y="425"/>
                    <a:pt x="59" y="425"/>
                    <a:pt x="59" y="425"/>
                  </a:cubicBezTo>
                  <a:cubicBezTo>
                    <a:pt x="59" y="440"/>
                    <a:pt x="61" y="454"/>
                    <a:pt x="63" y="468"/>
                  </a:cubicBezTo>
                  <a:cubicBezTo>
                    <a:pt x="9" y="495"/>
                    <a:pt x="9" y="495"/>
                    <a:pt x="9" y="495"/>
                  </a:cubicBezTo>
                  <a:cubicBezTo>
                    <a:pt x="14" y="516"/>
                    <a:pt x="20" y="537"/>
                    <a:pt x="28" y="557"/>
                  </a:cubicBezTo>
                  <a:cubicBezTo>
                    <a:pt x="88" y="551"/>
                    <a:pt x="88" y="551"/>
                    <a:pt x="88" y="551"/>
                  </a:cubicBezTo>
                  <a:cubicBezTo>
                    <a:pt x="94" y="564"/>
                    <a:pt x="100" y="577"/>
                    <a:pt x="107" y="589"/>
                  </a:cubicBezTo>
                  <a:cubicBezTo>
                    <a:pt x="67" y="633"/>
                    <a:pt x="67" y="633"/>
                    <a:pt x="67" y="633"/>
                  </a:cubicBezTo>
                  <a:cubicBezTo>
                    <a:pt x="79" y="651"/>
                    <a:pt x="92" y="668"/>
                    <a:pt x="106" y="684"/>
                  </a:cubicBezTo>
                  <a:cubicBezTo>
                    <a:pt x="160" y="657"/>
                    <a:pt x="160" y="657"/>
                    <a:pt x="160" y="657"/>
                  </a:cubicBezTo>
                  <a:cubicBezTo>
                    <a:pt x="170" y="667"/>
                    <a:pt x="180" y="676"/>
                    <a:pt x="191" y="685"/>
                  </a:cubicBezTo>
                  <a:cubicBezTo>
                    <a:pt x="169" y="741"/>
                    <a:pt x="169" y="741"/>
                    <a:pt x="169" y="741"/>
                  </a:cubicBezTo>
                  <a:cubicBezTo>
                    <a:pt x="187" y="754"/>
                    <a:pt x="206" y="765"/>
                    <a:pt x="225" y="775"/>
                  </a:cubicBezTo>
                  <a:cubicBezTo>
                    <a:pt x="266" y="730"/>
                    <a:pt x="266" y="730"/>
                    <a:pt x="266" y="730"/>
                  </a:cubicBezTo>
                  <a:cubicBezTo>
                    <a:pt x="278" y="736"/>
                    <a:pt x="291" y="741"/>
                    <a:pt x="304" y="745"/>
                  </a:cubicBezTo>
                  <a:cubicBezTo>
                    <a:pt x="303" y="805"/>
                    <a:pt x="303" y="805"/>
                    <a:pt x="303" y="805"/>
                  </a:cubicBezTo>
                  <a:cubicBezTo>
                    <a:pt x="324" y="811"/>
                    <a:pt x="346" y="815"/>
                    <a:pt x="368" y="817"/>
                  </a:cubicBezTo>
                  <a:cubicBezTo>
                    <a:pt x="390" y="760"/>
                    <a:pt x="390" y="760"/>
                    <a:pt x="390" y="760"/>
                  </a:cubicBezTo>
                  <a:cubicBezTo>
                    <a:pt x="396" y="761"/>
                    <a:pt x="403" y="761"/>
                    <a:pt x="410" y="761"/>
                  </a:cubicBezTo>
                  <a:cubicBezTo>
                    <a:pt x="417" y="761"/>
                    <a:pt x="423" y="761"/>
                    <a:pt x="430" y="760"/>
                  </a:cubicBezTo>
                  <a:cubicBezTo>
                    <a:pt x="452" y="817"/>
                    <a:pt x="452" y="817"/>
                    <a:pt x="452" y="817"/>
                  </a:cubicBezTo>
                  <a:cubicBezTo>
                    <a:pt x="474" y="815"/>
                    <a:pt x="495" y="811"/>
                    <a:pt x="516" y="805"/>
                  </a:cubicBezTo>
                  <a:cubicBezTo>
                    <a:pt x="516" y="745"/>
                    <a:pt x="516" y="745"/>
                    <a:pt x="516" y="745"/>
                  </a:cubicBezTo>
                  <a:cubicBezTo>
                    <a:pt x="529" y="741"/>
                    <a:pt x="542" y="736"/>
                    <a:pt x="554" y="730"/>
                  </a:cubicBezTo>
                  <a:cubicBezTo>
                    <a:pt x="595" y="775"/>
                    <a:pt x="595" y="775"/>
                    <a:pt x="595" y="775"/>
                  </a:cubicBezTo>
                  <a:cubicBezTo>
                    <a:pt x="614" y="765"/>
                    <a:pt x="633" y="754"/>
                    <a:pt x="651" y="741"/>
                  </a:cubicBezTo>
                  <a:cubicBezTo>
                    <a:pt x="629" y="685"/>
                    <a:pt x="629" y="685"/>
                    <a:pt x="629" y="685"/>
                  </a:cubicBezTo>
                  <a:cubicBezTo>
                    <a:pt x="639" y="676"/>
                    <a:pt x="650" y="667"/>
                    <a:pt x="659" y="657"/>
                  </a:cubicBezTo>
                  <a:cubicBezTo>
                    <a:pt x="713" y="684"/>
                    <a:pt x="713" y="684"/>
                    <a:pt x="713" y="684"/>
                  </a:cubicBezTo>
                  <a:cubicBezTo>
                    <a:pt x="728" y="668"/>
                    <a:pt x="741" y="651"/>
                    <a:pt x="753" y="633"/>
                  </a:cubicBezTo>
                  <a:cubicBezTo>
                    <a:pt x="712" y="589"/>
                    <a:pt x="712" y="589"/>
                    <a:pt x="712" y="589"/>
                  </a:cubicBezTo>
                  <a:cubicBezTo>
                    <a:pt x="720" y="577"/>
                    <a:pt x="726" y="564"/>
                    <a:pt x="732" y="551"/>
                  </a:cubicBezTo>
                  <a:cubicBezTo>
                    <a:pt x="792" y="557"/>
                    <a:pt x="792" y="557"/>
                    <a:pt x="792" y="557"/>
                  </a:cubicBezTo>
                  <a:cubicBezTo>
                    <a:pt x="800" y="537"/>
                    <a:pt x="806" y="516"/>
                    <a:pt x="811" y="495"/>
                  </a:cubicBezTo>
                  <a:cubicBezTo>
                    <a:pt x="757" y="468"/>
                    <a:pt x="757" y="468"/>
                    <a:pt x="757" y="468"/>
                  </a:cubicBezTo>
                  <a:cubicBezTo>
                    <a:pt x="759" y="454"/>
                    <a:pt x="761" y="440"/>
                    <a:pt x="761" y="425"/>
                  </a:cubicBezTo>
                  <a:close/>
                  <a:moveTo>
                    <a:pt x="410" y="694"/>
                  </a:moveTo>
                  <a:cubicBezTo>
                    <a:pt x="252" y="694"/>
                    <a:pt x="124" y="566"/>
                    <a:pt x="124" y="408"/>
                  </a:cubicBezTo>
                  <a:cubicBezTo>
                    <a:pt x="124" y="250"/>
                    <a:pt x="252" y="122"/>
                    <a:pt x="410" y="122"/>
                  </a:cubicBezTo>
                  <a:cubicBezTo>
                    <a:pt x="568" y="122"/>
                    <a:pt x="696" y="250"/>
                    <a:pt x="696" y="408"/>
                  </a:cubicBezTo>
                  <a:cubicBezTo>
                    <a:pt x="696" y="566"/>
                    <a:pt x="568" y="694"/>
                    <a:pt x="410" y="694"/>
                  </a:cubicBezTo>
                  <a:close/>
                </a:path>
              </a:pathLst>
            </a:custGeom>
            <a:solidFill>
              <a:srgbClr val="48A1FA"/>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1226" name="Google Shape;1226;p108"/>
            <p:cNvSpPr/>
            <p:nvPr/>
          </p:nvSpPr>
          <p:spPr>
            <a:xfrm>
              <a:off x="4469728" y="2783284"/>
              <a:ext cx="658200" cy="658200"/>
            </a:xfrm>
            <a:prstGeom prst="ellipse">
              <a:avLst/>
            </a:prstGeom>
            <a:solidFill>
              <a:srgbClr val="48A1FA"/>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grpSp>
      <p:grpSp>
        <p:nvGrpSpPr>
          <p:cNvPr id="1227" name="Google Shape;1227;p108"/>
          <p:cNvGrpSpPr/>
          <p:nvPr/>
        </p:nvGrpSpPr>
        <p:grpSpPr>
          <a:xfrm>
            <a:off x="3819521" y="2503465"/>
            <a:ext cx="1260423" cy="1259647"/>
            <a:chOff x="5092695" y="3337954"/>
            <a:chExt cx="1680564" cy="1679530"/>
          </a:xfrm>
        </p:grpSpPr>
        <p:sp>
          <p:nvSpPr>
            <p:cNvPr id="1228" name="Google Shape;1228;p108"/>
            <p:cNvSpPr/>
            <p:nvPr/>
          </p:nvSpPr>
          <p:spPr>
            <a:xfrm>
              <a:off x="5092695" y="3337954"/>
              <a:ext cx="1680564" cy="1679530"/>
            </a:xfrm>
            <a:custGeom>
              <a:rect b="b" l="l" r="r" t="t"/>
              <a:pathLst>
                <a:path extrusionOk="0" h="1040" w="1041">
                  <a:moveTo>
                    <a:pt x="1041" y="523"/>
                  </a:moveTo>
                  <a:cubicBezTo>
                    <a:pt x="1041" y="522"/>
                    <a:pt x="1041" y="521"/>
                    <a:pt x="1041" y="521"/>
                  </a:cubicBezTo>
                  <a:cubicBezTo>
                    <a:pt x="1041" y="497"/>
                    <a:pt x="1040" y="473"/>
                    <a:pt x="1036" y="450"/>
                  </a:cubicBezTo>
                  <a:cubicBezTo>
                    <a:pt x="981" y="446"/>
                    <a:pt x="981" y="446"/>
                    <a:pt x="981" y="446"/>
                  </a:cubicBezTo>
                  <a:cubicBezTo>
                    <a:pt x="978" y="429"/>
                    <a:pt x="975" y="413"/>
                    <a:pt x="970" y="396"/>
                  </a:cubicBezTo>
                  <a:cubicBezTo>
                    <a:pt x="1019" y="369"/>
                    <a:pt x="1019" y="369"/>
                    <a:pt x="1019" y="369"/>
                  </a:cubicBezTo>
                  <a:cubicBezTo>
                    <a:pt x="1011" y="345"/>
                    <a:pt x="1003" y="323"/>
                    <a:pt x="993" y="301"/>
                  </a:cubicBezTo>
                  <a:cubicBezTo>
                    <a:pt x="939" y="314"/>
                    <a:pt x="939" y="314"/>
                    <a:pt x="939" y="314"/>
                  </a:cubicBezTo>
                  <a:cubicBezTo>
                    <a:pt x="931" y="298"/>
                    <a:pt x="922" y="283"/>
                    <a:pt x="913" y="269"/>
                  </a:cubicBezTo>
                  <a:cubicBezTo>
                    <a:pt x="951" y="228"/>
                    <a:pt x="951" y="228"/>
                    <a:pt x="951" y="228"/>
                  </a:cubicBezTo>
                  <a:cubicBezTo>
                    <a:pt x="938" y="208"/>
                    <a:pt x="923" y="189"/>
                    <a:pt x="907" y="172"/>
                  </a:cubicBezTo>
                  <a:cubicBezTo>
                    <a:pt x="859" y="199"/>
                    <a:pt x="859" y="199"/>
                    <a:pt x="859" y="199"/>
                  </a:cubicBezTo>
                  <a:cubicBezTo>
                    <a:pt x="847" y="187"/>
                    <a:pt x="834" y="175"/>
                    <a:pt x="821" y="164"/>
                  </a:cubicBezTo>
                  <a:cubicBezTo>
                    <a:pt x="845" y="114"/>
                    <a:pt x="845" y="114"/>
                    <a:pt x="845" y="114"/>
                  </a:cubicBezTo>
                  <a:cubicBezTo>
                    <a:pt x="826" y="99"/>
                    <a:pt x="806" y="85"/>
                    <a:pt x="786" y="73"/>
                  </a:cubicBezTo>
                  <a:cubicBezTo>
                    <a:pt x="748" y="114"/>
                    <a:pt x="748" y="114"/>
                    <a:pt x="748" y="114"/>
                  </a:cubicBezTo>
                  <a:cubicBezTo>
                    <a:pt x="733" y="105"/>
                    <a:pt x="717" y="97"/>
                    <a:pt x="701" y="91"/>
                  </a:cubicBezTo>
                  <a:cubicBezTo>
                    <a:pt x="709" y="36"/>
                    <a:pt x="709" y="36"/>
                    <a:pt x="709" y="36"/>
                  </a:cubicBezTo>
                  <a:cubicBezTo>
                    <a:pt x="687" y="27"/>
                    <a:pt x="664" y="20"/>
                    <a:pt x="641" y="14"/>
                  </a:cubicBezTo>
                  <a:cubicBezTo>
                    <a:pt x="617" y="64"/>
                    <a:pt x="617" y="64"/>
                    <a:pt x="617" y="64"/>
                  </a:cubicBezTo>
                  <a:cubicBezTo>
                    <a:pt x="600" y="61"/>
                    <a:pt x="582" y="58"/>
                    <a:pt x="565" y="57"/>
                  </a:cubicBezTo>
                  <a:cubicBezTo>
                    <a:pt x="557" y="2"/>
                    <a:pt x="557" y="2"/>
                    <a:pt x="557" y="2"/>
                  </a:cubicBezTo>
                  <a:cubicBezTo>
                    <a:pt x="545" y="1"/>
                    <a:pt x="533" y="0"/>
                    <a:pt x="521" y="0"/>
                  </a:cubicBezTo>
                  <a:cubicBezTo>
                    <a:pt x="509" y="0"/>
                    <a:pt x="497" y="1"/>
                    <a:pt x="485" y="2"/>
                  </a:cubicBezTo>
                  <a:cubicBezTo>
                    <a:pt x="477" y="57"/>
                    <a:pt x="477" y="57"/>
                    <a:pt x="477" y="57"/>
                  </a:cubicBezTo>
                  <a:cubicBezTo>
                    <a:pt x="459" y="58"/>
                    <a:pt x="442" y="61"/>
                    <a:pt x="425" y="64"/>
                  </a:cubicBezTo>
                  <a:cubicBezTo>
                    <a:pt x="401" y="14"/>
                    <a:pt x="401" y="14"/>
                    <a:pt x="401" y="14"/>
                  </a:cubicBezTo>
                  <a:cubicBezTo>
                    <a:pt x="377" y="20"/>
                    <a:pt x="354" y="27"/>
                    <a:pt x="332" y="36"/>
                  </a:cubicBezTo>
                  <a:cubicBezTo>
                    <a:pt x="341" y="91"/>
                    <a:pt x="341" y="91"/>
                    <a:pt x="341" y="91"/>
                  </a:cubicBezTo>
                  <a:cubicBezTo>
                    <a:pt x="325" y="97"/>
                    <a:pt x="309" y="105"/>
                    <a:pt x="293" y="114"/>
                  </a:cubicBezTo>
                  <a:cubicBezTo>
                    <a:pt x="256" y="73"/>
                    <a:pt x="256" y="73"/>
                    <a:pt x="256" y="73"/>
                  </a:cubicBezTo>
                  <a:cubicBezTo>
                    <a:pt x="235" y="85"/>
                    <a:pt x="215" y="99"/>
                    <a:pt x="197" y="114"/>
                  </a:cubicBezTo>
                  <a:cubicBezTo>
                    <a:pt x="221" y="164"/>
                    <a:pt x="221" y="164"/>
                    <a:pt x="221" y="164"/>
                  </a:cubicBezTo>
                  <a:cubicBezTo>
                    <a:pt x="208" y="175"/>
                    <a:pt x="195" y="187"/>
                    <a:pt x="183" y="199"/>
                  </a:cubicBezTo>
                  <a:cubicBezTo>
                    <a:pt x="135" y="172"/>
                    <a:pt x="135" y="172"/>
                    <a:pt x="135" y="172"/>
                  </a:cubicBezTo>
                  <a:cubicBezTo>
                    <a:pt x="119" y="189"/>
                    <a:pt x="104" y="208"/>
                    <a:pt x="91" y="228"/>
                  </a:cubicBezTo>
                  <a:cubicBezTo>
                    <a:pt x="128" y="269"/>
                    <a:pt x="128" y="269"/>
                    <a:pt x="128" y="269"/>
                  </a:cubicBezTo>
                  <a:cubicBezTo>
                    <a:pt x="119" y="283"/>
                    <a:pt x="111" y="298"/>
                    <a:pt x="103" y="314"/>
                  </a:cubicBezTo>
                  <a:cubicBezTo>
                    <a:pt x="49" y="301"/>
                    <a:pt x="49" y="301"/>
                    <a:pt x="49" y="301"/>
                  </a:cubicBezTo>
                  <a:cubicBezTo>
                    <a:pt x="39" y="323"/>
                    <a:pt x="30" y="345"/>
                    <a:pt x="23" y="369"/>
                  </a:cubicBezTo>
                  <a:cubicBezTo>
                    <a:pt x="71" y="396"/>
                    <a:pt x="71" y="396"/>
                    <a:pt x="71" y="396"/>
                  </a:cubicBezTo>
                  <a:cubicBezTo>
                    <a:pt x="67" y="413"/>
                    <a:pt x="63" y="429"/>
                    <a:pt x="60" y="446"/>
                  </a:cubicBezTo>
                  <a:cubicBezTo>
                    <a:pt x="5" y="450"/>
                    <a:pt x="5" y="450"/>
                    <a:pt x="5" y="450"/>
                  </a:cubicBezTo>
                  <a:cubicBezTo>
                    <a:pt x="2" y="473"/>
                    <a:pt x="0" y="497"/>
                    <a:pt x="0" y="521"/>
                  </a:cubicBezTo>
                  <a:cubicBezTo>
                    <a:pt x="0" y="521"/>
                    <a:pt x="0" y="522"/>
                    <a:pt x="0" y="523"/>
                  </a:cubicBezTo>
                  <a:cubicBezTo>
                    <a:pt x="55" y="535"/>
                    <a:pt x="55" y="535"/>
                    <a:pt x="55" y="535"/>
                  </a:cubicBezTo>
                  <a:cubicBezTo>
                    <a:pt x="55" y="552"/>
                    <a:pt x="57" y="568"/>
                    <a:pt x="59" y="585"/>
                  </a:cubicBezTo>
                  <a:cubicBezTo>
                    <a:pt x="7" y="605"/>
                    <a:pt x="7" y="605"/>
                    <a:pt x="7" y="605"/>
                  </a:cubicBezTo>
                  <a:cubicBezTo>
                    <a:pt x="11" y="629"/>
                    <a:pt x="17" y="653"/>
                    <a:pt x="24" y="676"/>
                  </a:cubicBezTo>
                  <a:cubicBezTo>
                    <a:pt x="79" y="672"/>
                    <a:pt x="79" y="672"/>
                    <a:pt x="79" y="672"/>
                  </a:cubicBezTo>
                  <a:cubicBezTo>
                    <a:pt x="85" y="687"/>
                    <a:pt x="91" y="703"/>
                    <a:pt x="98" y="718"/>
                  </a:cubicBezTo>
                  <a:cubicBezTo>
                    <a:pt x="54" y="752"/>
                    <a:pt x="54" y="752"/>
                    <a:pt x="54" y="752"/>
                  </a:cubicBezTo>
                  <a:cubicBezTo>
                    <a:pt x="65" y="774"/>
                    <a:pt x="78" y="795"/>
                    <a:pt x="92" y="815"/>
                  </a:cubicBezTo>
                  <a:cubicBezTo>
                    <a:pt x="143" y="795"/>
                    <a:pt x="143" y="795"/>
                    <a:pt x="143" y="795"/>
                  </a:cubicBezTo>
                  <a:cubicBezTo>
                    <a:pt x="153" y="808"/>
                    <a:pt x="163" y="821"/>
                    <a:pt x="174" y="833"/>
                  </a:cubicBezTo>
                  <a:cubicBezTo>
                    <a:pt x="143" y="878"/>
                    <a:pt x="143" y="878"/>
                    <a:pt x="143" y="878"/>
                  </a:cubicBezTo>
                  <a:cubicBezTo>
                    <a:pt x="160" y="896"/>
                    <a:pt x="178" y="913"/>
                    <a:pt x="197" y="928"/>
                  </a:cubicBezTo>
                  <a:cubicBezTo>
                    <a:pt x="240" y="893"/>
                    <a:pt x="240" y="893"/>
                    <a:pt x="240" y="893"/>
                  </a:cubicBezTo>
                  <a:cubicBezTo>
                    <a:pt x="253" y="903"/>
                    <a:pt x="267" y="912"/>
                    <a:pt x="280" y="921"/>
                  </a:cubicBezTo>
                  <a:cubicBezTo>
                    <a:pt x="264" y="974"/>
                    <a:pt x="264" y="974"/>
                    <a:pt x="264" y="974"/>
                  </a:cubicBezTo>
                  <a:cubicBezTo>
                    <a:pt x="285" y="986"/>
                    <a:pt x="307" y="996"/>
                    <a:pt x="331" y="1005"/>
                  </a:cubicBezTo>
                  <a:cubicBezTo>
                    <a:pt x="362" y="959"/>
                    <a:pt x="362" y="959"/>
                    <a:pt x="362" y="959"/>
                  </a:cubicBezTo>
                  <a:cubicBezTo>
                    <a:pt x="377" y="965"/>
                    <a:pt x="392" y="969"/>
                    <a:pt x="408" y="973"/>
                  </a:cubicBezTo>
                  <a:cubicBezTo>
                    <a:pt x="407" y="1029"/>
                    <a:pt x="407" y="1029"/>
                    <a:pt x="407" y="1029"/>
                  </a:cubicBezTo>
                  <a:cubicBezTo>
                    <a:pt x="431" y="1034"/>
                    <a:pt x="456" y="1038"/>
                    <a:pt x="481" y="1040"/>
                  </a:cubicBezTo>
                  <a:cubicBezTo>
                    <a:pt x="497" y="987"/>
                    <a:pt x="497" y="987"/>
                    <a:pt x="497" y="987"/>
                  </a:cubicBezTo>
                  <a:cubicBezTo>
                    <a:pt x="505" y="987"/>
                    <a:pt x="513" y="987"/>
                    <a:pt x="521" y="987"/>
                  </a:cubicBezTo>
                  <a:cubicBezTo>
                    <a:pt x="529" y="987"/>
                    <a:pt x="537" y="987"/>
                    <a:pt x="545" y="987"/>
                  </a:cubicBezTo>
                  <a:cubicBezTo>
                    <a:pt x="561" y="1040"/>
                    <a:pt x="561" y="1040"/>
                    <a:pt x="561" y="1040"/>
                  </a:cubicBezTo>
                  <a:cubicBezTo>
                    <a:pt x="586" y="1038"/>
                    <a:pt x="610" y="1034"/>
                    <a:pt x="634" y="1029"/>
                  </a:cubicBezTo>
                  <a:cubicBezTo>
                    <a:pt x="634" y="973"/>
                    <a:pt x="634" y="973"/>
                    <a:pt x="634" y="973"/>
                  </a:cubicBezTo>
                  <a:cubicBezTo>
                    <a:pt x="650" y="969"/>
                    <a:pt x="665" y="965"/>
                    <a:pt x="680" y="959"/>
                  </a:cubicBezTo>
                  <a:cubicBezTo>
                    <a:pt x="711" y="1005"/>
                    <a:pt x="711" y="1005"/>
                    <a:pt x="711" y="1005"/>
                  </a:cubicBezTo>
                  <a:cubicBezTo>
                    <a:pt x="734" y="996"/>
                    <a:pt x="756" y="986"/>
                    <a:pt x="778" y="974"/>
                  </a:cubicBezTo>
                  <a:cubicBezTo>
                    <a:pt x="761" y="921"/>
                    <a:pt x="761" y="921"/>
                    <a:pt x="761" y="921"/>
                  </a:cubicBezTo>
                  <a:cubicBezTo>
                    <a:pt x="775" y="912"/>
                    <a:pt x="788" y="903"/>
                    <a:pt x="801" y="893"/>
                  </a:cubicBezTo>
                  <a:cubicBezTo>
                    <a:pt x="845" y="928"/>
                    <a:pt x="845" y="928"/>
                    <a:pt x="845" y="928"/>
                  </a:cubicBezTo>
                  <a:cubicBezTo>
                    <a:pt x="864" y="913"/>
                    <a:pt x="882" y="896"/>
                    <a:pt x="899" y="878"/>
                  </a:cubicBezTo>
                  <a:cubicBezTo>
                    <a:pt x="867" y="833"/>
                    <a:pt x="867" y="833"/>
                    <a:pt x="867" y="833"/>
                  </a:cubicBezTo>
                  <a:cubicBezTo>
                    <a:pt x="878" y="821"/>
                    <a:pt x="889" y="808"/>
                    <a:pt x="898" y="795"/>
                  </a:cubicBezTo>
                  <a:cubicBezTo>
                    <a:pt x="950" y="815"/>
                    <a:pt x="950" y="815"/>
                    <a:pt x="950" y="815"/>
                  </a:cubicBezTo>
                  <a:cubicBezTo>
                    <a:pt x="964" y="795"/>
                    <a:pt x="976" y="774"/>
                    <a:pt x="987" y="752"/>
                  </a:cubicBezTo>
                  <a:cubicBezTo>
                    <a:pt x="944" y="718"/>
                    <a:pt x="944" y="718"/>
                    <a:pt x="944" y="718"/>
                  </a:cubicBezTo>
                  <a:cubicBezTo>
                    <a:pt x="951" y="703"/>
                    <a:pt x="957" y="687"/>
                    <a:pt x="962" y="672"/>
                  </a:cubicBezTo>
                  <a:cubicBezTo>
                    <a:pt x="1018" y="676"/>
                    <a:pt x="1018" y="676"/>
                    <a:pt x="1018" y="676"/>
                  </a:cubicBezTo>
                  <a:cubicBezTo>
                    <a:pt x="1025" y="653"/>
                    <a:pt x="1030" y="629"/>
                    <a:pt x="1034" y="605"/>
                  </a:cubicBezTo>
                  <a:cubicBezTo>
                    <a:pt x="983" y="585"/>
                    <a:pt x="983" y="585"/>
                    <a:pt x="983" y="585"/>
                  </a:cubicBezTo>
                  <a:cubicBezTo>
                    <a:pt x="985" y="568"/>
                    <a:pt x="986" y="552"/>
                    <a:pt x="987" y="535"/>
                  </a:cubicBezTo>
                  <a:lnTo>
                    <a:pt x="1041" y="523"/>
                  </a:lnTo>
                  <a:close/>
                  <a:moveTo>
                    <a:pt x="521" y="906"/>
                  </a:moveTo>
                  <a:cubicBezTo>
                    <a:pt x="308" y="906"/>
                    <a:pt x="135" y="733"/>
                    <a:pt x="135" y="520"/>
                  </a:cubicBezTo>
                  <a:cubicBezTo>
                    <a:pt x="135" y="307"/>
                    <a:pt x="308" y="134"/>
                    <a:pt x="521" y="134"/>
                  </a:cubicBezTo>
                  <a:cubicBezTo>
                    <a:pt x="734" y="134"/>
                    <a:pt x="907" y="307"/>
                    <a:pt x="907" y="520"/>
                  </a:cubicBezTo>
                  <a:cubicBezTo>
                    <a:pt x="907" y="733"/>
                    <a:pt x="734" y="906"/>
                    <a:pt x="521" y="906"/>
                  </a:cubicBezTo>
                  <a:close/>
                </a:path>
              </a:pathLst>
            </a:custGeom>
            <a:solidFill>
              <a:srgbClr val="2ECCE4"/>
            </a:solidFill>
            <a:ln>
              <a:noFill/>
            </a:ln>
            <a:effectLst>
              <a:outerShdw blurRad="1231900" sx="84000" rotWithShape="0" algn="tl" dir="2700000" dist="1130300" sy="84000">
                <a:srgbClr val="000000">
                  <a:alpha val="98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1229" name="Google Shape;1229;p108"/>
            <p:cNvSpPr/>
            <p:nvPr/>
          </p:nvSpPr>
          <p:spPr>
            <a:xfrm>
              <a:off x="5453852" y="3698075"/>
              <a:ext cx="959400" cy="959400"/>
            </a:xfrm>
            <a:prstGeom prst="ellipse">
              <a:avLst/>
            </a:prstGeom>
            <a:solidFill>
              <a:srgbClr val="2ECCE4"/>
            </a:solidFill>
            <a:ln>
              <a:noFill/>
            </a:ln>
            <a:effectLst>
              <a:outerShdw blurRad="1231900" sx="84000" rotWithShape="0" algn="tl" dir="2700000" dist="1130300" sy="84000">
                <a:srgbClr val="000000">
                  <a:alpha val="98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grpSp>
      <p:grpSp>
        <p:nvGrpSpPr>
          <p:cNvPr id="1230" name="Google Shape;1230;p108"/>
          <p:cNvGrpSpPr/>
          <p:nvPr/>
        </p:nvGrpSpPr>
        <p:grpSpPr>
          <a:xfrm>
            <a:off x="5291051" y="2578749"/>
            <a:ext cx="991886" cy="989556"/>
            <a:chOff x="7054734" y="3438332"/>
            <a:chExt cx="1322515" cy="1319408"/>
          </a:xfrm>
        </p:grpSpPr>
        <p:sp>
          <p:nvSpPr>
            <p:cNvPr id="1231" name="Google Shape;1231;p108"/>
            <p:cNvSpPr/>
            <p:nvPr/>
          </p:nvSpPr>
          <p:spPr>
            <a:xfrm>
              <a:off x="7054734" y="3438332"/>
              <a:ext cx="1322515" cy="1319408"/>
            </a:xfrm>
            <a:custGeom>
              <a:rect b="b" l="l" r="r" t="t"/>
              <a:pathLst>
                <a:path extrusionOk="0" h="817" w="819">
                  <a:moveTo>
                    <a:pt x="761" y="425"/>
                  </a:moveTo>
                  <a:cubicBezTo>
                    <a:pt x="819" y="409"/>
                    <a:pt x="819" y="409"/>
                    <a:pt x="819" y="409"/>
                  </a:cubicBezTo>
                  <a:cubicBezTo>
                    <a:pt x="819" y="387"/>
                    <a:pt x="818" y="366"/>
                    <a:pt x="814" y="345"/>
                  </a:cubicBezTo>
                  <a:cubicBezTo>
                    <a:pt x="754" y="340"/>
                    <a:pt x="754" y="340"/>
                    <a:pt x="754" y="340"/>
                  </a:cubicBezTo>
                  <a:cubicBezTo>
                    <a:pt x="751" y="325"/>
                    <a:pt x="748" y="311"/>
                    <a:pt x="743" y="297"/>
                  </a:cubicBezTo>
                  <a:cubicBezTo>
                    <a:pt x="791" y="260"/>
                    <a:pt x="791" y="260"/>
                    <a:pt x="791" y="260"/>
                  </a:cubicBezTo>
                  <a:cubicBezTo>
                    <a:pt x="783" y="241"/>
                    <a:pt x="774" y="222"/>
                    <a:pt x="764" y="204"/>
                  </a:cubicBezTo>
                  <a:cubicBezTo>
                    <a:pt x="706" y="220"/>
                    <a:pt x="706" y="220"/>
                    <a:pt x="706" y="220"/>
                  </a:cubicBezTo>
                  <a:cubicBezTo>
                    <a:pt x="698" y="207"/>
                    <a:pt x="688" y="195"/>
                    <a:pt x="678" y="183"/>
                  </a:cubicBezTo>
                  <a:cubicBezTo>
                    <a:pt x="710" y="132"/>
                    <a:pt x="710" y="132"/>
                    <a:pt x="710" y="132"/>
                  </a:cubicBezTo>
                  <a:cubicBezTo>
                    <a:pt x="696" y="116"/>
                    <a:pt x="681" y="102"/>
                    <a:pt x="664" y="89"/>
                  </a:cubicBezTo>
                  <a:cubicBezTo>
                    <a:pt x="617" y="126"/>
                    <a:pt x="617" y="126"/>
                    <a:pt x="617" y="126"/>
                  </a:cubicBezTo>
                  <a:cubicBezTo>
                    <a:pt x="604" y="116"/>
                    <a:pt x="591" y="108"/>
                    <a:pt x="577" y="100"/>
                  </a:cubicBezTo>
                  <a:cubicBezTo>
                    <a:pt x="588" y="41"/>
                    <a:pt x="588" y="41"/>
                    <a:pt x="588" y="41"/>
                  </a:cubicBezTo>
                  <a:cubicBezTo>
                    <a:pt x="569" y="32"/>
                    <a:pt x="550" y="24"/>
                    <a:pt x="530" y="18"/>
                  </a:cubicBezTo>
                  <a:cubicBezTo>
                    <a:pt x="499" y="70"/>
                    <a:pt x="499" y="70"/>
                    <a:pt x="499" y="70"/>
                  </a:cubicBezTo>
                  <a:cubicBezTo>
                    <a:pt x="483" y="66"/>
                    <a:pt x="468" y="63"/>
                    <a:pt x="452" y="61"/>
                  </a:cubicBezTo>
                  <a:cubicBezTo>
                    <a:pt x="441" y="2"/>
                    <a:pt x="441" y="2"/>
                    <a:pt x="441" y="2"/>
                  </a:cubicBezTo>
                  <a:cubicBezTo>
                    <a:pt x="431" y="1"/>
                    <a:pt x="420" y="0"/>
                    <a:pt x="410" y="0"/>
                  </a:cubicBezTo>
                  <a:cubicBezTo>
                    <a:pt x="399" y="0"/>
                    <a:pt x="389" y="1"/>
                    <a:pt x="379" y="2"/>
                  </a:cubicBezTo>
                  <a:cubicBezTo>
                    <a:pt x="368" y="61"/>
                    <a:pt x="368" y="61"/>
                    <a:pt x="368" y="61"/>
                  </a:cubicBezTo>
                  <a:cubicBezTo>
                    <a:pt x="352" y="63"/>
                    <a:pt x="336" y="66"/>
                    <a:pt x="321" y="70"/>
                  </a:cubicBezTo>
                  <a:cubicBezTo>
                    <a:pt x="289" y="18"/>
                    <a:pt x="289" y="18"/>
                    <a:pt x="289" y="18"/>
                  </a:cubicBezTo>
                  <a:cubicBezTo>
                    <a:pt x="269" y="24"/>
                    <a:pt x="250" y="32"/>
                    <a:pt x="231" y="41"/>
                  </a:cubicBezTo>
                  <a:cubicBezTo>
                    <a:pt x="243" y="100"/>
                    <a:pt x="243" y="100"/>
                    <a:pt x="243" y="100"/>
                  </a:cubicBezTo>
                  <a:cubicBezTo>
                    <a:pt x="229" y="108"/>
                    <a:pt x="216" y="116"/>
                    <a:pt x="203" y="126"/>
                  </a:cubicBezTo>
                  <a:cubicBezTo>
                    <a:pt x="155" y="89"/>
                    <a:pt x="155" y="89"/>
                    <a:pt x="155" y="89"/>
                  </a:cubicBezTo>
                  <a:cubicBezTo>
                    <a:pt x="139" y="102"/>
                    <a:pt x="123" y="116"/>
                    <a:pt x="109" y="132"/>
                  </a:cubicBezTo>
                  <a:cubicBezTo>
                    <a:pt x="141" y="183"/>
                    <a:pt x="141" y="183"/>
                    <a:pt x="141" y="183"/>
                  </a:cubicBezTo>
                  <a:cubicBezTo>
                    <a:pt x="131" y="195"/>
                    <a:pt x="122" y="207"/>
                    <a:pt x="114" y="220"/>
                  </a:cubicBezTo>
                  <a:cubicBezTo>
                    <a:pt x="56" y="204"/>
                    <a:pt x="56" y="204"/>
                    <a:pt x="56" y="204"/>
                  </a:cubicBezTo>
                  <a:cubicBezTo>
                    <a:pt x="45" y="222"/>
                    <a:pt x="36" y="241"/>
                    <a:pt x="28" y="260"/>
                  </a:cubicBezTo>
                  <a:cubicBezTo>
                    <a:pt x="77" y="297"/>
                    <a:pt x="77" y="297"/>
                    <a:pt x="77" y="297"/>
                  </a:cubicBezTo>
                  <a:cubicBezTo>
                    <a:pt x="72" y="311"/>
                    <a:pt x="68" y="325"/>
                    <a:pt x="65" y="340"/>
                  </a:cubicBezTo>
                  <a:cubicBezTo>
                    <a:pt x="5" y="345"/>
                    <a:pt x="5" y="345"/>
                    <a:pt x="5" y="345"/>
                  </a:cubicBezTo>
                  <a:cubicBezTo>
                    <a:pt x="2" y="366"/>
                    <a:pt x="0" y="387"/>
                    <a:pt x="0" y="409"/>
                  </a:cubicBezTo>
                  <a:cubicBezTo>
                    <a:pt x="58" y="425"/>
                    <a:pt x="58" y="425"/>
                    <a:pt x="58" y="425"/>
                  </a:cubicBezTo>
                  <a:cubicBezTo>
                    <a:pt x="59" y="440"/>
                    <a:pt x="61" y="455"/>
                    <a:pt x="63" y="469"/>
                  </a:cubicBezTo>
                  <a:cubicBezTo>
                    <a:pt x="9" y="495"/>
                    <a:pt x="9" y="495"/>
                    <a:pt x="9" y="495"/>
                  </a:cubicBezTo>
                  <a:cubicBezTo>
                    <a:pt x="14" y="517"/>
                    <a:pt x="20" y="537"/>
                    <a:pt x="27" y="557"/>
                  </a:cubicBezTo>
                  <a:cubicBezTo>
                    <a:pt x="88" y="551"/>
                    <a:pt x="88" y="551"/>
                    <a:pt x="88" y="551"/>
                  </a:cubicBezTo>
                  <a:cubicBezTo>
                    <a:pt x="93" y="564"/>
                    <a:pt x="100" y="577"/>
                    <a:pt x="107" y="589"/>
                  </a:cubicBezTo>
                  <a:cubicBezTo>
                    <a:pt x="66" y="633"/>
                    <a:pt x="66" y="633"/>
                    <a:pt x="66" y="633"/>
                  </a:cubicBezTo>
                  <a:cubicBezTo>
                    <a:pt x="78" y="652"/>
                    <a:pt x="92" y="669"/>
                    <a:pt x="106" y="685"/>
                  </a:cubicBezTo>
                  <a:cubicBezTo>
                    <a:pt x="160" y="658"/>
                    <a:pt x="160" y="658"/>
                    <a:pt x="160" y="658"/>
                  </a:cubicBezTo>
                  <a:cubicBezTo>
                    <a:pt x="170" y="668"/>
                    <a:pt x="180" y="677"/>
                    <a:pt x="191" y="685"/>
                  </a:cubicBezTo>
                  <a:cubicBezTo>
                    <a:pt x="169" y="741"/>
                    <a:pt x="169" y="741"/>
                    <a:pt x="169" y="741"/>
                  </a:cubicBezTo>
                  <a:cubicBezTo>
                    <a:pt x="187" y="754"/>
                    <a:pt x="205" y="766"/>
                    <a:pt x="225" y="776"/>
                  </a:cubicBezTo>
                  <a:cubicBezTo>
                    <a:pt x="265" y="731"/>
                    <a:pt x="265" y="731"/>
                    <a:pt x="265" y="731"/>
                  </a:cubicBezTo>
                  <a:cubicBezTo>
                    <a:pt x="278" y="736"/>
                    <a:pt x="291" y="741"/>
                    <a:pt x="304" y="745"/>
                  </a:cubicBezTo>
                  <a:cubicBezTo>
                    <a:pt x="303" y="806"/>
                    <a:pt x="303" y="806"/>
                    <a:pt x="303" y="806"/>
                  </a:cubicBezTo>
                  <a:cubicBezTo>
                    <a:pt x="324" y="811"/>
                    <a:pt x="346" y="815"/>
                    <a:pt x="368" y="817"/>
                  </a:cubicBezTo>
                  <a:cubicBezTo>
                    <a:pt x="389" y="761"/>
                    <a:pt x="389" y="761"/>
                    <a:pt x="389" y="761"/>
                  </a:cubicBezTo>
                  <a:cubicBezTo>
                    <a:pt x="396" y="761"/>
                    <a:pt x="403" y="762"/>
                    <a:pt x="410" y="762"/>
                  </a:cubicBezTo>
                  <a:cubicBezTo>
                    <a:pt x="417" y="762"/>
                    <a:pt x="423" y="761"/>
                    <a:pt x="430" y="761"/>
                  </a:cubicBezTo>
                  <a:cubicBezTo>
                    <a:pt x="451" y="817"/>
                    <a:pt x="451" y="817"/>
                    <a:pt x="451" y="817"/>
                  </a:cubicBezTo>
                  <a:cubicBezTo>
                    <a:pt x="474" y="815"/>
                    <a:pt x="495" y="811"/>
                    <a:pt x="516" y="806"/>
                  </a:cubicBezTo>
                  <a:cubicBezTo>
                    <a:pt x="516" y="745"/>
                    <a:pt x="516" y="745"/>
                    <a:pt x="516" y="745"/>
                  </a:cubicBezTo>
                  <a:cubicBezTo>
                    <a:pt x="529" y="741"/>
                    <a:pt x="542" y="736"/>
                    <a:pt x="554" y="731"/>
                  </a:cubicBezTo>
                  <a:cubicBezTo>
                    <a:pt x="594" y="776"/>
                    <a:pt x="594" y="776"/>
                    <a:pt x="594" y="776"/>
                  </a:cubicBezTo>
                  <a:cubicBezTo>
                    <a:pt x="614" y="766"/>
                    <a:pt x="633" y="754"/>
                    <a:pt x="650" y="741"/>
                  </a:cubicBezTo>
                  <a:cubicBezTo>
                    <a:pt x="628" y="685"/>
                    <a:pt x="628" y="685"/>
                    <a:pt x="628" y="685"/>
                  </a:cubicBezTo>
                  <a:cubicBezTo>
                    <a:pt x="639" y="677"/>
                    <a:pt x="649" y="668"/>
                    <a:pt x="659" y="658"/>
                  </a:cubicBezTo>
                  <a:cubicBezTo>
                    <a:pt x="713" y="685"/>
                    <a:pt x="713" y="685"/>
                    <a:pt x="713" y="685"/>
                  </a:cubicBezTo>
                  <a:cubicBezTo>
                    <a:pt x="728" y="669"/>
                    <a:pt x="741" y="652"/>
                    <a:pt x="753" y="633"/>
                  </a:cubicBezTo>
                  <a:cubicBezTo>
                    <a:pt x="712" y="589"/>
                    <a:pt x="712" y="589"/>
                    <a:pt x="712" y="589"/>
                  </a:cubicBezTo>
                  <a:cubicBezTo>
                    <a:pt x="719" y="577"/>
                    <a:pt x="726" y="564"/>
                    <a:pt x="732" y="551"/>
                  </a:cubicBezTo>
                  <a:cubicBezTo>
                    <a:pt x="792" y="557"/>
                    <a:pt x="792" y="557"/>
                    <a:pt x="792" y="557"/>
                  </a:cubicBezTo>
                  <a:cubicBezTo>
                    <a:pt x="800" y="537"/>
                    <a:pt x="806" y="517"/>
                    <a:pt x="810" y="495"/>
                  </a:cubicBezTo>
                  <a:cubicBezTo>
                    <a:pt x="756" y="469"/>
                    <a:pt x="756" y="469"/>
                    <a:pt x="756" y="469"/>
                  </a:cubicBezTo>
                  <a:cubicBezTo>
                    <a:pt x="759" y="455"/>
                    <a:pt x="760" y="440"/>
                    <a:pt x="761" y="425"/>
                  </a:cubicBezTo>
                  <a:close/>
                  <a:moveTo>
                    <a:pt x="410" y="704"/>
                  </a:moveTo>
                  <a:cubicBezTo>
                    <a:pt x="247" y="704"/>
                    <a:pt x="114" y="572"/>
                    <a:pt x="114" y="409"/>
                  </a:cubicBezTo>
                  <a:cubicBezTo>
                    <a:pt x="114" y="246"/>
                    <a:pt x="247" y="114"/>
                    <a:pt x="410" y="114"/>
                  </a:cubicBezTo>
                  <a:cubicBezTo>
                    <a:pt x="573" y="114"/>
                    <a:pt x="705" y="246"/>
                    <a:pt x="705" y="409"/>
                  </a:cubicBezTo>
                  <a:cubicBezTo>
                    <a:pt x="705" y="572"/>
                    <a:pt x="573" y="704"/>
                    <a:pt x="410" y="704"/>
                  </a:cubicBezTo>
                  <a:close/>
                </a:path>
              </a:pathLst>
            </a:custGeom>
            <a:solidFill>
              <a:srgbClr val="CC56C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1232" name="Google Shape;1232;p108"/>
            <p:cNvSpPr/>
            <p:nvPr/>
          </p:nvSpPr>
          <p:spPr>
            <a:xfrm>
              <a:off x="7327930" y="3712562"/>
              <a:ext cx="776100" cy="777300"/>
            </a:xfrm>
            <a:prstGeom prst="ellipse">
              <a:avLst/>
            </a:prstGeom>
            <a:solidFill>
              <a:srgbClr val="CC56C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grpSp>
      <p:sp>
        <p:nvSpPr>
          <p:cNvPr id="1233" name="Google Shape;1233;p108"/>
          <p:cNvSpPr/>
          <p:nvPr/>
        </p:nvSpPr>
        <p:spPr>
          <a:xfrm>
            <a:off x="2892831" y="2740182"/>
            <a:ext cx="589853" cy="597615"/>
          </a:xfrm>
          <a:custGeom>
            <a:rect b="b" l="l" r="r" t="t"/>
            <a:pathLst>
              <a:path extrusionOk="0" h="494" w="487">
                <a:moveTo>
                  <a:pt x="487" y="277"/>
                </a:moveTo>
                <a:cubicBezTo>
                  <a:pt x="487" y="213"/>
                  <a:pt x="487" y="213"/>
                  <a:pt x="487" y="213"/>
                </a:cubicBezTo>
                <a:cubicBezTo>
                  <a:pt x="439" y="206"/>
                  <a:pt x="439" y="206"/>
                  <a:pt x="439" y="206"/>
                </a:cubicBezTo>
                <a:cubicBezTo>
                  <a:pt x="435" y="186"/>
                  <a:pt x="428" y="166"/>
                  <a:pt x="418" y="149"/>
                </a:cubicBezTo>
                <a:cubicBezTo>
                  <a:pt x="449" y="113"/>
                  <a:pt x="449" y="113"/>
                  <a:pt x="449" y="113"/>
                </a:cubicBezTo>
                <a:cubicBezTo>
                  <a:pt x="408" y="63"/>
                  <a:pt x="408" y="63"/>
                  <a:pt x="408" y="63"/>
                </a:cubicBezTo>
                <a:cubicBezTo>
                  <a:pt x="366" y="89"/>
                  <a:pt x="366" y="89"/>
                  <a:pt x="366" y="89"/>
                </a:cubicBezTo>
                <a:cubicBezTo>
                  <a:pt x="350" y="77"/>
                  <a:pt x="332" y="67"/>
                  <a:pt x="313" y="59"/>
                </a:cubicBezTo>
                <a:cubicBezTo>
                  <a:pt x="314" y="11"/>
                  <a:pt x="314" y="11"/>
                  <a:pt x="314" y="11"/>
                </a:cubicBezTo>
                <a:cubicBezTo>
                  <a:pt x="251" y="0"/>
                  <a:pt x="251" y="0"/>
                  <a:pt x="251" y="0"/>
                </a:cubicBezTo>
                <a:cubicBezTo>
                  <a:pt x="235" y="47"/>
                  <a:pt x="235" y="47"/>
                  <a:pt x="235" y="47"/>
                </a:cubicBezTo>
                <a:cubicBezTo>
                  <a:pt x="214" y="48"/>
                  <a:pt x="195" y="52"/>
                  <a:pt x="176" y="59"/>
                </a:cubicBezTo>
                <a:cubicBezTo>
                  <a:pt x="145" y="20"/>
                  <a:pt x="145" y="20"/>
                  <a:pt x="145" y="20"/>
                </a:cubicBezTo>
                <a:cubicBezTo>
                  <a:pt x="90" y="52"/>
                  <a:pt x="90" y="52"/>
                  <a:pt x="90" y="52"/>
                </a:cubicBezTo>
                <a:cubicBezTo>
                  <a:pt x="108" y="100"/>
                  <a:pt x="108" y="100"/>
                  <a:pt x="108" y="100"/>
                </a:cubicBezTo>
                <a:cubicBezTo>
                  <a:pt x="94" y="113"/>
                  <a:pt x="81" y="128"/>
                  <a:pt x="71" y="145"/>
                </a:cubicBezTo>
                <a:cubicBezTo>
                  <a:pt x="22" y="135"/>
                  <a:pt x="22" y="135"/>
                  <a:pt x="22" y="135"/>
                </a:cubicBezTo>
                <a:cubicBezTo>
                  <a:pt x="0" y="196"/>
                  <a:pt x="0" y="196"/>
                  <a:pt x="0" y="196"/>
                </a:cubicBezTo>
                <a:cubicBezTo>
                  <a:pt x="45" y="220"/>
                  <a:pt x="45" y="220"/>
                  <a:pt x="45" y="220"/>
                </a:cubicBezTo>
                <a:cubicBezTo>
                  <a:pt x="44" y="229"/>
                  <a:pt x="43" y="238"/>
                  <a:pt x="43" y="247"/>
                </a:cubicBezTo>
                <a:cubicBezTo>
                  <a:pt x="43" y="258"/>
                  <a:pt x="44" y="268"/>
                  <a:pt x="46" y="279"/>
                </a:cubicBezTo>
                <a:cubicBezTo>
                  <a:pt x="1" y="303"/>
                  <a:pt x="1" y="303"/>
                  <a:pt x="1" y="303"/>
                </a:cubicBezTo>
                <a:cubicBezTo>
                  <a:pt x="23" y="363"/>
                  <a:pt x="23" y="363"/>
                  <a:pt x="23" y="363"/>
                </a:cubicBezTo>
                <a:cubicBezTo>
                  <a:pt x="74" y="353"/>
                  <a:pt x="74" y="353"/>
                  <a:pt x="74" y="353"/>
                </a:cubicBezTo>
                <a:cubicBezTo>
                  <a:pt x="84" y="370"/>
                  <a:pt x="97" y="385"/>
                  <a:pt x="112" y="398"/>
                </a:cubicBezTo>
                <a:cubicBezTo>
                  <a:pt x="93" y="445"/>
                  <a:pt x="93" y="445"/>
                  <a:pt x="93" y="445"/>
                </a:cubicBezTo>
                <a:cubicBezTo>
                  <a:pt x="149" y="477"/>
                  <a:pt x="149" y="477"/>
                  <a:pt x="149" y="477"/>
                </a:cubicBezTo>
                <a:cubicBezTo>
                  <a:pt x="181" y="437"/>
                  <a:pt x="181" y="437"/>
                  <a:pt x="181" y="437"/>
                </a:cubicBezTo>
                <a:cubicBezTo>
                  <a:pt x="199" y="443"/>
                  <a:pt x="219" y="446"/>
                  <a:pt x="239" y="447"/>
                </a:cubicBezTo>
                <a:cubicBezTo>
                  <a:pt x="255" y="494"/>
                  <a:pt x="255" y="494"/>
                  <a:pt x="255" y="494"/>
                </a:cubicBezTo>
                <a:cubicBezTo>
                  <a:pt x="318" y="483"/>
                  <a:pt x="318" y="483"/>
                  <a:pt x="318" y="483"/>
                </a:cubicBezTo>
                <a:cubicBezTo>
                  <a:pt x="317" y="433"/>
                  <a:pt x="317" y="433"/>
                  <a:pt x="317" y="433"/>
                </a:cubicBezTo>
                <a:cubicBezTo>
                  <a:pt x="336" y="426"/>
                  <a:pt x="353" y="415"/>
                  <a:pt x="369" y="403"/>
                </a:cubicBezTo>
                <a:cubicBezTo>
                  <a:pt x="411" y="428"/>
                  <a:pt x="411" y="428"/>
                  <a:pt x="411" y="428"/>
                </a:cubicBezTo>
                <a:cubicBezTo>
                  <a:pt x="452" y="379"/>
                  <a:pt x="452" y="379"/>
                  <a:pt x="452" y="379"/>
                </a:cubicBezTo>
                <a:cubicBezTo>
                  <a:pt x="419" y="342"/>
                  <a:pt x="419" y="342"/>
                  <a:pt x="419" y="342"/>
                </a:cubicBezTo>
                <a:cubicBezTo>
                  <a:pt x="429" y="324"/>
                  <a:pt x="436" y="305"/>
                  <a:pt x="440" y="285"/>
                </a:cubicBezTo>
                <a:lnTo>
                  <a:pt x="487" y="277"/>
                </a:lnTo>
                <a:close/>
                <a:moveTo>
                  <a:pt x="243" y="393"/>
                </a:moveTo>
                <a:cubicBezTo>
                  <a:pt x="163" y="393"/>
                  <a:pt x="97" y="328"/>
                  <a:pt x="97" y="247"/>
                </a:cubicBezTo>
                <a:cubicBezTo>
                  <a:pt x="97" y="166"/>
                  <a:pt x="163" y="101"/>
                  <a:pt x="243" y="101"/>
                </a:cubicBezTo>
                <a:cubicBezTo>
                  <a:pt x="324" y="101"/>
                  <a:pt x="390" y="166"/>
                  <a:pt x="390" y="247"/>
                </a:cubicBezTo>
                <a:cubicBezTo>
                  <a:pt x="390" y="328"/>
                  <a:pt x="324" y="393"/>
                  <a:pt x="243" y="393"/>
                </a:cubicBezTo>
                <a:close/>
              </a:path>
            </a:pathLst>
          </a:custGeom>
          <a:solidFill>
            <a:srgbClr val="8068A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1234" name="Google Shape;1234;p108"/>
          <p:cNvSpPr/>
          <p:nvPr/>
        </p:nvSpPr>
        <p:spPr>
          <a:xfrm>
            <a:off x="3055041" y="2905496"/>
            <a:ext cx="265500" cy="267000"/>
          </a:xfrm>
          <a:prstGeom prst="ellipse">
            <a:avLst/>
          </a:prstGeom>
          <a:solidFill>
            <a:srgbClr val="8068A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1235" name="Google Shape;1235;p108"/>
          <p:cNvSpPr txBox="1"/>
          <p:nvPr/>
        </p:nvSpPr>
        <p:spPr>
          <a:xfrm>
            <a:off x="1739849" y="312278"/>
            <a:ext cx="5921700" cy="5310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Font typeface="Arial"/>
              <a:buNone/>
            </a:pPr>
            <a:r>
              <a:rPr lang="en" sz="3300">
                <a:solidFill>
                  <a:schemeClr val="lt1"/>
                </a:solidFill>
                <a:latin typeface="Roboto"/>
                <a:ea typeface="Roboto"/>
                <a:cs typeface="Roboto"/>
                <a:sym typeface="Roboto"/>
              </a:rPr>
              <a:t>PROJECT </a:t>
            </a:r>
            <a:r>
              <a:rPr b="1" lang="en" sz="3300">
                <a:solidFill>
                  <a:schemeClr val="lt1"/>
                </a:solidFill>
                <a:latin typeface="Roboto"/>
                <a:ea typeface="Roboto"/>
                <a:cs typeface="Roboto"/>
                <a:sym typeface="Roboto"/>
              </a:rPr>
              <a:t>OVERVIEW</a:t>
            </a:r>
            <a:endParaRPr b="1" sz="1100">
              <a:solidFill>
                <a:schemeClr val="dk1"/>
              </a:solidFill>
            </a:endParaRPr>
          </a:p>
          <a:p>
            <a:pPr indent="0" lvl="0" marL="0" marR="0" rtl="0" algn="ctr">
              <a:spcBef>
                <a:spcPts val="0"/>
              </a:spcBef>
              <a:spcAft>
                <a:spcPts val="0"/>
              </a:spcAft>
              <a:buNone/>
            </a:pPr>
            <a:r>
              <a:t/>
            </a:r>
            <a:endParaRPr sz="3000">
              <a:solidFill>
                <a:srgbClr val="FFFFFF"/>
              </a:solidFill>
              <a:latin typeface="Roboto"/>
              <a:ea typeface="Roboto"/>
              <a:cs typeface="Roboto"/>
              <a:sym typeface="Roboto"/>
            </a:endParaRPr>
          </a:p>
        </p:txBody>
      </p:sp>
      <p:sp>
        <p:nvSpPr>
          <p:cNvPr id="1236" name="Google Shape;1236;p108"/>
          <p:cNvSpPr txBox="1"/>
          <p:nvPr/>
        </p:nvSpPr>
        <p:spPr>
          <a:xfrm>
            <a:off x="3017889" y="875903"/>
            <a:ext cx="3108000" cy="3117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Font typeface="Arial"/>
              <a:buNone/>
            </a:pPr>
            <a:r>
              <a:rPr lang="en" sz="1200">
                <a:solidFill>
                  <a:srgbClr val="F2F2F2"/>
                </a:solidFill>
                <a:latin typeface="Quattrocento Sans"/>
                <a:ea typeface="Quattrocento Sans"/>
                <a:cs typeface="Quattrocento Sans"/>
                <a:sym typeface="Quattrocento Sans"/>
              </a:rPr>
              <a:t>IMPORTANT DATA MINING STEPS</a:t>
            </a:r>
            <a:endParaRPr sz="1400">
              <a:solidFill>
                <a:schemeClr val="dk1"/>
              </a:solidFill>
            </a:endParaRPr>
          </a:p>
          <a:p>
            <a:pPr indent="0" lvl="0" marL="0" marR="0" rtl="0" algn="ctr">
              <a:spcBef>
                <a:spcPts val="0"/>
              </a:spcBef>
              <a:spcAft>
                <a:spcPts val="0"/>
              </a:spcAft>
              <a:buNone/>
            </a:pPr>
            <a:r>
              <a:t/>
            </a:r>
            <a:endParaRPr sz="800">
              <a:solidFill>
                <a:srgbClr val="F2F2F2"/>
              </a:solidFill>
              <a:latin typeface="Quattrocento Sans"/>
              <a:ea typeface="Quattrocento Sans"/>
              <a:cs typeface="Quattrocento Sans"/>
              <a:sym typeface="Quattrocento Sans"/>
            </a:endParaRPr>
          </a:p>
        </p:txBody>
      </p:sp>
      <p:sp>
        <p:nvSpPr>
          <p:cNvPr id="1237" name="Google Shape;1237;p108"/>
          <p:cNvSpPr/>
          <p:nvPr/>
        </p:nvSpPr>
        <p:spPr>
          <a:xfrm>
            <a:off x="4155583" y="1477431"/>
            <a:ext cx="1006632" cy="1001975"/>
          </a:xfrm>
          <a:custGeom>
            <a:rect b="b" l="l" r="r" t="t"/>
            <a:pathLst>
              <a:path extrusionOk="0" h="828" w="831">
                <a:moveTo>
                  <a:pt x="824" y="496"/>
                </a:moveTo>
                <a:cubicBezTo>
                  <a:pt x="828" y="476"/>
                  <a:pt x="830" y="456"/>
                  <a:pt x="831" y="435"/>
                </a:cubicBezTo>
                <a:cubicBezTo>
                  <a:pt x="761" y="413"/>
                  <a:pt x="761" y="413"/>
                  <a:pt x="761" y="413"/>
                </a:cubicBezTo>
                <a:cubicBezTo>
                  <a:pt x="760" y="394"/>
                  <a:pt x="759" y="376"/>
                  <a:pt x="756" y="359"/>
                </a:cubicBezTo>
                <a:cubicBezTo>
                  <a:pt x="821" y="322"/>
                  <a:pt x="821" y="322"/>
                  <a:pt x="821" y="322"/>
                </a:cubicBezTo>
                <a:cubicBezTo>
                  <a:pt x="816" y="302"/>
                  <a:pt x="810" y="283"/>
                  <a:pt x="803" y="264"/>
                </a:cubicBezTo>
                <a:cubicBezTo>
                  <a:pt x="730" y="273"/>
                  <a:pt x="730" y="273"/>
                  <a:pt x="730" y="273"/>
                </a:cubicBezTo>
                <a:cubicBezTo>
                  <a:pt x="722" y="256"/>
                  <a:pt x="713" y="239"/>
                  <a:pt x="702" y="224"/>
                </a:cubicBezTo>
                <a:cubicBezTo>
                  <a:pt x="747" y="164"/>
                  <a:pt x="747" y="164"/>
                  <a:pt x="747" y="164"/>
                </a:cubicBezTo>
                <a:cubicBezTo>
                  <a:pt x="735" y="148"/>
                  <a:pt x="721" y="133"/>
                  <a:pt x="707" y="119"/>
                </a:cubicBezTo>
                <a:cubicBezTo>
                  <a:pt x="644" y="157"/>
                  <a:pt x="644" y="157"/>
                  <a:pt x="644" y="157"/>
                </a:cubicBezTo>
                <a:cubicBezTo>
                  <a:pt x="629" y="144"/>
                  <a:pt x="614" y="133"/>
                  <a:pt x="597" y="122"/>
                </a:cubicBezTo>
                <a:cubicBezTo>
                  <a:pt x="613" y="50"/>
                  <a:pt x="613" y="50"/>
                  <a:pt x="613" y="50"/>
                </a:cubicBezTo>
                <a:cubicBezTo>
                  <a:pt x="596" y="40"/>
                  <a:pt x="578" y="32"/>
                  <a:pt x="560" y="26"/>
                </a:cubicBezTo>
                <a:cubicBezTo>
                  <a:pt x="517" y="86"/>
                  <a:pt x="517" y="86"/>
                  <a:pt x="517" y="86"/>
                </a:cubicBezTo>
                <a:cubicBezTo>
                  <a:pt x="498" y="80"/>
                  <a:pt x="479" y="76"/>
                  <a:pt x="460" y="73"/>
                </a:cubicBezTo>
                <a:cubicBezTo>
                  <a:pt x="445" y="1"/>
                  <a:pt x="445" y="1"/>
                  <a:pt x="445" y="1"/>
                </a:cubicBezTo>
                <a:cubicBezTo>
                  <a:pt x="435" y="0"/>
                  <a:pt x="425" y="0"/>
                  <a:pt x="416" y="0"/>
                </a:cubicBezTo>
                <a:cubicBezTo>
                  <a:pt x="406" y="0"/>
                  <a:pt x="396" y="0"/>
                  <a:pt x="386" y="1"/>
                </a:cubicBezTo>
                <a:cubicBezTo>
                  <a:pt x="371" y="73"/>
                  <a:pt x="371" y="73"/>
                  <a:pt x="371" y="73"/>
                </a:cubicBezTo>
                <a:cubicBezTo>
                  <a:pt x="352" y="76"/>
                  <a:pt x="333" y="80"/>
                  <a:pt x="314" y="86"/>
                </a:cubicBezTo>
                <a:cubicBezTo>
                  <a:pt x="271" y="26"/>
                  <a:pt x="271" y="26"/>
                  <a:pt x="271" y="26"/>
                </a:cubicBezTo>
                <a:cubicBezTo>
                  <a:pt x="253" y="32"/>
                  <a:pt x="235" y="40"/>
                  <a:pt x="218" y="50"/>
                </a:cubicBezTo>
                <a:cubicBezTo>
                  <a:pt x="234" y="122"/>
                  <a:pt x="234" y="122"/>
                  <a:pt x="234" y="122"/>
                </a:cubicBezTo>
                <a:cubicBezTo>
                  <a:pt x="217" y="133"/>
                  <a:pt x="202" y="144"/>
                  <a:pt x="187" y="157"/>
                </a:cubicBezTo>
                <a:cubicBezTo>
                  <a:pt x="124" y="119"/>
                  <a:pt x="124" y="119"/>
                  <a:pt x="124" y="119"/>
                </a:cubicBezTo>
                <a:cubicBezTo>
                  <a:pt x="110" y="133"/>
                  <a:pt x="97" y="148"/>
                  <a:pt x="84" y="164"/>
                </a:cubicBezTo>
                <a:cubicBezTo>
                  <a:pt x="129" y="224"/>
                  <a:pt x="129" y="224"/>
                  <a:pt x="129" y="224"/>
                </a:cubicBezTo>
                <a:cubicBezTo>
                  <a:pt x="118" y="239"/>
                  <a:pt x="109" y="256"/>
                  <a:pt x="101" y="273"/>
                </a:cubicBezTo>
                <a:cubicBezTo>
                  <a:pt x="28" y="264"/>
                  <a:pt x="28" y="264"/>
                  <a:pt x="28" y="264"/>
                </a:cubicBezTo>
                <a:cubicBezTo>
                  <a:pt x="21" y="283"/>
                  <a:pt x="15" y="302"/>
                  <a:pt x="10" y="322"/>
                </a:cubicBezTo>
                <a:cubicBezTo>
                  <a:pt x="75" y="359"/>
                  <a:pt x="75" y="359"/>
                  <a:pt x="75" y="359"/>
                </a:cubicBezTo>
                <a:cubicBezTo>
                  <a:pt x="72" y="376"/>
                  <a:pt x="71" y="394"/>
                  <a:pt x="70" y="413"/>
                </a:cubicBezTo>
                <a:cubicBezTo>
                  <a:pt x="0" y="435"/>
                  <a:pt x="0" y="435"/>
                  <a:pt x="0" y="435"/>
                </a:cubicBezTo>
                <a:cubicBezTo>
                  <a:pt x="1" y="456"/>
                  <a:pt x="3" y="476"/>
                  <a:pt x="7" y="496"/>
                </a:cubicBezTo>
                <a:cubicBezTo>
                  <a:pt x="82" y="503"/>
                  <a:pt x="82" y="503"/>
                  <a:pt x="82" y="503"/>
                </a:cubicBezTo>
                <a:cubicBezTo>
                  <a:pt x="86" y="520"/>
                  <a:pt x="92" y="536"/>
                  <a:pt x="98" y="552"/>
                </a:cubicBezTo>
                <a:cubicBezTo>
                  <a:pt x="43" y="601"/>
                  <a:pt x="43" y="601"/>
                  <a:pt x="43" y="601"/>
                </a:cubicBezTo>
                <a:cubicBezTo>
                  <a:pt x="52" y="620"/>
                  <a:pt x="63" y="638"/>
                  <a:pt x="75" y="655"/>
                </a:cubicBezTo>
                <a:cubicBezTo>
                  <a:pt x="146" y="631"/>
                  <a:pt x="146" y="631"/>
                  <a:pt x="146" y="631"/>
                </a:cubicBezTo>
                <a:cubicBezTo>
                  <a:pt x="156" y="644"/>
                  <a:pt x="168" y="656"/>
                  <a:pt x="180" y="668"/>
                </a:cubicBezTo>
                <a:cubicBezTo>
                  <a:pt x="149" y="735"/>
                  <a:pt x="149" y="735"/>
                  <a:pt x="149" y="735"/>
                </a:cubicBezTo>
                <a:cubicBezTo>
                  <a:pt x="165" y="749"/>
                  <a:pt x="182" y="761"/>
                  <a:pt x="200" y="772"/>
                </a:cubicBezTo>
                <a:cubicBezTo>
                  <a:pt x="255" y="721"/>
                  <a:pt x="255" y="721"/>
                  <a:pt x="255" y="721"/>
                </a:cubicBezTo>
                <a:cubicBezTo>
                  <a:pt x="270" y="729"/>
                  <a:pt x="285" y="736"/>
                  <a:pt x="300" y="741"/>
                </a:cubicBezTo>
                <a:cubicBezTo>
                  <a:pt x="299" y="815"/>
                  <a:pt x="299" y="815"/>
                  <a:pt x="299" y="815"/>
                </a:cubicBezTo>
                <a:cubicBezTo>
                  <a:pt x="320" y="821"/>
                  <a:pt x="340" y="825"/>
                  <a:pt x="362" y="828"/>
                </a:cubicBezTo>
                <a:cubicBezTo>
                  <a:pt x="391" y="760"/>
                  <a:pt x="391" y="760"/>
                  <a:pt x="391" y="760"/>
                </a:cubicBezTo>
                <a:cubicBezTo>
                  <a:pt x="399" y="761"/>
                  <a:pt x="407" y="761"/>
                  <a:pt x="416" y="761"/>
                </a:cubicBezTo>
                <a:cubicBezTo>
                  <a:pt x="424" y="761"/>
                  <a:pt x="432" y="761"/>
                  <a:pt x="440" y="760"/>
                </a:cubicBezTo>
                <a:cubicBezTo>
                  <a:pt x="469" y="828"/>
                  <a:pt x="469" y="828"/>
                  <a:pt x="469" y="828"/>
                </a:cubicBezTo>
                <a:cubicBezTo>
                  <a:pt x="491" y="825"/>
                  <a:pt x="511" y="821"/>
                  <a:pt x="532" y="815"/>
                </a:cubicBezTo>
                <a:cubicBezTo>
                  <a:pt x="531" y="741"/>
                  <a:pt x="531" y="741"/>
                  <a:pt x="531" y="741"/>
                </a:cubicBezTo>
                <a:cubicBezTo>
                  <a:pt x="546" y="736"/>
                  <a:pt x="561" y="729"/>
                  <a:pt x="576" y="721"/>
                </a:cubicBezTo>
                <a:cubicBezTo>
                  <a:pt x="631" y="772"/>
                  <a:pt x="631" y="772"/>
                  <a:pt x="631" y="772"/>
                </a:cubicBezTo>
                <a:cubicBezTo>
                  <a:pt x="649" y="761"/>
                  <a:pt x="666" y="749"/>
                  <a:pt x="682" y="735"/>
                </a:cubicBezTo>
                <a:cubicBezTo>
                  <a:pt x="651" y="668"/>
                  <a:pt x="651" y="668"/>
                  <a:pt x="651" y="668"/>
                </a:cubicBezTo>
                <a:cubicBezTo>
                  <a:pt x="663" y="656"/>
                  <a:pt x="675" y="644"/>
                  <a:pt x="685" y="631"/>
                </a:cubicBezTo>
                <a:cubicBezTo>
                  <a:pt x="756" y="655"/>
                  <a:pt x="756" y="655"/>
                  <a:pt x="756" y="655"/>
                </a:cubicBezTo>
                <a:cubicBezTo>
                  <a:pt x="768" y="638"/>
                  <a:pt x="779" y="620"/>
                  <a:pt x="788" y="601"/>
                </a:cubicBezTo>
                <a:cubicBezTo>
                  <a:pt x="733" y="552"/>
                  <a:pt x="733" y="552"/>
                  <a:pt x="733" y="552"/>
                </a:cubicBezTo>
                <a:cubicBezTo>
                  <a:pt x="739" y="536"/>
                  <a:pt x="745" y="520"/>
                  <a:pt x="749" y="503"/>
                </a:cubicBezTo>
                <a:lnTo>
                  <a:pt x="824" y="496"/>
                </a:lnTo>
                <a:close/>
                <a:moveTo>
                  <a:pt x="416" y="692"/>
                </a:moveTo>
                <a:cubicBezTo>
                  <a:pt x="262" y="692"/>
                  <a:pt x="138" y="567"/>
                  <a:pt x="138" y="414"/>
                </a:cubicBezTo>
                <a:cubicBezTo>
                  <a:pt x="138" y="261"/>
                  <a:pt x="262" y="136"/>
                  <a:pt x="416" y="136"/>
                </a:cubicBezTo>
                <a:cubicBezTo>
                  <a:pt x="569" y="136"/>
                  <a:pt x="693" y="261"/>
                  <a:pt x="693" y="414"/>
                </a:cubicBezTo>
                <a:cubicBezTo>
                  <a:pt x="693" y="567"/>
                  <a:pt x="569" y="692"/>
                  <a:pt x="416" y="692"/>
                </a:cubicBezTo>
                <a:close/>
              </a:path>
            </a:pathLst>
          </a:custGeom>
          <a:solidFill>
            <a:srgbClr val="EE589E"/>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1238" name="Google Shape;1238;p108"/>
          <p:cNvSpPr/>
          <p:nvPr/>
        </p:nvSpPr>
        <p:spPr>
          <a:xfrm>
            <a:off x="4393077" y="1715701"/>
            <a:ext cx="532200" cy="534000"/>
          </a:xfrm>
          <a:prstGeom prst="ellipse">
            <a:avLst/>
          </a:prstGeom>
          <a:solidFill>
            <a:srgbClr val="EE589E"/>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1239" name="Google Shape;1239;p108"/>
          <p:cNvSpPr txBox="1"/>
          <p:nvPr/>
        </p:nvSpPr>
        <p:spPr>
          <a:xfrm flipH="1">
            <a:off x="7056468" y="3527263"/>
            <a:ext cx="2238300" cy="263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FFFFFF"/>
                </a:solidFill>
                <a:latin typeface="Roboto"/>
                <a:ea typeface="Roboto"/>
                <a:cs typeface="Roboto"/>
                <a:sym typeface="Roboto"/>
              </a:rPr>
              <a:t>Model Building</a:t>
            </a:r>
            <a:endParaRPr sz="1200">
              <a:solidFill>
                <a:srgbClr val="FFFFFF"/>
              </a:solidFill>
              <a:latin typeface="Roboto"/>
              <a:ea typeface="Roboto"/>
              <a:cs typeface="Roboto"/>
              <a:sym typeface="Roboto"/>
            </a:endParaRPr>
          </a:p>
        </p:txBody>
      </p:sp>
      <p:grpSp>
        <p:nvGrpSpPr>
          <p:cNvPr id="1240" name="Google Shape;1240;p108"/>
          <p:cNvGrpSpPr/>
          <p:nvPr/>
        </p:nvGrpSpPr>
        <p:grpSpPr>
          <a:xfrm>
            <a:off x="6544337" y="3448021"/>
            <a:ext cx="422100" cy="422100"/>
            <a:chOff x="3205479" y="1848986"/>
            <a:chExt cx="562800" cy="562800"/>
          </a:xfrm>
        </p:grpSpPr>
        <p:sp>
          <p:nvSpPr>
            <p:cNvPr id="1241" name="Google Shape;1241;p108"/>
            <p:cNvSpPr/>
            <p:nvPr/>
          </p:nvSpPr>
          <p:spPr>
            <a:xfrm>
              <a:off x="3205479" y="1848986"/>
              <a:ext cx="562800" cy="562800"/>
            </a:xfrm>
            <a:prstGeom prst="ellipse">
              <a:avLst/>
            </a:prstGeom>
            <a:gradFill>
              <a:gsLst>
                <a:gs pos="0">
                  <a:srgbClr val="CC56C4"/>
                </a:gs>
                <a:gs pos="11000">
                  <a:srgbClr val="CC56C4"/>
                </a:gs>
                <a:gs pos="100000">
                  <a:srgbClr val="A7329F"/>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1242" name="Google Shape;1242;p108"/>
            <p:cNvSpPr txBox="1"/>
            <p:nvPr/>
          </p:nvSpPr>
          <p:spPr>
            <a:xfrm>
              <a:off x="3215154" y="1961106"/>
              <a:ext cx="5433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06</a:t>
              </a:r>
              <a:endParaRPr sz="1100"/>
            </a:p>
          </p:txBody>
        </p:sp>
      </p:grpSp>
      <p:sp>
        <p:nvSpPr>
          <p:cNvPr id="1243" name="Google Shape;1243;p108"/>
          <p:cNvSpPr txBox="1"/>
          <p:nvPr/>
        </p:nvSpPr>
        <p:spPr>
          <a:xfrm flipH="1">
            <a:off x="7153931" y="2480700"/>
            <a:ext cx="1843200" cy="263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FFFFFF"/>
                </a:solidFill>
                <a:latin typeface="Roboto"/>
                <a:ea typeface="Roboto"/>
                <a:cs typeface="Roboto"/>
                <a:sym typeface="Roboto"/>
              </a:rPr>
              <a:t>Performance Evaluation</a:t>
            </a:r>
            <a:endParaRPr sz="1200">
              <a:solidFill>
                <a:srgbClr val="FFFFFF"/>
              </a:solidFill>
              <a:latin typeface="Roboto"/>
              <a:ea typeface="Roboto"/>
              <a:cs typeface="Roboto"/>
              <a:sym typeface="Roboto"/>
            </a:endParaRPr>
          </a:p>
        </p:txBody>
      </p:sp>
      <p:grpSp>
        <p:nvGrpSpPr>
          <p:cNvPr id="1244" name="Google Shape;1244;p108"/>
          <p:cNvGrpSpPr/>
          <p:nvPr/>
        </p:nvGrpSpPr>
        <p:grpSpPr>
          <a:xfrm>
            <a:off x="6671593" y="2392302"/>
            <a:ext cx="422100" cy="422100"/>
            <a:chOff x="8250145" y="1852561"/>
            <a:chExt cx="562800" cy="562800"/>
          </a:xfrm>
        </p:grpSpPr>
        <p:sp>
          <p:nvSpPr>
            <p:cNvPr id="1245" name="Google Shape;1245;p108"/>
            <p:cNvSpPr/>
            <p:nvPr/>
          </p:nvSpPr>
          <p:spPr>
            <a:xfrm>
              <a:off x="8250145" y="1852561"/>
              <a:ext cx="562800" cy="562800"/>
            </a:xfrm>
            <a:prstGeom prst="ellipse">
              <a:avLst/>
            </a:prstGeom>
            <a:gradFill>
              <a:gsLst>
                <a:gs pos="0">
                  <a:srgbClr val="4E29AA"/>
                </a:gs>
                <a:gs pos="100000">
                  <a:srgbClr val="1E123D"/>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1246" name="Google Shape;1246;p108"/>
            <p:cNvSpPr txBox="1"/>
            <p:nvPr/>
          </p:nvSpPr>
          <p:spPr>
            <a:xfrm>
              <a:off x="8259820" y="1964681"/>
              <a:ext cx="5433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07</a:t>
              </a:r>
              <a:endParaRPr sz="1100"/>
            </a:p>
          </p:txBody>
        </p:sp>
      </p:grpSp>
      <p:grpSp>
        <p:nvGrpSpPr>
          <p:cNvPr id="1247" name="Google Shape;1247;p108"/>
          <p:cNvGrpSpPr/>
          <p:nvPr/>
        </p:nvGrpSpPr>
        <p:grpSpPr>
          <a:xfrm>
            <a:off x="5455763" y="1638814"/>
            <a:ext cx="891876" cy="891326"/>
            <a:chOff x="5092695" y="3337954"/>
            <a:chExt cx="1680564" cy="1679530"/>
          </a:xfrm>
        </p:grpSpPr>
        <p:sp>
          <p:nvSpPr>
            <p:cNvPr id="1248" name="Google Shape;1248;p108"/>
            <p:cNvSpPr/>
            <p:nvPr/>
          </p:nvSpPr>
          <p:spPr>
            <a:xfrm>
              <a:off x="5092695" y="3337954"/>
              <a:ext cx="1680564" cy="1679530"/>
            </a:xfrm>
            <a:custGeom>
              <a:rect b="b" l="l" r="r" t="t"/>
              <a:pathLst>
                <a:path extrusionOk="0" h="1040" w="1041">
                  <a:moveTo>
                    <a:pt x="1041" y="523"/>
                  </a:moveTo>
                  <a:cubicBezTo>
                    <a:pt x="1041" y="522"/>
                    <a:pt x="1041" y="521"/>
                    <a:pt x="1041" y="521"/>
                  </a:cubicBezTo>
                  <a:cubicBezTo>
                    <a:pt x="1041" y="497"/>
                    <a:pt x="1040" y="473"/>
                    <a:pt x="1036" y="450"/>
                  </a:cubicBezTo>
                  <a:cubicBezTo>
                    <a:pt x="981" y="446"/>
                    <a:pt x="981" y="446"/>
                    <a:pt x="981" y="446"/>
                  </a:cubicBezTo>
                  <a:cubicBezTo>
                    <a:pt x="978" y="429"/>
                    <a:pt x="975" y="413"/>
                    <a:pt x="970" y="396"/>
                  </a:cubicBezTo>
                  <a:cubicBezTo>
                    <a:pt x="1019" y="369"/>
                    <a:pt x="1019" y="369"/>
                    <a:pt x="1019" y="369"/>
                  </a:cubicBezTo>
                  <a:cubicBezTo>
                    <a:pt x="1011" y="345"/>
                    <a:pt x="1003" y="323"/>
                    <a:pt x="993" y="301"/>
                  </a:cubicBezTo>
                  <a:cubicBezTo>
                    <a:pt x="939" y="314"/>
                    <a:pt x="939" y="314"/>
                    <a:pt x="939" y="314"/>
                  </a:cubicBezTo>
                  <a:cubicBezTo>
                    <a:pt x="931" y="298"/>
                    <a:pt x="922" y="283"/>
                    <a:pt x="913" y="269"/>
                  </a:cubicBezTo>
                  <a:cubicBezTo>
                    <a:pt x="951" y="228"/>
                    <a:pt x="951" y="228"/>
                    <a:pt x="951" y="228"/>
                  </a:cubicBezTo>
                  <a:cubicBezTo>
                    <a:pt x="938" y="208"/>
                    <a:pt x="923" y="189"/>
                    <a:pt x="907" y="172"/>
                  </a:cubicBezTo>
                  <a:cubicBezTo>
                    <a:pt x="859" y="199"/>
                    <a:pt x="859" y="199"/>
                    <a:pt x="859" y="199"/>
                  </a:cubicBezTo>
                  <a:cubicBezTo>
                    <a:pt x="847" y="187"/>
                    <a:pt x="834" y="175"/>
                    <a:pt x="821" y="164"/>
                  </a:cubicBezTo>
                  <a:cubicBezTo>
                    <a:pt x="845" y="114"/>
                    <a:pt x="845" y="114"/>
                    <a:pt x="845" y="114"/>
                  </a:cubicBezTo>
                  <a:cubicBezTo>
                    <a:pt x="826" y="99"/>
                    <a:pt x="806" y="85"/>
                    <a:pt x="786" y="73"/>
                  </a:cubicBezTo>
                  <a:cubicBezTo>
                    <a:pt x="748" y="114"/>
                    <a:pt x="748" y="114"/>
                    <a:pt x="748" y="114"/>
                  </a:cubicBezTo>
                  <a:cubicBezTo>
                    <a:pt x="733" y="105"/>
                    <a:pt x="717" y="97"/>
                    <a:pt x="701" y="91"/>
                  </a:cubicBezTo>
                  <a:cubicBezTo>
                    <a:pt x="709" y="36"/>
                    <a:pt x="709" y="36"/>
                    <a:pt x="709" y="36"/>
                  </a:cubicBezTo>
                  <a:cubicBezTo>
                    <a:pt x="687" y="27"/>
                    <a:pt x="664" y="20"/>
                    <a:pt x="641" y="14"/>
                  </a:cubicBezTo>
                  <a:cubicBezTo>
                    <a:pt x="617" y="64"/>
                    <a:pt x="617" y="64"/>
                    <a:pt x="617" y="64"/>
                  </a:cubicBezTo>
                  <a:cubicBezTo>
                    <a:pt x="600" y="61"/>
                    <a:pt x="582" y="58"/>
                    <a:pt x="565" y="57"/>
                  </a:cubicBezTo>
                  <a:cubicBezTo>
                    <a:pt x="557" y="2"/>
                    <a:pt x="557" y="2"/>
                    <a:pt x="557" y="2"/>
                  </a:cubicBezTo>
                  <a:cubicBezTo>
                    <a:pt x="545" y="1"/>
                    <a:pt x="533" y="0"/>
                    <a:pt x="521" y="0"/>
                  </a:cubicBezTo>
                  <a:cubicBezTo>
                    <a:pt x="509" y="0"/>
                    <a:pt x="497" y="1"/>
                    <a:pt x="485" y="2"/>
                  </a:cubicBezTo>
                  <a:cubicBezTo>
                    <a:pt x="477" y="57"/>
                    <a:pt x="477" y="57"/>
                    <a:pt x="477" y="57"/>
                  </a:cubicBezTo>
                  <a:cubicBezTo>
                    <a:pt x="459" y="58"/>
                    <a:pt x="442" y="61"/>
                    <a:pt x="425" y="64"/>
                  </a:cubicBezTo>
                  <a:cubicBezTo>
                    <a:pt x="401" y="14"/>
                    <a:pt x="401" y="14"/>
                    <a:pt x="401" y="14"/>
                  </a:cubicBezTo>
                  <a:cubicBezTo>
                    <a:pt x="377" y="20"/>
                    <a:pt x="354" y="27"/>
                    <a:pt x="332" y="36"/>
                  </a:cubicBezTo>
                  <a:cubicBezTo>
                    <a:pt x="341" y="91"/>
                    <a:pt x="341" y="91"/>
                    <a:pt x="341" y="91"/>
                  </a:cubicBezTo>
                  <a:cubicBezTo>
                    <a:pt x="325" y="97"/>
                    <a:pt x="309" y="105"/>
                    <a:pt x="293" y="114"/>
                  </a:cubicBezTo>
                  <a:cubicBezTo>
                    <a:pt x="256" y="73"/>
                    <a:pt x="256" y="73"/>
                    <a:pt x="256" y="73"/>
                  </a:cubicBezTo>
                  <a:cubicBezTo>
                    <a:pt x="235" y="85"/>
                    <a:pt x="215" y="99"/>
                    <a:pt x="197" y="114"/>
                  </a:cubicBezTo>
                  <a:cubicBezTo>
                    <a:pt x="221" y="164"/>
                    <a:pt x="221" y="164"/>
                    <a:pt x="221" y="164"/>
                  </a:cubicBezTo>
                  <a:cubicBezTo>
                    <a:pt x="208" y="175"/>
                    <a:pt x="195" y="187"/>
                    <a:pt x="183" y="199"/>
                  </a:cubicBezTo>
                  <a:cubicBezTo>
                    <a:pt x="135" y="172"/>
                    <a:pt x="135" y="172"/>
                    <a:pt x="135" y="172"/>
                  </a:cubicBezTo>
                  <a:cubicBezTo>
                    <a:pt x="119" y="189"/>
                    <a:pt x="104" y="208"/>
                    <a:pt x="91" y="228"/>
                  </a:cubicBezTo>
                  <a:cubicBezTo>
                    <a:pt x="128" y="269"/>
                    <a:pt x="128" y="269"/>
                    <a:pt x="128" y="269"/>
                  </a:cubicBezTo>
                  <a:cubicBezTo>
                    <a:pt x="119" y="283"/>
                    <a:pt x="111" y="298"/>
                    <a:pt x="103" y="314"/>
                  </a:cubicBezTo>
                  <a:cubicBezTo>
                    <a:pt x="49" y="301"/>
                    <a:pt x="49" y="301"/>
                    <a:pt x="49" y="301"/>
                  </a:cubicBezTo>
                  <a:cubicBezTo>
                    <a:pt x="39" y="323"/>
                    <a:pt x="30" y="345"/>
                    <a:pt x="23" y="369"/>
                  </a:cubicBezTo>
                  <a:cubicBezTo>
                    <a:pt x="71" y="396"/>
                    <a:pt x="71" y="396"/>
                    <a:pt x="71" y="396"/>
                  </a:cubicBezTo>
                  <a:cubicBezTo>
                    <a:pt x="67" y="413"/>
                    <a:pt x="63" y="429"/>
                    <a:pt x="60" y="446"/>
                  </a:cubicBezTo>
                  <a:cubicBezTo>
                    <a:pt x="5" y="450"/>
                    <a:pt x="5" y="450"/>
                    <a:pt x="5" y="450"/>
                  </a:cubicBezTo>
                  <a:cubicBezTo>
                    <a:pt x="2" y="473"/>
                    <a:pt x="0" y="497"/>
                    <a:pt x="0" y="521"/>
                  </a:cubicBezTo>
                  <a:cubicBezTo>
                    <a:pt x="0" y="521"/>
                    <a:pt x="0" y="522"/>
                    <a:pt x="0" y="523"/>
                  </a:cubicBezTo>
                  <a:cubicBezTo>
                    <a:pt x="55" y="535"/>
                    <a:pt x="55" y="535"/>
                    <a:pt x="55" y="535"/>
                  </a:cubicBezTo>
                  <a:cubicBezTo>
                    <a:pt x="55" y="552"/>
                    <a:pt x="57" y="568"/>
                    <a:pt x="59" y="585"/>
                  </a:cubicBezTo>
                  <a:cubicBezTo>
                    <a:pt x="7" y="605"/>
                    <a:pt x="7" y="605"/>
                    <a:pt x="7" y="605"/>
                  </a:cubicBezTo>
                  <a:cubicBezTo>
                    <a:pt x="11" y="629"/>
                    <a:pt x="17" y="653"/>
                    <a:pt x="24" y="676"/>
                  </a:cubicBezTo>
                  <a:cubicBezTo>
                    <a:pt x="79" y="672"/>
                    <a:pt x="79" y="672"/>
                    <a:pt x="79" y="672"/>
                  </a:cubicBezTo>
                  <a:cubicBezTo>
                    <a:pt x="85" y="687"/>
                    <a:pt x="91" y="703"/>
                    <a:pt x="98" y="718"/>
                  </a:cubicBezTo>
                  <a:cubicBezTo>
                    <a:pt x="54" y="752"/>
                    <a:pt x="54" y="752"/>
                    <a:pt x="54" y="752"/>
                  </a:cubicBezTo>
                  <a:cubicBezTo>
                    <a:pt x="65" y="774"/>
                    <a:pt x="78" y="795"/>
                    <a:pt x="92" y="815"/>
                  </a:cubicBezTo>
                  <a:cubicBezTo>
                    <a:pt x="143" y="795"/>
                    <a:pt x="143" y="795"/>
                    <a:pt x="143" y="795"/>
                  </a:cubicBezTo>
                  <a:cubicBezTo>
                    <a:pt x="153" y="808"/>
                    <a:pt x="163" y="821"/>
                    <a:pt x="174" y="833"/>
                  </a:cubicBezTo>
                  <a:cubicBezTo>
                    <a:pt x="143" y="878"/>
                    <a:pt x="143" y="878"/>
                    <a:pt x="143" y="878"/>
                  </a:cubicBezTo>
                  <a:cubicBezTo>
                    <a:pt x="160" y="896"/>
                    <a:pt x="178" y="913"/>
                    <a:pt x="197" y="928"/>
                  </a:cubicBezTo>
                  <a:cubicBezTo>
                    <a:pt x="240" y="893"/>
                    <a:pt x="240" y="893"/>
                    <a:pt x="240" y="893"/>
                  </a:cubicBezTo>
                  <a:cubicBezTo>
                    <a:pt x="253" y="903"/>
                    <a:pt x="267" y="912"/>
                    <a:pt x="280" y="921"/>
                  </a:cubicBezTo>
                  <a:cubicBezTo>
                    <a:pt x="264" y="974"/>
                    <a:pt x="264" y="974"/>
                    <a:pt x="264" y="974"/>
                  </a:cubicBezTo>
                  <a:cubicBezTo>
                    <a:pt x="285" y="986"/>
                    <a:pt x="307" y="996"/>
                    <a:pt x="331" y="1005"/>
                  </a:cubicBezTo>
                  <a:cubicBezTo>
                    <a:pt x="362" y="959"/>
                    <a:pt x="362" y="959"/>
                    <a:pt x="362" y="959"/>
                  </a:cubicBezTo>
                  <a:cubicBezTo>
                    <a:pt x="377" y="965"/>
                    <a:pt x="392" y="969"/>
                    <a:pt x="408" y="973"/>
                  </a:cubicBezTo>
                  <a:cubicBezTo>
                    <a:pt x="407" y="1029"/>
                    <a:pt x="407" y="1029"/>
                    <a:pt x="407" y="1029"/>
                  </a:cubicBezTo>
                  <a:cubicBezTo>
                    <a:pt x="431" y="1034"/>
                    <a:pt x="456" y="1038"/>
                    <a:pt x="481" y="1040"/>
                  </a:cubicBezTo>
                  <a:cubicBezTo>
                    <a:pt x="497" y="987"/>
                    <a:pt x="497" y="987"/>
                    <a:pt x="497" y="987"/>
                  </a:cubicBezTo>
                  <a:cubicBezTo>
                    <a:pt x="505" y="987"/>
                    <a:pt x="513" y="987"/>
                    <a:pt x="521" y="987"/>
                  </a:cubicBezTo>
                  <a:cubicBezTo>
                    <a:pt x="529" y="987"/>
                    <a:pt x="537" y="987"/>
                    <a:pt x="545" y="987"/>
                  </a:cubicBezTo>
                  <a:cubicBezTo>
                    <a:pt x="561" y="1040"/>
                    <a:pt x="561" y="1040"/>
                    <a:pt x="561" y="1040"/>
                  </a:cubicBezTo>
                  <a:cubicBezTo>
                    <a:pt x="586" y="1038"/>
                    <a:pt x="610" y="1034"/>
                    <a:pt x="634" y="1029"/>
                  </a:cubicBezTo>
                  <a:cubicBezTo>
                    <a:pt x="634" y="973"/>
                    <a:pt x="634" y="973"/>
                    <a:pt x="634" y="973"/>
                  </a:cubicBezTo>
                  <a:cubicBezTo>
                    <a:pt x="650" y="969"/>
                    <a:pt x="665" y="965"/>
                    <a:pt x="680" y="959"/>
                  </a:cubicBezTo>
                  <a:cubicBezTo>
                    <a:pt x="711" y="1005"/>
                    <a:pt x="711" y="1005"/>
                    <a:pt x="711" y="1005"/>
                  </a:cubicBezTo>
                  <a:cubicBezTo>
                    <a:pt x="734" y="996"/>
                    <a:pt x="756" y="986"/>
                    <a:pt x="778" y="974"/>
                  </a:cubicBezTo>
                  <a:cubicBezTo>
                    <a:pt x="761" y="921"/>
                    <a:pt x="761" y="921"/>
                    <a:pt x="761" y="921"/>
                  </a:cubicBezTo>
                  <a:cubicBezTo>
                    <a:pt x="775" y="912"/>
                    <a:pt x="788" y="903"/>
                    <a:pt x="801" y="893"/>
                  </a:cubicBezTo>
                  <a:cubicBezTo>
                    <a:pt x="845" y="928"/>
                    <a:pt x="845" y="928"/>
                    <a:pt x="845" y="928"/>
                  </a:cubicBezTo>
                  <a:cubicBezTo>
                    <a:pt x="864" y="913"/>
                    <a:pt x="882" y="896"/>
                    <a:pt x="899" y="878"/>
                  </a:cubicBezTo>
                  <a:cubicBezTo>
                    <a:pt x="867" y="833"/>
                    <a:pt x="867" y="833"/>
                    <a:pt x="867" y="833"/>
                  </a:cubicBezTo>
                  <a:cubicBezTo>
                    <a:pt x="878" y="821"/>
                    <a:pt x="889" y="808"/>
                    <a:pt x="898" y="795"/>
                  </a:cubicBezTo>
                  <a:cubicBezTo>
                    <a:pt x="950" y="815"/>
                    <a:pt x="950" y="815"/>
                    <a:pt x="950" y="815"/>
                  </a:cubicBezTo>
                  <a:cubicBezTo>
                    <a:pt x="964" y="795"/>
                    <a:pt x="976" y="774"/>
                    <a:pt x="987" y="752"/>
                  </a:cubicBezTo>
                  <a:cubicBezTo>
                    <a:pt x="944" y="718"/>
                    <a:pt x="944" y="718"/>
                    <a:pt x="944" y="718"/>
                  </a:cubicBezTo>
                  <a:cubicBezTo>
                    <a:pt x="951" y="703"/>
                    <a:pt x="957" y="687"/>
                    <a:pt x="962" y="672"/>
                  </a:cubicBezTo>
                  <a:cubicBezTo>
                    <a:pt x="1018" y="676"/>
                    <a:pt x="1018" y="676"/>
                    <a:pt x="1018" y="676"/>
                  </a:cubicBezTo>
                  <a:cubicBezTo>
                    <a:pt x="1025" y="653"/>
                    <a:pt x="1030" y="629"/>
                    <a:pt x="1034" y="605"/>
                  </a:cubicBezTo>
                  <a:cubicBezTo>
                    <a:pt x="983" y="585"/>
                    <a:pt x="983" y="585"/>
                    <a:pt x="983" y="585"/>
                  </a:cubicBezTo>
                  <a:cubicBezTo>
                    <a:pt x="985" y="568"/>
                    <a:pt x="986" y="552"/>
                    <a:pt x="987" y="535"/>
                  </a:cubicBezTo>
                  <a:lnTo>
                    <a:pt x="1041" y="523"/>
                  </a:lnTo>
                  <a:close/>
                  <a:moveTo>
                    <a:pt x="521" y="906"/>
                  </a:moveTo>
                  <a:cubicBezTo>
                    <a:pt x="308" y="906"/>
                    <a:pt x="135" y="733"/>
                    <a:pt x="135" y="520"/>
                  </a:cubicBezTo>
                  <a:cubicBezTo>
                    <a:pt x="135" y="307"/>
                    <a:pt x="308" y="134"/>
                    <a:pt x="521" y="134"/>
                  </a:cubicBezTo>
                  <a:cubicBezTo>
                    <a:pt x="734" y="134"/>
                    <a:pt x="907" y="307"/>
                    <a:pt x="907" y="520"/>
                  </a:cubicBezTo>
                  <a:cubicBezTo>
                    <a:pt x="907" y="733"/>
                    <a:pt x="734" y="906"/>
                    <a:pt x="521" y="906"/>
                  </a:cubicBezTo>
                  <a:close/>
                </a:path>
              </a:pathLst>
            </a:custGeom>
            <a:solidFill>
              <a:srgbClr val="CFE2F3"/>
            </a:solidFill>
            <a:ln>
              <a:noFill/>
            </a:ln>
            <a:effectLst>
              <a:outerShdw blurRad="1231900" sx="84000" rotWithShape="0" algn="tl" dir="2700000" dist="1130300" sy="84000">
                <a:srgbClr val="000000">
                  <a:alpha val="98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1249" name="Google Shape;1249;p108"/>
            <p:cNvSpPr/>
            <p:nvPr/>
          </p:nvSpPr>
          <p:spPr>
            <a:xfrm>
              <a:off x="5453852" y="3698075"/>
              <a:ext cx="959400" cy="959400"/>
            </a:xfrm>
            <a:prstGeom prst="ellipse">
              <a:avLst/>
            </a:prstGeom>
            <a:solidFill>
              <a:srgbClr val="CFE2F3"/>
            </a:solidFill>
            <a:ln>
              <a:noFill/>
            </a:ln>
            <a:effectLst>
              <a:outerShdw blurRad="1231900" sx="84000" rotWithShape="0" algn="tl" dir="2700000" dist="1130300" sy="84000">
                <a:srgbClr val="000000">
                  <a:alpha val="98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grpSp>
      <p:sp>
        <p:nvSpPr>
          <p:cNvPr id="1250" name="Google Shape;1250;p108"/>
          <p:cNvSpPr/>
          <p:nvPr/>
        </p:nvSpPr>
        <p:spPr>
          <a:xfrm>
            <a:off x="6466575" y="1214425"/>
            <a:ext cx="2523000" cy="806700"/>
          </a:xfrm>
          <a:prstGeom prst="rect">
            <a:avLst/>
          </a:prstGeom>
          <a:noFill/>
          <a:ln cap="flat" cmpd="sng" w="76200">
            <a:solidFill>
              <a:srgbClr val="FCDF64"/>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grpSp>
        <p:nvGrpSpPr>
          <p:cNvPr id="1251" name="Google Shape;1251;p108"/>
          <p:cNvGrpSpPr/>
          <p:nvPr/>
        </p:nvGrpSpPr>
        <p:grpSpPr>
          <a:xfrm>
            <a:off x="6644809" y="1389421"/>
            <a:ext cx="422100" cy="422100"/>
            <a:chOff x="8250145" y="1852561"/>
            <a:chExt cx="562800" cy="562800"/>
          </a:xfrm>
        </p:grpSpPr>
        <p:sp>
          <p:nvSpPr>
            <p:cNvPr id="1252" name="Google Shape;1252;p108"/>
            <p:cNvSpPr/>
            <p:nvPr/>
          </p:nvSpPr>
          <p:spPr>
            <a:xfrm>
              <a:off x="8250145" y="1852561"/>
              <a:ext cx="562800" cy="562800"/>
            </a:xfrm>
            <a:prstGeom prst="ellipse">
              <a:avLst/>
            </a:prstGeom>
            <a:solidFill>
              <a:srgbClr val="741B4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1253" name="Google Shape;1253;p108"/>
            <p:cNvSpPr txBox="1"/>
            <p:nvPr/>
          </p:nvSpPr>
          <p:spPr>
            <a:xfrm>
              <a:off x="8295433" y="1964667"/>
              <a:ext cx="458100" cy="338700"/>
            </a:xfrm>
            <a:prstGeom prst="rect">
              <a:avLst/>
            </a:prstGeom>
            <a:solidFill>
              <a:srgbClr val="741B47"/>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08</a:t>
              </a:r>
              <a:endParaRPr sz="1100"/>
            </a:p>
          </p:txBody>
        </p:sp>
      </p:grpSp>
    </p:spTree>
  </p:cSld>
  <p:clrMapOvr>
    <a:masterClrMapping/>
  </p:clrMapOvr>
  <p:transition spd="slow">
    <p:push dir="r"/>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7" name="Shape 1257"/>
        <p:cNvGrpSpPr/>
        <p:nvPr/>
      </p:nvGrpSpPr>
      <p:grpSpPr>
        <a:xfrm>
          <a:off x="0" y="0"/>
          <a:ext cx="0" cy="0"/>
          <a:chOff x="0" y="0"/>
          <a:chExt cx="0" cy="0"/>
        </a:xfrm>
      </p:grpSpPr>
      <p:sp>
        <p:nvSpPr>
          <p:cNvPr id="1258" name="Google Shape;1258;p109"/>
          <p:cNvSpPr txBox="1"/>
          <p:nvPr/>
        </p:nvSpPr>
        <p:spPr>
          <a:xfrm>
            <a:off x="2875928" y="361092"/>
            <a:ext cx="3288825" cy="108495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3300">
                <a:solidFill>
                  <a:schemeClr val="lt1"/>
                </a:solidFill>
                <a:latin typeface="Roboto"/>
                <a:ea typeface="Roboto"/>
                <a:cs typeface="Roboto"/>
                <a:sym typeface="Roboto"/>
              </a:rPr>
              <a:t>Hyper-parameter Tuning</a:t>
            </a:r>
            <a:endParaRPr sz="1100"/>
          </a:p>
          <a:p>
            <a:pPr indent="0" lvl="0" marL="0" marR="0" rtl="0" algn="l">
              <a:spcBef>
                <a:spcPts val="0"/>
              </a:spcBef>
              <a:spcAft>
                <a:spcPts val="0"/>
              </a:spcAft>
              <a:buNone/>
            </a:pPr>
            <a:r>
              <a:t/>
            </a:r>
            <a:endParaRPr sz="1100"/>
          </a:p>
        </p:txBody>
      </p:sp>
      <p:sp>
        <p:nvSpPr>
          <p:cNvPr id="1259" name="Google Shape;1259;p109"/>
          <p:cNvSpPr txBox="1"/>
          <p:nvPr/>
        </p:nvSpPr>
        <p:spPr>
          <a:xfrm>
            <a:off x="5855175" y="1119000"/>
            <a:ext cx="3125925" cy="1003275"/>
          </a:xfrm>
          <a:prstGeom prst="rect">
            <a:avLst/>
          </a:prstGeom>
          <a:noFill/>
          <a:ln>
            <a:noFill/>
          </a:ln>
        </p:spPr>
        <p:txBody>
          <a:bodyPr anchorCtr="0" anchor="t" bIns="34275" lIns="68575" spcFirstLastPara="1" rIns="68575" wrap="square" tIns="34275">
            <a:noAutofit/>
          </a:bodyPr>
          <a:lstStyle/>
          <a:p>
            <a:pPr indent="0" lvl="0" marL="0" marR="0" rtl="0" algn="just">
              <a:lnSpc>
                <a:spcPct val="114000"/>
              </a:lnSpc>
              <a:spcBef>
                <a:spcPts val="0"/>
              </a:spcBef>
              <a:spcAft>
                <a:spcPts val="0"/>
              </a:spcAft>
              <a:buNone/>
            </a:pPr>
            <a:r>
              <a:rPr b="1" lang="en" sz="900">
                <a:solidFill>
                  <a:srgbClr val="A5A5A5"/>
                </a:solidFill>
                <a:latin typeface="Quattrocento Sans"/>
                <a:ea typeface="Quattrocento Sans"/>
                <a:cs typeface="Quattrocento Sans"/>
                <a:sym typeface="Quattrocento Sans"/>
              </a:rPr>
              <a:t>In Random Search, we create a grid of hyperparameters and train/test our model on just some random combination of these hyperparameters. Random search has proven to be particularly effective, especially if the search space is not cubic, i.e. if some hyper-parameters are given a much greater range of variation than others. </a:t>
            </a:r>
            <a:endParaRPr sz="1100"/>
          </a:p>
        </p:txBody>
      </p:sp>
      <p:sp>
        <p:nvSpPr>
          <p:cNvPr id="1260" name="Google Shape;1260;p109"/>
          <p:cNvSpPr/>
          <p:nvPr/>
        </p:nvSpPr>
        <p:spPr>
          <a:xfrm>
            <a:off x="2011886" y="499466"/>
            <a:ext cx="523875" cy="523875"/>
          </a:xfrm>
          <a:prstGeom prst="ellipse">
            <a:avLst/>
          </a:prstGeom>
          <a:solidFill>
            <a:schemeClr val="lt1"/>
          </a:solidFill>
          <a:ln>
            <a:noFill/>
          </a:ln>
          <a:effectLst>
            <a:outerShdw blurRad="355600" sx="92000" rotWithShape="0" algn="tl" dir="2700000" dist="101600" sy="92000">
              <a:srgbClr val="000000">
                <a:alpha val="2196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261" name="Google Shape;1261;p109"/>
          <p:cNvSpPr/>
          <p:nvPr/>
        </p:nvSpPr>
        <p:spPr>
          <a:xfrm>
            <a:off x="1680745" y="2700645"/>
            <a:ext cx="523875" cy="523875"/>
          </a:xfrm>
          <a:prstGeom prst="ellipse">
            <a:avLst/>
          </a:prstGeom>
          <a:solidFill>
            <a:schemeClr val="lt1"/>
          </a:solidFill>
          <a:ln>
            <a:noFill/>
          </a:ln>
          <a:effectLst>
            <a:outerShdw blurRad="355600" sx="92000" rotWithShape="0" algn="tl" dir="2700000" dist="101600" sy="92000">
              <a:srgbClr val="000000">
                <a:alpha val="2196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1262" name="Google Shape;1262;p109"/>
          <p:cNvGrpSpPr/>
          <p:nvPr/>
        </p:nvGrpSpPr>
        <p:grpSpPr>
          <a:xfrm>
            <a:off x="1647563" y="1966913"/>
            <a:ext cx="523875" cy="523875"/>
            <a:chOff x="2272950" y="3079750"/>
            <a:chExt cx="698500" cy="698500"/>
          </a:xfrm>
        </p:grpSpPr>
        <p:sp>
          <p:nvSpPr>
            <p:cNvPr id="1263" name="Google Shape;1263;p109"/>
            <p:cNvSpPr/>
            <p:nvPr/>
          </p:nvSpPr>
          <p:spPr>
            <a:xfrm>
              <a:off x="2272950" y="3079750"/>
              <a:ext cx="698500" cy="698500"/>
            </a:xfrm>
            <a:prstGeom prst="ellipse">
              <a:avLst/>
            </a:prstGeom>
            <a:solidFill>
              <a:schemeClr val="lt1"/>
            </a:solidFill>
            <a:ln>
              <a:noFill/>
            </a:ln>
            <a:effectLst>
              <a:outerShdw blurRad="355600" sx="92000" rotWithShape="0" algn="tl" dir="2700000" dist="101600" sy="92000">
                <a:srgbClr val="000000">
                  <a:alpha val="2196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1264" name="Google Shape;1264;p109"/>
            <p:cNvGrpSpPr/>
            <p:nvPr/>
          </p:nvGrpSpPr>
          <p:grpSpPr>
            <a:xfrm>
              <a:off x="2494386" y="3464760"/>
              <a:ext cx="89327" cy="12925"/>
              <a:chOff x="8434388" y="5338763"/>
              <a:chExt cx="493713" cy="71438"/>
            </a:xfrm>
          </p:grpSpPr>
          <p:sp>
            <p:nvSpPr>
              <p:cNvPr id="1265" name="Google Shape;1265;p109"/>
              <p:cNvSpPr/>
              <p:nvPr/>
            </p:nvSpPr>
            <p:spPr>
              <a:xfrm>
                <a:off x="8434388" y="5405438"/>
                <a:ext cx="3175" cy="0"/>
              </a:xfrm>
              <a:custGeom>
                <a:rect b="b" l="l" r="r" t="t"/>
                <a:pathLst>
                  <a:path extrusionOk="0" h="120000" w="1">
                    <a:moveTo>
                      <a:pt x="0" y="0"/>
                    </a:moveTo>
                    <a:cubicBezTo>
                      <a:pt x="0" y="0"/>
                      <a:pt x="0" y="0"/>
                      <a:pt x="0" y="0"/>
                    </a:cubicBezTo>
                    <a:cubicBezTo>
                      <a:pt x="0" y="0"/>
                      <a:pt x="0" y="0"/>
                      <a:pt x="1" y="0"/>
                    </a:cubicBezTo>
                    <a:cubicBezTo>
                      <a:pt x="0" y="0"/>
                      <a:pt x="0" y="0"/>
                      <a:pt x="0" y="0"/>
                    </a:cubicBezTo>
                    <a:close/>
                  </a:path>
                </a:pathLst>
              </a:custGeom>
              <a:gradFill>
                <a:gsLst>
                  <a:gs pos="0">
                    <a:schemeClr val="accent4"/>
                  </a:gs>
                  <a:gs pos="87000">
                    <a:schemeClr val="accent1"/>
                  </a:gs>
                  <a:gs pos="100000">
                    <a:schemeClr val="accent1"/>
                  </a:gs>
                </a:gsLst>
                <a:path path="circle">
                  <a:fillToRect l="100%" t="100%"/>
                </a:path>
                <a:tileRect b="-100%" r="-10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Quattrocento Sans"/>
                  <a:ea typeface="Quattrocento Sans"/>
                  <a:cs typeface="Quattrocento Sans"/>
                  <a:sym typeface="Quattrocento Sans"/>
                </a:endParaRPr>
              </a:p>
            </p:txBody>
          </p:sp>
          <p:sp>
            <p:nvSpPr>
              <p:cNvPr id="1266" name="Google Shape;1266;p109"/>
              <p:cNvSpPr/>
              <p:nvPr/>
            </p:nvSpPr>
            <p:spPr>
              <a:xfrm>
                <a:off x="8834438" y="5338763"/>
                <a:ext cx="93663" cy="71438"/>
              </a:xfrm>
              <a:custGeom>
                <a:rect b="b" l="l" r="r" t="t"/>
                <a:pathLst>
                  <a:path extrusionOk="0" h="29" w="38">
                    <a:moveTo>
                      <a:pt x="19" y="29"/>
                    </a:moveTo>
                    <a:cubicBezTo>
                      <a:pt x="38" y="29"/>
                      <a:pt x="38" y="0"/>
                      <a:pt x="19" y="0"/>
                    </a:cubicBezTo>
                    <a:cubicBezTo>
                      <a:pt x="0" y="0"/>
                      <a:pt x="0" y="29"/>
                      <a:pt x="19" y="29"/>
                    </a:cubicBezTo>
                    <a:close/>
                  </a:path>
                </a:pathLst>
              </a:custGeom>
              <a:gradFill>
                <a:gsLst>
                  <a:gs pos="0">
                    <a:schemeClr val="accent4"/>
                  </a:gs>
                  <a:gs pos="87000">
                    <a:schemeClr val="accent1"/>
                  </a:gs>
                  <a:gs pos="100000">
                    <a:schemeClr val="accent1"/>
                  </a:gs>
                </a:gsLst>
                <a:path path="circle">
                  <a:fillToRect l="100%" t="100%"/>
                </a:path>
                <a:tileRect b="-100%" r="-10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Quattrocento Sans"/>
                  <a:ea typeface="Quattrocento Sans"/>
                  <a:cs typeface="Quattrocento Sans"/>
                  <a:sym typeface="Quattrocento Sans"/>
                </a:endParaRPr>
              </a:p>
            </p:txBody>
          </p:sp>
          <p:sp>
            <p:nvSpPr>
              <p:cNvPr id="1267" name="Google Shape;1267;p109"/>
              <p:cNvSpPr/>
              <p:nvPr/>
            </p:nvSpPr>
            <p:spPr>
              <a:xfrm>
                <a:off x="8710613" y="5338763"/>
                <a:ext cx="93663" cy="71438"/>
              </a:xfrm>
              <a:custGeom>
                <a:rect b="b" l="l" r="r" t="t"/>
                <a:pathLst>
                  <a:path extrusionOk="0" h="29" w="38">
                    <a:moveTo>
                      <a:pt x="19" y="0"/>
                    </a:moveTo>
                    <a:cubicBezTo>
                      <a:pt x="0" y="0"/>
                      <a:pt x="0" y="29"/>
                      <a:pt x="19" y="29"/>
                    </a:cubicBezTo>
                    <a:cubicBezTo>
                      <a:pt x="38" y="29"/>
                      <a:pt x="38" y="0"/>
                      <a:pt x="19" y="0"/>
                    </a:cubicBezTo>
                    <a:close/>
                  </a:path>
                </a:pathLst>
              </a:custGeom>
              <a:gradFill>
                <a:gsLst>
                  <a:gs pos="0">
                    <a:schemeClr val="accent4"/>
                  </a:gs>
                  <a:gs pos="87000">
                    <a:schemeClr val="accent1"/>
                  </a:gs>
                  <a:gs pos="100000">
                    <a:schemeClr val="accent1"/>
                  </a:gs>
                </a:gsLst>
                <a:path path="circle">
                  <a:fillToRect l="100%" t="100%"/>
                </a:path>
                <a:tileRect b="-100%" r="-10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Quattrocento Sans"/>
                  <a:ea typeface="Quattrocento Sans"/>
                  <a:cs typeface="Quattrocento Sans"/>
                  <a:sym typeface="Quattrocento Sans"/>
                </a:endParaRPr>
              </a:p>
            </p:txBody>
          </p:sp>
        </p:grpSp>
      </p:grpSp>
      <p:sp>
        <p:nvSpPr>
          <p:cNvPr id="1268" name="Google Shape;1268;p109"/>
          <p:cNvSpPr/>
          <p:nvPr/>
        </p:nvSpPr>
        <p:spPr>
          <a:xfrm>
            <a:off x="1732361" y="3434377"/>
            <a:ext cx="523800" cy="523800"/>
          </a:xfrm>
          <a:prstGeom prst="ellipse">
            <a:avLst/>
          </a:prstGeom>
          <a:solidFill>
            <a:schemeClr val="lt1"/>
          </a:solidFill>
          <a:ln>
            <a:noFill/>
          </a:ln>
          <a:effectLst>
            <a:outerShdw blurRad="355600" sx="92000" rotWithShape="0" algn="tl" dir="2700000" dist="101600" sy="92000">
              <a:srgbClr val="000000">
                <a:alpha val="2196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269" name="Google Shape;1269;p109"/>
          <p:cNvSpPr txBox="1"/>
          <p:nvPr/>
        </p:nvSpPr>
        <p:spPr>
          <a:xfrm>
            <a:off x="583706" y="642450"/>
            <a:ext cx="1369575" cy="237825"/>
          </a:xfrm>
          <a:prstGeom prst="rect">
            <a:avLst/>
          </a:prstGeom>
          <a:noFill/>
          <a:ln>
            <a:noFill/>
          </a:ln>
        </p:spPr>
        <p:txBody>
          <a:bodyPr anchorCtr="0" anchor="t" bIns="34275" lIns="68575" spcFirstLastPara="1" rIns="68575" wrap="square" tIns="34275">
            <a:noAutofit/>
          </a:bodyPr>
          <a:lstStyle/>
          <a:p>
            <a:pPr indent="0" lvl="0" marL="0" marR="0" rtl="0" algn="r">
              <a:lnSpc>
                <a:spcPct val="114000"/>
              </a:lnSpc>
              <a:spcBef>
                <a:spcPts val="0"/>
              </a:spcBef>
              <a:spcAft>
                <a:spcPts val="0"/>
              </a:spcAft>
              <a:buClr>
                <a:srgbClr val="000000"/>
              </a:buClr>
              <a:buFont typeface="Arial"/>
              <a:buNone/>
            </a:pPr>
            <a:r>
              <a:rPr lang="en" sz="1300">
                <a:solidFill>
                  <a:schemeClr val="lt1"/>
                </a:solidFill>
                <a:latin typeface="Quattrocento Sans"/>
                <a:ea typeface="Quattrocento Sans"/>
                <a:cs typeface="Quattrocento Sans"/>
                <a:sym typeface="Quattrocento Sans"/>
              </a:rPr>
              <a:t>criterion </a:t>
            </a:r>
            <a:endParaRPr sz="1300"/>
          </a:p>
        </p:txBody>
      </p:sp>
      <p:sp>
        <p:nvSpPr>
          <p:cNvPr id="1270" name="Google Shape;1270;p109"/>
          <p:cNvSpPr/>
          <p:nvPr/>
        </p:nvSpPr>
        <p:spPr>
          <a:xfrm>
            <a:off x="1790770" y="1233180"/>
            <a:ext cx="523800" cy="523800"/>
          </a:xfrm>
          <a:prstGeom prst="ellipse">
            <a:avLst/>
          </a:prstGeom>
          <a:solidFill>
            <a:schemeClr val="lt1"/>
          </a:solidFill>
          <a:ln>
            <a:noFill/>
          </a:ln>
          <a:effectLst>
            <a:outerShdw blurRad="355600" sx="92000" rotWithShape="0" algn="tl" dir="2700000" dist="101600" sy="92000">
              <a:srgbClr val="000000">
                <a:alpha val="2196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271" name="Google Shape;1271;p109"/>
          <p:cNvSpPr txBox="1"/>
          <p:nvPr/>
        </p:nvSpPr>
        <p:spPr>
          <a:xfrm>
            <a:off x="362831" y="1376175"/>
            <a:ext cx="1369575" cy="237825"/>
          </a:xfrm>
          <a:prstGeom prst="rect">
            <a:avLst/>
          </a:prstGeom>
          <a:noFill/>
          <a:ln>
            <a:noFill/>
          </a:ln>
        </p:spPr>
        <p:txBody>
          <a:bodyPr anchorCtr="0" anchor="t" bIns="34275" lIns="68575" spcFirstLastPara="1" rIns="68575" wrap="square" tIns="34275">
            <a:noAutofit/>
          </a:bodyPr>
          <a:lstStyle/>
          <a:p>
            <a:pPr indent="0" lvl="0" marL="0" marR="0" rtl="0" algn="r">
              <a:lnSpc>
                <a:spcPct val="114000"/>
              </a:lnSpc>
              <a:spcBef>
                <a:spcPts val="0"/>
              </a:spcBef>
              <a:spcAft>
                <a:spcPts val="0"/>
              </a:spcAft>
              <a:buNone/>
            </a:pPr>
            <a:r>
              <a:rPr lang="en" sz="1300">
                <a:solidFill>
                  <a:schemeClr val="lt1"/>
                </a:solidFill>
                <a:latin typeface="Quattrocento Sans"/>
                <a:ea typeface="Quattrocento Sans"/>
                <a:cs typeface="Quattrocento Sans"/>
                <a:sym typeface="Quattrocento Sans"/>
              </a:rPr>
              <a:t>max_depth</a:t>
            </a:r>
            <a:endParaRPr sz="1300"/>
          </a:p>
        </p:txBody>
      </p:sp>
      <p:sp>
        <p:nvSpPr>
          <p:cNvPr id="1272" name="Google Shape;1272;p109"/>
          <p:cNvSpPr txBox="1"/>
          <p:nvPr/>
        </p:nvSpPr>
        <p:spPr>
          <a:xfrm>
            <a:off x="215306" y="2097825"/>
            <a:ext cx="1432125" cy="262125"/>
          </a:xfrm>
          <a:prstGeom prst="rect">
            <a:avLst/>
          </a:prstGeom>
          <a:noFill/>
          <a:ln>
            <a:noFill/>
          </a:ln>
        </p:spPr>
        <p:txBody>
          <a:bodyPr anchorCtr="0" anchor="t" bIns="34275" lIns="68575" spcFirstLastPara="1" rIns="68575" wrap="square" tIns="34275">
            <a:noAutofit/>
          </a:bodyPr>
          <a:lstStyle/>
          <a:p>
            <a:pPr indent="0" lvl="0" marL="0" marR="0" rtl="0" algn="l">
              <a:lnSpc>
                <a:spcPct val="114000"/>
              </a:lnSpc>
              <a:spcBef>
                <a:spcPts val="0"/>
              </a:spcBef>
              <a:spcAft>
                <a:spcPts val="0"/>
              </a:spcAft>
              <a:buClr>
                <a:srgbClr val="000000"/>
              </a:buClr>
              <a:buFont typeface="Arial"/>
              <a:buNone/>
            </a:pPr>
            <a:r>
              <a:rPr lang="en" sz="1300">
                <a:solidFill>
                  <a:schemeClr val="lt1"/>
                </a:solidFill>
                <a:latin typeface="Quattrocento Sans"/>
                <a:ea typeface="Quattrocento Sans"/>
                <a:cs typeface="Quattrocento Sans"/>
                <a:sym typeface="Quattrocento Sans"/>
              </a:rPr>
              <a:t>        </a:t>
            </a:r>
            <a:r>
              <a:rPr lang="en" sz="1300">
                <a:solidFill>
                  <a:schemeClr val="lt1"/>
                </a:solidFill>
                <a:latin typeface="Quattrocento Sans"/>
                <a:ea typeface="Quattrocento Sans"/>
                <a:cs typeface="Quattrocento Sans"/>
                <a:sym typeface="Quattrocento Sans"/>
              </a:rPr>
              <a:t>max_features</a:t>
            </a:r>
            <a:endParaRPr sz="1300"/>
          </a:p>
        </p:txBody>
      </p:sp>
      <p:sp>
        <p:nvSpPr>
          <p:cNvPr id="1273" name="Google Shape;1273;p109"/>
          <p:cNvSpPr txBox="1"/>
          <p:nvPr/>
        </p:nvSpPr>
        <p:spPr>
          <a:xfrm>
            <a:off x="160669" y="2843625"/>
            <a:ext cx="1486800" cy="237825"/>
          </a:xfrm>
          <a:prstGeom prst="rect">
            <a:avLst/>
          </a:prstGeom>
          <a:noFill/>
          <a:ln>
            <a:noFill/>
          </a:ln>
        </p:spPr>
        <p:txBody>
          <a:bodyPr anchorCtr="0" anchor="t" bIns="34275" lIns="68575" spcFirstLastPara="1" rIns="68575" wrap="square" tIns="34275">
            <a:noAutofit/>
          </a:bodyPr>
          <a:lstStyle/>
          <a:p>
            <a:pPr indent="0" lvl="0" marL="0" marR="0" rtl="0" algn="r">
              <a:lnSpc>
                <a:spcPct val="114000"/>
              </a:lnSpc>
              <a:spcBef>
                <a:spcPts val="0"/>
              </a:spcBef>
              <a:spcAft>
                <a:spcPts val="0"/>
              </a:spcAft>
              <a:buNone/>
            </a:pPr>
            <a:r>
              <a:rPr lang="en" sz="1300">
                <a:solidFill>
                  <a:schemeClr val="lt1"/>
                </a:solidFill>
                <a:latin typeface="Quattrocento Sans"/>
                <a:ea typeface="Quattrocento Sans"/>
                <a:cs typeface="Quattrocento Sans"/>
                <a:sym typeface="Quattrocento Sans"/>
              </a:rPr>
              <a:t>min_samples_leaf</a:t>
            </a:r>
            <a:endParaRPr sz="1300">
              <a:solidFill>
                <a:schemeClr val="lt1"/>
              </a:solidFill>
              <a:latin typeface="Quattrocento Sans"/>
              <a:ea typeface="Quattrocento Sans"/>
              <a:cs typeface="Quattrocento Sans"/>
              <a:sym typeface="Quattrocento Sans"/>
            </a:endParaRPr>
          </a:p>
        </p:txBody>
      </p:sp>
      <p:sp>
        <p:nvSpPr>
          <p:cNvPr id="1274" name="Google Shape;1274;p109"/>
          <p:cNvSpPr txBox="1"/>
          <p:nvPr/>
        </p:nvSpPr>
        <p:spPr>
          <a:xfrm>
            <a:off x="160669" y="3577369"/>
            <a:ext cx="1520100" cy="237825"/>
          </a:xfrm>
          <a:prstGeom prst="rect">
            <a:avLst/>
          </a:prstGeom>
          <a:noFill/>
          <a:ln>
            <a:noFill/>
          </a:ln>
        </p:spPr>
        <p:txBody>
          <a:bodyPr anchorCtr="0" anchor="t" bIns="34275" lIns="68575" spcFirstLastPara="1" rIns="68575" wrap="square" tIns="34275">
            <a:noAutofit/>
          </a:bodyPr>
          <a:lstStyle/>
          <a:p>
            <a:pPr indent="0" lvl="0" marL="0" marR="0" rtl="0" algn="r">
              <a:lnSpc>
                <a:spcPct val="114000"/>
              </a:lnSpc>
              <a:spcBef>
                <a:spcPts val="0"/>
              </a:spcBef>
              <a:spcAft>
                <a:spcPts val="0"/>
              </a:spcAft>
              <a:buNone/>
            </a:pPr>
            <a:r>
              <a:rPr lang="en" sz="1300">
                <a:solidFill>
                  <a:schemeClr val="lt1"/>
                </a:solidFill>
                <a:latin typeface="Quattrocento Sans"/>
                <a:ea typeface="Quattrocento Sans"/>
                <a:cs typeface="Quattrocento Sans"/>
                <a:sym typeface="Quattrocento Sans"/>
              </a:rPr>
              <a:t>min_samples_split</a:t>
            </a:r>
            <a:endParaRPr sz="1300">
              <a:solidFill>
                <a:schemeClr val="lt1"/>
              </a:solidFill>
              <a:latin typeface="Quattrocento Sans"/>
              <a:ea typeface="Quattrocento Sans"/>
              <a:cs typeface="Quattrocento Sans"/>
              <a:sym typeface="Quattrocento Sans"/>
            </a:endParaRPr>
          </a:p>
        </p:txBody>
      </p:sp>
      <p:sp>
        <p:nvSpPr>
          <p:cNvPr id="1275" name="Google Shape;1275;p109"/>
          <p:cNvSpPr/>
          <p:nvPr/>
        </p:nvSpPr>
        <p:spPr>
          <a:xfrm>
            <a:off x="2030036" y="4168121"/>
            <a:ext cx="523800" cy="523800"/>
          </a:xfrm>
          <a:prstGeom prst="ellipse">
            <a:avLst/>
          </a:prstGeom>
          <a:solidFill>
            <a:schemeClr val="lt1"/>
          </a:solidFill>
          <a:ln>
            <a:noFill/>
          </a:ln>
          <a:effectLst>
            <a:outerShdw blurRad="355600" sx="92000" rotWithShape="0" algn="tl" dir="2700000" dist="101600" sy="92000">
              <a:srgbClr val="000000">
                <a:alpha val="2196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276" name="Google Shape;1276;p109"/>
          <p:cNvSpPr txBox="1"/>
          <p:nvPr/>
        </p:nvSpPr>
        <p:spPr>
          <a:xfrm>
            <a:off x="597762" y="4311108"/>
            <a:ext cx="1316475" cy="237825"/>
          </a:xfrm>
          <a:prstGeom prst="rect">
            <a:avLst/>
          </a:prstGeom>
          <a:noFill/>
          <a:ln>
            <a:noFill/>
          </a:ln>
        </p:spPr>
        <p:txBody>
          <a:bodyPr anchorCtr="0" anchor="t" bIns="34275" lIns="68575" spcFirstLastPara="1" rIns="68575" wrap="square" tIns="34275">
            <a:noAutofit/>
          </a:bodyPr>
          <a:lstStyle/>
          <a:p>
            <a:pPr indent="0" lvl="0" marL="0" marR="0" rtl="0" algn="r">
              <a:lnSpc>
                <a:spcPct val="114000"/>
              </a:lnSpc>
              <a:spcBef>
                <a:spcPts val="0"/>
              </a:spcBef>
              <a:spcAft>
                <a:spcPts val="0"/>
              </a:spcAft>
              <a:buClr>
                <a:srgbClr val="000000"/>
              </a:buClr>
              <a:buFont typeface="Arial"/>
              <a:buNone/>
            </a:pPr>
            <a:r>
              <a:rPr lang="en" sz="1300">
                <a:solidFill>
                  <a:schemeClr val="lt1"/>
                </a:solidFill>
                <a:latin typeface="Quattrocento Sans"/>
                <a:ea typeface="Quattrocento Sans"/>
                <a:cs typeface="Quattrocento Sans"/>
                <a:sym typeface="Quattrocento Sans"/>
              </a:rPr>
              <a:t>n_estimators</a:t>
            </a:r>
            <a:endParaRPr sz="1300"/>
          </a:p>
        </p:txBody>
      </p:sp>
      <p:sp>
        <p:nvSpPr>
          <p:cNvPr id="1277" name="Google Shape;1277;p109"/>
          <p:cNvSpPr/>
          <p:nvPr/>
        </p:nvSpPr>
        <p:spPr>
          <a:xfrm>
            <a:off x="335156" y="201713"/>
            <a:ext cx="724275" cy="384975"/>
          </a:xfrm>
          <a:prstGeom prst="rect">
            <a:avLst/>
          </a:prstGeom>
          <a:solidFill>
            <a:srgbClr val="8068A5"/>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78" name="Google Shape;1278;p109"/>
          <p:cNvSpPr/>
          <p:nvPr/>
        </p:nvSpPr>
        <p:spPr>
          <a:xfrm>
            <a:off x="7054875" y="4565250"/>
            <a:ext cx="1220175" cy="468450"/>
          </a:xfrm>
          <a:prstGeom prst="rect">
            <a:avLst/>
          </a:prstGeom>
          <a:solidFill>
            <a:srgbClr val="02031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20124D"/>
              </a:solidFill>
            </a:endParaRPr>
          </a:p>
        </p:txBody>
      </p:sp>
      <p:pic>
        <p:nvPicPr>
          <p:cNvPr id="1279" name="Google Shape;1279;p109"/>
          <p:cNvPicPr preferRelativeResize="0"/>
          <p:nvPr/>
        </p:nvPicPr>
        <p:blipFill>
          <a:blip r:embed="rId3">
            <a:alphaModFix/>
          </a:blip>
          <a:stretch>
            <a:fillRect/>
          </a:stretch>
        </p:blipFill>
        <p:spPr>
          <a:xfrm>
            <a:off x="1935413" y="423065"/>
            <a:ext cx="676819" cy="676819"/>
          </a:xfrm>
          <a:prstGeom prst="rect">
            <a:avLst/>
          </a:prstGeom>
          <a:noFill/>
          <a:ln>
            <a:noFill/>
          </a:ln>
        </p:spPr>
      </p:pic>
      <p:pic>
        <p:nvPicPr>
          <p:cNvPr id="1280" name="Google Shape;1280;p109"/>
          <p:cNvPicPr preferRelativeResize="0"/>
          <p:nvPr/>
        </p:nvPicPr>
        <p:blipFill>
          <a:blip r:embed="rId3">
            <a:alphaModFix/>
          </a:blip>
          <a:stretch>
            <a:fillRect/>
          </a:stretch>
        </p:blipFill>
        <p:spPr>
          <a:xfrm>
            <a:off x="1714257" y="1156724"/>
            <a:ext cx="676819" cy="676819"/>
          </a:xfrm>
          <a:prstGeom prst="rect">
            <a:avLst/>
          </a:prstGeom>
          <a:noFill/>
          <a:ln>
            <a:noFill/>
          </a:ln>
        </p:spPr>
      </p:pic>
      <p:pic>
        <p:nvPicPr>
          <p:cNvPr id="1281" name="Google Shape;1281;p109"/>
          <p:cNvPicPr preferRelativeResize="0"/>
          <p:nvPr/>
        </p:nvPicPr>
        <p:blipFill>
          <a:blip r:embed="rId3">
            <a:alphaModFix/>
          </a:blip>
          <a:stretch>
            <a:fillRect/>
          </a:stretch>
        </p:blipFill>
        <p:spPr>
          <a:xfrm>
            <a:off x="1571082" y="1890403"/>
            <a:ext cx="676819" cy="676819"/>
          </a:xfrm>
          <a:prstGeom prst="rect">
            <a:avLst/>
          </a:prstGeom>
          <a:noFill/>
          <a:ln>
            <a:noFill/>
          </a:ln>
        </p:spPr>
      </p:pic>
      <p:pic>
        <p:nvPicPr>
          <p:cNvPr id="1282" name="Google Shape;1282;p109"/>
          <p:cNvPicPr preferRelativeResize="0"/>
          <p:nvPr/>
        </p:nvPicPr>
        <p:blipFill>
          <a:blip r:embed="rId3">
            <a:alphaModFix/>
          </a:blip>
          <a:stretch>
            <a:fillRect/>
          </a:stretch>
        </p:blipFill>
        <p:spPr>
          <a:xfrm>
            <a:off x="1604279" y="2624174"/>
            <a:ext cx="676819" cy="676819"/>
          </a:xfrm>
          <a:prstGeom prst="rect">
            <a:avLst/>
          </a:prstGeom>
          <a:noFill/>
          <a:ln>
            <a:noFill/>
          </a:ln>
        </p:spPr>
      </p:pic>
      <p:pic>
        <p:nvPicPr>
          <p:cNvPr id="1283" name="Google Shape;1283;p109"/>
          <p:cNvPicPr preferRelativeResize="0"/>
          <p:nvPr/>
        </p:nvPicPr>
        <p:blipFill>
          <a:blip r:embed="rId3">
            <a:alphaModFix/>
          </a:blip>
          <a:stretch>
            <a:fillRect/>
          </a:stretch>
        </p:blipFill>
        <p:spPr>
          <a:xfrm>
            <a:off x="1655898" y="3357909"/>
            <a:ext cx="676819" cy="676819"/>
          </a:xfrm>
          <a:prstGeom prst="rect">
            <a:avLst/>
          </a:prstGeom>
          <a:noFill/>
          <a:ln>
            <a:noFill/>
          </a:ln>
        </p:spPr>
      </p:pic>
      <p:pic>
        <p:nvPicPr>
          <p:cNvPr id="1284" name="Google Shape;1284;p109"/>
          <p:cNvPicPr preferRelativeResize="0"/>
          <p:nvPr/>
        </p:nvPicPr>
        <p:blipFill>
          <a:blip r:embed="rId3">
            <a:alphaModFix/>
          </a:blip>
          <a:stretch>
            <a:fillRect/>
          </a:stretch>
        </p:blipFill>
        <p:spPr>
          <a:xfrm>
            <a:off x="1897595" y="4091634"/>
            <a:ext cx="676819" cy="676819"/>
          </a:xfrm>
          <a:prstGeom prst="rect">
            <a:avLst/>
          </a:prstGeom>
          <a:noFill/>
          <a:ln>
            <a:noFill/>
          </a:ln>
        </p:spPr>
      </p:pic>
      <p:pic>
        <p:nvPicPr>
          <p:cNvPr id="1285" name="Google Shape;1285;p109"/>
          <p:cNvPicPr preferRelativeResize="0"/>
          <p:nvPr/>
        </p:nvPicPr>
        <p:blipFill>
          <a:blip r:embed="rId4">
            <a:alphaModFix/>
          </a:blip>
          <a:stretch>
            <a:fillRect/>
          </a:stretch>
        </p:blipFill>
        <p:spPr>
          <a:xfrm>
            <a:off x="4492318" y="923588"/>
            <a:ext cx="1285875" cy="1143000"/>
          </a:xfrm>
          <a:prstGeom prst="rect">
            <a:avLst/>
          </a:prstGeom>
          <a:noFill/>
          <a:ln>
            <a:noFill/>
          </a:ln>
        </p:spPr>
      </p:pic>
      <p:pic>
        <p:nvPicPr>
          <p:cNvPr id="1286" name="Google Shape;1286;p109"/>
          <p:cNvPicPr preferRelativeResize="0"/>
          <p:nvPr/>
        </p:nvPicPr>
        <p:blipFill>
          <a:blip r:embed="rId5">
            <a:alphaModFix/>
          </a:blip>
          <a:stretch>
            <a:fillRect/>
          </a:stretch>
        </p:blipFill>
        <p:spPr>
          <a:xfrm>
            <a:off x="2669644" y="4664138"/>
            <a:ext cx="3853256" cy="331331"/>
          </a:xfrm>
          <a:prstGeom prst="rect">
            <a:avLst/>
          </a:prstGeom>
          <a:noFill/>
          <a:ln>
            <a:noFill/>
          </a:ln>
        </p:spPr>
      </p:pic>
      <p:pic>
        <p:nvPicPr>
          <p:cNvPr id="1287" name="Google Shape;1287;p109"/>
          <p:cNvPicPr preferRelativeResize="0"/>
          <p:nvPr/>
        </p:nvPicPr>
        <p:blipFill>
          <a:blip r:embed="rId6">
            <a:alphaModFix/>
          </a:blip>
          <a:stretch>
            <a:fillRect/>
          </a:stretch>
        </p:blipFill>
        <p:spPr>
          <a:xfrm>
            <a:off x="2669381" y="2237475"/>
            <a:ext cx="5753353" cy="2311462"/>
          </a:xfrm>
          <a:prstGeom prst="rect">
            <a:avLst/>
          </a:prstGeom>
          <a:noFill/>
          <a:ln>
            <a:noFill/>
          </a:ln>
        </p:spPr>
      </p:pic>
      <p:sp>
        <p:nvSpPr>
          <p:cNvPr id="1288" name="Google Shape;1288;p109"/>
          <p:cNvSpPr txBox="1"/>
          <p:nvPr/>
        </p:nvSpPr>
        <p:spPr>
          <a:xfrm>
            <a:off x="5855180" y="880278"/>
            <a:ext cx="1316475" cy="237825"/>
          </a:xfrm>
          <a:prstGeom prst="rect">
            <a:avLst/>
          </a:prstGeom>
          <a:noFill/>
          <a:ln>
            <a:noFill/>
          </a:ln>
        </p:spPr>
        <p:txBody>
          <a:bodyPr anchorCtr="0" anchor="t" bIns="34275" lIns="68575" spcFirstLastPara="1" rIns="68575" wrap="square" tIns="34275">
            <a:noAutofit/>
          </a:bodyPr>
          <a:lstStyle/>
          <a:p>
            <a:pPr indent="0" lvl="0" marL="0" marR="0" rtl="0" algn="l">
              <a:lnSpc>
                <a:spcPct val="114000"/>
              </a:lnSpc>
              <a:spcBef>
                <a:spcPts val="0"/>
              </a:spcBef>
              <a:spcAft>
                <a:spcPts val="0"/>
              </a:spcAft>
              <a:buNone/>
            </a:pPr>
            <a:r>
              <a:rPr b="1" lang="en" sz="1100">
                <a:solidFill>
                  <a:schemeClr val="lt1"/>
                </a:solidFill>
                <a:latin typeface="Quattrocento Sans"/>
                <a:ea typeface="Quattrocento Sans"/>
                <a:cs typeface="Quattrocento Sans"/>
                <a:sym typeface="Quattrocento Sans"/>
              </a:rPr>
              <a:t>Random Search</a:t>
            </a:r>
            <a:endParaRPr b="1" sz="1100"/>
          </a:p>
        </p:txBody>
      </p:sp>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750"/>
                                  </p:stCondLst>
                                  <p:childTnLst>
                                    <p:set>
                                      <p:cBhvr>
                                        <p:cTn dur="1" fill="hold">
                                          <p:stCondLst>
                                            <p:cond delay="0"/>
                                          </p:stCondLst>
                                        </p:cTn>
                                        <p:tgtEl>
                                          <p:spTgt spid="1258"/>
                                        </p:tgtEl>
                                        <p:attrNameLst>
                                          <p:attrName>style.visibility</p:attrName>
                                        </p:attrNameLst>
                                      </p:cBhvr>
                                      <p:to>
                                        <p:strVal val="visible"/>
                                      </p:to>
                                    </p:set>
                                    <p:animEffect filter="fade" transition="in">
                                      <p:cBhvr>
                                        <p:cTn dur="500"/>
                                        <p:tgtEl>
                                          <p:spTgt spid="1258"/>
                                        </p:tgtEl>
                                      </p:cBhvr>
                                    </p:animEffect>
                                  </p:childTnLst>
                                </p:cTn>
                              </p:par>
                              <p:par>
                                <p:cTn fill="hold" nodeType="withEffect" presetClass="entr" presetID="10" presetSubtype="0">
                                  <p:stCondLst>
                                    <p:cond delay="1250"/>
                                  </p:stCondLst>
                                  <p:childTnLst>
                                    <p:set>
                                      <p:cBhvr>
                                        <p:cTn dur="1" fill="hold">
                                          <p:stCondLst>
                                            <p:cond delay="0"/>
                                          </p:stCondLst>
                                        </p:cTn>
                                        <p:tgtEl>
                                          <p:spTgt spid="1262"/>
                                        </p:tgtEl>
                                        <p:attrNameLst>
                                          <p:attrName>style.visibility</p:attrName>
                                        </p:attrNameLst>
                                      </p:cBhvr>
                                      <p:to>
                                        <p:strVal val="visible"/>
                                      </p:to>
                                    </p:set>
                                    <p:animEffect filter="fade" transition="in">
                                      <p:cBhvr>
                                        <p:cTn dur="500"/>
                                        <p:tgtEl>
                                          <p:spTgt spid="1262"/>
                                        </p:tgtEl>
                                      </p:cBhvr>
                                    </p:animEffect>
                                  </p:childTnLst>
                                </p:cTn>
                              </p:par>
                              <p:par>
                                <p:cTn fill="hold" nodeType="withEffect" presetClass="entr" presetID="10" presetSubtype="0">
                                  <p:stCondLst>
                                    <p:cond delay="1000"/>
                                  </p:stCondLst>
                                  <p:childTnLst>
                                    <p:set>
                                      <p:cBhvr>
                                        <p:cTn dur="1" fill="hold">
                                          <p:stCondLst>
                                            <p:cond delay="0"/>
                                          </p:stCondLst>
                                        </p:cTn>
                                        <p:tgtEl>
                                          <p:spTgt spid="1269"/>
                                        </p:tgtEl>
                                        <p:attrNameLst>
                                          <p:attrName>style.visibility</p:attrName>
                                        </p:attrNameLst>
                                      </p:cBhvr>
                                      <p:to>
                                        <p:strVal val="visible"/>
                                      </p:to>
                                    </p:set>
                                    <p:animEffect filter="fade" transition="in">
                                      <p:cBhvr>
                                        <p:cTn dur="500"/>
                                        <p:tgtEl>
                                          <p:spTgt spid="1269"/>
                                        </p:tgtEl>
                                      </p:cBhvr>
                                    </p:animEffect>
                                  </p:childTnLst>
                                </p:cTn>
                              </p:par>
                              <p:par>
                                <p:cTn fill="hold" nodeType="withEffect" presetClass="entr" presetID="10" presetSubtype="0">
                                  <p:stCondLst>
                                    <p:cond delay="1250"/>
                                  </p:stCondLst>
                                  <p:childTnLst>
                                    <p:set>
                                      <p:cBhvr>
                                        <p:cTn dur="1" fill="hold">
                                          <p:stCondLst>
                                            <p:cond delay="0"/>
                                          </p:stCondLst>
                                        </p:cTn>
                                        <p:tgtEl>
                                          <p:spTgt spid="1271"/>
                                        </p:tgtEl>
                                        <p:attrNameLst>
                                          <p:attrName>style.visibility</p:attrName>
                                        </p:attrNameLst>
                                      </p:cBhvr>
                                      <p:to>
                                        <p:strVal val="visible"/>
                                      </p:to>
                                    </p:set>
                                    <p:animEffect filter="fade" transition="in">
                                      <p:cBhvr>
                                        <p:cTn dur="500"/>
                                        <p:tgtEl>
                                          <p:spTgt spid="1271"/>
                                        </p:tgtEl>
                                      </p:cBhvr>
                                    </p:animEffect>
                                  </p:childTnLst>
                                </p:cTn>
                              </p:par>
                              <p:par>
                                <p:cTn fill="hold" nodeType="withEffect" presetClass="entr" presetID="10" presetSubtype="0">
                                  <p:stCondLst>
                                    <p:cond delay="1500"/>
                                  </p:stCondLst>
                                  <p:childTnLst>
                                    <p:set>
                                      <p:cBhvr>
                                        <p:cTn dur="1" fill="hold">
                                          <p:stCondLst>
                                            <p:cond delay="0"/>
                                          </p:stCondLst>
                                        </p:cTn>
                                        <p:tgtEl>
                                          <p:spTgt spid="1272"/>
                                        </p:tgtEl>
                                        <p:attrNameLst>
                                          <p:attrName>style.visibility</p:attrName>
                                        </p:attrNameLst>
                                      </p:cBhvr>
                                      <p:to>
                                        <p:strVal val="visible"/>
                                      </p:to>
                                    </p:set>
                                    <p:animEffect filter="fade" transition="in">
                                      <p:cBhvr>
                                        <p:cTn dur="500"/>
                                        <p:tgtEl>
                                          <p:spTgt spid="1272"/>
                                        </p:tgtEl>
                                      </p:cBhvr>
                                    </p:animEffect>
                                  </p:childTnLst>
                                </p:cTn>
                              </p:par>
                              <p:par>
                                <p:cTn fill="hold" nodeType="withEffect" presetClass="entr" presetID="10" presetSubtype="0">
                                  <p:stCondLst>
                                    <p:cond delay="1750"/>
                                  </p:stCondLst>
                                  <p:childTnLst>
                                    <p:set>
                                      <p:cBhvr>
                                        <p:cTn dur="1" fill="hold">
                                          <p:stCondLst>
                                            <p:cond delay="0"/>
                                          </p:stCondLst>
                                        </p:cTn>
                                        <p:tgtEl>
                                          <p:spTgt spid="1273"/>
                                        </p:tgtEl>
                                        <p:attrNameLst>
                                          <p:attrName>style.visibility</p:attrName>
                                        </p:attrNameLst>
                                      </p:cBhvr>
                                      <p:to>
                                        <p:strVal val="visible"/>
                                      </p:to>
                                    </p:set>
                                    <p:animEffect filter="fade" transition="in">
                                      <p:cBhvr>
                                        <p:cTn dur="500"/>
                                        <p:tgtEl>
                                          <p:spTgt spid="1273"/>
                                        </p:tgtEl>
                                      </p:cBhvr>
                                    </p:animEffect>
                                  </p:childTnLst>
                                </p:cTn>
                              </p:par>
                              <p:par>
                                <p:cTn fill="hold" nodeType="withEffect" presetClass="entr" presetID="10" presetSubtype="0">
                                  <p:stCondLst>
                                    <p:cond delay="2000"/>
                                  </p:stCondLst>
                                  <p:childTnLst>
                                    <p:set>
                                      <p:cBhvr>
                                        <p:cTn dur="1" fill="hold">
                                          <p:stCondLst>
                                            <p:cond delay="0"/>
                                          </p:stCondLst>
                                        </p:cTn>
                                        <p:tgtEl>
                                          <p:spTgt spid="1274"/>
                                        </p:tgtEl>
                                        <p:attrNameLst>
                                          <p:attrName>style.visibility</p:attrName>
                                        </p:attrNameLst>
                                      </p:cBhvr>
                                      <p:to>
                                        <p:strVal val="visible"/>
                                      </p:to>
                                    </p:set>
                                    <p:animEffect filter="fade" transition="in">
                                      <p:cBhvr>
                                        <p:cTn dur="500"/>
                                        <p:tgtEl>
                                          <p:spTgt spid="12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92"/>
          <p:cNvSpPr/>
          <p:nvPr/>
        </p:nvSpPr>
        <p:spPr>
          <a:xfrm>
            <a:off x="7824757" y="130449"/>
            <a:ext cx="1502879" cy="1503403"/>
          </a:xfrm>
          <a:custGeom>
            <a:rect b="b" l="l" r="r" t="t"/>
            <a:pathLst>
              <a:path extrusionOk="0" h="4896466" w="4894762">
                <a:moveTo>
                  <a:pt x="4659977" y="3491024"/>
                </a:moveTo>
                <a:lnTo>
                  <a:pt x="4600155" y="3615207"/>
                </a:lnTo>
                <a:cubicBezTo>
                  <a:pt x="4298641" y="4170244"/>
                  <a:pt x="3788731" y="4595645"/>
                  <a:pt x="3175440" y="4786399"/>
                </a:cubicBezTo>
                <a:lnTo>
                  <a:pt x="3126507" y="4798981"/>
                </a:lnTo>
                <a:close/>
                <a:moveTo>
                  <a:pt x="4884212" y="2674618"/>
                </a:moveTo>
                <a:lnTo>
                  <a:pt x="4883003" y="2698551"/>
                </a:lnTo>
                <a:cubicBezTo>
                  <a:pt x="4874645" y="2780853"/>
                  <a:pt x="4862210" y="2861951"/>
                  <a:pt x="4845904" y="2941638"/>
                </a:cubicBezTo>
                <a:lnTo>
                  <a:pt x="4794531" y="3141433"/>
                </a:lnTo>
                <a:lnTo>
                  <a:pt x="2763488" y="4873790"/>
                </a:lnTo>
                <a:lnTo>
                  <a:pt x="2697728" y="4883826"/>
                </a:lnTo>
                <a:cubicBezTo>
                  <a:pt x="2615425" y="4892185"/>
                  <a:pt x="2531918" y="4896466"/>
                  <a:pt x="2447410" y="4896466"/>
                </a:cubicBezTo>
                <a:lnTo>
                  <a:pt x="2288679" y="4888451"/>
                </a:lnTo>
                <a:close/>
                <a:moveTo>
                  <a:pt x="4863096" y="2067481"/>
                </a:moveTo>
                <a:lnTo>
                  <a:pt x="4883003" y="2197916"/>
                </a:lnTo>
                <a:lnTo>
                  <a:pt x="4894762" y="2430794"/>
                </a:lnTo>
                <a:lnTo>
                  <a:pt x="2045850" y="4860744"/>
                </a:lnTo>
                <a:lnTo>
                  <a:pt x="1954006" y="4846727"/>
                </a:lnTo>
                <a:cubicBezTo>
                  <a:pt x="1874319" y="4830421"/>
                  <a:pt x="1796042" y="4810243"/>
                  <a:pt x="1719381" y="4786399"/>
                </a:cubicBezTo>
                <a:lnTo>
                  <a:pt x="1688601" y="4775133"/>
                </a:lnTo>
                <a:close/>
                <a:moveTo>
                  <a:pt x="4726513" y="1558831"/>
                </a:moveTo>
                <a:lnTo>
                  <a:pt x="4785575" y="1720203"/>
                </a:lnTo>
                <a:lnTo>
                  <a:pt x="4823233" y="1866658"/>
                </a:lnTo>
                <a:lnTo>
                  <a:pt x="1495956" y="4704624"/>
                </a:lnTo>
                <a:lnTo>
                  <a:pt x="1494447" y="4704072"/>
                </a:lnTo>
                <a:cubicBezTo>
                  <a:pt x="1421222" y="4673100"/>
                  <a:pt x="1349817" y="4638667"/>
                  <a:pt x="1280437" y="4600978"/>
                </a:cubicBezTo>
                <a:lnTo>
                  <a:pt x="1210012" y="4558194"/>
                </a:lnTo>
                <a:close/>
                <a:moveTo>
                  <a:pt x="4504196" y="1123307"/>
                </a:moveTo>
                <a:lnTo>
                  <a:pt x="4600155" y="1281260"/>
                </a:lnTo>
                <a:lnTo>
                  <a:pt x="4651549" y="1387948"/>
                </a:lnTo>
                <a:lnTo>
                  <a:pt x="1051796" y="4458318"/>
                </a:lnTo>
                <a:lnTo>
                  <a:pt x="890107" y="4337409"/>
                </a:lnTo>
                <a:lnTo>
                  <a:pt x="815466" y="4269570"/>
                </a:lnTo>
                <a:close/>
                <a:moveTo>
                  <a:pt x="4208691" y="750209"/>
                </a:moveTo>
                <a:lnTo>
                  <a:pt x="4336586" y="890930"/>
                </a:lnTo>
                <a:lnTo>
                  <a:pt x="4400742" y="976724"/>
                </a:lnTo>
                <a:lnTo>
                  <a:pt x="685518" y="4145584"/>
                </a:lnTo>
                <a:lnTo>
                  <a:pt x="558235" y="4005537"/>
                </a:lnTo>
                <a:lnTo>
                  <a:pt x="493533" y="3919013"/>
                </a:lnTo>
                <a:close/>
                <a:moveTo>
                  <a:pt x="3842277" y="437590"/>
                </a:moveTo>
                <a:lnTo>
                  <a:pt x="4004714" y="559058"/>
                </a:lnTo>
                <a:lnTo>
                  <a:pt x="4078676" y="626279"/>
                </a:lnTo>
                <a:lnTo>
                  <a:pt x="390146" y="3772372"/>
                </a:lnTo>
                <a:lnTo>
                  <a:pt x="294666" y="3615207"/>
                </a:lnTo>
                <a:lnTo>
                  <a:pt x="242863" y="3507671"/>
                </a:lnTo>
                <a:close/>
                <a:moveTo>
                  <a:pt x="3397884" y="191483"/>
                </a:moveTo>
                <a:lnTo>
                  <a:pt x="3400373" y="192394"/>
                </a:lnTo>
                <a:cubicBezTo>
                  <a:pt x="3473599" y="223366"/>
                  <a:pt x="3545004" y="257799"/>
                  <a:pt x="3614384" y="295489"/>
                </a:cubicBezTo>
                <a:lnTo>
                  <a:pt x="3683990" y="337775"/>
                </a:lnTo>
                <a:lnTo>
                  <a:pt x="167974" y="3336723"/>
                </a:lnTo>
                <a:lnTo>
                  <a:pt x="109245" y="3176263"/>
                </a:lnTo>
                <a:lnTo>
                  <a:pt x="71336" y="3028828"/>
                </a:lnTo>
                <a:close/>
                <a:moveTo>
                  <a:pt x="1766305" y="98002"/>
                </a:moveTo>
                <a:lnTo>
                  <a:pt x="235822" y="1403412"/>
                </a:lnTo>
                <a:lnTo>
                  <a:pt x="294666" y="1281260"/>
                </a:lnTo>
                <a:cubicBezTo>
                  <a:pt x="596180" y="726223"/>
                  <a:pt x="1106089" y="300821"/>
                  <a:pt x="1719381" y="110068"/>
                </a:cubicBezTo>
                <a:close/>
                <a:moveTo>
                  <a:pt x="2847780" y="35541"/>
                </a:moveTo>
                <a:lnTo>
                  <a:pt x="2940815" y="49740"/>
                </a:lnTo>
                <a:cubicBezTo>
                  <a:pt x="3020502" y="66046"/>
                  <a:pt x="3098778" y="86224"/>
                  <a:pt x="3175440" y="110068"/>
                </a:cubicBezTo>
                <a:lnTo>
                  <a:pt x="3205239" y="120974"/>
                </a:lnTo>
                <a:lnTo>
                  <a:pt x="31562" y="2827927"/>
                </a:lnTo>
                <a:lnTo>
                  <a:pt x="11817" y="2698551"/>
                </a:lnTo>
                <a:lnTo>
                  <a:pt x="0" y="2464525"/>
                </a:lnTo>
                <a:close/>
                <a:moveTo>
                  <a:pt x="2447410" y="0"/>
                </a:moveTo>
                <a:lnTo>
                  <a:pt x="2604819" y="7949"/>
                </a:lnTo>
                <a:lnTo>
                  <a:pt x="10672" y="2220599"/>
                </a:lnTo>
                <a:lnTo>
                  <a:pt x="11817" y="2197916"/>
                </a:lnTo>
                <a:cubicBezTo>
                  <a:pt x="20176" y="2115613"/>
                  <a:pt x="32610" y="2034516"/>
                  <a:pt x="48917" y="1954829"/>
                </a:cubicBezTo>
                <a:lnTo>
                  <a:pt x="100684" y="1753500"/>
                </a:lnTo>
                <a:lnTo>
                  <a:pt x="2129624" y="22937"/>
                </a:lnTo>
                <a:lnTo>
                  <a:pt x="2197093" y="12640"/>
                </a:lnTo>
                <a:cubicBezTo>
                  <a:pt x="2279395" y="4282"/>
                  <a:pt x="2362903" y="0"/>
                  <a:pt x="2447410" y="0"/>
                </a:cubicBezTo>
                <a:close/>
              </a:path>
            </a:pathLst>
          </a:custGeom>
          <a:solidFill>
            <a:schemeClr val="accent5">
              <a:alpha val="14901"/>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490" name="Google Shape;490;p92"/>
          <p:cNvSpPr/>
          <p:nvPr/>
        </p:nvSpPr>
        <p:spPr>
          <a:xfrm>
            <a:off x="0" y="2296540"/>
            <a:ext cx="6901650" cy="2318625"/>
          </a:xfrm>
          <a:prstGeom prst="rect">
            <a:avLst/>
          </a:prstGeom>
          <a:solidFill>
            <a:srgbClr val="0E0F3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491" name="Google Shape;491;p92"/>
          <p:cNvSpPr txBox="1"/>
          <p:nvPr/>
        </p:nvSpPr>
        <p:spPr>
          <a:xfrm>
            <a:off x="594554" y="1147923"/>
            <a:ext cx="3543975" cy="57712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3200">
                <a:solidFill>
                  <a:schemeClr val="lt1"/>
                </a:solidFill>
                <a:latin typeface="Roboto"/>
                <a:ea typeface="Roboto"/>
                <a:cs typeface="Roboto"/>
                <a:sym typeface="Roboto"/>
              </a:rPr>
              <a:t>Phishing Websites</a:t>
            </a:r>
            <a:endParaRPr sz="1000"/>
          </a:p>
        </p:txBody>
      </p:sp>
      <p:sp>
        <p:nvSpPr>
          <p:cNvPr id="492" name="Google Shape;492;p92"/>
          <p:cNvSpPr txBox="1"/>
          <p:nvPr/>
        </p:nvSpPr>
        <p:spPr>
          <a:xfrm>
            <a:off x="594563" y="1795594"/>
            <a:ext cx="2940300" cy="1404225"/>
          </a:xfrm>
          <a:prstGeom prst="rect">
            <a:avLst/>
          </a:prstGeom>
          <a:noFill/>
          <a:ln>
            <a:noFill/>
          </a:ln>
        </p:spPr>
        <p:txBody>
          <a:bodyPr anchorCtr="0" anchor="t" bIns="34275" lIns="68575" spcFirstLastPara="1" rIns="68575" wrap="square" tIns="34275">
            <a:noAutofit/>
          </a:bodyPr>
          <a:lstStyle/>
          <a:p>
            <a:pPr indent="0" lvl="0" marL="0" marR="0" rtl="0" algn="just">
              <a:lnSpc>
                <a:spcPct val="114000"/>
              </a:lnSpc>
              <a:spcBef>
                <a:spcPts val="0"/>
              </a:spcBef>
              <a:spcAft>
                <a:spcPts val="0"/>
              </a:spcAft>
              <a:buNone/>
            </a:pPr>
            <a:r>
              <a:rPr b="1" lang="en" sz="1300">
                <a:solidFill>
                  <a:srgbClr val="A5A5A5"/>
                </a:solidFill>
                <a:latin typeface="Quattrocento Sans"/>
                <a:ea typeface="Quattrocento Sans"/>
                <a:cs typeface="Quattrocento Sans"/>
                <a:sym typeface="Quattrocento Sans"/>
              </a:rPr>
              <a:t>It is a spoofed site which often appears as an exact replica of a legitimate site to the users, but it is actually a front which tricks users into providing sensitive information to a malicious cyber actor. </a:t>
            </a:r>
            <a:endParaRPr b="1" sz="1300">
              <a:solidFill>
                <a:srgbClr val="A5A5A5"/>
              </a:solidFill>
              <a:latin typeface="Quattrocento Sans"/>
              <a:ea typeface="Quattrocento Sans"/>
              <a:cs typeface="Quattrocento Sans"/>
              <a:sym typeface="Quattrocento Sans"/>
            </a:endParaRPr>
          </a:p>
        </p:txBody>
      </p:sp>
      <p:sp>
        <p:nvSpPr>
          <p:cNvPr id="493" name="Google Shape;493;p92"/>
          <p:cNvSpPr txBox="1"/>
          <p:nvPr/>
        </p:nvSpPr>
        <p:spPr>
          <a:xfrm>
            <a:off x="4404817" y="1118366"/>
            <a:ext cx="3108150" cy="196200"/>
          </a:xfrm>
          <a:prstGeom prst="rect">
            <a:avLst/>
          </a:prstGeom>
          <a:noFill/>
          <a:ln>
            <a:noFill/>
          </a:ln>
        </p:spPr>
        <p:txBody>
          <a:bodyPr anchorCtr="0" anchor="t" bIns="34275" lIns="68575" spcFirstLastPara="1" rIns="68575" wrap="square" tIns="34275">
            <a:noAutofit/>
          </a:bodyPr>
          <a:lstStyle/>
          <a:p>
            <a:pPr indent="-139700" lvl="0" marL="254000" marR="0" rtl="0" algn="l">
              <a:spcBef>
                <a:spcPts val="0"/>
              </a:spcBef>
              <a:spcAft>
                <a:spcPts val="0"/>
              </a:spcAft>
              <a:buClr>
                <a:srgbClr val="F2F2F2"/>
              </a:buClr>
              <a:buSzPts val="1000"/>
              <a:buFont typeface="Quattrocento Sans"/>
              <a:buChar char="●"/>
            </a:pPr>
            <a:r>
              <a:rPr lang="en" sz="1000">
                <a:solidFill>
                  <a:srgbClr val="F2F2F2"/>
                </a:solidFill>
                <a:latin typeface="Quattrocento Sans"/>
                <a:ea typeface="Quattrocento Sans"/>
                <a:cs typeface="Quattrocento Sans"/>
                <a:sym typeface="Quattrocento Sans"/>
              </a:rPr>
              <a:t>Creating awareness among users</a:t>
            </a:r>
            <a:endParaRPr sz="1300"/>
          </a:p>
        </p:txBody>
      </p:sp>
      <p:sp>
        <p:nvSpPr>
          <p:cNvPr id="494" name="Google Shape;494;p92"/>
          <p:cNvSpPr txBox="1"/>
          <p:nvPr/>
        </p:nvSpPr>
        <p:spPr>
          <a:xfrm>
            <a:off x="4404817" y="1382609"/>
            <a:ext cx="3108150" cy="196200"/>
          </a:xfrm>
          <a:prstGeom prst="rect">
            <a:avLst/>
          </a:prstGeom>
          <a:noFill/>
          <a:ln>
            <a:noFill/>
          </a:ln>
        </p:spPr>
        <p:txBody>
          <a:bodyPr anchorCtr="0" anchor="t" bIns="34275" lIns="68575" spcFirstLastPara="1" rIns="68575" wrap="square" tIns="34275">
            <a:noAutofit/>
          </a:bodyPr>
          <a:lstStyle/>
          <a:p>
            <a:pPr indent="-101600" lvl="0" marL="215900" marR="0" rtl="0" algn="l">
              <a:spcBef>
                <a:spcPts val="0"/>
              </a:spcBef>
              <a:spcAft>
                <a:spcPts val="0"/>
              </a:spcAft>
              <a:buClr>
                <a:srgbClr val="F2F2F2"/>
              </a:buClr>
              <a:buSzPts val="1000"/>
              <a:buFont typeface="Quattrocento Sans"/>
              <a:buChar char="●"/>
            </a:pPr>
            <a:r>
              <a:rPr lang="en" sz="1000">
                <a:solidFill>
                  <a:srgbClr val="F2F2F2"/>
                </a:solidFill>
                <a:latin typeface="Quattrocento Sans"/>
                <a:ea typeface="Quattrocento Sans"/>
                <a:cs typeface="Quattrocento Sans"/>
                <a:sym typeface="Quattrocento Sans"/>
              </a:rPr>
              <a:t> Have a blacklist of phishing websites ready</a:t>
            </a:r>
            <a:endParaRPr sz="1000"/>
          </a:p>
        </p:txBody>
      </p:sp>
      <p:sp>
        <p:nvSpPr>
          <p:cNvPr id="495" name="Google Shape;495;p92"/>
          <p:cNvSpPr txBox="1"/>
          <p:nvPr/>
        </p:nvSpPr>
        <p:spPr>
          <a:xfrm>
            <a:off x="4404825" y="1646850"/>
            <a:ext cx="3938400" cy="196200"/>
          </a:xfrm>
          <a:prstGeom prst="rect">
            <a:avLst/>
          </a:prstGeom>
          <a:noFill/>
          <a:ln>
            <a:noFill/>
          </a:ln>
        </p:spPr>
        <p:txBody>
          <a:bodyPr anchorCtr="0" anchor="t" bIns="34275" lIns="68575" spcFirstLastPara="1" rIns="68575" wrap="square" tIns="34275">
            <a:noAutofit/>
          </a:bodyPr>
          <a:lstStyle/>
          <a:p>
            <a:pPr indent="-101600" lvl="0" marL="215900" marR="0" rtl="0" algn="l">
              <a:spcBef>
                <a:spcPts val="0"/>
              </a:spcBef>
              <a:spcAft>
                <a:spcPts val="0"/>
              </a:spcAft>
              <a:buClr>
                <a:srgbClr val="F2F2F2"/>
              </a:buClr>
              <a:buSzPts val="1000"/>
              <a:buFont typeface="Quattrocento Sans"/>
              <a:buChar char="●"/>
            </a:pPr>
            <a:r>
              <a:rPr lang="en" sz="1000">
                <a:solidFill>
                  <a:srgbClr val="F2F2F2"/>
                </a:solidFill>
                <a:latin typeface="Quattrocento Sans"/>
                <a:ea typeface="Quattrocento Sans"/>
                <a:cs typeface="Quattrocento Sans"/>
                <a:sym typeface="Quattrocento Sans"/>
              </a:rPr>
              <a:t> Detect them in early appearance using Data  </a:t>
            </a:r>
            <a:endParaRPr sz="1000">
              <a:solidFill>
                <a:srgbClr val="F2F2F2"/>
              </a:solidFill>
              <a:latin typeface="Quattrocento Sans"/>
              <a:ea typeface="Quattrocento Sans"/>
              <a:cs typeface="Quattrocento Sans"/>
              <a:sym typeface="Quattrocento Sans"/>
            </a:endParaRPr>
          </a:p>
          <a:p>
            <a:pPr indent="0" lvl="0" marL="254000" marR="0" rtl="0" algn="l">
              <a:spcBef>
                <a:spcPts val="0"/>
              </a:spcBef>
              <a:spcAft>
                <a:spcPts val="0"/>
              </a:spcAft>
              <a:buNone/>
            </a:pPr>
            <a:r>
              <a:rPr lang="en" sz="1000">
                <a:solidFill>
                  <a:srgbClr val="F2F2F2"/>
                </a:solidFill>
                <a:latin typeface="Quattrocento Sans"/>
                <a:ea typeface="Quattrocento Sans"/>
                <a:cs typeface="Quattrocento Sans"/>
                <a:sym typeface="Quattrocento Sans"/>
              </a:rPr>
              <a:t>Mining techniques</a:t>
            </a:r>
            <a:endParaRPr sz="1000"/>
          </a:p>
        </p:txBody>
      </p:sp>
      <p:sp>
        <p:nvSpPr>
          <p:cNvPr id="496" name="Google Shape;496;p92"/>
          <p:cNvSpPr txBox="1"/>
          <p:nvPr/>
        </p:nvSpPr>
        <p:spPr>
          <a:xfrm>
            <a:off x="4368217" y="473186"/>
            <a:ext cx="3543975" cy="57712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600">
                <a:solidFill>
                  <a:schemeClr val="lt1"/>
                </a:solidFill>
                <a:latin typeface="Roboto"/>
                <a:ea typeface="Roboto"/>
                <a:cs typeface="Roboto"/>
                <a:sym typeface="Roboto"/>
              </a:rPr>
              <a:t>Steps that can be taken to avoid getting phished:</a:t>
            </a:r>
            <a:endParaRPr sz="200"/>
          </a:p>
        </p:txBody>
      </p:sp>
      <p:sp>
        <p:nvSpPr>
          <p:cNvPr id="497" name="Google Shape;497;p92"/>
          <p:cNvSpPr/>
          <p:nvPr/>
        </p:nvSpPr>
        <p:spPr>
          <a:xfrm>
            <a:off x="7361491" y="2583110"/>
            <a:ext cx="981675" cy="1167975"/>
          </a:xfrm>
          <a:prstGeom prst="roundRect">
            <a:avLst>
              <a:gd fmla="val 2131" name="adj"/>
            </a:avLst>
          </a:prstGeom>
          <a:solidFill>
            <a:schemeClr val="accent4"/>
          </a:solidFill>
          <a:ln>
            <a:noFill/>
          </a:ln>
          <a:effectLst>
            <a:outerShdw blurRad="203200" sx="94000" rotWithShape="0" algn="tl" dir="2700000" dist="266700" sy="94000">
              <a:srgbClr val="000000">
                <a:alpha val="784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498" name="Google Shape;498;p92"/>
          <p:cNvGrpSpPr/>
          <p:nvPr/>
        </p:nvGrpSpPr>
        <p:grpSpPr>
          <a:xfrm>
            <a:off x="6228654" y="2583100"/>
            <a:ext cx="981675" cy="1167975"/>
            <a:chOff x="8313923" y="3323771"/>
            <a:chExt cx="1308900" cy="1557300"/>
          </a:xfrm>
        </p:grpSpPr>
        <p:sp>
          <p:nvSpPr>
            <p:cNvPr id="499" name="Google Shape;499;p92"/>
            <p:cNvSpPr/>
            <p:nvPr/>
          </p:nvSpPr>
          <p:spPr>
            <a:xfrm>
              <a:off x="8313923" y="3323771"/>
              <a:ext cx="1308900" cy="1557300"/>
            </a:xfrm>
            <a:prstGeom prst="roundRect">
              <a:avLst>
                <a:gd fmla="val 2131" name="adj"/>
              </a:avLst>
            </a:prstGeom>
            <a:solidFill>
              <a:schemeClr val="accent3"/>
            </a:solidFill>
            <a:ln>
              <a:noFill/>
            </a:ln>
            <a:effectLst>
              <a:outerShdw blurRad="203200" sx="94000" rotWithShape="0" algn="tl" dir="2700000" dist="266700" sy="94000">
                <a:srgbClr val="000000">
                  <a:alpha val="784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500" name="Google Shape;500;p92"/>
            <p:cNvSpPr txBox="1"/>
            <p:nvPr/>
          </p:nvSpPr>
          <p:spPr>
            <a:xfrm>
              <a:off x="8378374" y="3609838"/>
              <a:ext cx="1180200" cy="523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100"/>
            </a:p>
          </p:txBody>
        </p:sp>
      </p:grpSp>
      <p:sp>
        <p:nvSpPr>
          <p:cNvPr id="501" name="Google Shape;501;p92"/>
          <p:cNvSpPr/>
          <p:nvPr/>
        </p:nvSpPr>
        <p:spPr>
          <a:xfrm>
            <a:off x="5095828" y="2583053"/>
            <a:ext cx="981675" cy="1167975"/>
          </a:xfrm>
          <a:prstGeom prst="roundRect">
            <a:avLst>
              <a:gd fmla="val 2131" name="adj"/>
            </a:avLst>
          </a:prstGeom>
          <a:solidFill>
            <a:schemeClr val="accent2"/>
          </a:solidFill>
          <a:ln>
            <a:noFill/>
          </a:ln>
          <a:effectLst>
            <a:outerShdw blurRad="203200" sx="94000" rotWithShape="0" algn="tl" dir="2700000" dist="266700" sy="94000">
              <a:srgbClr val="000000">
                <a:alpha val="784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502" name="Google Shape;502;p92"/>
          <p:cNvSpPr/>
          <p:nvPr/>
        </p:nvSpPr>
        <p:spPr>
          <a:xfrm>
            <a:off x="3962973" y="2583063"/>
            <a:ext cx="981675" cy="1167975"/>
          </a:xfrm>
          <a:prstGeom prst="roundRect">
            <a:avLst>
              <a:gd fmla="val 2131" name="adj"/>
            </a:avLst>
          </a:prstGeom>
          <a:solidFill>
            <a:schemeClr val="accent1"/>
          </a:solidFill>
          <a:ln>
            <a:noFill/>
          </a:ln>
          <a:effectLst>
            <a:outerShdw blurRad="203200" sx="94000" rotWithShape="0" algn="tl" dir="2700000" dist="266700" sy="94000">
              <a:srgbClr val="000000">
                <a:alpha val="784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pic>
        <p:nvPicPr>
          <p:cNvPr id="503" name="Google Shape;503;p92"/>
          <p:cNvPicPr preferRelativeResize="0"/>
          <p:nvPr/>
        </p:nvPicPr>
        <p:blipFill>
          <a:blip r:embed="rId3">
            <a:alphaModFix/>
          </a:blip>
          <a:stretch>
            <a:fillRect/>
          </a:stretch>
        </p:blipFill>
        <p:spPr>
          <a:xfrm>
            <a:off x="4025241" y="2645780"/>
            <a:ext cx="857250" cy="1042636"/>
          </a:xfrm>
          <a:prstGeom prst="rect">
            <a:avLst/>
          </a:prstGeom>
          <a:noFill/>
          <a:ln>
            <a:noFill/>
          </a:ln>
        </p:spPr>
      </p:pic>
      <p:pic>
        <p:nvPicPr>
          <p:cNvPr id="504" name="Google Shape;504;p92"/>
          <p:cNvPicPr preferRelativeResize="0"/>
          <p:nvPr/>
        </p:nvPicPr>
        <p:blipFill rotWithShape="1">
          <a:blip r:embed="rId4">
            <a:alphaModFix/>
          </a:blip>
          <a:srcRect b="0" l="5132" r="0" t="0"/>
          <a:stretch/>
        </p:blipFill>
        <p:spPr>
          <a:xfrm>
            <a:off x="5144606" y="2653631"/>
            <a:ext cx="884081" cy="1021519"/>
          </a:xfrm>
          <a:prstGeom prst="rect">
            <a:avLst/>
          </a:prstGeom>
          <a:noFill/>
          <a:ln>
            <a:noFill/>
          </a:ln>
        </p:spPr>
      </p:pic>
      <p:pic>
        <p:nvPicPr>
          <p:cNvPr id="505" name="Google Shape;505;p92"/>
          <p:cNvPicPr preferRelativeResize="0"/>
          <p:nvPr/>
        </p:nvPicPr>
        <p:blipFill>
          <a:blip r:embed="rId5">
            <a:alphaModFix/>
          </a:blip>
          <a:stretch>
            <a:fillRect/>
          </a:stretch>
        </p:blipFill>
        <p:spPr>
          <a:xfrm>
            <a:off x="6290869" y="2646112"/>
            <a:ext cx="857250" cy="1041949"/>
          </a:xfrm>
          <a:prstGeom prst="rect">
            <a:avLst/>
          </a:prstGeom>
          <a:noFill/>
          <a:ln>
            <a:noFill/>
          </a:ln>
        </p:spPr>
      </p:pic>
      <p:pic>
        <p:nvPicPr>
          <p:cNvPr id="506" name="Google Shape;506;p92"/>
          <p:cNvPicPr preferRelativeResize="0"/>
          <p:nvPr/>
        </p:nvPicPr>
        <p:blipFill rotWithShape="1">
          <a:blip r:embed="rId6">
            <a:alphaModFix/>
          </a:blip>
          <a:srcRect b="0" l="999" r="0" t="0"/>
          <a:stretch/>
        </p:blipFill>
        <p:spPr>
          <a:xfrm>
            <a:off x="7414716" y="2636888"/>
            <a:ext cx="875240" cy="1060423"/>
          </a:xfrm>
          <a:prstGeom prst="rect">
            <a:avLst/>
          </a:prstGeom>
          <a:noFill/>
          <a:ln>
            <a:noFill/>
          </a:ln>
        </p:spPr>
      </p:pic>
      <p:pic>
        <p:nvPicPr>
          <p:cNvPr id="507" name="Google Shape;507;p92"/>
          <p:cNvPicPr preferRelativeResize="0"/>
          <p:nvPr/>
        </p:nvPicPr>
        <p:blipFill>
          <a:blip r:embed="rId7">
            <a:alphaModFix/>
          </a:blip>
          <a:stretch>
            <a:fillRect/>
          </a:stretch>
        </p:blipFill>
        <p:spPr>
          <a:xfrm>
            <a:off x="4882472" y="3925331"/>
            <a:ext cx="2515444" cy="254269"/>
          </a:xfrm>
          <a:prstGeom prst="rect">
            <a:avLst/>
          </a:prstGeom>
          <a:noFill/>
          <a:ln>
            <a:noFill/>
          </a:ln>
        </p:spPr>
      </p:pic>
      <p:sp>
        <p:nvSpPr>
          <p:cNvPr id="508" name="Google Shape;508;p92"/>
          <p:cNvSpPr/>
          <p:nvPr/>
        </p:nvSpPr>
        <p:spPr>
          <a:xfrm>
            <a:off x="229256" y="238800"/>
            <a:ext cx="933075" cy="468450"/>
          </a:xfrm>
          <a:prstGeom prst="rect">
            <a:avLst/>
          </a:prstGeom>
          <a:solidFill>
            <a:srgbClr val="02031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20124D"/>
              </a:solidFill>
            </a:endParaRPr>
          </a:p>
        </p:txBody>
      </p:sp>
      <p:sp>
        <p:nvSpPr>
          <p:cNvPr id="509" name="Google Shape;509;p92"/>
          <p:cNvSpPr/>
          <p:nvPr/>
        </p:nvSpPr>
        <p:spPr>
          <a:xfrm>
            <a:off x="6949969" y="4762256"/>
            <a:ext cx="1348650" cy="315675"/>
          </a:xfrm>
          <a:prstGeom prst="rect">
            <a:avLst/>
          </a:prstGeom>
          <a:solidFill>
            <a:srgbClr val="02031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20124D"/>
              </a:solidFill>
            </a:endParaRPr>
          </a:p>
        </p:txBody>
      </p:sp>
      <p:sp>
        <p:nvSpPr>
          <p:cNvPr id="510" name="Google Shape;510;p92"/>
          <p:cNvSpPr/>
          <p:nvPr/>
        </p:nvSpPr>
        <p:spPr>
          <a:xfrm>
            <a:off x="151256" y="4775306"/>
            <a:ext cx="1348650" cy="289575"/>
          </a:xfrm>
          <a:prstGeom prst="rect">
            <a:avLst/>
          </a:prstGeom>
          <a:solidFill>
            <a:srgbClr val="02031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20124D"/>
              </a:solidFill>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490"/>
                                        </p:tgtEl>
                                        <p:attrNameLst>
                                          <p:attrName>style.visibility</p:attrName>
                                        </p:attrNameLst>
                                      </p:cBhvr>
                                      <p:to>
                                        <p:strVal val="visible"/>
                                      </p:to>
                                    </p:set>
                                    <p:anim calcmode="lin" valueType="num">
                                      <p:cBhvr additive="base">
                                        <p:cTn dur="750"/>
                                        <p:tgtEl>
                                          <p:spTgt spid="490"/>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750"/>
                                  </p:stCondLst>
                                  <p:childTnLst>
                                    <p:set>
                                      <p:cBhvr>
                                        <p:cTn dur="1" fill="hold">
                                          <p:stCondLst>
                                            <p:cond delay="0"/>
                                          </p:stCondLst>
                                        </p:cTn>
                                        <p:tgtEl>
                                          <p:spTgt spid="492"/>
                                        </p:tgtEl>
                                        <p:attrNameLst>
                                          <p:attrName>style.visibility</p:attrName>
                                        </p:attrNameLst>
                                      </p:cBhvr>
                                      <p:to>
                                        <p:strVal val="visible"/>
                                      </p:to>
                                    </p:set>
                                    <p:animEffect filter="fade" transition="in">
                                      <p:cBhvr>
                                        <p:cTn dur="750"/>
                                        <p:tgtEl>
                                          <p:spTgt spid="4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7"/>
                                        </p:tgtEl>
                                        <p:attrNameLst>
                                          <p:attrName>style.visibility</p:attrName>
                                        </p:attrNameLst>
                                      </p:cBhvr>
                                      <p:to>
                                        <p:strVal val="visible"/>
                                      </p:to>
                                    </p:set>
                                    <p:animEffect filter="fade" transition="in">
                                      <p:cBhvr>
                                        <p:cTn dur="1000"/>
                                        <p:tgtEl>
                                          <p:spTgt spid="497"/>
                                        </p:tgtEl>
                                      </p:cBhvr>
                                    </p:animEffect>
                                  </p:childTnLst>
                                </p:cTn>
                              </p:par>
                              <p:par>
                                <p:cTn fill="hold" nodeType="withEffect" presetClass="entr" presetID="10" presetSubtype="0">
                                  <p:stCondLst>
                                    <p:cond delay="0"/>
                                  </p:stCondLst>
                                  <p:childTnLst>
                                    <p:set>
                                      <p:cBhvr>
                                        <p:cTn dur="1" fill="hold">
                                          <p:stCondLst>
                                            <p:cond delay="0"/>
                                          </p:stCondLst>
                                        </p:cTn>
                                        <p:tgtEl>
                                          <p:spTgt spid="498"/>
                                        </p:tgtEl>
                                        <p:attrNameLst>
                                          <p:attrName>style.visibility</p:attrName>
                                        </p:attrNameLst>
                                      </p:cBhvr>
                                      <p:to>
                                        <p:strVal val="visible"/>
                                      </p:to>
                                    </p:set>
                                    <p:animEffect filter="fade" transition="in">
                                      <p:cBhvr>
                                        <p:cTn dur="1000"/>
                                        <p:tgtEl>
                                          <p:spTgt spid="498"/>
                                        </p:tgtEl>
                                      </p:cBhvr>
                                    </p:animEffect>
                                  </p:childTnLst>
                                </p:cTn>
                              </p:par>
                              <p:par>
                                <p:cTn fill="hold" nodeType="with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1000"/>
                                        <p:tgtEl>
                                          <p:spTgt spid="501"/>
                                        </p:tgtEl>
                                      </p:cBhvr>
                                    </p:animEffect>
                                  </p:childTnLst>
                                </p:cTn>
                              </p:par>
                              <p:par>
                                <p:cTn fill="hold" nodeType="with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1000"/>
                                        <p:tgtEl>
                                          <p:spTgt spid="502"/>
                                        </p:tgtEl>
                                      </p:cBhvr>
                                    </p:animEffect>
                                  </p:childTnLst>
                                </p:cTn>
                              </p:par>
                              <p:par>
                                <p:cTn fill="hold" nodeType="withEffect" presetClass="entr" presetID="10" presetSubtype="0">
                                  <p:stCondLst>
                                    <p:cond delay="0"/>
                                  </p:stCondLst>
                                  <p:childTnLst>
                                    <p:set>
                                      <p:cBhvr>
                                        <p:cTn dur="1" fill="hold">
                                          <p:stCondLst>
                                            <p:cond delay="0"/>
                                          </p:stCondLst>
                                        </p:cTn>
                                        <p:tgtEl>
                                          <p:spTgt spid="503"/>
                                        </p:tgtEl>
                                        <p:attrNameLst>
                                          <p:attrName>style.visibility</p:attrName>
                                        </p:attrNameLst>
                                      </p:cBhvr>
                                      <p:to>
                                        <p:strVal val="visible"/>
                                      </p:to>
                                    </p:set>
                                    <p:animEffect filter="fade" transition="in">
                                      <p:cBhvr>
                                        <p:cTn dur="1000"/>
                                        <p:tgtEl>
                                          <p:spTgt spid="503"/>
                                        </p:tgtEl>
                                      </p:cBhvr>
                                    </p:animEffect>
                                  </p:childTnLst>
                                </p:cTn>
                              </p:par>
                              <p:par>
                                <p:cTn fill="hold" nodeType="withEffect" presetClass="entr" presetID="10" presetSubtype="0">
                                  <p:stCondLst>
                                    <p:cond delay="0"/>
                                  </p:stCondLst>
                                  <p:childTnLst>
                                    <p:set>
                                      <p:cBhvr>
                                        <p:cTn dur="1" fill="hold">
                                          <p:stCondLst>
                                            <p:cond delay="0"/>
                                          </p:stCondLst>
                                        </p:cTn>
                                        <p:tgtEl>
                                          <p:spTgt spid="504"/>
                                        </p:tgtEl>
                                        <p:attrNameLst>
                                          <p:attrName>style.visibility</p:attrName>
                                        </p:attrNameLst>
                                      </p:cBhvr>
                                      <p:to>
                                        <p:strVal val="visible"/>
                                      </p:to>
                                    </p:set>
                                    <p:animEffect filter="fade" transition="in">
                                      <p:cBhvr>
                                        <p:cTn dur="1000"/>
                                        <p:tgtEl>
                                          <p:spTgt spid="504"/>
                                        </p:tgtEl>
                                      </p:cBhvr>
                                    </p:animEffect>
                                  </p:childTnLst>
                                </p:cTn>
                              </p:par>
                              <p:par>
                                <p:cTn fill="hold" nodeType="withEffect" presetClass="entr" presetID="10" presetSubtype="0">
                                  <p:stCondLst>
                                    <p:cond delay="0"/>
                                  </p:stCondLst>
                                  <p:childTnLst>
                                    <p:set>
                                      <p:cBhvr>
                                        <p:cTn dur="1" fill="hold">
                                          <p:stCondLst>
                                            <p:cond delay="0"/>
                                          </p:stCondLst>
                                        </p:cTn>
                                        <p:tgtEl>
                                          <p:spTgt spid="505"/>
                                        </p:tgtEl>
                                        <p:attrNameLst>
                                          <p:attrName>style.visibility</p:attrName>
                                        </p:attrNameLst>
                                      </p:cBhvr>
                                      <p:to>
                                        <p:strVal val="visible"/>
                                      </p:to>
                                    </p:set>
                                    <p:animEffect filter="fade" transition="in">
                                      <p:cBhvr>
                                        <p:cTn dur="1000"/>
                                        <p:tgtEl>
                                          <p:spTgt spid="505"/>
                                        </p:tgtEl>
                                      </p:cBhvr>
                                    </p:animEffect>
                                  </p:childTnLst>
                                </p:cTn>
                              </p:par>
                              <p:par>
                                <p:cTn fill="hold" nodeType="withEffect" presetClass="entr" presetID="10" presetSubtype="0">
                                  <p:stCondLst>
                                    <p:cond delay="0"/>
                                  </p:stCondLst>
                                  <p:childTnLst>
                                    <p:set>
                                      <p:cBhvr>
                                        <p:cTn dur="1" fill="hold">
                                          <p:stCondLst>
                                            <p:cond delay="0"/>
                                          </p:stCondLst>
                                        </p:cTn>
                                        <p:tgtEl>
                                          <p:spTgt spid="506"/>
                                        </p:tgtEl>
                                        <p:attrNameLst>
                                          <p:attrName>style.visibility</p:attrName>
                                        </p:attrNameLst>
                                      </p:cBhvr>
                                      <p:to>
                                        <p:strVal val="visible"/>
                                      </p:to>
                                    </p:set>
                                    <p:animEffect filter="fade" transition="in">
                                      <p:cBhvr>
                                        <p:cTn dur="1000"/>
                                        <p:tgtEl>
                                          <p:spTgt spid="506"/>
                                        </p:tgtEl>
                                      </p:cBhvr>
                                    </p:animEffect>
                                  </p:childTnLst>
                                </p:cTn>
                              </p:par>
                              <p:par>
                                <p:cTn fill="hold" nodeType="with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1000"/>
                                        <p:tgtEl>
                                          <p:spTgt spid="5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496"/>
                                        </p:tgtEl>
                                        <p:attrNameLst>
                                          <p:attrName>style.visibility</p:attrName>
                                        </p:attrNameLst>
                                      </p:cBhvr>
                                      <p:to>
                                        <p:strVal val="visible"/>
                                      </p:to>
                                    </p:set>
                                    <p:anim calcmode="lin" valueType="num">
                                      <p:cBhvr additive="base">
                                        <p:cTn dur="1000"/>
                                        <p:tgtEl>
                                          <p:spTgt spid="496"/>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493"/>
                                        </p:tgtEl>
                                        <p:attrNameLst>
                                          <p:attrName>style.visibility</p:attrName>
                                        </p:attrNameLst>
                                      </p:cBhvr>
                                      <p:to>
                                        <p:strVal val="visible"/>
                                      </p:to>
                                    </p:set>
                                    <p:anim calcmode="lin" valueType="num">
                                      <p:cBhvr additive="base">
                                        <p:cTn dur="1000"/>
                                        <p:tgtEl>
                                          <p:spTgt spid="493"/>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2">
                                  <p:stCondLst>
                                    <p:cond delay="0"/>
                                  </p:stCondLst>
                                  <p:childTnLst>
                                    <p:set>
                                      <p:cBhvr>
                                        <p:cTn dur="1" fill="hold">
                                          <p:stCondLst>
                                            <p:cond delay="0"/>
                                          </p:stCondLst>
                                        </p:cTn>
                                        <p:tgtEl>
                                          <p:spTgt spid="494"/>
                                        </p:tgtEl>
                                        <p:attrNameLst>
                                          <p:attrName>style.visibility</p:attrName>
                                        </p:attrNameLst>
                                      </p:cBhvr>
                                      <p:to>
                                        <p:strVal val="visible"/>
                                      </p:to>
                                    </p:set>
                                    <p:anim calcmode="lin" valueType="num">
                                      <p:cBhvr additive="base">
                                        <p:cTn dur="1000"/>
                                        <p:tgtEl>
                                          <p:spTgt spid="494"/>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2">
                                  <p:stCondLst>
                                    <p:cond delay="0"/>
                                  </p:stCondLst>
                                  <p:childTnLst>
                                    <p:set>
                                      <p:cBhvr>
                                        <p:cTn dur="1" fill="hold">
                                          <p:stCondLst>
                                            <p:cond delay="0"/>
                                          </p:stCondLst>
                                        </p:cTn>
                                        <p:tgtEl>
                                          <p:spTgt spid="495"/>
                                        </p:tgtEl>
                                        <p:attrNameLst>
                                          <p:attrName>style.visibility</p:attrName>
                                        </p:attrNameLst>
                                      </p:cBhvr>
                                      <p:to>
                                        <p:strVal val="visible"/>
                                      </p:to>
                                    </p:set>
                                    <p:anim calcmode="lin" valueType="num">
                                      <p:cBhvr additive="base">
                                        <p:cTn dur="1000"/>
                                        <p:tgtEl>
                                          <p:spTgt spid="49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sp>
        <p:nvSpPr>
          <p:cNvPr id="1293" name="Google Shape;1293;p110"/>
          <p:cNvSpPr/>
          <p:nvPr/>
        </p:nvSpPr>
        <p:spPr>
          <a:xfrm>
            <a:off x="2086897" y="86647"/>
            <a:ext cx="4970206" cy="4970206"/>
          </a:xfrm>
          <a:prstGeom prst="ellipse">
            <a:avLst/>
          </a:prstGeom>
          <a:solidFill>
            <a:schemeClr val="accent1">
              <a:alpha val="0"/>
            </a:schemeClr>
          </a:solidFill>
          <a:ln cap="flat" cmpd="sng" w="12700">
            <a:solidFill>
              <a:schemeClr val="lt1">
                <a:alpha val="4705"/>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294" name="Google Shape;1294;p110"/>
          <p:cNvSpPr/>
          <p:nvPr/>
        </p:nvSpPr>
        <p:spPr>
          <a:xfrm>
            <a:off x="2679538" y="679288"/>
            <a:ext cx="3784924" cy="3784924"/>
          </a:xfrm>
          <a:prstGeom prst="ellipse">
            <a:avLst/>
          </a:prstGeom>
          <a:solidFill>
            <a:schemeClr val="accent1">
              <a:alpha val="0"/>
            </a:schemeClr>
          </a:solidFill>
          <a:ln cap="flat" cmpd="sng" w="12700">
            <a:solidFill>
              <a:schemeClr val="lt1">
                <a:alpha val="4705"/>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295" name="Google Shape;1295;p110"/>
          <p:cNvSpPr/>
          <p:nvPr/>
        </p:nvSpPr>
        <p:spPr>
          <a:xfrm>
            <a:off x="3292578" y="1292328"/>
            <a:ext cx="2558844" cy="2558844"/>
          </a:xfrm>
          <a:prstGeom prst="ellipse">
            <a:avLst/>
          </a:prstGeom>
          <a:solidFill>
            <a:schemeClr val="accent1">
              <a:alpha val="0"/>
            </a:schemeClr>
          </a:solidFill>
          <a:ln cap="flat" cmpd="sng" w="12700">
            <a:solidFill>
              <a:schemeClr val="lt1">
                <a:alpha val="4705"/>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296" name="Google Shape;1296;p110"/>
          <p:cNvSpPr/>
          <p:nvPr/>
        </p:nvSpPr>
        <p:spPr>
          <a:xfrm>
            <a:off x="0" y="460295"/>
            <a:ext cx="1398001" cy="1398001"/>
          </a:xfrm>
          <a:custGeom>
            <a:rect b="b" l="l" r="r" t="t"/>
            <a:pathLst>
              <a:path extrusionOk="0" h="1789190" w="1789190">
                <a:moveTo>
                  <a:pt x="1789190" y="1628237"/>
                </a:moveTo>
                <a:lnTo>
                  <a:pt x="1789190" y="1789190"/>
                </a:lnTo>
                <a:lnTo>
                  <a:pt x="1628236" y="1789190"/>
                </a:lnTo>
                <a:close/>
                <a:moveTo>
                  <a:pt x="1789190" y="1195965"/>
                </a:moveTo>
                <a:lnTo>
                  <a:pt x="1789190" y="1441911"/>
                </a:lnTo>
                <a:lnTo>
                  <a:pt x="1441911" y="1789190"/>
                </a:lnTo>
                <a:lnTo>
                  <a:pt x="1195965" y="1789190"/>
                </a:lnTo>
                <a:close/>
                <a:moveTo>
                  <a:pt x="1789190" y="757084"/>
                </a:moveTo>
                <a:lnTo>
                  <a:pt x="1789190" y="1009640"/>
                </a:lnTo>
                <a:lnTo>
                  <a:pt x="1009640" y="1789190"/>
                </a:lnTo>
                <a:lnTo>
                  <a:pt x="757084" y="1789190"/>
                </a:lnTo>
                <a:close/>
                <a:moveTo>
                  <a:pt x="1789190" y="318204"/>
                </a:moveTo>
                <a:lnTo>
                  <a:pt x="1789190" y="570760"/>
                </a:lnTo>
                <a:lnTo>
                  <a:pt x="570759" y="1789190"/>
                </a:lnTo>
                <a:lnTo>
                  <a:pt x="318203" y="1789190"/>
                </a:lnTo>
                <a:close/>
                <a:moveTo>
                  <a:pt x="1668512" y="0"/>
                </a:moveTo>
                <a:lnTo>
                  <a:pt x="1789190" y="0"/>
                </a:lnTo>
                <a:lnTo>
                  <a:pt x="1789190" y="131878"/>
                </a:lnTo>
                <a:lnTo>
                  <a:pt x="131878" y="1789190"/>
                </a:lnTo>
                <a:lnTo>
                  <a:pt x="0" y="1789190"/>
                </a:lnTo>
                <a:lnTo>
                  <a:pt x="0" y="1668512"/>
                </a:lnTo>
                <a:close/>
                <a:moveTo>
                  <a:pt x="1229631" y="0"/>
                </a:moveTo>
                <a:lnTo>
                  <a:pt x="1482187" y="0"/>
                </a:lnTo>
                <a:lnTo>
                  <a:pt x="0" y="1482187"/>
                </a:lnTo>
                <a:lnTo>
                  <a:pt x="0" y="1229631"/>
                </a:lnTo>
                <a:close/>
                <a:moveTo>
                  <a:pt x="790750" y="0"/>
                </a:moveTo>
                <a:lnTo>
                  <a:pt x="1043306" y="0"/>
                </a:lnTo>
                <a:lnTo>
                  <a:pt x="0" y="1043306"/>
                </a:lnTo>
                <a:lnTo>
                  <a:pt x="0" y="790750"/>
                </a:lnTo>
                <a:close/>
                <a:moveTo>
                  <a:pt x="351869" y="0"/>
                </a:moveTo>
                <a:lnTo>
                  <a:pt x="604425" y="0"/>
                </a:lnTo>
                <a:lnTo>
                  <a:pt x="0" y="604424"/>
                </a:lnTo>
                <a:lnTo>
                  <a:pt x="0" y="351869"/>
                </a:lnTo>
                <a:close/>
                <a:moveTo>
                  <a:pt x="0" y="0"/>
                </a:moveTo>
                <a:lnTo>
                  <a:pt x="165544" y="0"/>
                </a:lnTo>
                <a:lnTo>
                  <a:pt x="0" y="165544"/>
                </a:lnTo>
                <a:close/>
              </a:path>
            </a:pathLst>
          </a:custGeom>
          <a:solidFill>
            <a:schemeClr val="accent6">
              <a:alpha val="24705"/>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297" name="Google Shape;1297;p110"/>
          <p:cNvSpPr/>
          <p:nvPr/>
        </p:nvSpPr>
        <p:spPr>
          <a:xfrm>
            <a:off x="7707677" y="4208929"/>
            <a:ext cx="1085171" cy="1085549"/>
          </a:xfrm>
          <a:custGeom>
            <a:rect b="b" l="l" r="r" t="t"/>
            <a:pathLst>
              <a:path extrusionOk="0" h="4896466" w="4894762">
                <a:moveTo>
                  <a:pt x="4659977" y="3491024"/>
                </a:moveTo>
                <a:lnTo>
                  <a:pt x="4600155" y="3615207"/>
                </a:lnTo>
                <a:cubicBezTo>
                  <a:pt x="4298641" y="4170244"/>
                  <a:pt x="3788731" y="4595645"/>
                  <a:pt x="3175440" y="4786399"/>
                </a:cubicBezTo>
                <a:lnTo>
                  <a:pt x="3126507" y="4798981"/>
                </a:lnTo>
                <a:close/>
                <a:moveTo>
                  <a:pt x="4884212" y="2674618"/>
                </a:moveTo>
                <a:lnTo>
                  <a:pt x="4883003" y="2698551"/>
                </a:lnTo>
                <a:cubicBezTo>
                  <a:pt x="4874645" y="2780853"/>
                  <a:pt x="4862210" y="2861951"/>
                  <a:pt x="4845904" y="2941638"/>
                </a:cubicBezTo>
                <a:lnTo>
                  <a:pt x="4794531" y="3141433"/>
                </a:lnTo>
                <a:lnTo>
                  <a:pt x="2763488" y="4873790"/>
                </a:lnTo>
                <a:lnTo>
                  <a:pt x="2697728" y="4883826"/>
                </a:lnTo>
                <a:cubicBezTo>
                  <a:pt x="2615425" y="4892185"/>
                  <a:pt x="2531918" y="4896466"/>
                  <a:pt x="2447410" y="4896466"/>
                </a:cubicBezTo>
                <a:lnTo>
                  <a:pt x="2288679" y="4888451"/>
                </a:lnTo>
                <a:close/>
                <a:moveTo>
                  <a:pt x="4863096" y="2067481"/>
                </a:moveTo>
                <a:lnTo>
                  <a:pt x="4883003" y="2197916"/>
                </a:lnTo>
                <a:lnTo>
                  <a:pt x="4894762" y="2430794"/>
                </a:lnTo>
                <a:lnTo>
                  <a:pt x="2045850" y="4860744"/>
                </a:lnTo>
                <a:lnTo>
                  <a:pt x="1954006" y="4846727"/>
                </a:lnTo>
                <a:cubicBezTo>
                  <a:pt x="1874319" y="4830421"/>
                  <a:pt x="1796042" y="4810243"/>
                  <a:pt x="1719381" y="4786399"/>
                </a:cubicBezTo>
                <a:lnTo>
                  <a:pt x="1688601" y="4775133"/>
                </a:lnTo>
                <a:close/>
                <a:moveTo>
                  <a:pt x="4726513" y="1558831"/>
                </a:moveTo>
                <a:lnTo>
                  <a:pt x="4785575" y="1720203"/>
                </a:lnTo>
                <a:lnTo>
                  <a:pt x="4823233" y="1866658"/>
                </a:lnTo>
                <a:lnTo>
                  <a:pt x="1495956" y="4704624"/>
                </a:lnTo>
                <a:lnTo>
                  <a:pt x="1494447" y="4704072"/>
                </a:lnTo>
                <a:cubicBezTo>
                  <a:pt x="1421222" y="4673100"/>
                  <a:pt x="1349817" y="4638667"/>
                  <a:pt x="1280437" y="4600978"/>
                </a:cubicBezTo>
                <a:lnTo>
                  <a:pt x="1210012" y="4558194"/>
                </a:lnTo>
                <a:close/>
                <a:moveTo>
                  <a:pt x="4504196" y="1123307"/>
                </a:moveTo>
                <a:lnTo>
                  <a:pt x="4600155" y="1281260"/>
                </a:lnTo>
                <a:lnTo>
                  <a:pt x="4651549" y="1387948"/>
                </a:lnTo>
                <a:lnTo>
                  <a:pt x="1051796" y="4458318"/>
                </a:lnTo>
                <a:lnTo>
                  <a:pt x="890107" y="4337409"/>
                </a:lnTo>
                <a:lnTo>
                  <a:pt x="815466" y="4269570"/>
                </a:lnTo>
                <a:close/>
                <a:moveTo>
                  <a:pt x="4208691" y="750209"/>
                </a:moveTo>
                <a:lnTo>
                  <a:pt x="4336586" y="890930"/>
                </a:lnTo>
                <a:lnTo>
                  <a:pt x="4400742" y="976724"/>
                </a:lnTo>
                <a:lnTo>
                  <a:pt x="685518" y="4145584"/>
                </a:lnTo>
                <a:lnTo>
                  <a:pt x="558235" y="4005537"/>
                </a:lnTo>
                <a:lnTo>
                  <a:pt x="493533" y="3919013"/>
                </a:lnTo>
                <a:close/>
                <a:moveTo>
                  <a:pt x="3842277" y="437590"/>
                </a:moveTo>
                <a:lnTo>
                  <a:pt x="4004714" y="559058"/>
                </a:lnTo>
                <a:lnTo>
                  <a:pt x="4078676" y="626279"/>
                </a:lnTo>
                <a:lnTo>
                  <a:pt x="390146" y="3772372"/>
                </a:lnTo>
                <a:lnTo>
                  <a:pt x="294666" y="3615207"/>
                </a:lnTo>
                <a:lnTo>
                  <a:pt x="242863" y="3507671"/>
                </a:lnTo>
                <a:close/>
                <a:moveTo>
                  <a:pt x="3397884" y="191483"/>
                </a:moveTo>
                <a:lnTo>
                  <a:pt x="3400373" y="192394"/>
                </a:lnTo>
                <a:cubicBezTo>
                  <a:pt x="3473599" y="223366"/>
                  <a:pt x="3545004" y="257799"/>
                  <a:pt x="3614384" y="295489"/>
                </a:cubicBezTo>
                <a:lnTo>
                  <a:pt x="3683990" y="337775"/>
                </a:lnTo>
                <a:lnTo>
                  <a:pt x="167974" y="3336723"/>
                </a:lnTo>
                <a:lnTo>
                  <a:pt x="109245" y="3176263"/>
                </a:lnTo>
                <a:lnTo>
                  <a:pt x="71336" y="3028828"/>
                </a:lnTo>
                <a:close/>
                <a:moveTo>
                  <a:pt x="1766305" y="98002"/>
                </a:moveTo>
                <a:lnTo>
                  <a:pt x="235822" y="1403412"/>
                </a:lnTo>
                <a:lnTo>
                  <a:pt x="294666" y="1281260"/>
                </a:lnTo>
                <a:cubicBezTo>
                  <a:pt x="596180" y="726223"/>
                  <a:pt x="1106089" y="300821"/>
                  <a:pt x="1719381" y="110068"/>
                </a:cubicBezTo>
                <a:close/>
                <a:moveTo>
                  <a:pt x="2847780" y="35541"/>
                </a:moveTo>
                <a:lnTo>
                  <a:pt x="2940815" y="49740"/>
                </a:lnTo>
                <a:cubicBezTo>
                  <a:pt x="3020502" y="66046"/>
                  <a:pt x="3098778" y="86224"/>
                  <a:pt x="3175440" y="110068"/>
                </a:cubicBezTo>
                <a:lnTo>
                  <a:pt x="3205239" y="120974"/>
                </a:lnTo>
                <a:lnTo>
                  <a:pt x="31562" y="2827927"/>
                </a:lnTo>
                <a:lnTo>
                  <a:pt x="11817" y="2698551"/>
                </a:lnTo>
                <a:lnTo>
                  <a:pt x="0" y="2464525"/>
                </a:lnTo>
                <a:close/>
                <a:moveTo>
                  <a:pt x="2447410" y="0"/>
                </a:moveTo>
                <a:lnTo>
                  <a:pt x="2604819" y="7949"/>
                </a:lnTo>
                <a:lnTo>
                  <a:pt x="10672" y="2220599"/>
                </a:lnTo>
                <a:lnTo>
                  <a:pt x="11817" y="2197916"/>
                </a:lnTo>
                <a:cubicBezTo>
                  <a:pt x="20176" y="2115613"/>
                  <a:pt x="32610" y="2034516"/>
                  <a:pt x="48917" y="1954829"/>
                </a:cubicBezTo>
                <a:lnTo>
                  <a:pt x="100684" y="1753500"/>
                </a:lnTo>
                <a:lnTo>
                  <a:pt x="2129624" y="22937"/>
                </a:lnTo>
                <a:lnTo>
                  <a:pt x="2197093" y="12640"/>
                </a:lnTo>
                <a:cubicBezTo>
                  <a:pt x="2279395" y="4282"/>
                  <a:pt x="2362903" y="0"/>
                  <a:pt x="2447410" y="0"/>
                </a:cubicBezTo>
                <a:close/>
              </a:path>
            </a:pathLst>
          </a:custGeom>
          <a:solidFill>
            <a:schemeClr val="accent3">
              <a:alpha val="24705"/>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298" name="Google Shape;1298;p110"/>
          <p:cNvSpPr/>
          <p:nvPr/>
        </p:nvSpPr>
        <p:spPr>
          <a:xfrm>
            <a:off x="6691202" y="3107345"/>
            <a:ext cx="1874906" cy="1874906"/>
          </a:xfrm>
          <a:custGeom>
            <a:rect b="b" l="l" r="r" t="t"/>
            <a:pathLst>
              <a:path extrusionOk="0" h="2942730" w="2942730">
                <a:moveTo>
                  <a:pt x="1471366" y="511734"/>
                </a:moveTo>
                <a:cubicBezTo>
                  <a:pt x="941376" y="511734"/>
                  <a:pt x="511734" y="941376"/>
                  <a:pt x="511734" y="1471366"/>
                </a:cubicBezTo>
                <a:cubicBezTo>
                  <a:pt x="511734" y="2001356"/>
                  <a:pt x="941376" y="2430998"/>
                  <a:pt x="1471366" y="2430998"/>
                </a:cubicBezTo>
                <a:cubicBezTo>
                  <a:pt x="2001356" y="2430998"/>
                  <a:pt x="2430998" y="2001356"/>
                  <a:pt x="2430998" y="1471366"/>
                </a:cubicBezTo>
                <a:cubicBezTo>
                  <a:pt x="2430998" y="941376"/>
                  <a:pt x="2001356" y="511734"/>
                  <a:pt x="1471366" y="511734"/>
                </a:cubicBezTo>
                <a:close/>
                <a:moveTo>
                  <a:pt x="1471365" y="0"/>
                </a:moveTo>
                <a:cubicBezTo>
                  <a:pt x="2283977" y="0"/>
                  <a:pt x="2942730" y="658753"/>
                  <a:pt x="2942730" y="1471365"/>
                </a:cubicBezTo>
                <a:cubicBezTo>
                  <a:pt x="2942730" y="2283977"/>
                  <a:pt x="2283977" y="2942730"/>
                  <a:pt x="1471365" y="2942730"/>
                </a:cubicBezTo>
                <a:cubicBezTo>
                  <a:pt x="658753" y="2942730"/>
                  <a:pt x="0" y="2283977"/>
                  <a:pt x="0" y="1471365"/>
                </a:cubicBezTo>
                <a:cubicBezTo>
                  <a:pt x="0" y="658753"/>
                  <a:pt x="658753" y="0"/>
                  <a:pt x="1471365" y="0"/>
                </a:cubicBezTo>
                <a:close/>
              </a:path>
            </a:pathLst>
          </a:custGeom>
          <a:gradFill>
            <a:gsLst>
              <a:gs pos="0">
                <a:schemeClr val="accent4"/>
              </a:gs>
              <a:gs pos="11000">
                <a:schemeClr val="accent4"/>
              </a:gs>
              <a:gs pos="100000">
                <a:schemeClr val="accent5"/>
              </a:gs>
            </a:gsLst>
            <a:lin ang="27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299" name="Google Shape;1299;p110"/>
          <p:cNvSpPr/>
          <p:nvPr/>
        </p:nvSpPr>
        <p:spPr>
          <a:xfrm>
            <a:off x="646476" y="618391"/>
            <a:ext cx="1804663" cy="514726"/>
          </a:xfrm>
          <a:custGeom>
            <a:rect b="b" l="l" r="r" t="t"/>
            <a:pathLst>
              <a:path extrusionOk="0" h="1601868" w="5616256">
                <a:moveTo>
                  <a:pt x="883566" y="0"/>
                </a:moveTo>
                <a:lnTo>
                  <a:pt x="1525017" y="642359"/>
                </a:lnTo>
                <a:lnTo>
                  <a:pt x="2166084" y="163"/>
                </a:lnTo>
                <a:lnTo>
                  <a:pt x="2808826" y="643267"/>
                </a:lnTo>
                <a:lnTo>
                  <a:pt x="3452949" y="252"/>
                </a:lnTo>
                <a:lnTo>
                  <a:pt x="4094672" y="643630"/>
                </a:lnTo>
                <a:lnTo>
                  <a:pt x="4735739" y="1434"/>
                </a:lnTo>
                <a:lnTo>
                  <a:pt x="5616256" y="884254"/>
                </a:lnTo>
                <a:lnTo>
                  <a:pt x="5138661" y="1362587"/>
                </a:lnTo>
                <a:lnTo>
                  <a:pt x="4736003" y="959672"/>
                </a:lnTo>
                <a:lnTo>
                  <a:pt x="4094936" y="1601868"/>
                </a:lnTo>
                <a:lnTo>
                  <a:pt x="3452194" y="958763"/>
                </a:lnTo>
                <a:lnTo>
                  <a:pt x="2811127" y="1600960"/>
                </a:lnTo>
                <a:lnTo>
                  <a:pt x="2166348" y="958401"/>
                </a:lnTo>
                <a:lnTo>
                  <a:pt x="1525281" y="1600597"/>
                </a:lnTo>
                <a:lnTo>
                  <a:pt x="883557" y="957220"/>
                </a:lnTo>
                <a:lnTo>
                  <a:pt x="478878" y="1361441"/>
                </a:lnTo>
                <a:lnTo>
                  <a:pt x="0" y="881809"/>
                </a:lnTo>
                <a:close/>
              </a:path>
            </a:pathLst>
          </a:custGeom>
          <a:gradFill>
            <a:gsLst>
              <a:gs pos="0">
                <a:schemeClr val="accent1"/>
              </a:gs>
              <a:gs pos="11000">
                <a:schemeClr val="accent1"/>
              </a:gs>
              <a:gs pos="100000">
                <a:schemeClr val="accent4"/>
              </a:gs>
            </a:gsLst>
            <a:lin ang="0" scaled="0"/>
          </a:gradFill>
          <a:ln>
            <a:noFill/>
          </a:ln>
          <a:effectLst>
            <a:outerShdw blurRad="431800" rotWithShape="0" algn="tl" dir="2700000" dist="1905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300" name="Google Shape;1300;p110"/>
          <p:cNvSpPr/>
          <p:nvPr/>
        </p:nvSpPr>
        <p:spPr>
          <a:xfrm rot="2700000">
            <a:off x="3064985" y="4639813"/>
            <a:ext cx="455185" cy="129828"/>
          </a:xfrm>
          <a:custGeom>
            <a:rect b="b" l="l" r="r" t="t"/>
            <a:pathLst>
              <a:path extrusionOk="0" h="1601868" w="5616256">
                <a:moveTo>
                  <a:pt x="883566" y="0"/>
                </a:moveTo>
                <a:lnTo>
                  <a:pt x="1525017" y="642359"/>
                </a:lnTo>
                <a:lnTo>
                  <a:pt x="2166084" y="163"/>
                </a:lnTo>
                <a:lnTo>
                  <a:pt x="2808826" y="643267"/>
                </a:lnTo>
                <a:lnTo>
                  <a:pt x="3452949" y="252"/>
                </a:lnTo>
                <a:lnTo>
                  <a:pt x="4094672" y="643630"/>
                </a:lnTo>
                <a:lnTo>
                  <a:pt x="4735739" y="1434"/>
                </a:lnTo>
                <a:lnTo>
                  <a:pt x="5616256" y="884254"/>
                </a:lnTo>
                <a:lnTo>
                  <a:pt x="5138661" y="1362587"/>
                </a:lnTo>
                <a:lnTo>
                  <a:pt x="4736003" y="959672"/>
                </a:lnTo>
                <a:lnTo>
                  <a:pt x="4094936" y="1601868"/>
                </a:lnTo>
                <a:lnTo>
                  <a:pt x="3452194" y="958763"/>
                </a:lnTo>
                <a:lnTo>
                  <a:pt x="2811127" y="1600960"/>
                </a:lnTo>
                <a:lnTo>
                  <a:pt x="2166348" y="958401"/>
                </a:lnTo>
                <a:lnTo>
                  <a:pt x="1525281" y="1600597"/>
                </a:lnTo>
                <a:lnTo>
                  <a:pt x="883557" y="957220"/>
                </a:lnTo>
                <a:lnTo>
                  <a:pt x="478878" y="1361441"/>
                </a:lnTo>
                <a:lnTo>
                  <a:pt x="0" y="881809"/>
                </a:lnTo>
                <a:close/>
              </a:path>
            </a:pathLst>
          </a:custGeom>
          <a:solidFill>
            <a:srgbClr val="5F4B7E">
              <a:alpha val="24705"/>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301" name="Google Shape;1301;p110"/>
          <p:cNvSpPr txBox="1"/>
          <p:nvPr/>
        </p:nvSpPr>
        <p:spPr>
          <a:xfrm>
            <a:off x="1905970" y="1816151"/>
            <a:ext cx="5478975" cy="992475"/>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6000">
                <a:solidFill>
                  <a:srgbClr val="F2F2F2"/>
                </a:solidFill>
                <a:latin typeface="Roboto Black"/>
                <a:ea typeface="Roboto Black"/>
                <a:cs typeface="Roboto Black"/>
                <a:sym typeface="Roboto Black"/>
              </a:rPr>
              <a:t>WEBSITE DEMO </a:t>
            </a:r>
            <a:endParaRPr b="1" sz="6000">
              <a:solidFill>
                <a:srgbClr val="F2F2F2"/>
              </a:solidFill>
              <a:latin typeface="Roboto Black"/>
              <a:ea typeface="Roboto Black"/>
              <a:cs typeface="Roboto Black"/>
              <a:sym typeface="Roboto Black"/>
            </a:endParaRPr>
          </a:p>
        </p:txBody>
      </p:sp>
      <p:sp>
        <p:nvSpPr>
          <p:cNvPr id="1302" name="Google Shape;1302;p110"/>
          <p:cNvSpPr/>
          <p:nvPr/>
        </p:nvSpPr>
        <p:spPr>
          <a:xfrm rot="-1800000">
            <a:off x="5275378" y="770334"/>
            <a:ext cx="268980" cy="233601"/>
          </a:xfrm>
          <a:custGeom>
            <a:rect b="b" l="l" r="r" t="t"/>
            <a:pathLst>
              <a:path extrusionOk="0" h="6861176" w="6721476">
                <a:moveTo>
                  <a:pt x="6186488" y="5792788"/>
                </a:moveTo>
                <a:lnTo>
                  <a:pt x="6721476" y="6861176"/>
                </a:lnTo>
                <a:lnTo>
                  <a:pt x="5122863" y="6861176"/>
                </a:lnTo>
                <a:close/>
                <a:moveTo>
                  <a:pt x="5780088" y="4978400"/>
                </a:moveTo>
                <a:lnTo>
                  <a:pt x="6015038" y="5449888"/>
                </a:lnTo>
                <a:lnTo>
                  <a:pt x="4606926" y="6861175"/>
                </a:lnTo>
                <a:lnTo>
                  <a:pt x="3900488" y="6861175"/>
                </a:lnTo>
                <a:close/>
                <a:moveTo>
                  <a:pt x="5375276" y="4165600"/>
                </a:moveTo>
                <a:lnTo>
                  <a:pt x="5608638" y="4633912"/>
                </a:lnTo>
                <a:lnTo>
                  <a:pt x="3384550" y="6861175"/>
                </a:lnTo>
                <a:lnTo>
                  <a:pt x="2678113" y="6861175"/>
                </a:lnTo>
                <a:close/>
                <a:moveTo>
                  <a:pt x="4964113" y="3349625"/>
                </a:moveTo>
                <a:lnTo>
                  <a:pt x="5202238" y="3822700"/>
                </a:lnTo>
                <a:lnTo>
                  <a:pt x="2162175" y="6861175"/>
                </a:lnTo>
                <a:lnTo>
                  <a:pt x="1457325" y="6861175"/>
                </a:lnTo>
                <a:close/>
                <a:moveTo>
                  <a:pt x="4559301" y="2535238"/>
                </a:moveTo>
                <a:lnTo>
                  <a:pt x="4795838" y="3006726"/>
                </a:lnTo>
                <a:lnTo>
                  <a:pt x="941387" y="6861176"/>
                </a:lnTo>
                <a:lnTo>
                  <a:pt x="234950" y="6861176"/>
                </a:lnTo>
                <a:close/>
                <a:moveTo>
                  <a:pt x="4152901" y="1722439"/>
                </a:moveTo>
                <a:lnTo>
                  <a:pt x="4386263" y="2193926"/>
                </a:lnTo>
                <a:lnTo>
                  <a:pt x="0" y="6580188"/>
                </a:lnTo>
                <a:lnTo>
                  <a:pt x="706437" y="5168901"/>
                </a:lnTo>
                <a:close/>
                <a:moveTo>
                  <a:pt x="3743325" y="906464"/>
                </a:moveTo>
                <a:lnTo>
                  <a:pt x="3981450" y="1379539"/>
                </a:lnTo>
                <a:lnTo>
                  <a:pt x="1222375" y="4137026"/>
                </a:lnTo>
                <a:lnTo>
                  <a:pt x="1928812" y="2724151"/>
                </a:lnTo>
                <a:close/>
                <a:moveTo>
                  <a:pt x="3289300" y="0"/>
                </a:moveTo>
                <a:lnTo>
                  <a:pt x="3575050" y="563563"/>
                </a:lnTo>
                <a:lnTo>
                  <a:pt x="2444750" y="1693863"/>
                </a:lnTo>
                <a:close/>
              </a:path>
            </a:pathLst>
          </a:custGeom>
          <a:solidFill>
            <a:schemeClr val="accent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Quattrocento Sans"/>
              <a:ea typeface="Quattrocento Sans"/>
              <a:cs typeface="Quattrocento Sans"/>
              <a:sym typeface="Quattrocento Sans"/>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301"/>
                                        </p:tgtEl>
                                        <p:attrNameLst>
                                          <p:attrName>style.visibility</p:attrName>
                                        </p:attrNameLst>
                                      </p:cBhvr>
                                      <p:to>
                                        <p:strVal val="visible"/>
                                      </p:to>
                                    </p:set>
                                    <p:anim calcmode="lin" valueType="num">
                                      <p:cBhvr additive="base">
                                        <p:cTn dur="750"/>
                                        <p:tgtEl>
                                          <p:spTgt spid="1301"/>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500"/>
                                  </p:stCondLst>
                                  <p:childTnLst>
                                    <p:set>
                                      <p:cBhvr>
                                        <p:cTn dur="1" fill="hold">
                                          <p:stCondLst>
                                            <p:cond delay="0"/>
                                          </p:stCondLst>
                                        </p:cTn>
                                        <p:tgtEl>
                                          <p:spTgt spid="1295"/>
                                        </p:tgtEl>
                                        <p:attrNameLst>
                                          <p:attrName>style.visibility</p:attrName>
                                        </p:attrNameLst>
                                      </p:cBhvr>
                                      <p:to>
                                        <p:strVal val="visible"/>
                                      </p:to>
                                    </p:set>
                                    <p:animEffect filter="fade" transition="in">
                                      <p:cBhvr>
                                        <p:cTn dur="1000"/>
                                        <p:tgtEl>
                                          <p:spTgt spid="1295"/>
                                        </p:tgtEl>
                                      </p:cBhvr>
                                    </p:animEffect>
                                  </p:childTnLst>
                                </p:cTn>
                              </p:par>
                              <p:par>
                                <p:cTn fill="hold" nodeType="withEffect" presetClass="entr" presetID="10" presetSubtype="0">
                                  <p:stCondLst>
                                    <p:cond delay="750"/>
                                  </p:stCondLst>
                                  <p:childTnLst>
                                    <p:set>
                                      <p:cBhvr>
                                        <p:cTn dur="1" fill="hold">
                                          <p:stCondLst>
                                            <p:cond delay="0"/>
                                          </p:stCondLst>
                                        </p:cTn>
                                        <p:tgtEl>
                                          <p:spTgt spid="1294"/>
                                        </p:tgtEl>
                                        <p:attrNameLst>
                                          <p:attrName>style.visibility</p:attrName>
                                        </p:attrNameLst>
                                      </p:cBhvr>
                                      <p:to>
                                        <p:strVal val="visible"/>
                                      </p:to>
                                    </p:set>
                                    <p:animEffect filter="fade" transition="in">
                                      <p:cBhvr>
                                        <p:cTn dur="1000"/>
                                        <p:tgtEl>
                                          <p:spTgt spid="1294"/>
                                        </p:tgtEl>
                                      </p:cBhvr>
                                    </p:animEffect>
                                  </p:childTnLst>
                                </p:cTn>
                              </p:par>
                              <p:par>
                                <p:cTn fill="hold" nodeType="withEffect" presetClass="entr" presetID="10" presetSubtype="0">
                                  <p:stCondLst>
                                    <p:cond delay="1000"/>
                                  </p:stCondLst>
                                  <p:childTnLst>
                                    <p:set>
                                      <p:cBhvr>
                                        <p:cTn dur="1" fill="hold">
                                          <p:stCondLst>
                                            <p:cond delay="0"/>
                                          </p:stCondLst>
                                        </p:cTn>
                                        <p:tgtEl>
                                          <p:spTgt spid="1293"/>
                                        </p:tgtEl>
                                        <p:attrNameLst>
                                          <p:attrName>style.visibility</p:attrName>
                                        </p:attrNameLst>
                                      </p:cBhvr>
                                      <p:to>
                                        <p:strVal val="visible"/>
                                      </p:to>
                                    </p:set>
                                    <p:animEffect filter="fade" transition="in">
                                      <p:cBhvr>
                                        <p:cTn dur="1000"/>
                                        <p:tgtEl>
                                          <p:spTgt spid="1293"/>
                                        </p:tgtEl>
                                      </p:cBhvr>
                                    </p:animEffect>
                                  </p:childTnLst>
                                </p:cTn>
                              </p:par>
                              <p:par>
                                <p:cTn fill="hold" nodeType="withEffect" presetClass="entr" presetID="2" presetSubtype="4">
                                  <p:stCondLst>
                                    <p:cond delay="500"/>
                                  </p:stCondLst>
                                  <p:childTnLst>
                                    <p:set>
                                      <p:cBhvr>
                                        <p:cTn dur="1" fill="hold">
                                          <p:stCondLst>
                                            <p:cond delay="0"/>
                                          </p:stCondLst>
                                        </p:cTn>
                                        <p:tgtEl>
                                          <p:spTgt spid="1298"/>
                                        </p:tgtEl>
                                        <p:attrNameLst>
                                          <p:attrName>style.visibility</p:attrName>
                                        </p:attrNameLst>
                                      </p:cBhvr>
                                      <p:to>
                                        <p:strVal val="visible"/>
                                      </p:to>
                                    </p:set>
                                    <p:anim calcmode="lin" valueType="num">
                                      <p:cBhvr additive="base">
                                        <p:cTn dur="750"/>
                                        <p:tgtEl>
                                          <p:spTgt spid="129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0"/>
                                  </p:stCondLst>
                                  <p:childTnLst>
                                    <p:set>
                                      <p:cBhvr>
                                        <p:cTn dur="1" fill="hold">
                                          <p:stCondLst>
                                            <p:cond delay="0"/>
                                          </p:stCondLst>
                                        </p:cTn>
                                        <p:tgtEl>
                                          <p:spTgt spid="1300"/>
                                        </p:tgtEl>
                                        <p:attrNameLst>
                                          <p:attrName>style.visibility</p:attrName>
                                        </p:attrNameLst>
                                      </p:cBhvr>
                                      <p:to>
                                        <p:strVal val="visible"/>
                                      </p:to>
                                    </p:set>
                                    <p:anim calcmode="lin" valueType="num">
                                      <p:cBhvr additive="base">
                                        <p:cTn dur="1000"/>
                                        <p:tgtEl>
                                          <p:spTgt spid="1300"/>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10" presetSubtype="0">
                                  <p:stCondLst>
                                    <p:cond delay="1250"/>
                                  </p:stCondLst>
                                  <p:childTnLst>
                                    <p:set>
                                      <p:cBhvr>
                                        <p:cTn dur="1" fill="hold">
                                          <p:stCondLst>
                                            <p:cond delay="0"/>
                                          </p:stCondLst>
                                        </p:cTn>
                                        <p:tgtEl>
                                          <p:spTgt spid="1302"/>
                                        </p:tgtEl>
                                        <p:attrNameLst>
                                          <p:attrName>style.visibility</p:attrName>
                                        </p:attrNameLst>
                                      </p:cBhvr>
                                      <p:to>
                                        <p:strVal val="visible"/>
                                      </p:to>
                                    </p:set>
                                    <p:animEffect filter="fade" transition="in">
                                      <p:cBhvr>
                                        <p:cTn dur="750"/>
                                        <p:tgtEl>
                                          <p:spTgt spid="1302"/>
                                        </p:tgtEl>
                                      </p:cBhvr>
                                    </p:animEffect>
                                  </p:childTnLst>
                                </p:cTn>
                              </p:par>
                            </p:childTnLst>
                          </p:cTn>
                        </p:par>
                        <p:par>
                          <p:cTn fill="hold">
                            <p:stCondLst>
                              <p:cond delay="1750"/>
                            </p:stCondLst>
                            <p:childTnLst>
                              <p:par>
                                <p:cTn fill="hold" nodeType="afterEffect" presetClass="entr" presetID="2" presetSubtype="4">
                                  <p:stCondLst>
                                    <p:cond delay="500"/>
                                  </p:stCondLst>
                                  <p:childTnLst>
                                    <p:set>
                                      <p:cBhvr>
                                        <p:cTn dur="1" fill="hold">
                                          <p:stCondLst>
                                            <p:cond delay="0"/>
                                          </p:stCondLst>
                                        </p:cTn>
                                        <p:tgtEl>
                                          <p:spTgt spid="1297"/>
                                        </p:tgtEl>
                                        <p:attrNameLst>
                                          <p:attrName>style.visibility</p:attrName>
                                        </p:attrNameLst>
                                      </p:cBhvr>
                                      <p:to>
                                        <p:strVal val="visible"/>
                                      </p:to>
                                    </p:set>
                                    <p:anim calcmode="lin" valueType="num">
                                      <p:cBhvr additive="base">
                                        <p:cTn dur="1250"/>
                                        <p:tgtEl>
                                          <p:spTgt spid="1297"/>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1">
                                  <p:stCondLst>
                                    <p:cond delay="500"/>
                                  </p:stCondLst>
                                  <p:childTnLst>
                                    <p:set>
                                      <p:cBhvr>
                                        <p:cTn dur="1" fill="hold">
                                          <p:stCondLst>
                                            <p:cond delay="0"/>
                                          </p:stCondLst>
                                        </p:cTn>
                                        <p:tgtEl>
                                          <p:spTgt spid="1299"/>
                                        </p:tgtEl>
                                        <p:attrNameLst>
                                          <p:attrName>style.visibility</p:attrName>
                                        </p:attrNameLst>
                                      </p:cBhvr>
                                      <p:to>
                                        <p:strVal val="visible"/>
                                      </p:to>
                                    </p:set>
                                    <p:anim calcmode="lin" valueType="num">
                                      <p:cBhvr additive="base">
                                        <p:cTn dur="750"/>
                                        <p:tgtEl>
                                          <p:spTgt spid="1299"/>
                                        </p:tgtEl>
                                        <p:attrNameLst>
                                          <p:attrName>ppt_y</p:attrName>
                                        </p:attrNameLst>
                                      </p:cBhvr>
                                      <p:tavLst>
                                        <p:tav fmla="" tm="0">
                                          <p:val>
                                            <p:strVal val="#ppt_y-1"/>
                                          </p:val>
                                        </p:tav>
                                        <p:tav fmla="" tm="100000">
                                          <p:val>
                                            <p:strVal val="#ppt_y"/>
                                          </p:val>
                                        </p:tav>
                                      </p:tavLst>
                                    </p:anim>
                                  </p:childTnLst>
                                </p:cTn>
                              </p:par>
                            </p:childTnLst>
                          </p:cTn>
                        </p:par>
                        <p:par>
                          <p:cTn fill="hold">
                            <p:stCondLst>
                              <p:cond delay="3750"/>
                            </p:stCondLst>
                            <p:childTnLst>
                              <p:par>
                                <p:cTn fill="hold" nodeType="afterEffect" presetClass="entr" presetID="2" presetSubtype="1">
                                  <p:stCondLst>
                                    <p:cond delay="500"/>
                                  </p:stCondLst>
                                  <p:childTnLst>
                                    <p:set>
                                      <p:cBhvr>
                                        <p:cTn dur="1" fill="hold">
                                          <p:stCondLst>
                                            <p:cond delay="0"/>
                                          </p:stCondLst>
                                        </p:cTn>
                                        <p:tgtEl>
                                          <p:spTgt spid="1296"/>
                                        </p:tgtEl>
                                        <p:attrNameLst>
                                          <p:attrName>style.visibility</p:attrName>
                                        </p:attrNameLst>
                                      </p:cBhvr>
                                      <p:to>
                                        <p:strVal val="visible"/>
                                      </p:to>
                                    </p:set>
                                    <p:anim calcmode="lin" valueType="num">
                                      <p:cBhvr additive="base">
                                        <p:cTn dur="1250"/>
                                        <p:tgtEl>
                                          <p:spTgt spid="129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6" name="Shape 1306"/>
        <p:cNvGrpSpPr/>
        <p:nvPr/>
      </p:nvGrpSpPr>
      <p:grpSpPr>
        <a:xfrm>
          <a:off x="0" y="0"/>
          <a:ext cx="0" cy="0"/>
          <a:chOff x="0" y="0"/>
          <a:chExt cx="0" cy="0"/>
        </a:xfrm>
      </p:grpSpPr>
      <p:sp>
        <p:nvSpPr>
          <p:cNvPr id="1307" name="Google Shape;1307;p111"/>
          <p:cNvSpPr/>
          <p:nvPr/>
        </p:nvSpPr>
        <p:spPr>
          <a:xfrm>
            <a:off x="6952227" y="2925425"/>
            <a:ext cx="2129221" cy="2129963"/>
          </a:xfrm>
          <a:custGeom>
            <a:rect b="b" l="l" r="r" t="t"/>
            <a:pathLst>
              <a:path extrusionOk="0" h="4896466" w="4894762">
                <a:moveTo>
                  <a:pt x="4659977" y="3491024"/>
                </a:moveTo>
                <a:lnTo>
                  <a:pt x="4600155" y="3615207"/>
                </a:lnTo>
                <a:cubicBezTo>
                  <a:pt x="4298641" y="4170244"/>
                  <a:pt x="3788731" y="4595645"/>
                  <a:pt x="3175440" y="4786399"/>
                </a:cubicBezTo>
                <a:lnTo>
                  <a:pt x="3126507" y="4798981"/>
                </a:lnTo>
                <a:close/>
                <a:moveTo>
                  <a:pt x="4884212" y="2674618"/>
                </a:moveTo>
                <a:lnTo>
                  <a:pt x="4883003" y="2698551"/>
                </a:lnTo>
                <a:cubicBezTo>
                  <a:pt x="4874645" y="2780853"/>
                  <a:pt x="4862210" y="2861951"/>
                  <a:pt x="4845904" y="2941638"/>
                </a:cubicBezTo>
                <a:lnTo>
                  <a:pt x="4794531" y="3141433"/>
                </a:lnTo>
                <a:lnTo>
                  <a:pt x="2763488" y="4873790"/>
                </a:lnTo>
                <a:lnTo>
                  <a:pt x="2697728" y="4883826"/>
                </a:lnTo>
                <a:cubicBezTo>
                  <a:pt x="2615425" y="4892185"/>
                  <a:pt x="2531918" y="4896466"/>
                  <a:pt x="2447410" y="4896466"/>
                </a:cubicBezTo>
                <a:lnTo>
                  <a:pt x="2288679" y="4888451"/>
                </a:lnTo>
                <a:close/>
                <a:moveTo>
                  <a:pt x="4863096" y="2067481"/>
                </a:moveTo>
                <a:lnTo>
                  <a:pt x="4883003" y="2197916"/>
                </a:lnTo>
                <a:lnTo>
                  <a:pt x="4894762" y="2430794"/>
                </a:lnTo>
                <a:lnTo>
                  <a:pt x="2045850" y="4860744"/>
                </a:lnTo>
                <a:lnTo>
                  <a:pt x="1954006" y="4846727"/>
                </a:lnTo>
                <a:cubicBezTo>
                  <a:pt x="1874319" y="4830421"/>
                  <a:pt x="1796042" y="4810243"/>
                  <a:pt x="1719381" y="4786399"/>
                </a:cubicBezTo>
                <a:lnTo>
                  <a:pt x="1688601" y="4775133"/>
                </a:lnTo>
                <a:close/>
                <a:moveTo>
                  <a:pt x="4726513" y="1558831"/>
                </a:moveTo>
                <a:lnTo>
                  <a:pt x="4785575" y="1720203"/>
                </a:lnTo>
                <a:lnTo>
                  <a:pt x="4823233" y="1866658"/>
                </a:lnTo>
                <a:lnTo>
                  <a:pt x="1495956" y="4704624"/>
                </a:lnTo>
                <a:lnTo>
                  <a:pt x="1494447" y="4704072"/>
                </a:lnTo>
                <a:cubicBezTo>
                  <a:pt x="1421222" y="4673100"/>
                  <a:pt x="1349817" y="4638667"/>
                  <a:pt x="1280437" y="4600978"/>
                </a:cubicBezTo>
                <a:lnTo>
                  <a:pt x="1210012" y="4558194"/>
                </a:lnTo>
                <a:close/>
                <a:moveTo>
                  <a:pt x="4504196" y="1123307"/>
                </a:moveTo>
                <a:lnTo>
                  <a:pt x="4600155" y="1281260"/>
                </a:lnTo>
                <a:lnTo>
                  <a:pt x="4651549" y="1387948"/>
                </a:lnTo>
                <a:lnTo>
                  <a:pt x="1051796" y="4458318"/>
                </a:lnTo>
                <a:lnTo>
                  <a:pt x="890107" y="4337409"/>
                </a:lnTo>
                <a:lnTo>
                  <a:pt x="815466" y="4269570"/>
                </a:lnTo>
                <a:close/>
                <a:moveTo>
                  <a:pt x="4208691" y="750209"/>
                </a:moveTo>
                <a:lnTo>
                  <a:pt x="4336586" y="890930"/>
                </a:lnTo>
                <a:lnTo>
                  <a:pt x="4400742" y="976724"/>
                </a:lnTo>
                <a:lnTo>
                  <a:pt x="685518" y="4145584"/>
                </a:lnTo>
                <a:lnTo>
                  <a:pt x="558235" y="4005537"/>
                </a:lnTo>
                <a:lnTo>
                  <a:pt x="493533" y="3919013"/>
                </a:lnTo>
                <a:close/>
                <a:moveTo>
                  <a:pt x="3842277" y="437590"/>
                </a:moveTo>
                <a:lnTo>
                  <a:pt x="4004714" y="559058"/>
                </a:lnTo>
                <a:lnTo>
                  <a:pt x="4078676" y="626279"/>
                </a:lnTo>
                <a:lnTo>
                  <a:pt x="390146" y="3772372"/>
                </a:lnTo>
                <a:lnTo>
                  <a:pt x="294666" y="3615207"/>
                </a:lnTo>
                <a:lnTo>
                  <a:pt x="242863" y="3507671"/>
                </a:lnTo>
                <a:close/>
                <a:moveTo>
                  <a:pt x="3397884" y="191483"/>
                </a:moveTo>
                <a:lnTo>
                  <a:pt x="3400373" y="192394"/>
                </a:lnTo>
                <a:cubicBezTo>
                  <a:pt x="3473599" y="223366"/>
                  <a:pt x="3545004" y="257799"/>
                  <a:pt x="3614384" y="295489"/>
                </a:cubicBezTo>
                <a:lnTo>
                  <a:pt x="3683990" y="337775"/>
                </a:lnTo>
                <a:lnTo>
                  <a:pt x="167974" y="3336723"/>
                </a:lnTo>
                <a:lnTo>
                  <a:pt x="109245" y="3176263"/>
                </a:lnTo>
                <a:lnTo>
                  <a:pt x="71336" y="3028828"/>
                </a:lnTo>
                <a:close/>
                <a:moveTo>
                  <a:pt x="1766305" y="98002"/>
                </a:moveTo>
                <a:lnTo>
                  <a:pt x="235822" y="1403412"/>
                </a:lnTo>
                <a:lnTo>
                  <a:pt x="294666" y="1281260"/>
                </a:lnTo>
                <a:cubicBezTo>
                  <a:pt x="596180" y="726223"/>
                  <a:pt x="1106089" y="300821"/>
                  <a:pt x="1719381" y="110068"/>
                </a:cubicBezTo>
                <a:close/>
                <a:moveTo>
                  <a:pt x="2847780" y="35541"/>
                </a:moveTo>
                <a:lnTo>
                  <a:pt x="2940815" y="49740"/>
                </a:lnTo>
                <a:cubicBezTo>
                  <a:pt x="3020502" y="66046"/>
                  <a:pt x="3098778" y="86224"/>
                  <a:pt x="3175440" y="110068"/>
                </a:cubicBezTo>
                <a:lnTo>
                  <a:pt x="3205239" y="120974"/>
                </a:lnTo>
                <a:lnTo>
                  <a:pt x="31562" y="2827927"/>
                </a:lnTo>
                <a:lnTo>
                  <a:pt x="11817" y="2698551"/>
                </a:lnTo>
                <a:lnTo>
                  <a:pt x="0" y="2464525"/>
                </a:lnTo>
                <a:close/>
                <a:moveTo>
                  <a:pt x="2447410" y="0"/>
                </a:moveTo>
                <a:lnTo>
                  <a:pt x="2604819" y="7949"/>
                </a:lnTo>
                <a:lnTo>
                  <a:pt x="10672" y="2220599"/>
                </a:lnTo>
                <a:lnTo>
                  <a:pt x="11817" y="2197916"/>
                </a:lnTo>
                <a:cubicBezTo>
                  <a:pt x="20176" y="2115613"/>
                  <a:pt x="32610" y="2034516"/>
                  <a:pt x="48917" y="1954829"/>
                </a:cubicBezTo>
                <a:lnTo>
                  <a:pt x="100684" y="1753500"/>
                </a:lnTo>
                <a:lnTo>
                  <a:pt x="2129624" y="22937"/>
                </a:lnTo>
                <a:lnTo>
                  <a:pt x="2197093" y="12640"/>
                </a:lnTo>
                <a:cubicBezTo>
                  <a:pt x="2279395" y="4282"/>
                  <a:pt x="2362903" y="0"/>
                  <a:pt x="2447410" y="0"/>
                </a:cubicBezTo>
                <a:close/>
              </a:path>
            </a:pathLst>
          </a:custGeom>
          <a:solidFill>
            <a:schemeClr val="accent5">
              <a:alpha val="24705"/>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308" name="Google Shape;1308;p111"/>
          <p:cNvSpPr/>
          <p:nvPr/>
        </p:nvSpPr>
        <p:spPr>
          <a:xfrm>
            <a:off x="4755075" y="1546575"/>
            <a:ext cx="3141900" cy="3141900"/>
          </a:xfrm>
          <a:prstGeom prst="ellipse">
            <a:avLst/>
          </a:prstGeom>
          <a:gradFill>
            <a:gsLst>
              <a:gs pos="0">
                <a:schemeClr val="accent1"/>
              </a:gs>
              <a:gs pos="7000">
                <a:schemeClr val="accent1"/>
              </a:gs>
              <a:gs pos="100000">
                <a:schemeClr val="accent4"/>
              </a:gs>
            </a:gsLst>
            <a:lin ang="27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309" name="Google Shape;1309;p111"/>
          <p:cNvSpPr txBox="1"/>
          <p:nvPr/>
        </p:nvSpPr>
        <p:spPr>
          <a:xfrm>
            <a:off x="5178965" y="2765166"/>
            <a:ext cx="2506800" cy="1058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3300">
                <a:solidFill>
                  <a:schemeClr val="lt1"/>
                </a:solidFill>
                <a:latin typeface="Roboto"/>
                <a:ea typeface="Roboto"/>
                <a:cs typeface="Roboto"/>
                <a:sym typeface="Roboto"/>
              </a:rPr>
              <a:t>Conclusion</a:t>
            </a:r>
            <a:endParaRPr b="1" sz="3300">
              <a:solidFill>
                <a:schemeClr val="lt1"/>
              </a:solidFill>
              <a:latin typeface="Roboto"/>
              <a:ea typeface="Roboto"/>
              <a:cs typeface="Roboto"/>
              <a:sym typeface="Roboto"/>
            </a:endParaRPr>
          </a:p>
        </p:txBody>
      </p:sp>
      <p:sp>
        <p:nvSpPr>
          <p:cNvPr id="1310" name="Google Shape;1310;p111"/>
          <p:cNvSpPr/>
          <p:nvPr/>
        </p:nvSpPr>
        <p:spPr>
          <a:xfrm>
            <a:off x="8321040" y="-417994"/>
            <a:ext cx="1210242" cy="1210242"/>
          </a:xfrm>
          <a:custGeom>
            <a:rect b="b" l="l" r="r" t="t"/>
            <a:pathLst>
              <a:path extrusionOk="0" h="2942730" w="2942730">
                <a:moveTo>
                  <a:pt x="1471366" y="511734"/>
                </a:moveTo>
                <a:cubicBezTo>
                  <a:pt x="941376" y="511734"/>
                  <a:pt x="511734" y="941376"/>
                  <a:pt x="511734" y="1471366"/>
                </a:cubicBezTo>
                <a:cubicBezTo>
                  <a:pt x="511734" y="2001356"/>
                  <a:pt x="941376" y="2430998"/>
                  <a:pt x="1471366" y="2430998"/>
                </a:cubicBezTo>
                <a:cubicBezTo>
                  <a:pt x="2001356" y="2430998"/>
                  <a:pt x="2430998" y="2001356"/>
                  <a:pt x="2430998" y="1471366"/>
                </a:cubicBezTo>
                <a:cubicBezTo>
                  <a:pt x="2430998" y="941376"/>
                  <a:pt x="2001356" y="511734"/>
                  <a:pt x="1471366" y="511734"/>
                </a:cubicBezTo>
                <a:close/>
                <a:moveTo>
                  <a:pt x="1471365" y="0"/>
                </a:moveTo>
                <a:cubicBezTo>
                  <a:pt x="2283977" y="0"/>
                  <a:pt x="2942730" y="658753"/>
                  <a:pt x="2942730" y="1471365"/>
                </a:cubicBezTo>
                <a:cubicBezTo>
                  <a:pt x="2942730" y="2283977"/>
                  <a:pt x="2283977" y="2942730"/>
                  <a:pt x="1471365" y="2942730"/>
                </a:cubicBezTo>
                <a:cubicBezTo>
                  <a:pt x="658753" y="2942730"/>
                  <a:pt x="0" y="2283977"/>
                  <a:pt x="0" y="1471365"/>
                </a:cubicBezTo>
                <a:cubicBezTo>
                  <a:pt x="0" y="658753"/>
                  <a:pt x="658753" y="0"/>
                  <a:pt x="1471365" y="0"/>
                </a:cubicBezTo>
                <a:close/>
              </a:path>
            </a:pathLst>
          </a:custGeom>
          <a:gradFill>
            <a:gsLst>
              <a:gs pos="0">
                <a:schemeClr val="accent4"/>
              </a:gs>
              <a:gs pos="100000">
                <a:schemeClr val="accent5"/>
              </a:gs>
            </a:gsLst>
            <a:lin ang="27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311" name="Google Shape;1311;p111"/>
          <p:cNvSpPr/>
          <p:nvPr>
            <p:ph idx="2" type="pic"/>
          </p:nvPr>
        </p:nvSpPr>
        <p:spPr>
          <a:xfrm>
            <a:off x="192450" y="114575"/>
            <a:ext cx="4526700" cy="2560800"/>
          </a:xfrm>
          <a:prstGeom prst="rect">
            <a:avLst/>
          </a:prstGeom>
          <a:noFill/>
          <a:ln>
            <a:noFill/>
          </a:ln>
        </p:spPr>
        <p:txBody>
          <a:bodyPr anchorCtr="0" anchor="t" bIns="68575" lIns="68575" spcFirstLastPara="1" rIns="68575" wrap="square" tIns="68575">
            <a:noAutofit/>
          </a:bodyPr>
          <a:lstStyle/>
          <a:p>
            <a:pPr indent="0" lvl="0" marL="0" rtl="0" algn="just">
              <a:spcBef>
                <a:spcPts val="800"/>
              </a:spcBef>
              <a:spcAft>
                <a:spcPts val="0"/>
              </a:spcAft>
              <a:buNone/>
            </a:pPr>
            <a:r>
              <a:rPr lang="en" sz="1500">
                <a:latin typeface="Times New Roman"/>
                <a:ea typeface="Times New Roman"/>
                <a:cs typeface="Times New Roman"/>
                <a:sym typeface="Times New Roman"/>
              </a:rPr>
              <a:t>We successfully completed the detailed analysis on how an actual phishing websites detector works and operates. We presented a step by step procedure for this data mining project. In this report, we mentioned all our decisions and choices based on careful consideration of various factors relevant to our data. We reviewed various ways for exploratory data analysis, pre-processing, modelling as well as performance optimization methodologies. We also presented a user-friendly web application by which a user can easily detect a phishing website.</a:t>
            </a:r>
            <a:endParaRPr sz="1500">
              <a:latin typeface="Times New Roman"/>
              <a:ea typeface="Times New Roman"/>
              <a:cs typeface="Times New Roman"/>
              <a:sym typeface="Times New Roman"/>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500"/>
                                  </p:stCondLst>
                                  <p:childTnLst>
                                    <p:set>
                                      <p:cBhvr>
                                        <p:cTn dur="1" fill="hold">
                                          <p:stCondLst>
                                            <p:cond delay="0"/>
                                          </p:stCondLst>
                                        </p:cTn>
                                        <p:tgtEl>
                                          <p:spTgt spid="1308"/>
                                        </p:tgtEl>
                                        <p:attrNameLst>
                                          <p:attrName>style.visibility</p:attrName>
                                        </p:attrNameLst>
                                      </p:cBhvr>
                                      <p:to>
                                        <p:strVal val="visible"/>
                                      </p:to>
                                    </p:set>
                                    <p:anim calcmode="lin" valueType="num">
                                      <p:cBhvr additive="base">
                                        <p:cTn dur="750"/>
                                        <p:tgtEl>
                                          <p:spTgt spid="130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307"/>
                                        </p:tgtEl>
                                        <p:attrNameLst>
                                          <p:attrName>style.visibility</p:attrName>
                                        </p:attrNameLst>
                                      </p:cBhvr>
                                      <p:to>
                                        <p:strVal val="visible"/>
                                      </p:to>
                                    </p:set>
                                    <p:anim calcmode="lin" valueType="num">
                                      <p:cBhvr additive="base">
                                        <p:cTn dur="1250"/>
                                        <p:tgtEl>
                                          <p:spTgt spid="130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750"/>
                                  </p:stCondLst>
                                  <p:childTnLst>
                                    <p:set>
                                      <p:cBhvr>
                                        <p:cTn dur="1" fill="hold">
                                          <p:stCondLst>
                                            <p:cond delay="0"/>
                                          </p:stCondLst>
                                        </p:cTn>
                                        <p:tgtEl>
                                          <p:spTgt spid="1310"/>
                                        </p:tgtEl>
                                        <p:attrNameLst>
                                          <p:attrName>style.visibility</p:attrName>
                                        </p:attrNameLst>
                                      </p:cBhvr>
                                      <p:to>
                                        <p:strVal val="visible"/>
                                      </p:to>
                                    </p:set>
                                    <p:anim calcmode="lin" valueType="num">
                                      <p:cBhvr additive="base">
                                        <p:cTn dur="1250"/>
                                        <p:tgtEl>
                                          <p:spTgt spid="1310"/>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1000"/>
                                  </p:stCondLst>
                                  <p:childTnLst>
                                    <p:set>
                                      <p:cBhvr>
                                        <p:cTn dur="1" fill="hold">
                                          <p:stCondLst>
                                            <p:cond delay="0"/>
                                          </p:stCondLst>
                                        </p:cTn>
                                        <p:tgtEl>
                                          <p:spTgt spid="1309"/>
                                        </p:tgtEl>
                                        <p:attrNameLst>
                                          <p:attrName>style.visibility</p:attrName>
                                        </p:attrNameLst>
                                      </p:cBhvr>
                                      <p:to>
                                        <p:strVal val="visible"/>
                                      </p:to>
                                    </p:set>
                                    <p:animEffect filter="fade" transition="in">
                                      <p:cBhvr>
                                        <p:cTn dur="500"/>
                                        <p:tgtEl>
                                          <p:spTgt spid="13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5" name="Shape 1315"/>
        <p:cNvGrpSpPr/>
        <p:nvPr/>
      </p:nvGrpSpPr>
      <p:grpSpPr>
        <a:xfrm>
          <a:off x="0" y="0"/>
          <a:ext cx="0" cy="0"/>
          <a:chOff x="0" y="0"/>
          <a:chExt cx="0" cy="0"/>
        </a:xfrm>
      </p:grpSpPr>
      <p:sp>
        <p:nvSpPr>
          <p:cNvPr id="1316" name="Google Shape;1316;p112"/>
          <p:cNvSpPr txBox="1"/>
          <p:nvPr/>
        </p:nvSpPr>
        <p:spPr>
          <a:xfrm>
            <a:off x="75448" y="172963"/>
            <a:ext cx="3859875" cy="48465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4100">
                <a:solidFill>
                  <a:schemeClr val="lt1"/>
                </a:solidFill>
                <a:latin typeface="Roboto"/>
                <a:ea typeface="Roboto"/>
                <a:cs typeface="Roboto"/>
                <a:sym typeface="Roboto"/>
              </a:rPr>
              <a:t>REFERENCES</a:t>
            </a:r>
            <a:endParaRPr sz="2500"/>
          </a:p>
        </p:txBody>
      </p:sp>
      <p:sp>
        <p:nvSpPr>
          <p:cNvPr id="1317" name="Google Shape;1317;p112"/>
          <p:cNvSpPr txBox="1"/>
          <p:nvPr/>
        </p:nvSpPr>
        <p:spPr>
          <a:xfrm>
            <a:off x="560100" y="931406"/>
            <a:ext cx="6803700" cy="3942900"/>
          </a:xfrm>
          <a:prstGeom prst="rect">
            <a:avLst/>
          </a:prstGeom>
          <a:noFill/>
          <a:ln>
            <a:noFill/>
          </a:ln>
        </p:spPr>
        <p:txBody>
          <a:bodyPr anchorCtr="0" anchor="t" bIns="68575" lIns="68575" spcFirstLastPara="1" rIns="68575" wrap="square" tIns="68575">
            <a:noAutofit/>
          </a:bodyPr>
          <a:lstStyle/>
          <a:p>
            <a:pPr indent="0" lvl="0" marL="0" marR="304800" rtl="0" algn="just">
              <a:lnSpc>
                <a:spcPct val="115000"/>
              </a:lnSpc>
              <a:spcBef>
                <a:spcPts val="0"/>
              </a:spcBef>
              <a:spcAft>
                <a:spcPts val="0"/>
              </a:spcAft>
              <a:buNone/>
            </a:pPr>
            <a:r>
              <a:rPr lang="en" sz="1100" u="sng">
                <a:solidFill>
                  <a:srgbClr val="D0E0E3"/>
                </a:solidFill>
                <a:latin typeface="PT Serif"/>
                <a:ea typeface="PT Serif"/>
                <a:cs typeface="PT Serif"/>
                <a:sym typeface="PT Serif"/>
                <a:hlinkClick r:id="rId3">
                  <a:extLst>
                    <a:ext uri="{A12FA001-AC4F-418D-AE19-62706E023703}">
                      <ahyp:hlinkClr val="tx"/>
                    </a:ext>
                  </a:extLst>
                </a:hlinkClick>
              </a:rPr>
              <a:t>Phishing URL Detection Using URL Ranking — Texas Tech University Scholars</a:t>
            </a:r>
            <a:r>
              <a:rPr lang="en"/>
              <a:t> </a:t>
            </a:r>
            <a:endParaRPr/>
          </a:p>
          <a:p>
            <a:pPr indent="0" lvl="0" marL="0" marR="304800" rtl="0" algn="just">
              <a:lnSpc>
                <a:spcPct val="115000"/>
              </a:lnSpc>
              <a:spcBef>
                <a:spcPts val="800"/>
              </a:spcBef>
              <a:spcAft>
                <a:spcPts val="0"/>
              </a:spcAft>
              <a:buNone/>
            </a:pPr>
            <a:r>
              <a:rPr lang="en" sz="1100" u="sng">
                <a:solidFill>
                  <a:srgbClr val="D0E0E3"/>
                </a:solidFill>
                <a:latin typeface="PT Serif"/>
                <a:ea typeface="PT Serif"/>
                <a:cs typeface="PT Serif"/>
                <a:sym typeface="PT Serif"/>
                <a:hlinkClick r:id="rId4">
                  <a:extLst>
                    <a:ext uri="{A12FA001-AC4F-418D-AE19-62706E023703}">
                      <ahyp:hlinkClr val="tx"/>
                    </a:ext>
                  </a:extLst>
                </a:hlinkClick>
              </a:rPr>
              <a:t>Phishing Detection: Analysis of Visual Similarity Based Approaches</a:t>
            </a:r>
            <a:r>
              <a:rPr lang="en" sz="1100">
                <a:solidFill>
                  <a:srgbClr val="D0E0E3"/>
                </a:solidFill>
                <a:latin typeface="PT Serif"/>
                <a:ea typeface="PT Serif"/>
                <a:cs typeface="PT Serif"/>
                <a:sym typeface="PT Serif"/>
              </a:rPr>
              <a:t> </a:t>
            </a:r>
            <a:endParaRPr sz="1100">
              <a:solidFill>
                <a:srgbClr val="D0E0E3"/>
              </a:solidFill>
              <a:latin typeface="PT Serif"/>
              <a:ea typeface="PT Serif"/>
              <a:cs typeface="PT Serif"/>
              <a:sym typeface="PT Serif"/>
            </a:endParaRPr>
          </a:p>
          <a:p>
            <a:pPr indent="0" lvl="0" marL="0" marR="304800" rtl="0" algn="just">
              <a:spcBef>
                <a:spcPts val="800"/>
              </a:spcBef>
              <a:spcAft>
                <a:spcPts val="0"/>
              </a:spcAft>
              <a:buNone/>
            </a:pPr>
            <a:r>
              <a:rPr lang="en" sz="1100" u="sng">
                <a:solidFill>
                  <a:srgbClr val="D0E0E3"/>
                </a:solidFill>
                <a:latin typeface="PT Serif"/>
                <a:ea typeface="PT Serif"/>
                <a:cs typeface="PT Serif"/>
                <a:sym typeface="PT Serif"/>
                <a:hlinkClick r:id="rId5">
                  <a:extLst>
                    <a:ext uri="{A12FA001-AC4F-418D-AE19-62706E023703}">
                      <ahyp:hlinkClr val="tx"/>
                    </a:ext>
                  </a:extLst>
                </a:hlinkClick>
              </a:rPr>
              <a:t>Detection of phishing websites using an efficient feature-based machine learning framework</a:t>
            </a:r>
            <a:r>
              <a:rPr lang="en" sz="1100">
                <a:solidFill>
                  <a:srgbClr val="D0E0E3"/>
                </a:solidFill>
                <a:latin typeface="PT Serif"/>
                <a:ea typeface="PT Serif"/>
                <a:cs typeface="PT Serif"/>
                <a:sym typeface="PT Serif"/>
              </a:rPr>
              <a:t> </a:t>
            </a:r>
            <a:endParaRPr sz="1100">
              <a:solidFill>
                <a:srgbClr val="D0E0E3"/>
              </a:solidFill>
              <a:latin typeface="PT Serif"/>
              <a:ea typeface="PT Serif"/>
              <a:cs typeface="PT Serif"/>
              <a:sym typeface="PT Serif"/>
            </a:endParaRPr>
          </a:p>
          <a:p>
            <a:pPr indent="0" lvl="0" marL="0" marR="304800" rtl="0" algn="just">
              <a:spcBef>
                <a:spcPts val="800"/>
              </a:spcBef>
              <a:spcAft>
                <a:spcPts val="0"/>
              </a:spcAft>
              <a:buNone/>
            </a:pPr>
            <a:r>
              <a:rPr lang="en" sz="1100" u="sng">
                <a:solidFill>
                  <a:srgbClr val="D0E0E3"/>
                </a:solidFill>
                <a:latin typeface="PT Serif"/>
                <a:ea typeface="PT Serif"/>
                <a:cs typeface="PT Serif"/>
                <a:sym typeface="PT Serif"/>
                <a:hlinkClick r:id="rId6">
                  <a:extLst>
                    <a:ext uri="{A12FA001-AC4F-418D-AE19-62706E023703}">
                      <ahyp:hlinkClr val="tx"/>
                    </a:ext>
                  </a:extLst>
                </a:hlinkClick>
              </a:rPr>
              <a:t>Detecting Phishing Websites Using Machine Learning</a:t>
            </a:r>
            <a:endParaRPr sz="1100">
              <a:solidFill>
                <a:srgbClr val="D0E0E3"/>
              </a:solidFill>
              <a:latin typeface="PT Serif"/>
              <a:ea typeface="PT Serif"/>
              <a:cs typeface="PT Serif"/>
              <a:sym typeface="PT Serif"/>
            </a:endParaRPr>
          </a:p>
          <a:p>
            <a:pPr indent="0" lvl="0" marL="0" marR="304800" rtl="0" algn="just">
              <a:spcBef>
                <a:spcPts val="800"/>
              </a:spcBef>
              <a:spcAft>
                <a:spcPts val="0"/>
              </a:spcAft>
              <a:buNone/>
            </a:pPr>
            <a:r>
              <a:rPr lang="en" sz="1100" u="sng">
                <a:solidFill>
                  <a:srgbClr val="D0E0E3"/>
                </a:solidFill>
                <a:latin typeface="PT Serif"/>
                <a:ea typeface="PT Serif"/>
                <a:cs typeface="PT Serif"/>
                <a:sym typeface="PT Serif"/>
                <a:hlinkClick r:id="rId7">
                  <a:extLst>
                    <a:ext uri="{A12FA001-AC4F-418D-AE19-62706E023703}">
                      <ahyp:hlinkClr val="tx"/>
                    </a:ext>
                  </a:extLst>
                </a:hlinkClick>
              </a:rPr>
              <a:t>Malicious web content detection using machine leaning - IEEE Conference Publication</a:t>
            </a:r>
            <a:endParaRPr sz="1100">
              <a:solidFill>
                <a:srgbClr val="D0E0E3"/>
              </a:solidFill>
              <a:latin typeface="PT Serif"/>
              <a:ea typeface="PT Serif"/>
              <a:cs typeface="PT Serif"/>
              <a:sym typeface="PT Serif"/>
            </a:endParaRPr>
          </a:p>
          <a:p>
            <a:pPr indent="0" lvl="0" marL="0" marR="304800" rtl="0" algn="just">
              <a:lnSpc>
                <a:spcPct val="115000"/>
              </a:lnSpc>
              <a:spcBef>
                <a:spcPts val="800"/>
              </a:spcBef>
              <a:spcAft>
                <a:spcPts val="0"/>
              </a:spcAft>
              <a:buNone/>
            </a:pPr>
            <a:r>
              <a:rPr lang="en" sz="1100" u="sng">
                <a:solidFill>
                  <a:srgbClr val="D0E0E3"/>
                </a:solidFill>
                <a:latin typeface="PT Serif"/>
                <a:ea typeface="PT Serif"/>
                <a:cs typeface="PT Serif"/>
                <a:sym typeface="PT Serif"/>
                <a:hlinkClick r:id="rId8">
                  <a:extLst>
                    <a:ext uri="{A12FA001-AC4F-418D-AE19-62706E023703}">
                      <ahyp:hlinkClr val="tx"/>
                    </a:ext>
                  </a:extLst>
                </a:hlinkClick>
              </a:rPr>
              <a:t>(PDF) Swarm Intelligence Approaches for Parameter Setting of Deep Learning Neural Network: Case Study on Phishing Websites Classification</a:t>
            </a:r>
            <a:endParaRPr sz="1100">
              <a:solidFill>
                <a:srgbClr val="D0E0E3"/>
              </a:solidFill>
              <a:latin typeface="PT Serif"/>
              <a:ea typeface="PT Serif"/>
              <a:cs typeface="PT Serif"/>
              <a:sym typeface="PT Serif"/>
            </a:endParaRPr>
          </a:p>
          <a:p>
            <a:pPr indent="0" lvl="0" marL="0" marR="304800" rtl="0" algn="just">
              <a:lnSpc>
                <a:spcPct val="115000"/>
              </a:lnSpc>
              <a:spcBef>
                <a:spcPts val="800"/>
              </a:spcBef>
              <a:spcAft>
                <a:spcPts val="0"/>
              </a:spcAft>
              <a:buNone/>
            </a:pPr>
            <a:r>
              <a:rPr lang="en" sz="1100" u="sng">
                <a:solidFill>
                  <a:srgbClr val="D0E0E3"/>
                </a:solidFill>
                <a:latin typeface="PT Serif"/>
                <a:ea typeface="PT Serif"/>
                <a:cs typeface="PT Serif"/>
                <a:sym typeface="PT Serif"/>
                <a:hlinkClick r:id="rId9">
                  <a:extLst>
                    <a:ext uri="{A12FA001-AC4F-418D-AE19-62706E023703}">
                      <ahyp:hlinkClr val="tx"/>
                    </a:ext>
                  </a:extLst>
                </a:hlinkClick>
              </a:rPr>
              <a:t>Detecting Phishing Websites using Neural Networks</a:t>
            </a:r>
            <a:endParaRPr sz="1100">
              <a:solidFill>
                <a:srgbClr val="D0E0E3"/>
              </a:solidFill>
              <a:latin typeface="PT Serif"/>
              <a:ea typeface="PT Serif"/>
              <a:cs typeface="PT Serif"/>
              <a:sym typeface="PT Serif"/>
            </a:endParaRPr>
          </a:p>
          <a:p>
            <a:pPr indent="0" lvl="0" marL="0" marR="304800" rtl="0" algn="just">
              <a:lnSpc>
                <a:spcPct val="115000"/>
              </a:lnSpc>
              <a:spcBef>
                <a:spcPts val="800"/>
              </a:spcBef>
              <a:spcAft>
                <a:spcPts val="0"/>
              </a:spcAft>
              <a:buNone/>
            </a:pPr>
            <a:r>
              <a:rPr lang="en" sz="1100" u="sng">
                <a:solidFill>
                  <a:srgbClr val="D0E0E3"/>
                </a:solidFill>
                <a:latin typeface="PT Serif"/>
                <a:ea typeface="PT Serif"/>
                <a:cs typeface="PT Serif"/>
                <a:sym typeface="PT Serif"/>
                <a:hlinkClick r:id="rId10">
                  <a:extLst>
                    <a:ext uri="{A12FA001-AC4F-418D-AE19-62706E023703}">
                      <ahyp:hlinkClr val="tx"/>
                    </a:ext>
                  </a:extLst>
                </a:hlinkClick>
              </a:rPr>
              <a:t>Detecting phishing websites using machine learning | by Sayak Paul | Intel Software Innovators</a:t>
            </a:r>
            <a:endParaRPr sz="1100">
              <a:solidFill>
                <a:srgbClr val="D0E0E3"/>
              </a:solidFill>
              <a:latin typeface="PT Serif"/>
              <a:ea typeface="PT Serif"/>
              <a:cs typeface="PT Serif"/>
              <a:sym typeface="PT Serif"/>
            </a:endParaRPr>
          </a:p>
          <a:p>
            <a:pPr indent="0" lvl="0" marL="0" marR="304800" rtl="0" algn="just">
              <a:lnSpc>
                <a:spcPct val="115000"/>
              </a:lnSpc>
              <a:spcBef>
                <a:spcPts val="800"/>
              </a:spcBef>
              <a:spcAft>
                <a:spcPts val="0"/>
              </a:spcAft>
              <a:buNone/>
            </a:pPr>
            <a:r>
              <a:rPr lang="en" sz="1100" u="sng">
                <a:solidFill>
                  <a:srgbClr val="D0E0E3"/>
                </a:solidFill>
                <a:latin typeface="PT Serif"/>
                <a:ea typeface="PT Serif"/>
                <a:cs typeface="PT Serif"/>
                <a:sym typeface="PT Serif"/>
                <a:hlinkClick r:id="rId11">
                  <a:extLst>
                    <a:ext uri="{A12FA001-AC4F-418D-AE19-62706E023703}">
                      <ahyp:hlinkClr val="tx"/>
                    </a:ext>
                  </a:extLst>
                </a:hlinkClick>
              </a:rPr>
              <a:t>Phishytics - Machine Learning for Detecting Phishing Websites - Securities</a:t>
            </a:r>
            <a:r>
              <a:rPr lang="en" sz="1100">
                <a:solidFill>
                  <a:srgbClr val="D0E0E3"/>
                </a:solidFill>
                <a:latin typeface="PT Serif"/>
                <a:ea typeface="PT Serif"/>
                <a:cs typeface="PT Serif"/>
                <a:sym typeface="PT Serif"/>
              </a:rPr>
              <a:t> </a:t>
            </a:r>
            <a:endParaRPr sz="1100">
              <a:solidFill>
                <a:srgbClr val="D0E0E3"/>
              </a:solidFill>
              <a:latin typeface="PT Serif"/>
              <a:ea typeface="PT Serif"/>
              <a:cs typeface="PT Serif"/>
              <a:sym typeface="PT Serif"/>
            </a:endParaRPr>
          </a:p>
          <a:p>
            <a:pPr indent="0" lvl="0" marL="0" marR="304800" rtl="0" algn="just">
              <a:lnSpc>
                <a:spcPct val="115000"/>
              </a:lnSpc>
              <a:spcBef>
                <a:spcPts val="800"/>
              </a:spcBef>
              <a:spcAft>
                <a:spcPts val="0"/>
              </a:spcAft>
              <a:buNone/>
            </a:pPr>
            <a:r>
              <a:rPr lang="en" sz="1100" u="sng">
                <a:solidFill>
                  <a:srgbClr val="D0E0E3"/>
                </a:solidFill>
                <a:latin typeface="PT Serif"/>
                <a:ea typeface="PT Serif"/>
                <a:cs typeface="PT Serif"/>
                <a:sym typeface="PT Serif"/>
                <a:hlinkClick r:id="rId12">
                  <a:extLst>
                    <a:ext uri="{A12FA001-AC4F-418D-AE19-62706E023703}">
                      <ahyp:hlinkClr val="tx"/>
                    </a:ext>
                  </a:extLst>
                </a:hlinkClick>
              </a:rPr>
              <a:t>Detecting Phishing Websites using Machine Learning</a:t>
            </a:r>
            <a:endParaRPr sz="1100">
              <a:solidFill>
                <a:srgbClr val="D0E0E3"/>
              </a:solidFill>
              <a:latin typeface="PT Serif"/>
              <a:ea typeface="PT Serif"/>
              <a:cs typeface="PT Serif"/>
              <a:sym typeface="PT Serif"/>
            </a:endParaRPr>
          </a:p>
          <a:p>
            <a:pPr indent="0" lvl="0" marL="0" marR="304800" rtl="0" algn="just">
              <a:lnSpc>
                <a:spcPct val="115000"/>
              </a:lnSpc>
              <a:spcBef>
                <a:spcPts val="800"/>
              </a:spcBef>
              <a:spcAft>
                <a:spcPts val="0"/>
              </a:spcAft>
              <a:buNone/>
            </a:pPr>
            <a:r>
              <a:rPr lang="en" sz="1100" u="sng">
                <a:solidFill>
                  <a:srgbClr val="D0E0E3"/>
                </a:solidFill>
                <a:latin typeface="PT Serif"/>
                <a:ea typeface="PT Serif"/>
                <a:cs typeface="PT Serif"/>
                <a:sym typeface="PT Serif"/>
                <a:hlinkClick r:id="rId13">
                  <a:extLst>
                    <a:ext uri="{A12FA001-AC4F-418D-AE19-62706E023703}">
                      <ahyp:hlinkClr val="tx"/>
                    </a:ext>
                  </a:extLst>
                </a:hlinkClick>
              </a:rPr>
              <a:t>(PDF) Predicting Phishing Websites based on Self-Structuring Neural Network</a:t>
            </a:r>
            <a:r>
              <a:rPr lang="en" sz="1100">
                <a:solidFill>
                  <a:srgbClr val="D0E0E3"/>
                </a:solidFill>
                <a:latin typeface="PT Serif"/>
                <a:ea typeface="PT Serif"/>
                <a:cs typeface="PT Serif"/>
                <a:sym typeface="PT Serif"/>
              </a:rPr>
              <a:t> </a:t>
            </a:r>
            <a:endParaRPr sz="1100">
              <a:solidFill>
                <a:srgbClr val="D0E0E3"/>
              </a:solidFill>
              <a:latin typeface="PT Serif"/>
              <a:ea typeface="PT Serif"/>
              <a:cs typeface="PT Serif"/>
              <a:sym typeface="PT Serif"/>
            </a:endParaRPr>
          </a:p>
          <a:p>
            <a:pPr indent="0" lvl="0" marL="0" marR="304800" rtl="0" algn="just">
              <a:lnSpc>
                <a:spcPct val="115000"/>
              </a:lnSpc>
              <a:spcBef>
                <a:spcPts val="800"/>
              </a:spcBef>
              <a:spcAft>
                <a:spcPts val="0"/>
              </a:spcAft>
              <a:buNone/>
            </a:pPr>
            <a:r>
              <a:rPr lang="en" sz="1100" u="sng">
                <a:solidFill>
                  <a:srgbClr val="D0E0E3"/>
                </a:solidFill>
                <a:latin typeface="PT Serif"/>
                <a:ea typeface="PT Serif"/>
                <a:cs typeface="PT Serif"/>
                <a:sym typeface="PT Serif"/>
                <a:hlinkClick r:id="rId14">
                  <a:extLst>
                    <a:ext uri="{A12FA001-AC4F-418D-AE19-62706E023703}">
                      <ahyp:hlinkClr val="tx"/>
                    </a:ext>
                  </a:extLst>
                </a:hlinkClick>
              </a:rPr>
              <a:t>Phishing Websites Features</a:t>
            </a:r>
            <a:r>
              <a:rPr lang="en" sz="1100">
                <a:solidFill>
                  <a:srgbClr val="D0E0E3"/>
                </a:solidFill>
                <a:latin typeface="PT Serif"/>
                <a:ea typeface="PT Serif"/>
                <a:cs typeface="PT Serif"/>
                <a:sym typeface="PT Serif"/>
              </a:rPr>
              <a:t> </a:t>
            </a:r>
            <a:endParaRPr sz="1100">
              <a:solidFill>
                <a:srgbClr val="D0E0E3"/>
              </a:solidFill>
              <a:latin typeface="PT Serif"/>
              <a:ea typeface="PT Serif"/>
              <a:cs typeface="PT Serif"/>
              <a:sym typeface="PT Serif"/>
            </a:endParaRPr>
          </a:p>
          <a:p>
            <a:pPr indent="0" lvl="0" marL="0" marR="304800" rtl="0" algn="just">
              <a:lnSpc>
                <a:spcPct val="115000"/>
              </a:lnSpc>
              <a:spcBef>
                <a:spcPts val="800"/>
              </a:spcBef>
              <a:spcAft>
                <a:spcPts val="800"/>
              </a:spcAft>
              <a:buNone/>
            </a:pPr>
            <a:r>
              <a:rPr lang="en" sz="1100" u="sng">
                <a:solidFill>
                  <a:srgbClr val="D0E0E3"/>
                </a:solidFill>
                <a:latin typeface="PT Serif"/>
                <a:ea typeface="PT Serif"/>
                <a:cs typeface="PT Serif"/>
                <a:sym typeface="PT Serif"/>
                <a:hlinkClick r:id="rId15">
                  <a:extLst>
                    <a:ext uri="{A12FA001-AC4F-418D-AE19-62706E023703}">
                      <ahyp:hlinkClr val="tx"/>
                    </a:ext>
                  </a:extLst>
                </a:hlinkClick>
              </a:rPr>
              <a:t>T Test (Student's T-Test): Definition and Examples</a:t>
            </a:r>
            <a:r>
              <a:rPr lang="en" sz="1100">
                <a:solidFill>
                  <a:srgbClr val="D0E0E3"/>
                </a:solidFill>
                <a:latin typeface="PT Serif"/>
                <a:ea typeface="PT Serif"/>
                <a:cs typeface="PT Serif"/>
                <a:sym typeface="PT Serif"/>
              </a:rPr>
              <a:t> </a:t>
            </a:r>
            <a:endParaRPr sz="1100">
              <a:solidFill>
                <a:srgbClr val="D0E0E3"/>
              </a:solidFill>
              <a:latin typeface="PT Serif"/>
              <a:ea typeface="PT Serif"/>
              <a:cs typeface="PT Serif"/>
              <a:sym typeface="PT Serif"/>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250"/>
                                  </p:stCondLst>
                                  <p:childTnLst>
                                    <p:set>
                                      <p:cBhvr>
                                        <p:cTn dur="1" fill="hold">
                                          <p:stCondLst>
                                            <p:cond delay="0"/>
                                          </p:stCondLst>
                                        </p:cTn>
                                        <p:tgtEl>
                                          <p:spTgt spid="1316"/>
                                        </p:tgtEl>
                                        <p:attrNameLst>
                                          <p:attrName>style.visibility</p:attrName>
                                        </p:attrNameLst>
                                      </p:cBhvr>
                                      <p:to>
                                        <p:strVal val="visible"/>
                                      </p:to>
                                    </p:set>
                                    <p:animEffect filter="fade" transition="in">
                                      <p:cBhvr>
                                        <p:cTn dur="500"/>
                                        <p:tgtEl>
                                          <p:spTgt spid="13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93"/>
          <p:cNvSpPr/>
          <p:nvPr/>
        </p:nvSpPr>
        <p:spPr>
          <a:xfrm>
            <a:off x="151256" y="4775306"/>
            <a:ext cx="1348650" cy="289575"/>
          </a:xfrm>
          <a:prstGeom prst="rect">
            <a:avLst/>
          </a:prstGeom>
          <a:solidFill>
            <a:srgbClr val="02031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20124D"/>
              </a:solidFill>
            </a:endParaRPr>
          </a:p>
        </p:txBody>
      </p:sp>
      <p:grpSp>
        <p:nvGrpSpPr>
          <p:cNvPr id="516" name="Google Shape;516;p93"/>
          <p:cNvGrpSpPr/>
          <p:nvPr/>
        </p:nvGrpSpPr>
        <p:grpSpPr>
          <a:xfrm>
            <a:off x="3547978" y="3791501"/>
            <a:ext cx="1004819" cy="969716"/>
            <a:chOff x="4714313" y="3989542"/>
            <a:chExt cx="1339759" cy="1292954"/>
          </a:xfrm>
        </p:grpSpPr>
        <p:sp>
          <p:nvSpPr>
            <p:cNvPr id="517" name="Google Shape;517;p93"/>
            <p:cNvSpPr/>
            <p:nvPr/>
          </p:nvSpPr>
          <p:spPr>
            <a:xfrm>
              <a:off x="4714313" y="3989542"/>
              <a:ext cx="1339759" cy="1292954"/>
            </a:xfrm>
            <a:custGeom>
              <a:rect b="b" l="l" r="r" t="t"/>
              <a:pathLst>
                <a:path extrusionOk="0" h="713" w="739">
                  <a:moveTo>
                    <a:pt x="406" y="0"/>
                  </a:moveTo>
                  <a:cubicBezTo>
                    <a:pt x="0" y="407"/>
                    <a:pt x="0" y="407"/>
                    <a:pt x="0" y="407"/>
                  </a:cubicBezTo>
                  <a:cubicBezTo>
                    <a:pt x="193" y="591"/>
                    <a:pt x="452" y="707"/>
                    <a:pt x="739" y="713"/>
                  </a:cubicBezTo>
                  <a:cubicBezTo>
                    <a:pt x="739" y="135"/>
                    <a:pt x="739" y="135"/>
                    <a:pt x="739" y="135"/>
                  </a:cubicBezTo>
                  <a:cubicBezTo>
                    <a:pt x="611" y="129"/>
                    <a:pt x="495" y="80"/>
                    <a:pt x="406" y="0"/>
                  </a:cubicBezTo>
                  <a:close/>
                </a:path>
              </a:pathLst>
            </a:custGeom>
            <a:solidFill>
              <a:srgbClr val="A5A5A5">
                <a:alpha val="2471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200">
                <a:solidFill>
                  <a:srgbClr val="000000"/>
                </a:solidFill>
                <a:latin typeface="Quattrocento Sans"/>
                <a:ea typeface="Quattrocento Sans"/>
                <a:cs typeface="Quattrocento Sans"/>
                <a:sym typeface="Quattrocento Sans"/>
              </a:endParaRPr>
            </a:p>
          </p:txBody>
        </p:sp>
        <p:sp>
          <p:nvSpPr>
            <p:cNvPr id="518" name="Google Shape;518;p93"/>
            <p:cNvSpPr txBox="1"/>
            <p:nvPr/>
          </p:nvSpPr>
          <p:spPr>
            <a:xfrm>
              <a:off x="4967439" y="4516240"/>
              <a:ext cx="985500" cy="27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100">
                  <a:solidFill>
                    <a:srgbClr val="A5A5A5"/>
                  </a:solidFill>
                  <a:latin typeface="Roboto"/>
                  <a:ea typeface="Roboto"/>
                  <a:cs typeface="Roboto"/>
                  <a:sym typeface="Roboto"/>
                </a:rPr>
                <a:t>4</a:t>
              </a:r>
              <a:endParaRPr sz="1100"/>
            </a:p>
          </p:txBody>
        </p:sp>
      </p:grpSp>
      <p:grpSp>
        <p:nvGrpSpPr>
          <p:cNvPr id="519" name="Google Shape;519;p93"/>
          <p:cNvGrpSpPr/>
          <p:nvPr/>
        </p:nvGrpSpPr>
        <p:grpSpPr>
          <a:xfrm>
            <a:off x="4615690" y="3792232"/>
            <a:ext cx="1004819" cy="968984"/>
            <a:chOff x="6137928" y="3990517"/>
            <a:chExt cx="1339759" cy="1291979"/>
          </a:xfrm>
        </p:grpSpPr>
        <p:sp>
          <p:nvSpPr>
            <p:cNvPr id="520" name="Google Shape;520;p93"/>
            <p:cNvSpPr/>
            <p:nvPr/>
          </p:nvSpPr>
          <p:spPr>
            <a:xfrm>
              <a:off x="6137928" y="3990517"/>
              <a:ext cx="1339759" cy="1291979"/>
            </a:xfrm>
            <a:custGeom>
              <a:rect b="b" l="l" r="r" t="t"/>
              <a:pathLst>
                <a:path extrusionOk="0" h="712" w="739">
                  <a:moveTo>
                    <a:pt x="333" y="0"/>
                  </a:moveTo>
                  <a:cubicBezTo>
                    <a:pt x="243" y="79"/>
                    <a:pt x="128" y="128"/>
                    <a:pt x="0" y="134"/>
                  </a:cubicBezTo>
                  <a:cubicBezTo>
                    <a:pt x="0" y="712"/>
                    <a:pt x="0" y="712"/>
                    <a:pt x="0" y="712"/>
                  </a:cubicBezTo>
                  <a:cubicBezTo>
                    <a:pt x="287" y="706"/>
                    <a:pt x="546" y="590"/>
                    <a:pt x="739" y="406"/>
                  </a:cubicBezTo>
                  <a:lnTo>
                    <a:pt x="333" y="0"/>
                  </a:lnTo>
                  <a:close/>
                </a:path>
              </a:pathLst>
            </a:custGeom>
            <a:solidFill>
              <a:srgbClr val="A5A5A5">
                <a:alpha val="2471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200">
                <a:solidFill>
                  <a:srgbClr val="000000"/>
                </a:solidFill>
                <a:latin typeface="Quattrocento Sans"/>
                <a:ea typeface="Quattrocento Sans"/>
                <a:cs typeface="Quattrocento Sans"/>
                <a:sym typeface="Quattrocento Sans"/>
              </a:endParaRPr>
            </a:p>
          </p:txBody>
        </p:sp>
        <p:sp>
          <p:nvSpPr>
            <p:cNvPr id="521" name="Google Shape;521;p93"/>
            <p:cNvSpPr txBox="1"/>
            <p:nvPr/>
          </p:nvSpPr>
          <p:spPr>
            <a:xfrm>
              <a:off x="6239206" y="4516240"/>
              <a:ext cx="985500" cy="27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100">
                  <a:solidFill>
                    <a:srgbClr val="A5A5A5"/>
                  </a:solidFill>
                  <a:latin typeface="Roboto"/>
                  <a:ea typeface="Roboto"/>
                  <a:cs typeface="Roboto"/>
                  <a:sym typeface="Roboto"/>
                </a:rPr>
                <a:t>5</a:t>
              </a:r>
              <a:endParaRPr sz="1100"/>
            </a:p>
          </p:txBody>
        </p:sp>
      </p:grpSp>
      <p:grpSp>
        <p:nvGrpSpPr>
          <p:cNvPr id="522" name="Google Shape;522;p93"/>
          <p:cNvGrpSpPr/>
          <p:nvPr/>
        </p:nvGrpSpPr>
        <p:grpSpPr>
          <a:xfrm>
            <a:off x="3086532" y="3294942"/>
            <a:ext cx="967522" cy="1004818"/>
            <a:chOff x="4099038" y="3327464"/>
            <a:chExt cx="1290030" cy="1339757"/>
          </a:xfrm>
        </p:grpSpPr>
        <p:sp>
          <p:nvSpPr>
            <p:cNvPr id="523" name="Google Shape;523;p93"/>
            <p:cNvSpPr/>
            <p:nvPr/>
          </p:nvSpPr>
          <p:spPr>
            <a:xfrm>
              <a:off x="4099038" y="3327464"/>
              <a:ext cx="1290030" cy="1339757"/>
            </a:xfrm>
            <a:custGeom>
              <a:rect b="b" l="l" r="r" t="t"/>
              <a:pathLst>
                <a:path extrusionOk="0" h="739" w="711">
                  <a:moveTo>
                    <a:pt x="565" y="0"/>
                  </a:moveTo>
                  <a:cubicBezTo>
                    <a:pt x="0" y="0"/>
                    <a:pt x="0" y="0"/>
                    <a:pt x="0" y="0"/>
                  </a:cubicBezTo>
                  <a:cubicBezTo>
                    <a:pt x="6" y="286"/>
                    <a:pt x="121" y="546"/>
                    <a:pt x="306" y="739"/>
                  </a:cubicBezTo>
                  <a:cubicBezTo>
                    <a:pt x="711" y="333"/>
                    <a:pt x="711" y="333"/>
                    <a:pt x="711" y="333"/>
                  </a:cubicBezTo>
                  <a:cubicBezTo>
                    <a:pt x="628" y="245"/>
                    <a:pt x="574" y="129"/>
                    <a:pt x="565" y="0"/>
                  </a:cubicBezTo>
                  <a:close/>
                </a:path>
              </a:pathLst>
            </a:custGeom>
            <a:solidFill>
              <a:srgbClr val="A5A5A5">
                <a:alpha val="2471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200">
                <a:solidFill>
                  <a:srgbClr val="000000"/>
                </a:solidFill>
                <a:latin typeface="Quattrocento Sans"/>
                <a:ea typeface="Quattrocento Sans"/>
                <a:cs typeface="Quattrocento Sans"/>
                <a:sym typeface="Quattrocento Sans"/>
              </a:endParaRPr>
            </a:p>
          </p:txBody>
        </p:sp>
        <p:sp>
          <p:nvSpPr>
            <p:cNvPr id="524" name="Google Shape;524;p93"/>
            <p:cNvSpPr txBox="1"/>
            <p:nvPr/>
          </p:nvSpPr>
          <p:spPr>
            <a:xfrm>
              <a:off x="4239971" y="3657977"/>
              <a:ext cx="985500" cy="27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100">
                  <a:solidFill>
                    <a:srgbClr val="A5A5A5"/>
                  </a:solidFill>
                  <a:latin typeface="Roboto"/>
                  <a:ea typeface="Roboto"/>
                  <a:cs typeface="Roboto"/>
                  <a:sym typeface="Roboto"/>
                </a:rPr>
                <a:t>3</a:t>
              </a:r>
              <a:endParaRPr sz="1100"/>
            </a:p>
          </p:txBody>
        </p:sp>
      </p:grpSp>
      <p:grpSp>
        <p:nvGrpSpPr>
          <p:cNvPr id="525" name="Google Shape;525;p93"/>
          <p:cNvGrpSpPr/>
          <p:nvPr/>
        </p:nvGrpSpPr>
        <p:grpSpPr>
          <a:xfrm>
            <a:off x="5114443" y="3294942"/>
            <a:ext cx="967522" cy="1004818"/>
            <a:chOff x="6802932" y="3327464"/>
            <a:chExt cx="1290030" cy="1339757"/>
          </a:xfrm>
        </p:grpSpPr>
        <p:sp>
          <p:nvSpPr>
            <p:cNvPr id="526" name="Google Shape;526;p93"/>
            <p:cNvSpPr/>
            <p:nvPr/>
          </p:nvSpPr>
          <p:spPr>
            <a:xfrm>
              <a:off x="6802932" y="3327464"/>
              <a:ext cx="1290030" cy="1339757"/>
            </a:xfrm>
            <a:custGeom>
              <a:rect b="b" l="l" r="r" t="t"/>
              <a:pathLst>
                <a:path extrusionOk="0" h="739" w="711">
                  <a:moveTo>
                    <a:pt x="146" y="0"/>
                  </a:moveTo>
                  <a:cubicBezTo>
                    <a:pt x="137" y="129"/>
                    <a:pt x="83" y="245"/>
                    <a:pt x="0" y="333"/>
                  </a:cubicBezTo>
                  <a:cubicBezTo>
                    <a:pt x="405" y="739"/>
                    <a:pt x="405" y="739"/>
                    <a:pt x="405" y="739"/>
                  </a:cubicBezTo>
                  <a:cubicBezTo>
                    <a:pt x="590" y="546"/>
                    <a:pt x="705" y="286"/>
                    <a:pt x="711" y="0"/>
                  </a:cubicBezTo>
                  <a:lnTo>
                    <a:pt x="146" y="0"/>
                  </a:lnTo>
                  <a:close/>
                </a:path>
              </a:pathLst>
            </a:custGeom>
            <a:solidFill>
              <a:srgbClr val="A5A5A5">
                <a:alpha val="2471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200">
                <a:solidFill>
                  <a:srgbClr val="000000"/>
                </a:solidFill>
                <a:latin typeface="Quattrocento Sans"/>
                <a:ea typeface="Quattrocento Sans"/>
                <a:cs typeface="Quattrocento Sans"/>
                <a:sym typeface="Quattrocento Sans"/>
              </a:endParaRPr>
            </a:p>
          </p:txBody>
        </p:sp>
        <p:sp>
          <p:nvSpPr>
            <p:cNvPr id="527" name="Google Shape;527;p93"/>
            <p:cNvSpPr txBox="1"/>
            <p:nvPr/>
          </p:nvSpPr>
          <p:spPr>
            <a:xfrm>
              <a:off x="6966675" y="3657977"/>
              <a:ext cx="985500" cy="27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100">
                  <a:solidFill>
                    <a:srgbClr val="A5A5A5"/>
                  </a:solidFill>
                  <a:latin typeface="Roboto"/>
                  <a:ea typeface="Roboto"/>
                  <a:cs typeface="Roboto"/>
                  <a:sym typeface="Roboto"/>
                </a:rPr>
                <a:t>6</a:t>
              </a:r>
              <a:endParaRPr sz="1100"/>
            </a:p>
          </p:txBody>
        </p:sp>
      </p:grpSp>
      <p:grpSp>
        <p:nvGrpSpPr>
          <p:cNvPr id="528" name="Google Shape;528;p93"/>
          <p:cNvGrpSpPr/>
          <p:nvPr/>
        </p:nvGrpSpPr>
        <p:grpSpPr>
          <a:xfrm>
            <a:off x="3086522" y="2226500"/>
            <a:ext cx="950702" cy="1004088"/>
            <a:chOff x="4099038" y="1902874"/>
            <a:chExt cx="1267603" cy="1338784"/>
          </a:xfrm>
        </p:grpSpPr>
        <p:sp>
          <p:nvSpPr>
            <p:cNvPr id="529" name="Google Shape;529;p93"/>
            <p:cNvSpPr/>
            <p:nvPr/>
          </p:nvSpPr>
          <p:spPr>
            <a:xfrm>
              <a:off x="4099038" y="1902874"/>
              <a:ext cx="1267603" cy="1338784"/>
            </a:xfrm>
            <a:custGeom>
              <a:rect b="b" l="l" r="r" t="t"/>
              <a:pathLst>
                <a:path extrusionOk="0" h="738" w="699">
                  <a:moveTo>
                    <a:pt x="699" y="393"/>
                  </a:moveTo>
                  <a:cubicBezTo>
                    <a:pt x="306" y="0"/>
                    <a:pt x="306" y="0"/>
                    <a:pt x="306" y="0"/>
                  </a:cubicBezTo>
                  <a:cubicBezTo>
                    <a:pt x="121" y="192"/>
                    <a:pt x="6" y="452"/>
                    <a:pt x="0" y="738"/>
                  </a:cubicBezTo>
                  <a:cubicBezTo>
                    <a:pt x="564" y="738"/>
                    <a:pt x="564" y="738"/>
                    <a:pt x="564" y="738"/>
                  </a:cubicBezTo>
                  <a:cubicBezTo>
                    <a:pt x="567" y="606"/>
                    <a:pt x="617" y="485"/>
                    <a:pt x="699" y="393"/>
                  </a:cubicBezTo>
                  <a:close/>
                </a:path>
              </a:pathLst>
            </a:custGeom>
            <a:solidFill>
              <a:srgbClr val="A5A5A5">
                <a:alpha val="2471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200">
                <a:solidFill>
                  <a:srgbClr val="000000"/>
                </a:solidFill>
                <a:latin typeface="Quattrocento Sans"/>
                <a:ea typeface="Quattrocento Sans"/>
                <a:cs typeface="Quattrocento Sans"/>
                <a:sym typeface="Quattrocento Sans"/>
              </a:endParaRPr>
            </a:p>
          </p:txBody>
        </p:sp>
        <p:sp>
          <p:nvSpPr>
            <p:cNvPr id="530" name="Google Shape;530;p93"/>
            <p:cNvSpPr txBox="1"/>
            <p:nvPr/>
          </p:nvSpPr>
          <p:spPr>
            <a:xfrm>
              <a:off x="4239971" y="2558359"/>
              <a:ext cx="985500" cy="27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100">
                  <a:solidFill>
                    <a:srgbClr val="A5A5A5"/>
                  </a:solidFill>
                  <a:latin typeface="Roboto"/>
                  <a:ea typeface="Roboto"/>
                  <a:cs typeface="Roboto"/>
                  <a:sym typeface="Roboto"/>
                </a:rPr>
                <a:t>2</a:t>
              </a:r>
              <a:endParaRPr sz="1100"/>
            </a:p>
          </p:txBody>
        </p:sp>
      </p:grpSp>
      <p:grpSp>
        <p:nvGrpSpPr>
          <p:cNvPr id="531" name="Google Shape;531;p93"/>
          <p:cNvGrpSpPr/>
          <p:nvPr/>
        </p:nvGrpSpPr>
        <p:grpSpPr>
          <a:xfrm>
            <a:off x="5131262" y="2226500"/>
            <a:ext cx="950702" cy="1004088"/>
            <a:chOff x="6825358" y="1902874"/>
            <a:chExt cx="1267603" cy="1338784"/>
          </a:xfrm>
        </p:grpSpPr>
        <p:sp>
          <p:nvSpPr>
            <p:cNvPr id="532" name="Google Shape;532;p93"/>
            <p:cNvSpPr/>
            <p:nvPr/>
          </p:nvSpPr>
          <p:spPr>
            <a:xfrm>
              <a:off x="6825358" y="1902874"/>
              <a:ext cx="1267603" cy="1338784"/>
            </a:xfrm>
            <a:custGeom>
              <a:rect b="b" l="l" r="r" t="t"/>
              <a:pathLst>
                <a:path extrusionOk="0" h="738" w="699">
                  <a:moveTo>
                    <a:pt x="135" y="738"/>
                  </a:moveTo>
                  <a:cubicBezTo>
                    <a:pt x="699" y="738"/>
                    <a:pt x="699" y="738"/>
                    <a:pt x="699" y="738"/>
                  </a:cubicBezTo>
                  <a:cubicBezTo>
                    <a:pt x="693" y="452"/>
                    <a:pt x="578" y="192"/>
                    <a:pt x="393" y="0"/>
                  </a:cubicBezTo>
                  <a:cubicBezTo>
                    <a:pt x="0" y="393"/>
                    <a:pt x="0" y="393"/>
                    <a:pt x="0" y="393"/>
                  </a:cubicBezTo>
                  <a:cubicBezTo>
                    <a:pt x="82" y="485"/>
                    <a:pt x="132" y="606"/>
                    <a:pt x="135" y="738"/>
                  </a:cubicBezTo>
                  <a:close/>
                </a:path>
              </a:pathLst>
            </a:custGeom>
            <a:solidFill>
              <a:srgbClr val="A5A5A5">
                <a:alpha val="2471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200">
                <a:solidFill>
                  <a:srgbClr val="000000"/>
                </a:solidFill>
                <a:latin typeface="Quattrocento Sans"/>
                <a:ea typeface="Quattrocento Sans"/>
                <a:cs typeface="Quattrocento Sans"/>
                <a:sym typeface="Quattrocento Sans"/>
              </a:endParaRPr>
            </a:p>
          </p:txBody>
        </p:sp>
        <p:sp>
          <p:nvSpPr>
            <p:cNvPr id="533" name="Google Shape;533;p93"/>
            <p:cNvSpPr txBox="1"/>
            <p:nvPr/>
          </p:nvSpPr>
          <p:spPr>
            <a:xfrm>
              <a:off x="6966675" y="2558359"/>
              <a:ext cx="985500" cy="27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100">
                  <a:solidFill>
                    <a:srgbClr val="A5A5A5"/>
                  </a:solidFill>
                  <a:latin typeface="Roboto"/>
                  <a:ea typeface="Roboto"/>
                  <a:cs typeface="Roboto"/>
                  <a:sym typeface="Roboto"/>
                </a:rPr>
                <a:t>7</a:t>
              </a:r>
              <a:endParaRPr sz="1100"/>
            </a:p>
          </p:txBody>
        </p:sp>
      </p:grpSp>
      <p:grpSp>
        <p:nvGrpSpPr>
          <p:cNvPr id="534" name="Google Shape;534;p93"/>
          <p:cNvGrpSpPr/>
          <p:nvPr/>
        </p:nvGrpSpPr>
        <p:grpSpPr>
          <a:xfrm>
            <a:off x="3547978" y="1765043"/>
            <a:ext cx="1004819" cy="949971"/>
            <a:chOff x="4714313" y="1287599"/>
            <a:chExt cx="1339759" cy="1266627"/>
          </a:xfrm>
        </p:grpSpPr>
        <p:sp>
          <p:nvSpPr>
            <p:cNvPr id="535" name="Google Shape;535;p93"/>
            <p:cNvSpPr/>
            <p:nvPr/>
          </p:nvSpPr>
          <p:spPr>
            <a:xfrm>
              <a:off x="4714313" y="1287599"/>
              <a:ext cx="1339759" cy="1266627"/>
            </a:xfrm>
            <a:custGeom>
              <a:rect b="b" l="l" r="r" t="t"/>
              <a:pathLst>
                <a:path extrusionOk="0" h="698" w="739">
                  <a:moveTo>
                    <a:pt x="739" y="551"/>
                  </a:moveTo>
                  <a:cubicBezTo>
                    <a:pt x="739" y="0"/>
                    <a:pt x="739" y="0"/>
                    <a:pt x="739" y="0"/>
                  </a:cubicBezTo>
                  <a:cubicBezTo>
                    <a:pt x="452" y="5"/>
                    <a:pt x="193" y="121"/>
                    <a:pt x="0" y="305"/>
                  </a:cubicBezTo>
                  <a:cubicBezTo>
                    <a:pt x="392" y="698"/>
                    <a:pt x="392" y="698"/>
                    <a:pt x="392" y="698"/>
                  </a:cubicBezTo>
                  <a:cubicBezTo>
                    <a:pt x="483" y="611"/>
                    <a:pt x="605" y="557"/>
                    <a:pt x="739" y="551"/>
                  </a:cubicBezTo>
                  <a:close/>
                </a:path>
              </a:pathLst>
            </a:custGeom>
            <a:solidFill>
              <a:srgbClr val="A5A5A5">
                <a:alpha val="2471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200">
                <a:solidFill>
                  <a:srgbClr val="000000"/>
                </a:solidFill>
                <a:latin typeface="Quattrocento Sans"/>
                <a:ea typeface="Quattrocento Sans"/>
                <a:cs typeface="Quattrocento Sans"/>
                <a:sym typeface="Quattrocento Sans"/>
              </a:endParaRPr>
            </a:p>
          </p:txBody>
        </p:sp>
        <p:sp>
          <p:nvSpPr>
            <p:cNvPr id="536" name="Google Shape;536;p93"/>
            <p:cNvSpPr txBox="1"/>
            <p:nvPr/>
          </p:nvSpPr>
          <p:spPr>
            <a:xfrm>
              <a:off x="4967439" y="1747581"/>
              <a:ext cx="985500" cy="27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100">
                  <a:solidFill>
                    <a:srgbClr val="A5A5A5"/>
                  </a:solidFill>
                  <a:latin typeface="Roboto"/>
                  <a:ea typeface="Roboto"/>
                  <a:cs typeface="Roboto"/>
                  <a:sym typeface="Roboto"/>
                </a:rPr>
                <a:t>1</a:t>
              </a:r>
              <a:endParaRPr sz="1100"/>
            </a:p>
          </p:txBody>
        </p:sp>
      </p:grpSp>
      <p:grpSp>
        <p:nvGrpSpPr>
          <p:cNvPr id="537" name="Google Shape;537;p93"/>
          <p:cNvGrpSpPr/>
          <p:nvPr/>
        </p:nvGrpSpPr>
        <p:grpSpPr>
          <a:xfrm>
            <a:off x="4679314" y="1604887"/>
            <a:ext cx="1005551" cy="1065518"/>
            <a:chOff x="6222760" y="1074057"/>
            <a:chExt cx="1340734" cy="1420691"/>
          </a:xfrm>
        </p:grpSpPr>
        <p:sp>
          <p:nvSpPr>
            <p:cNvPr id="538" name="Google Shape;538;p93"/>
            <p:cNvSpPr/>
            <p:nvPr/>
          </p:nvSpPr>
          <p:spPr>
            <a:xfrm>
              <a:off x="6222760" y="1074057"/>
              <a:ext cx="1340734" cy="1420691"/>
            </a:xfrm>
            <a:custGeom>
              <a:rect b="b" l="l" r="r" t="t"/>
              <a:pathLst>
                <a:path extrusionOk="0" h="783" w="739">
                  <a:moveTo>
                    <a:pt x="262" y="783"/>
                  </a:moveTo>
                  <a:cubicBezTo>
                    <a:pt x="739" y="306"/>
                    <a:pt x="739" y="306"/>
                    <a:pt x="739" y="306"/>
                  </a:cubicBezTo>
                  <a:cubicBezTo>
                    <a:pt x="546" y="122"/>
                    <a:pt x="287" y="6"/>
                    <a:pt x="0" y="0"/>
                  </a:cubicBezTo>
                  <a:cubicBezTo>
                    <a:pt x="0" y="673"/>
                    <a:pt x="0" y="673"/>
                    <a:pt x="0" y="673"/>
                  </a:cubicBezTo>
                  <a:cubicBezTo>
                    <a:pt x="98" y="686"/>
                    <a:pt x="188" y="725"/>
                    <a:pt x="262" y="783"/>
                  </a:cubicBezTo>
                  <a:close/>
                </a:path>
              </a:pathLst>
            </a:custGeom>
            <a:gradFill>
              <a:gsLst>
                <a:gs pos="0">
                  <a:srgbClr val="8068A5"/>
                </a:gs>
                <a:gs pos="7000">
                  <a:srgbClr val="8068A5"/>
                </a:gs>
                <a:gs pos="100000">
                  <a:srgbClr val="EE589E"/>
                </a:gs>
              </a:gsLst>
              <a:lin ang="5400012" scaled="0"/>
            </a:gradFill>
            <a:ln>
              <a:noFill/>
            </a:ln>
            <a:effectLst>
              <a:outerShdw blurRad="330200" sx="88000" rotWithShape="0" algn="tl" dir="2700000" dist="165100" sy="88000">
                <a:srgbClr val="000000">
                  <a:alpha val="400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200">
                <a:solidFill>
                  <a:srgbClr val="000000"/>
                </a:solidFill>
                <a:latin typeface="Quattrocento Sans"/>
                <a:ea typeface="Quattrocento Sans"/>
                <a:cs typeface="Quattrocento Sans"/>
                <a:sym typeface="Quattrocento Sans"/>
              </a:endParaRPr>
            </a:p>
          </p:txBody>
        </p:sp>
        <p:sp>
          <p:nvSpPr>
            <p:cNvPr id="539" name="Google Shape;539;p93"/>
            <p:cNvSpPr txBox="1"/>
            <p:nvPr/>
          </p:nvSpPr>
          <p:spPr>
            <a:xfrm>
              <a:off x="6276123" y="1609087"/>
              <a:ext cx="985500" cy="27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100">
                  <a:solidFill>
                    <a:srgbClr val="FFFFFF"/>
                  </a:solidFill>
                  <a:latin typeface="Roboto"/>
                  <a:ea typeface="Roboto"/>
                  <a:cs typeface="Roboto"/>
                  <a:sym typeface="Roboto"/>
                </a:rPr>
                <a:t>8</a:t>
              </a:r>
              <a:endParaRPr sz="1100"/>
            </a:p>
          </p:txBody>
        </p:sp>
      </p:grpSp>
      <p:grpSp>
        <p:nvGrpSpPr>
          <p:cNvPr id="540" name="Google Shape;540;p93"/>
          <p:cNvGrpSpPr/>
          <p:nvPr/>
        </p:nvGrpSpPr>
        <p:grpSpPr>
          <a:xfrm>
            <a:off x="6207385" y="1293731"/>
            <a:ext cx="2698296" cy="831328"/>
            <a:chOff x="9174849" y="2925830"/>
            <a:chExt cx="2881409" cy="1108437"/>
          </a:xfrm>
        </p:grpSpPr>
        <p:sp>
          <p:nvSpPr>
            <p:cNvPr id="541" name="Google Shape;541;p93"/>
            <p:cNvSpPr txBox="1"/>
            <p:nvPr/>
          </p:nvSpPr>
          <p:spPr>
            <a:xfrm>
              <a:off x="9174849" y="2925830"/>
              <a:ext cx="2490000" cy="307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100">
                  <a:solidFill>
                    <a:srgbClr val="FFFFFF"/>
                  </a:solidFill>
                  <a:latin typeface="Roboto"/>
                  <a:ea typeface="Roboto"/>
                  <a:cs typeface="Roboto"/>
                  <a:sym typeface="Roboto"/>
                </a:rPr>
                <a:t>A New Phishing Site Launches Every 20 Seconds</a:t>
              </a:r>
              <a:endParaRPr sz="1100">
                <a:solidFill>
                  <a:srgbClr val="FFFFFF"/>
                </a:solidFill>
                <a:latin typeface="Roboto"/>
                <a:ea typeface="Roboto"/>
                <a:cs typeface="Roboto"/>
                <a:sym typeface="Roboto"/>
              </a:endParaRPr>
            </a:p>
          </p:txBody>
        </p:sp>
        <p:sp>
          <p:nvSpPr>
            <p:cNvPr id="542" name="Google Shape;542;p93"/>
            <p:cNvSpPr txBox="1"/>
            <p:nvPr/>
          </p:nvSpPr>
          <p:spPr>
            <a:xfrm>
              <a:off x="9183158" y="3379367"/>
              <a:ext cx="2873100" cy="654900"/>
            </a:xfrm>
            <a:prstGeom prst="rect">
              <a:avLst/>
            </a:prstGeom>
            <a:noFill/>
            <a:ln>
              <a:noFill/>
            </a:ln>
          </p:spPr>
          <p:txBody>
            <a:bodyPr anchorCtr="0" anchor="t" bIns="34275" lIns="68575" spcFirstLastPara="1" rIns="68575" wrap="square" tIns="34275">
              <a:noAutofit/>
            </a:bodyPr>
            <a:lstStyle/>
            <a:p>
              <a:pPr indent="0" lvl="0" marL="0" marR="0" rtl="0" algn="just">
                <a:spcBef>
                  <a:spcPts val="0"/>
                </a:spcBef>
                <a:spcAft>
                  <a:spcPts val="0"/>
                </a:spcAft>
                <a:buNone/>
              </a:pPr>
              <a:r>
                <a:rPr lang="en" sz="900">
                  <a:solidFill>
                    <a:srgbClr val="A5A5A5"/>
                  </a:solidFill>
                  <a:latin typeface="Quattrocento Sans"/>
                  <a:ea typeface="Quattrocento Sans"/>
                  <a:cs typeface="Quattrocento Sans"/>
                  <a:sym typeface="Quattrocento Sans"/>
                </a:rPr>
                <a:t>2020 Mobile Threat Landscape Report says that every minute, three new phishing sites are designed to target users to pop up on the internet.</a:t>
              </a:r>
              <a:endParaRPr sz="900">
                <a:solidFill>
                  <a:srgbClr val="A5A5A5"/>
                </a:solidFill>
                <a:latin typeface="Quattrocento Sans"/>
                <a:ea typeface="Quattrocento Sans"/>
                <a:cs typeface="Quattrocento Sans"/>
                <a:sym typeface="Quattrocento Sans"/>
              </a:endParaRPr>
            </a:p>
          </p:txBody>
        </p:sp>
      </p:grpSp>
      <p:grpSp>
        <p:nvGrpSpPr>
          <p:cNvPr id="543" name="Google Shape;543;p93"/>
          <p:cNvGrpSpPr/>
          <p:nvPr/>
        </p:nvGrpSpPr>
        <p:grpSpPr>
          <a:xfrm>
            <a:off x="6194349" y="2186950"/>
            <a:ext cx="2809408" cy="871192"/>
            <a:chOff x="417692" y="4765457"/>
            <a:chExt cx="3708300" cy="610164"/>
          </a:xfrm>
        </p:grpSpPr>
        <p:sp>
          <p:nvSpPr>
            <p:cNvPr id="544" name="Google Shape;544;p93"/>
            <p:cNvSpPr txBox="1"/>
            <p:nvPr/>
          </p:nvSpPr>
          <p:spPr>
            <a:xfrm>
              <a:off x="417692" y="4765457"/>
              <a:ext cx="3708300" cy="307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Font typeface="Arial"/>
                <a:buNone/>
              </a:pPr>
              <a:r>
                <a:rPr lang="en" sz="1100">
                  <a:solidFill>
                    <a:schemeClr val="lt1"/>
                  </a:solidFill>
                  <a:latin typeface="Roboto"/>
                  <a:ea typeface="Roboto"/>
                  <a:cs typeface="Roboto"/>
                  <a:sym typeface="Roboto"/>
                </a:rPr>
                <a:t>SSL:  no longer an indicator of a safe site</a:t>
              </a:r>
              <a:endParaRPr sz="1100">
                <a:solidFill>
                  <a:schemeClr val="lt1"/>
                </a:solidFill>
                <a:latin typeface="Roboto"/>
                <a:ea typeface="Roboto"/>
                <a:cs typeface="Roboto"/>
                <a:sym typeface="Roboto"/>
              </a:endParaRPr>
            </a:p>
            <a:p>
              <a:pPr indent="0" lvl="0" marL="0" rtl="0" algn="l">
                <a:spcBef>
                  <a:spcPts val="0"/>
                </a:spcBef>
                <a:spcAft>
                  <a:spcPts val="0"/>
                </a:spcAft>
                <a:buClr>
                  <a:schemeClr val="dk1"/>
                </a:buClr>
                <a:buFont typeface="Arial"/>
                <a:buNone/>
              </a:pPr>
              <a:r>
                <a:t/>
              </a:r>
              <a:endParaRPr sz="1100">
                <a:solidFill>
                  <a:schemeClr val="lt1"/>
                </a:solidFill>
                <a:latin typeface="Roboto"/>
                <a:ea typeface="Roboto"/>
                <a:cs typeface="Roboto"/>
                <a:sym typeface="Roboto"/>
              </a:endParaRPr>
            </a:p>
            <a:p>
              <a:pPr indent="0" lvl="0" marL="0" marR="0" rtl="0" algn="l">
                <a:spcBef>
                  <a:spcPts val="0"/>
                </a:spcBef>
                <a:spcAft>
                  <a:spcPts val="0"/>
                </a:spcAft>
                <a:buNone/>
              </a:pPr>
              <a:r>
                <a:t/>
              </a:r>
              <a:endParaRPr sz="1100">
                <a:solidFill>
                  <a:srgbClr val="FFFFFF"/>
                </a:solidFill>
                <a:latin typeface="Roboto"/>
                <a:ea typeface="Roboto"/>
                <a:cs typeface="Roboto"/>
                <a:sym typeface="Roboto"/>
              </a:endParaRPr>
            </a:p>
          </p:txBody>
        </p:sp>
        <p:sp>
          <p:nvSpPr>
            <p:cNvPr id="545" name="Google Shape;545;p93"/>
            <p:cNvSpPr txBox="1"/>
            <p:nvPr/>
          </p:nvSpPr>
          <p:spPr>
            <a:xfrm>
              <a:off x="424608" y="4913921"/>
              <a:ext cx="3422400" cy="461700"/>
            </a:xfrm>
            <a:prstGeom prst="rect">
              <a:avLst/>
            </a:prstGeom>
            <a:noFill/>
            <a:ln>
              <a:noFill/>
            </a:ln>
          </p:spPr>
          <p:txBody>
            <a:bodyPr anchorCtr="0" anchor="t" bIns="34275" lIns="68575" spcFirstLastPara="1" rIns="68575" wrap="square" tIns="34275">
              <a:noAutofit/>
            </a:bodyPr>
            <a:lstStyle/>
            <a:p>
              <a:pPr indent="0" lvl="0" marL="0" marR="0" rtl="0" algn="just">
                <a:spcBef>
                  <a:spcPts val="0"/>
                </a:spcBef>
                <a:spcAft>
                  <a:spcPts val="0"/>
                </a:spcAft>
                <a:buNone/>
              </a:pPr>
              <a:r>
                <a:rPr lang="en" sz="900">
                  <a:solidFill>
                    <a:srgbClr val="A5A5A5"/>
                  </a:solidFill>
                  <a:latin typeface="Quattrocento Sans"/>
                  <a:ea typeface="Quattrocento Sans"/>
                  <a:cs typeface="Quattrocento Sans"/>
                  <a:sym typeface="Quattrocento Sans"/>
                </a:rPr>
                <a:t>As reported by APWG, a whopping 77 percent of phishing sites examined in Q2 of 2020 used SSL. This is an increase of 3% in as many months.</a:t>
              </a:r>
              <a:endParaRPr sz="900">
                <a:solidFill>
                  <a:srgbClr val="A5A5A5"/>
                </a:solidFill>
                <a:latin typeface="Quattrocento Sans"/>
                <a:ea typeface="Quattrocento Sans"/>
                <a:cs typeface="Quattrocento Sans"/>
                <a:sym typeface="Quattrocento Sans"/>
              </a:endParaRPr>
            </a:p>
          </p:txBody>
        </p:sp>
      </p:grpSp>
      <p:grpSp>
        <p:nvGrpSpPr>
          <p:cNvPr id="546" name="Google Shape;546;p93"/>
          <p:cNvGrpSpPr/>
          <p:nvPr/>
        </p:nvGrpSpPr>
        <p:grpSpPr>
          <a:xfrm>
            <a:off x="321619" y="3157256"/>
            <a:ext cx="2597446" cy="708947"/>
            <a:chOff x="339510" y="3520436"/>
            <a:chExt cx="2868600" cy="945263"/>
          </a:xfrm>
        </p:grpSpPr>
        <p:sp>
          <p:nvSpPr>
            <p:cNvPr id="547" name="Google Shape;547;p93"/>
            <p:cNvSpPr txBox="1"/>
            <p:nvPr/>
          </p:nvSpPr>
          <p:spPr>
            <a:xfrm>
              <a:off x="339510" y="3520436"/>
              <a:ext cx="2868600" cy="307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100">
                  <a:solidFill>
                    <a:srgbClr val="FFFFFF"/>
                  </a:solidFill>
                  <a:latin typeface="Roboto"/>
                  <a:ea typeface="Roboto"/>
                  <a:cs typeface="Roboto"/>
                  <a:sym typeface="Roboto"/>
                </a:rPr>
                <a:t>85% of organisations have suffered from phishing attacks</a:t>
              </a:r>
              <a:endParaRPr sz="1100">
                <a:solidFill>
                  <a:srgbClr val="FFFFFF"/>
                </a:solidFill>
                <a:latin typeface="Roboto"/>
                <a:ea typeface="Roboto"/>
                <a:cs typeface="Roboto"/>
                <a:sym typeface="Roboto"/>
              </a:endParaRPr>
            </a:p>
          </p:txBody>
        </p:sp>
        <p:sp>
          <p:nvSpPr>
            <p:cNvPr id="548" name="Google Shape;548;p93"/>
            <p:cNvSpPr txBox="1"/>
            <p:nvPr/>
          </p:nvSpPr>
          <p:spPr>
            <a:xfrm>
              <a:off x="339510" y="4003998"/>
              <a:ext cx="2829900" cy="461700"/>
            </a:xfrm>
            <a:prstGeom prst="rect">
              <a:avLst/>
            </a:prstGeom>
            <a:noFill/>
            <a:ln>
              <a:noFill/>
            </a:ln>
          </p:spPr>
          <p:txBody>
            <a:bodyPr anchorCtr="0" anchor="t" bIns="34275" lIns="68575" spcFirstLastPara="1" rIns="68575" wrap="square" tIns="34275">
              <a:noAutofit/>
            </a:bodyPr>
            <a:lstStyle/>
            <a:p>
              <a:pPr indent="0" lvl="0" marL="0" marR="0" rtl="0" algn="just">
                <a:spcBef>
                  <a:spcPts val="0"/>
                </a:spcBef>
                <a:spcAft>
                  <a:spcPts val="0"/>
                </a:spcAft>
                <a:buNone/>
              </a:pPr>
              <a:r>
                <a:rPr lang="en" sz="900">
                  <a:solidFill>
                    <a:srgbClr val="A5A5A5"/>
                  </a:solidFill>
                  <a:latin typeface="Quattrocento Sans"/>
                  <a:ea typeface="Quattrocento Sans"/>
                  <a:cs typeface="Quattrocento Sans"/>
                  <a:sym typeface="Quattrocento Sans"/>
                </a:rPr>
                <a:t>Another 86% experienced business email compromise (BEC) attempts. </a:t>
              </a:r>
              <a:endParaRPr sz="900">
                <a:solidFill>
                  <a:srgbClr val="A5A5A5"/>
                </a:solidFill>
                <a:latin typeface="Quattrocento Sans"/>
                <a:ea typeface="Quattrocento Sans"/>
                <a:cs typeface="Quattrocento Sans"/>
                <a:sym typeface="Quattrocento Sans"/>
              </a:endParaRPr>
            </a:p>
          </p:txBody>
        </p:sp>
      </p:grpSp>
      <p:grpSp>
        <p:nvGrpSpPr>
          <p:cNvPr id="549" name="Google Shape;549;p93"/>
          <p:cNvGrpSpPr/>
          <p:nvPr/>
        </p:nvGrpSpPr>
        <p:grpSpPr>
          <a:xfrm>
            <a:off x="278592" y="3990300"/>
            <a:ext cx="2695515" cy="770916"/>
            <a:chOff x="8662512" y="3080191"/>
            <a:chExt cx="3594019" cy="1027888"/>
          </a:xfrm>
        </p:grpSpPr>
        <p:sp>
          <p:nvSpPr>
            <p:cNvPr id="550" name="Google Shape;550;p93"/>
            <p:cNvSpPr txBox="1"/>
            <p:nvPr/>
          </p:nvSpPr>
          <p:spPr>
            <a:xfrm>
              <a:off x="8683231" y="3080191"/>
              <a:ext cx="3573300" cy="521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100">
                  <a:solidFill>
                    <a:srgbClr val="FFFFFF"/>
                  </a:solidFill>
                  <a:latin typeface="Roboto"/>
                  <a:ea typeface="Roboto"/>
                  <a:cs typeface="Roboto"/>
                  <a:sym typeface="Roboto"/>
                </a:rPr>
                <a:t>51,000+ Coronavirus-Themed Domains Have Been Registered in 3 months</a:t>
              </a:r>
              <a:endParaRPr sz="1100">
                <a:solidFill>
                  <a:srgbClr val="FFFFFF"/>
                </a:solidFill>
                <a:latin typeface="Roboto"/>
                <a:ea typeface="Roboto"/>
                <a:cs typeface="Roboto"/>
                <a:sym typeface="Roboto"/>
              </a:endParaRPr>
            </a:p>
          </p:txBody>
        </p:sp>
        <p:sp>
          <p:nvSpPr>
            <p:cNvPr id="551" name="Google Shape;551;p93"/>
            <p:cNvSpPr txBox="1"/>
            <p:nvPr/>
          </p:nvSpPr>
          <p:spPr>
            <a:xfrm>
              <a:off x="8662512" y="3586379"/>
              <a:ext cx="3573300" cy="521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900">
                  <a:solidFill>
                    <a:srgbClr val="A5A5A5"/>
                  </a:solidFill>
                  <a:latin typeface="Quattrocento Sans"/>
                  <a:ea typeface="Quattrocento Sans"/>
                  <a:cs typeface="Quattrocento Sans"/>
                  <a:sym typeface="Quattrocento Sans"/>
                </a:rPr>
                <a:t>This is up from their previous estimates of more than 4,000 such domains that were registered globally.</a:t>
              </a:r>
              <a:endParaRPr sz="900">
                <a:solidFill>
                  <a:srgbClr val="A5A5A5"/>
                </a:solidFill>
                <a:latin typeface="Quattrocento Sans"/>
                <a:ea typeface="Quattrocento Sans"/>
                <a:cs typeface="Quattrocento Sans"/>
                <a:sym typeface="Quattrocento Sans"/>
              </a:endParaRPr>
            </a:p>
          </p:txBody>
        </p:sp>
      </p:grpSp>
      <p:grpSp>
        <p:nvGrpSpPr>
          <p:cNvPr id="552" name="Google Shape;552;p93"/>
          <p:cNvGrpSpPr/>
          <p:nvPr/>
        </p:nvGrpSpPr>
        <p:grpSpPr>
          <a:xfrm>
            <a:off x="6182800" y="2961150"/>
            <a:ext cx="2809575" cy="852841"/>
            <a:chOff x="8690239" y="2919123"/>
            <a:chExt cx="3746100" cy="1137121"/>
          </a:xfrm>
        </p:grpSpPr>
        <p:sp>
          <p:nvSpPr>
            <p:cNvPr id="553" name="Google Shape;553;p93"/>
            <p:cNvSpPr txBox="1"/>
            <p:nvPr/>
          </p:nvSpPr>
          <p:spPr>
            <a:xfrm>
              <a:off x="8690239" y="2919123"/>
              <a:ext cx="3746100" cy="307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en" sz="1100">
                  <a:solidFill>
                    <a:srgbClr val="FFFFFF"/>
                  </a:solidFill>
                  <a:latin typeface="Roboto"/>
                  <a:ea typeface="Roboto"/>
                  <a:cs typeface="Roboto"/>
                  <a:sym typeface="Roboto"/>
                </a:rPr>
                <a:t>94</a:t>
              </a:r>
              <a:r>
                <a:rPr lang="en" sz="1100">
                  <a:solidFill>
                    <a:srgbClr val="FFFFFF"/>
                  </a:solidFill>
                  <a:latin typeface="Roboto"/>
                  <a:ea typeface="Roboto"/>
                  <a:cs typeface="Roboto"/>
                  <a:sym typeface="Roboto"/>
                </a:rPr>
                <a:t>% of Coronavirus-Related Cyber Attacks in a 2-Week Period Were Phishing Attacks</a:t>
              </a:r>
              <a:endParaRPr sz="1100">
                <a:solidFill>
                  <a:srgbClr val="FFFFFF"/>
                </a:solidFill>
                <a:latin typeface="Roboto"/>
                <a:ea typeface="Roboto"/>
                <a:cs typeface="Roboto"/>
                <a:sym typeface="Roboto"/>
              </a:endParaRPr>
            </a:p>
          </p:txBody>
        </p:sp>
        <p:sp>
          <p:nvSpPr>
            <p:cNvPr id="554" name="Google Shape;554;p93"/>
            <p:cNvSpPr txBox="1"/>
            <p:nvPr/>
          </p:nvSpPr>
          <p:spPr>
            <a:xfrm>
              <a:off x="8690239" y="3447844"/>
              <a:ext cx="3587400" cy="608400"/>
            </a:xfrm>
            <a:prstGeom prst="rect">
              <a:avLst/>
            </a:prstGeom>
            <a:noFill/>
            <a:ln>
              <a:noFill/>
            </a:ln>
          </p:spPr>
          <p:txBody>
            <a:bodyPr anchorCtr="0" anchor="t" bIns="34275" lIns="68575" spcFirstLastPara="1" rIns="68575" wrap="square" tIns="34275">
              <a:noAutofit/>
            </a:bodyPr>
            <a:lstStyle/>
            <a:p>
              <a:pPr indent="0" lvl="0" marL="0" rtl="0" algn="just">
                <a:spcBef>
                  <a:spcPts val="0"/>
                </a:spcBef>
                <a:spcAft>
                  <a:spcPts val="0"/>
                </a:spcAft>
                <a:buNone/>
              </a:pPr>
              <a:r>
                <a:rPr lang="en" sz="900">
                  <a:solidFill>
                    <a:srgbClr val="A5A5A5"/>
                  </a:solidFill>
                  <a:latin typeface="Quattrocento Sans"/>
                  <a:ea typeface="Quattrocento Sans"/>
                  <a:cs typeface="Quattrocento Sans"/>
                  <a:sym typeface="Quattrocento Sans"/>
                </a:rPr>
                <a:t>95% of Coronavirus-related attacks were phishing attacks which included websites with “Corona” or “Covid” in their domains.</a:t>
              </a:r>
              <a:endParaRPr sz="900">
                <a:solidFill>
                  <a:srgbClr val="A5A5A5"/>
                </a:solidFill>
                <a:latin typeface="Quattrocento Sans"/>
                <a:ea typeface="Quattrocento Sans"/>
                <a:cs typeface="Quattrocento Sans"/>
                <a:sym typeface="Quattrocento Sans"/>
              </a:endParaRPr>
            </a:p>
            <a:p>
              <a:pPr indent="0" lvl="0" marL="0" rtl="0" algn="just">
                <a:spcBef>
                  <a:spcPts val="0"/>
                </a:spcBef>
                <a:spcAft>
                  <a:spcPts val="0"/>
                </a:spcAft>
                <a:buNone/>
              </a:pPr>
              <a:r>
                <a:t/>
              </a:r>
              <a:endParaRPr sz="900">
                <a:solidFill>
                  <a:srgbClr val="A5A5A5"/>
                </a:solidFill>
                <a:latin typeface="Quattrocento Sans"/>
                <a:ea typeface="Quattrocento Sans"/>
                <a:cs typeface="Quattrocento Sans"/>
                <a:sym typeface="Quattrocento Sans"/>
              </a:endParaRPr>
            </a:p>
          </p:txBody>
        </p:sp>
      </p:grpSp>
      <p:sp>
        <p:nvSpPr>
          <p:cNvPr id="555" name="Google Shape;555;p93"/>
          <p:cNvSpPr txBox="1"/>
          <p:nvPr/>
        </p:nvSpPr>
        <p:spPr>
          <a:xfrm>
            <a:off x="2082825" y="392813"/>
            <a:ext cx="4978350" cy="5598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3300">
                <a:solidFill>
                  <a:srgbClr val="FFFFFF"/>
                </a:solidFill>
                <a:latin typeface="Roboto"/>
                <a:ea typeface="Roboto"/>
                <a:cs typeface="Roboto"/>
                <a:sym typeface="Roboto"/>
              </a:rPr>
              <a:t>Important Statistics</a:t>
            </a:r>
            <a:endParaRPr sz="1100"/>
          </a:p>
        </p:txBody>
      </p:sp>
      <p:sp>
        <p:nvSpPr>
          <p:cNvPr id="556" name="Google Shape;556;p93"/>
          <p:cNvSpPr txBox="1"/>
          <p:nvPr/>
        </p:nvSpPr>
        <p:spPr>
          <a:xfrm>
            <a:off x="3465243" y="1004156"/>
            <a:ext cx="2360475" cy="28957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300">
                <a:solidFill>
                  <a:srgbClr val="F2F2F2"/>
                </a:solidFill>
                <a:latin typeface="Quattrocento Sans"/>
                <a:ea typeface="Quattrocento Sans"/>
                <a:cs typeface="Quattrocento Sans"/>
                <a:sym typeface="Quattrocento Sans"/>
              </a:rPr>
              <a:t>UNDERLYING PROBLEMS</a:t>
            </a:r>
            <a:endParaRPr sz="1600"/>
          </a:p>
        </p:txBody>
      </p:sp>
      <p:grpSp>
        <p:nvGrpSpPr>
          <p:cNvPr id="557" name="Google Shape;557;p93"/>
          <p:cNvGrpSpPr/>
          <p:nvPr/>
        </p:nvGrpSpPr>
        <p:grpSpPr>
          <a:xfrm>
            <a:off x="385237" y="1293731"/>
            <a:ext cx="2698330" cy="756638"/>
            <a:chOff x="399408" y="970231"/>
            <a:chExt cx="3603900" cy="1008850"/>
          </a:xfrm>
        </p:grpSpPr>
        <p:sp>
          <p:nvSpPr>
            <p:cNvPr id="558" name="Google Shape;558;p93"/>
            <p:cNvSpPr txBox="1"/>
            <p:nvPr/>
          </p:nvSpPr>
          <p:spPr>
            <a:xfrm>
              <a:off x="399408" y="970231"/>
              <a:ext cx="3603900" cy="418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100">
                  <a:solidFill>
                    <a:srgbClr val="FFFFFF"/>
                  </a:solidFill>
                  <a:latin typeface="Roboto"/>
                  <a:ea typeface="Roboto"/>
                  <a:cs typeface="Roboto"/>
                  <a:sym typeface="Roboto"/>
                </a:rPr>
                <a:t>22% of breaches in 2019 involved phishing </a:t>
              </a:r>
              <a:r>
                <a:rPr lang="en" sz="1100">
                  <a:solidFill>
                    <a:srgbClr val="FFFFFF"/>
                  </a:solidFill>
                  <a:uFill>
                    <a:noFill/>
                  </a:uFill>
                  <a:latin typeface="Roboto"/>
                  <a:ea typeface="Roboto"/>
                  <a:cs typeface="Roboto"/>
                  <a:sym typeface="Roboto"/>
                  <a:hlinkClick r:id="rId3">
                    <a:extLst>
                      <a:ext uri="{A12FA001-AC4F-418D-AE19-62706E023703}">
                        <ahyp:hlinkClr val="tx"/>
                      </a:ext>
                    </a:extLst>
                  </a:hlinkClick>
                </a:rPr>
                <a:t>(DBIR 2020)</a:t>
              </a:r>
              <a:endParaRPr sz="1100">
                <a:solidFill>
                  <a:srgbClr val="FFFFFF"/>
                </a:solidFill>
                <a:latin typeface="Roboto"/>
                <a:ea typeface="Roboto"/>
                <a:cs typeface="Roboto"/>
                <a:sym typeface="Roboto"/>
              </a:endParaRPr>
            </a:p>
          </p:txBody>
        </p:sp>
        <p:sp>
          <p:nvSpPr>
            <p:cNvPr id="559" name="Google Shape;559;p93"/>
            <p:cNvSpPr txBox="1"/>
            <p:nvPr/>
          </p:nvSpPr>
          <p:spPr>
            <a:xfrm>
              <a:off x="399408" y="1480481"/>
              <a:ext cx="3436500" cy="498600"/>
            </a:xfrm>
            <a:prstGeom prst="rect">
              <a:avLst/>
            </a:prstGeom>
            <a:noFill/>
            <a:ln>
              <a:noFill/>
            </a:ln>
          </p:spPr>
          <p:txBody>
            <a:bodyPr anchorCtr="0" anchor="t" bIns="34275" lIns="68575" spcFirstLastPara="1" rIns="68575" wrap="square" tIns="34275">
              <a:noAutofit/>
            </a:bodyPr>
            <a:lstStyle/>
            <a:p>
              <a:pPr indent="0" lvl="0" marL="0" marR="0" rtl="0" algn="just">
                <a:spcBef>
                  <a:spcPts val="0"/>
                </a:spcBef>
                <a:spcAft>
                  <a:spcPts val="0"/>
                </a:spcAft>
                <a:buNone/>
              </a:pPr>
              <a:r>
                <a:rPr lang="en" sz="900">
                  <a:solidFill>
                    <a:srgbClr val="A5A5A5"/>
                  </a:solidFill>
                  <a:latin typeface="Quattrocento Sans"/>
                  <a:ea typeface="Quattrocento Sans"/>
                  <a:cs typeface="Quattrocento Sans"/>
                  <a:sym typeface="Quattrocento Sans"/>
                </a:rPr>
                <a:t>While this is down 6.6% from the previous year, it’s still the “threat action variety” most likely to cause a breach.</a:t>
              </a:r>
              <a:endParaRPr sz="900">
                <a:solidFill>
                  <a:srgbClr val="A5A5A5"/>
                </a:solidFill>
                <a:latin typeface="Quattrocento Sans"/>
                <a:ea typeface="Quattrocento Sans"/>
                <a:cs typeface="Quattrocento Sans"/>
                <a:sym typeface="Quattrocento Sans"/>
              </a:endParaRPr>
            </a:p>
          </p:txBody>
        </p:sp>
      </p:grpSp>
      <p:grpSp>
        <p:nvGrpSpPr>
          <p:cNvPr id="560" name="Google Shape;560;p93"/>
          <p:cNvGrpSpPr/>
          <p:nvPr/>
        </p:nvGrpSpPr>
        <p:grpSpPr>
          <a:xfrm>
            <a:off x="356625" y="2241075"/>
            <a:ext cx="2567668" cy="860764"/>
            <a:chOff x="469179" y="2205633"/>
            <a:chExt cx="3429387" cy="1229971"/>
          </a:xfrm>
        </p:grpSpPr>
        <p:grpSp>
          <p:nvGrpSpPr>
            <p:cNvPr id="561" name="Google Shape;561;p93"/>
            <p:cNvGrpSpPr/>
            <p:nvPr/>
          </p:nvGrpSpPr>
          <p:grpSpPr>
            <a:xfrm>
              <a:off x="469179" y="2205633"/>
              <a:ext cx="3429387" cy="1229971"/>
              <a:chOff x="360597" y="2060491"/>
              <a:chExt cx="3429387" cy="1229971"/>
            </a:xfrm>
          </p:grpSpPr>
          <p:sp>
            <p:nvSpPr>
              <p:cNvPr id="562" name="Google Shape;562;p93"/>
              <p:cNvSpPr txBox="1"/>
              <p:nvPr/>
            </p:nvSpPr>
            <p:spPr>
              <a:xfrm>
                <a:off x="367584" y="2060491"/>
                <a:ext cx="3422400" cy="479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800"/>
                  </a:spcAft>
                  <a:buNone/>
                </a:pPr>
                <a:r>
                  <a:rPr lang="en" sz="1100">
                    <a:solidFill>
                      <a:srgbClr val="FFFFFF"/>
                    </a:solidFill>
                    <a:latin typeface="Roboto"/>
                    <a:ea typeface="Roboto"/>
                    <a:cs typeface="Roboto"/>
                    <a:sym typeface="Roboto"/>
                  </a:rPr>
                  <a:t>Highest number of phishing attacks in the recent years</a:t>
                </a:r>
                <a:endParaRPr sz="1100"/>
              </a:p>
            </p:txBody>
          </p:sp>
          <p:sp>
            <p:nvSpPr>
              <p:cNvPr id="563" name="Google Shape;563;p93"/>
              <p:cNvSpPr txBox="1"/>
              <p:nvPr/>
            </p:nvSpPr>
            <p:spPr>
              <a:xfrm>
                <a:off x="360597" y="2544362"/>
                <a:ext cx="3422400" cy="746100"/>
              </a:xfrm>
              <a:prstGeom prst="rect">
                <a:avLst/>
              </a:prstGeom>
              <a:noFill/>
              <a:ln>
                <a:noFill/>
              </a:ln>
            </p:spPr>
            <p:txBody>
              <a:bodyPr anchorCtr="0" anchor="t" bIns="34275" lIns="68575" spcFirstLastPara="1" rIns="68575" wrap="square" tIns="34275">
                <a:noAutofit/>
              </a:bodyPr>
              <a:lstStyle/>
              <a:p>
                <a:pPr indent="0" lvl="0" marL="0" marR="0" rtl="0" algn="just">
                  <a:spcBef>
                    <a:spcPts val="0"/>
                  </a:spcBef>
                  <a:spcAft>
                    <a:spcPts val="0"/>
                  </a:spcAft>
                  <a:buNone/>
                </a:pPr>
                <a:r>
                  <a:rPr lang="en" sz="900">
                    <a:solidFill>
                      <a:srgbClr val="A5A5A5"/>
                    </a:solidFill>
                    <a:latin typeface="Quattrocento Sans"/>
                    <a:ea typeface="Quattrocento Sans"/>
                    <a:cs typeface="Quattrocento Sans"/>
                    <a:sym typeface="Quattrocento Sans"/>
                  </a:rPr>
                  <a:t>Acc</a:t>
                </a:r>
                <a:r>
                  <a:rPr lang="en" sz="900">
                    <a:solidFill>
                      <a:srgbClr val="A5A5A5"/>
                    </a:solidFill>
                    <a:latin typeface="Quattrocento Sans"/>
                    <a:ea typeface="Quattrocento Sans"/>
                    <a:cs typeface="Quattrocento Sans"/>
                    <a:sym typeface="Quattrocento Sans"/>
                  </a:rPr>
                  <a:t>ording to </a:t>
                </a:r>
                <a:r>
                  <a:rPr lang="en" sz="900">
                    <a:solidFill>
                      <a:srgbClr val="A5A5A5"/>
                    </a:solidFill>
                    <a:uFill>
                      <a:noFill/>
                    </a:uFill>
                    <a:latin typeface="Quattrocento Sans"/>
                    <a:ea typeface="Quattrocento Sans"/>
                    <a:cs typeface="Quattrocento Sans"/>
                    <a:sym typeface="Quattrocento Sans"/>
                    <a:hlinkClick r:id="rId4">
                      <a:extLst>
                        <a:ext uri="{A12FA001-AC4F-418D-AE19-62706E023703}">
                          <ahyp:hlinkClr val="tx"/>
                        </a:ext>
                      </a:extLst>
                    </a:hlinkClick>
                  </a:rPr>
                  <a:t>Phishing Activity Trends Report for Q2 2020</a:t>
                </a:r>
                <a:r>
                  <a:rPr lang="en" sz="900">
                    <a:solidFill>
                      <a:srgbClr val="A5A5A5"/>
                    </a:solidFill>
                    <a:latin typeface="Quattrocento Sans"/>
                    <a:ea typeface="Quattrocento Sans"/>
                    <a:cs typeface="Quattrocento Sans"/>
                    <a:sym typeface="Quattrocento Sans"/>
                  </a:rPr>
                  <a:t>, the first half of the year saw around 1.5lacs  reported phishing attacks.</a:t>
                </a:r>
                <a:endParaRPr sz="900">
                  <a:solidFill>
                    <a:srgbClr val="A5A5A5"/>
                  </a:solidFill>
                  <a:latin typeface="Quattrocento Sans"/>
                  <a:ea typeface="Quattrocento Sans"/>
                  <a:cs typeface="Quattrocento Sans"/>
                  <a:sym typeface="Quattrocento Sans"/>
                </a:endParaRPr>
              </a:p>
            </p:txBody>
          </p:sp>
        </p:grpSp>
        <p:sp>
          <p:nvSpPr>
            <p:cNvPr id="564" name="Google Shape;564;p93"/>
            <p:cNvSpPr/>
            <p:nvPr/>
          </p:nvSpPr>
          <p:spPr>
            <a:xfrm>
              <a:off x="3518803" y="2502747"/>
              <a:ext cx="35344" cy="13952"/>
            </a:xfrm>
            <a:custGeom>
              <a:rect b="b" l="l" r="r" t="t"/>
              <a:pathLst>
                <a:path extrusionOk="0" h="29" w="73">
                  <a:moveTo>
                    <a:pt x="19" y="29"/>
                  </a:moveTo>
                  <a:cubicBezTo>
                    <a:pt x="31" y="29"/>
                    <a:pt x="43" y="29"/>
                    <a:pt x="54" y="29"/>
                  </a:cubicBezTo>
                  <a:cubicBezTo>
                    <a:pt x="73" y="29"/>
                    <a:pt x="73" y="0"/>
                    <a:pt x="54" y="0"/>
                  </a:cubicBezTo>
                  <a:cubicBezTo>
                    <a:pt x="43" y="0"/>
                    <a:pt x="31" y="0"/>
                    <a:pt x="19" y="0"/>
                  </a:cubicBezTo>
                  <a:cubicBezTo>
                    <a:pt x="0" y="0"/>
                    <a:pt x="0" y="29"/>
                    <a:pt x="19" y="29"/>
                  </a:cubicBezTo>
                  <a:close/>
                </a:path>
              </a:pathLst>
            </a:custGeom>
            <a:solidFill>
              <a:srgbClr val="A5A5A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grpSp>
      <p:grpSp>
        <p:nvGrpSpPr>
          <p:cNvPr id="565" name="Google Shape;565;p93"/>
          <p:cNvGrpSpPr/>
          <p:nvPr/>
        </p:nvGrpSpPr>
        <p:grpSpPr>
          <a:xfrm>
            <a:off x="6162271" y="3903475"/>
            <a:ext cx="2832431" cy="948581"/>
            <a:chOff x="9161223" y="2919024"/>
            <a:chExt cx="2700125" cy="1264775"/>
          </a:xfrm>
        </p:grpSpPr>
        <p:sp>
          <p:nvSpPr>
            <p:cNvPr id="566" name="Google Shape;566;p93"/>
            <p:cNvSpPr txBox="1"/>
            <p:nvPr/>
          </p:nvSpPr>
          <p:spPr>
            <a:xfrm>
              <a:off x="9183249" y="2919024"/>
              <a:ext cx="2678100" cy="461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lang="en" sz="1100">
                  <a:solidFill>
                    <a:srgbClr val="FFFFFF"/>
                  </a:solidFill>
                  <a:latin typeface="Roboto"/>
                  <a:ea typeface="Roboto"/>
                  <a:cs typeface="Roboto"/>
                  <a:sym typeface="Roboto"/>
                </a:rPr>
                <a:t>Phishing attacks- getting more sophisticated</a:t>
              </a:r>
              <a:endParaRPr sz="1100">
                <a:solidFill>
                  <a:srgbClr val="FFFFFF"/>
                </a:solidFill>
                <a:latin typeface="Roboto"/>
                <a:ea typeface="Roboto"/>
                <a:cs typeface="Roboto"/>
                <a:sym typeface="Roboto"/>
              </a:endParaRPr>
            </a:p>
            <a:p>
              <a:pPr indent="0" lvl="0" marL="0" marR="0" rtl="0" algn="l">
                <a:lnSpc>
                  <a:spcPct val="100000"/>
                </a:lnSpc>
                <a:spcBef>
                  <a:spcPts val="0"/>
                </a:spcBef>
                <a:spcAft>
                  <a:spcPts val="0"/>
                </a:spcAft>
                <a:buNone/>
              </a:pPr>
              <a:r>
                <a:t/>
              </a:r>
              <a:endParaRPr sz="1100">
                <a:solidFill>
                  <a:srgbClr val="FFFFFF"/>
                </a:solidFill>
                <a:latin typeface="Roboto"/>
                <a:ea typeface="Roboto"/>
                <a:cs typeface="Roboto"/>
                <a:sym typeface="Roboto"/>
              </a:endParaRPr>
            </a:p>
          </p:txBody>
        </p:sp>
        <p:sp>
          <p:nvSpPr>
            <p:cNvPr id="567" name="Google Shape;567;p93"/>
            <p:cNvSpPr txBox="1"/>
            <p:nvPr/>
          </p:nvSpPr>
          <p:spPr>
            <a:xfrm>
              <a:off x="9161223" y="3437699"/>
              <a:ext cx="2572200" cy="746100"/>
            </a:xfrm>
            <a:prstGeom prst="rect">
              <a:avLst/>
            </a:prstGeom>
            <a:noFill/>
            <a:ln>
              <a:noFill/>
            </a:ln>
          </p:spPr>
          <p:txBody>
            <a:bodyPr anchorCtr="0" anchor="t" bIns="34275" lIns="68575" spcFirstLastPara="1" rIns="68575" wrap="square" tIns="34275">
              <a:noAutofit/>
            </a:bodyPr>
            <a:lstStyle/>
            <a:p>
              <a:pPr indent="0" lvl="0" marL="0" marR="0" rtl="0" algn="just">
                <a:spcBef>
                  <a:spcPts val="0"/>
                </a:spcBef>
                <a:spcAft>
                  <a:spcPts val="0"/>
                </a:spcAft>
                <a:buNone/>
              </a:pPr>
              <a:r>
                <a:rPr lang="en" sz="900">
                  <a:solidFill>
                    <a:srgbClr val="A5A5A5"/>
                  </a:solidFill>
                  <a:latin typeface="Quattrocento Sans"/>
                  <a:ea typeface="Quattrocento Sans"/>
                  <a:cs typeface="Quattrocento Sans"/>
                  <a:sym typeface="Quattrocento Sans"/>
                </a:rPr>
                <a:t>U</a:t>
              </a:r>
              <a:r>
                <a:rPr lang="en" sz="900">
                  <a:solidFill>
                    <a:srgbClr val="A5A5A5"/>
                  </a:solidFill>
                  <a:latin typeface="Quattrocento Sans"/>
                  <a:ea typeface="Quattrocento Sans"/>
                  <a:cs typeface="Quattrocento Sans"/>
                  <a:sym typeface="Quattrocento Sans"/>
                </a:rPr>
                <a:t>sers trust links to things like SharePoint</a:t>
              </a:r>
              <a:endParaRPr sz="900">
                <a:solidFill>
                  <a:srgbClr val="A5A5A5"/>
                </a:solidFill>
                <a:latin typeface="Quattrocento Sans"/>
                <a:ea typeface="Quattrocento Sans"/>
                <a:cs typeface="Quattrocento Sans"/>
                <a:sym typeface="Quattrocento Sans"/>
              </a:endParaRPr>
            </a:p>
            <a:p>
              <a:pPr indent="0" lvl="0" marL="0" marR="0" rtl="0" algn="just">
                <a:spcBef>
                  <a:spcPts val="0"/>
                </a:spcBef>
                <a:spcAft>
                  <a:spcPts val="0"/>
                </a:spcAft>
                <a:buNone/>
              </a:pPr>
              <a:r>
                <a:rPr lang="en" sz="900">
                  <a:solidFill>
                    <a:srgbClr val="A5A5A5"/>
                  </a:solidFill>
                  <a:latin typeface="Quattrocento Sans"/>
                  <a:ea typeface="Quattrocento Sans"/>
                  <a:cs typeface="Quattrocento Sans"/>
                  <a:sym typeface="Quattrocento Sans"/>
                </a:rPr>
                <a:t>and OneDrive sites, attackers increasingly</a:t>
              </a:r>
              <a:endParaRPr sz="900">
                <a:solidFill>
                  <a:srgbClr val="A5A5A5"/>
                </a:solidFill>
                <a:latin typeface="Quattrocento Sans"/>
                <a:ea typeface="Quattrocento Sans"/>
                <a:cs typeface="Quattrocento Sans"/>
                <a:sym typeface="Quattrocento Sans"/>
              </a:endParaRPr>
            </a:p>
            <a:p>
              <a:pPr indent="0" lvl="0" marL="0" marR="0" rtl="0" algn="just">
                <a:spcBef>
                  <a:spcPts val="0"/>
                </a:spcBef>
                <a:spcAft>
                  <a:spcPts val="0"/>
                </a:spcAft>
                <a:buNone/>
              </a:pPr>
              <a:r>
                <a:rPr lang="en" sz="900">
                  <a:solidFill>
                    <a:srgbClr val="A5A5A5"/>
                  </a:solidFill>
                  <a:latin typeface="Quattrocento Sans"/>
                  <a:ea typeface="Quattrocento Sans"/>
                  <a:cs typeface="Quattrocento Sans"/>
                  <a:sym typeface="Quattrocento Sans"/>
                </a:rPr>
                <a:t>use cloud file sharing services as part of </a:t>
              </a:r>
              <a:endParaRPr sz="900">
                <a:solidFill>
                  <a:srgbClr val="A5A5A5"/>
                </a:solidFill>
                <a:latin typeface="Quattrocento Sans"/>
                <a:ea typeface="Quattrocento Sans"/>
                <a:cs typeface="Quattrocento Sans"/>
                <a:sym typeface="Quattrocento Sans"/>
              </a:endParaRPr>
            </a:p>
            <a:p>
              <a:pPr indent="0" lvl="0" marL="0" marR="0" rtl="0" algn="just">
                <a:spcBef>
                  <a:spcPts val="0"/>
                </a:spcBef>
                <a:spcAft>
                  <a:spcPts val="0"/>
                </a:spcAft>
                <a:buNone/>
              </a:pPr>
              <a:r>
                <a:rPr lang="en" sz="900">
                  <a:solidFill>
                    <a:srgbClr val="A5A5A5"/>
                  </a:solidFill>
                  <a:latin typeface="Quattrocento Sans"/>
                  <a:ea typeface="Quattrocento Sans"/>
                  <a:cs typeface="Quattrocento Sans"/>
                  <a:sym typeface="Quattrocento Sans"/>
                </a:rPr>
                <a:t>their schemes. </a:t>
              </a:r>
              <a:endParaRPr sz="900">
                <a:solidFill>
                  <a:srgbClr val="A5A5A5"/>
                </a:solidFill>
                <a:latin typeface="Quattrocento Sans"/>
                <a:ea typeface="Quattrocento Sans"/>
                <a:cs typeface="Quattrocento Sans"/>
                <a:sym typeface="Quattrocento Sans"/>
              </a:endParaRPr>
            </a:p>
          </p:txBody>
        </p:sp>
      </p:grpSp>
      <p:sp>
        <p:nvSpPr>
          <p:cNvPr id="568" name="Google Shape;568;p93"/>
          <p:cNvSpPr/>
          <p:nvPr/>
        </p:nvSpPr>
        <p:spPr>
          <a:xfrm>
            <a:off x="229256" y="238800"/>
            <a:ext cx="933075" cy="468450"/>
          </a:xfrm>
          <a:prstGeom prst="rect">
            <a:avLst/>
          </a:prstGeom>
          <a:solidFill>
            <a:srgbClr val="02031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20124D"/>
              </a:solidFill>
            </a:endParaRPr>
          </a:p>
        </p:txBody>
      </p:sp>
      <p:pic>
        <p:nvPicPr>
          <p:cNvPr id="569" name="Google Shape;569;p93"/>
          <p:cNvPicPr preferRelativeResize="0"/>
          <p:nvPr/>
        </p:nvPicPr>
        <p:blipFill>
          <a:blip r:embed="rId5">
            <a:alphaModFix/>
          </a:blip>
          <a:stretch>
            <a:fillRect/>
          </a:stretch>
        </p:blipFill>
        <p:spPr>
          <a:xfrm>
            <a:off x="4138057" y="2715009"/>
            <a:ext cx="875559" cy="875559"/>
          </a:xfrm>
          <a:prstGeom prst="rect">
            <a:avLst/>
          </a:prstGeom>
          <a:noFill/>
          <a:ln>
            <a:noFill/>
          </a:ln>
        </p:spPr>
      </p:pic>
      <p:sp>
        <p:nvSpPr>
          <p:cNvPr id="570" name="Google Shape;570;p93"/>
          <p:cNvSpPr/>
          <p:nvPr/>
        </p:nvSpPr>
        <p:spPr>
          <a:xfrm>
            <a:off x="6986694" y="4762294"/>
            <a:ext cx="1348800" cy="315600"/>
          </a:xfrm>
          <a:prstGeom prst="rect">
            <a:avLst/>
          </a:prstGeom>
          <a:solidFill>
            <a:srgbClr val="02031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20124D"/>
              </a:solidFill>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94"/>
          <p:cNvSpPr/>
          <p:nvPr/>
        </p:nvSpPr>
        <p:spPr>
          <a:xfrm>
            <a:off x="2606917" y="1053123"/>
            <a:ext cx="666043" cy="433964"/>
          </a:xfrm>
          <a:custGeom>
            <a:rect b="b" l="l" r="r" t="t"/>
            <a:pathLst>
              <a:path extrusionOk="0" h="578619" w="888057">
                <a:moveTo>
                  <a:pt x="654473" y="0"/>
                </a:moveTo>
                <a:lnTo>
                  <a:pt x="888057" y="0"/>
                </a:lnTo>
                <a:lnTo>
                  <a:pt x="721814" y="578619"/>
                </a:lnTo>
                <a:lnTo>
                  <a:pt x="439823" y="578619"/>
                </a:lnTo>
                <a:lnTo>
                  <a:pt x="439823" y="557579"/>
                </a:lnTo>
                <a:close/>
                <a:moveTo>
                  <a:pt x="214650" y="0"/>
                </a:moveTo>
                <a:lnTo>
                  <a:pt x="448240" y="0"/>
                </a:lnTo>
                <a:lnTo>
                  <a:pt x="281992" y="578619"/>
                </a:lnTo>
                <a:lnTo>
                  <a:pt x="0" y="578619"/>
                </a:lnTo>
                <a:lnTo>
                  <a:pt x="0" y="557579"/>
                </a:lnTo>
                <a:close/>
              </a:path>
            </a:pathLst>
          </a:custGeom>
          <a:solidFill>
            <a:schemeClr val="accent1">
              <a:alpha val="14901"/>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576" name="Google Shape;576;p94"/>
          <p:cNvSpPr/>
          <p:nvPr/>
        </p:nvSpPr>
        <p:spPr>
          <a:xfrm>
            <a:off x="229256" y="238800"/>
            <a:ext cx="933075" cy="468450"/>
          </a:xfrm>
          <a:prstGeom prst="rect">
            <a:avLst/>
          </a:prstGeom>
          <a:solidFill>
            <a:srgbClr val="02031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20124D"/>
              </a:solidFill>
            </a:endParaRPr>
          </a:p>
        </p:txBody>
      </p:sp>
      <p:sp>
        <p:nvSpPr>
          <p:cNvPr id="577" name="Google Shape;577;p94"/>
          <p:cNvSpPr/>
          <p:nvPr/>
        </p:nvSpPr>
        <p:spPr>
          <a:xfrm>
            <a:off x="361894" y="4561425"/>
            <a:ext cx="933075" cy="468450"/>
          </a:xfrm>
          <a:prstGeom prst="rect">
            <a:avLst/>
          </a:prstGeom>
          <a:solidFill>
            <a:srgbClr val="02031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20124D"/>
              </a:solidFill>
            </a:endParaRPr>
          </a:p>
        </p:txBody>
      </p:sp>
      <p:sp>
        <p:nvSpPr>
          <p:cNvPr id="578" name="Google Shape;578;p94"/>
          <p:cNvSpPr/>
          <p:nvPr/>
        </p:nvSpPr>
        <p:spPr>
          <a:xfrm>
            <a:off x="0" y="0"/>
            <a:ext cx="3701925" cy="5143500"/>
          </a:xfrm>
          <a:prstGeom prst="rect">
            <a:avLst/>
          </a:prstGeom>
          <a:gradFill>
            <a:gsLst>
              <a:gs pos="0">
                <a:srgbClr val="8068A5">
                  <a:alpha val="84705"/>
                </a:srgbClr>
              </a:gs>
              <a:gs pos="15000">
                <a:srgbClr val="8068A5">
                  <a:alpha val="84705"/>
                </a:srgbClr>
              </a:gs>
              <a:gs pos="100000">
                <a:srgbClr val="EE589E">
                  <a:alpha val="84705"/>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579" name="Google Shape;579;p94"/>
          <p:cNvSpPr/>
          <p:nvPr/>
        </p:nvSpPr>
        <p:spPr>
          <a:xfrm>
            <a:off x="7055625" y="4561425"/>
            <a:ext cx="1284975" cy="468450"/>
          </a:xfrm>
          <a:prstGeom prst="rect">
            <a:avLst/>
          </a:prstGeom>
          <a:solidFill>
            <a:srgbClr val="02031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20124D"/>
              </a:solidFill>
            </a:endParaRPr>
          </a:p>
        </p:txBody>
      </p:sp>
      <p:sp>
        <p:nvSpPr>
          <p:cNvPr id="580" name="Google Shape;580;p94"/>
          <p:cNvSpPr txBox="1"/>
          <p:nvPr/>
        </p:nvSpPr>
        <p:spPr>
          <a:xfrm>
            <a:off x="3846200" y="1071300"/>
            <a:ext cx="5214900" cy="3000900"/>
          </a:xfrm>
          <a:prstGeom prst="rect">
            <a:avLst/>
          </a:prstGeom>
          <a:noFill/>
          <a:ln>
            <a:noFill/>
          </a:ln>
        </p:spPr>
        <p:txBody>
          <a:bodyPr anchorCtr="0" anchor="t" bIns="34275" lIns="68575" spcFirstLastPara="1" rIns="68575" wrap="square" tIns="34275">
            <a:noAutofit/>
          </a:bodyPr>
          <a:lstStyle/>
          <a:p>
            <a:pPr indent="0" lvl="0" marL="0" marR="0" rtl="0" algn="just">
              <a:lnSpc>
                <a:spcPct val="110000"/>
              </a:lnSpc>
              <a:spcBef>
                <a:spcPts val="500"/>
              </a:spcBef>
              <a:spcAft>
                <a:spcPts val="0"/>
              </a:spcAft>
              <a:buNone/>
            </a:pPr>
            <a:r>
              <a:rPr lang="en" sz="1300">
                <a:solidFill>
                  <a:srgbClr val="F2F2F2"/>
                </a:solidFill>
                <a:latin typeface="Roboto Light"/>
                <a:ea typeface="Roboto Light"/>
                <a:cs typeface="Roboto Light"/>
                <a:sym typeface="Roboto Light"/>
              </a:rPr>
              <a:t>We propose a Machine learning based approach to classifying websites into two classes: Safe or unsafe. Our mechanism only analyses the Uniform Resource Locator (URL) itself without accessing the content of Web sites. Thus, it eliminates the run-time latency and the possibility of exposing users to the browser based vulnerabilities. By employing learning algorithms, our scheme achieves better performance on generality and coverage compared with blacklisting service.</a:t>
            </a:r>
            <a:endParaRPr sz="1300">
              <a:solidFill>
                <a:srgbClr val="F2F2F2"/>
              </a:solidFill>
              <a:latin typeface="Roboto Light"/>
              <a:ea typeface="Roboto Light"/>
              <a:cs typeface="Roboto Light"/>
              <a:sym typeface="Roboto Light"/>
            </a:endParaRPr>
          </a:p>
          <a:p>
            <a:pPr indent="0" lvl="0" marL="0" marR="0" rtl="0" algn="just">
              <a:lnSpc>
                <a:spcPct val="110000"/>
              </a:lnSpc>
              <a:spcBef>
                <a:spcPts val="500"/>
              </a:spcBef>
              <a:spcAft>
                <a:spcPts val="0"/>
              </a:spcAft>
              <a:buNone/>
            </a:pPr>
            <a:r>
              <a:t/>
            </a:r>
            <a:endParaRPr sz="800">
              <a:solidFill>
                <a:srgbClr val="F2F2F2"/>
              </a:solidFill>
              <a:latin typeface="Roboto Light"/>
              <a:ea typeface="Roboto Light"/>
              <a:cs typeface="Roboto Light"/>
              <a:sym typeface="Roboto Light"/>
            </a:endParaRPr>
          </a:p>
          <a:p>
            <a:pPr indent="0" lvl="0" marL="0" marR="0" rtl="0" algn="just">
              <a:lnSpc>
                <a:spcPct val="110000"/>
              </a:lnSpc>
              <a:spcBef>
                <a:spcPts val="500"/>
              </a:spcBef>
              <a:spcAft>
                <a:spcPts val="0"/>
              </a:spcAft>
              <a:buNone/>
            </a:pPr>
            <a:r>
              <a:rPr lang="en" sz="1300">
                <a:solidFill>
                  <a:srgbClr val="F2F2F2"/>
                </a:solidFill>
                <a:latin typeface="Roboto Light"/>
                <a:ea typeface="Roboto Light"/>
                <a:cs typeface="Roboto Light"/>
                <a:sym typeface="Roboto Light"/>
              </a:rPr>
              <a:t>Lexical features are based on the observation that the URLs of many </a:t>
            </a:r>
            <a:r>
              <a:rPr lang="en" sz="1300">
                <a:solidFill>
                  <a:srgbClr val="F2F2F2"/>
                </a:solidFill>
                <a:latin typeface="Roboto Light"/>
                <a:ea typeface="Roboto Light"/>
                <a:cs typeface="Roboto Light"/>
                <a:sym typeface="Roboto Light"/>
              </a:rPr>
              <a:t>illegal sites look different, compared with legitimate sites. Analyzing lexical features enables us to capture the property for classification purposes. </a:t>
            </a:r>
            <a:endParaRPr sz="1300">
              <a:solidFill>
                <a:srgbClr val="F2F2F2"/>
              </a:solidFill>
              <a:latin typeface="Roboto Light"/>
              <a:ea typeface="Roboto Light"/>
              <a:cs typeface="Roboto Light"/>
              <a:sym typeface="Roboto Light"/>
            </a:endParaRPr>
          </a:p>
          <a:p>
            <a:pPr indent="0" lvl="0" marL="0" marR="0" rtl="0" algn="just">
              <a:lnSpc>
                <a:spcPct val="110000"/>
              </a:lnSpc>
              <a:spcBef>
                <a:spcPts val="500"/>
              </a:spcBef>
              <a:spcAft>
                <a:spcPts val="0"/>
              </a:spcAft>
              <a:buNone/>
            </a:pPr>
            <a:r>
              <a:t/>
            </a:r>
            <a:endParaRPr sz="500">
              <a:solidFill>
                <a:srgbClr val="F2F2F2"/>
              </a:solidFill>
              <a:latin typeface="Roboto Light"/>
              <a:ea typeface="Roboto Light"/>
              <a:cs typeface="Roboto Light"/>
              <a:sym typeface="Roboto Light"/>
            </a:endParaRPr>
          </a:p>
          <a:p>
            <a:pPr indent="0" lvl="0" marL="0" marR="0" rtl="0" algn="just">
              <a:lnSpc>
                <a:spcPct val="110000"/>
              </a:lnSpc>
              <a:spcBef>
                <a:spcPts val="500"/>
              </a:spcBef>
              <a:spcAft>
                <a:spcPts val="0"/>
              </a:spcAft>
              <a:buNone/>
            </a:pPr>
            <a:r>
              <a:t/>
            </a:r>
            <a:endParaRPr sz="1300">
              <a:solidFill>
                <a:srgbClr val="F2F2F2"/>
              </a:solidFill>
              <a:latin typeface="Roboto Light"/>
              <a:ea typeface="Roboto Light"/>
              <a:cs typeface="Roboto Light"/>
              <a:sym typeface="Roboto Light"/>
            </a:endParaRPr>
          </a:p>
          <a:p>
            <a:pPr indent="0" lvl="0" marL="457200" rtl="0" algn="just">
              <a:lnSpc>
                <a:spcPct val="115000"/>
              </a:lnSpc>
              <a:spcBef>
                <a:spcPts val="0"/>
              </a:spcBef>
              <a:spcAft>
                <a:spcPts val="0"/>
              </a:spcAft>
              <a:buNone/>
            </a:pPr>
            <a:r>
              <a:t/>
            </a:r>
            <a:endParaRPr sz="1200">
              <a:solidFill>
                <a:srgbClr val="333333"/>
              </a:solidFill>
              <a:highlight>
                <a:srgbClr val="FFFFFF"/>
              </a:highlight>
            </a:endParaRPr>
          </a:p>
          <a:p>
            <a:pPr indent="0" lvl="0" marL="0" marR="0" rtl="0" algn="just">
              <a:lnSpc>
                <a:spcPct val="110000"/>
              </a:lnSpc>
              <a:spcBef>
                <a:spcPts val="1600"/>
              </a:spcBef>
              <a:spcAft>
                <a:spcPts val="0"/>
              </a:spcAft>
              <a:buNone/>
            </a:pPr>
            <a:r>
              <a:t/>
            </a:r>
            <a:endParaRPr sz="1200">
              <a:solidFill>
                <a:srgbClr val="F2F2F2"/>
              </a:solidFill>
              <a:latin typeface="Roboto Light"/>
              <a:ea typeface="Roboto Light"/>
              <a:cs typeface="Roboto Light"/>
              <a:sym typeface="Roboto Light"/>
            </a:endParaRPr>
          </a:p>
        </p:txBody>
      </p:sp>
      <p:sp>
        <p:nvSpPr>
          <p:cNvPr id="581" name="Google Shape;581;p94"/>
          <p:cNvSpPr txBox="1"/>
          <p:nvPr/>
        </p:nvSpPr>
        <p:spPr>
          <a:xfrm>
            <a:off x="70762" y="1005400"/>
            <a:ext cx="3560400" cy="9924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3400">
                <a:solidFill>
                  <a:srgbClr val="F2F2F2"/>
                </a:solidFill>
                <a:latin typeface="Roboto Black"/>
                <a:ea typeface="Roboto Black"/>
                <a:cs typeface="Roboto Black"/>
                <a:sym typeface="Roboto Black"/>
              </a:rPr>
              <a:t>OUR</a:t>
            </a:r>
            <a:endParaRPr sz="3400">
              <a:solidFill>
                <a:srgbClr val="F2F2F2"/>
              </a:solidFill>
              <a:latin typeface="Roboto Black"/>
              <a:ea typeface="Roboto Black"/>
              <a:cs typeface="Roboto Black"/>
              <a:sym typeface="Roboto Black"/>
            </a:endParaRPr>
          </a:p>
          <a:p>
            <a:pPr indent="0" lvl="0" marL="0" marR="0" rtl="0" algn="ctr">
              <a:spcBef>
                <a:spcPts val="0"/>
              </a:spcBef>
              <a:spcAft>
                <a:spcPts val="0"/>
              </a:spcAft>
              <a:buNone/>
            </a:pPr>
            <a:r>
              <a:rPr lang="en" sz="3400">
                <a:solidFill>
                  <a:srgbClr val="F2F2F2"/>
                </a:solidFill>
                <a:latin typeface="Roboto Black"/>
                <a:ea typeface="Roboto Black"/>
                <a:cs typeface="Roboto Black"/>
                <a:sym typeface="Roboto Black"/>
              </a:rPr>
              <a:t>METHODOLOGY</a:t>
            </a:r>
            <a:endParaRPr b="1" sz="3400">
              <a:solidFill>
                <a:srgbClr val="F2F2F2"/>
              </a:solidFill>
              <a:latin typeface="Roboto Black"/>
              <a:ea typeface="Roboto Black"/>
              <a:cs typeface="Roboto Black"/>
              <a:sym typeface="Roboto Black"/>
            </a:endParaRPr>
          </a:p>
        </p:txBody>
      </p:sp>
      <p:pic>
        <p:nvPicPr>
          <p:cNvPr id="582" name="Google Shape;582;p94"/>
          <p:cNvPicPr preferRelativeResize="0"/>
          <p:nvPr/>
        </p:nvPicPr>
        <p:blipFill>
          <a:blip r:embed="rId3">
            <a:alphaModFix/>
          </a:blip>
          <a:stretch>
            <a:fillRect/>
          </a:stretch>
        </p:blipFill>
        <p:spPr>
          <a:xfrm>
            <a:off x="690938" y="2078944"/>
            <a:ext cx="2220543" cy="2220543"/>
          </a:xfrm>
          <a:prstGeom prst="rect">
            <a:avLst/>
          </a:prstGeom>
          <a:noFill/>
          <a:ln>
            <a:noFill/>
          </a:ln>
        </p:spPr>
      </p:pic>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250"/>
                                  </p:stCondLst>
                                  <p:childTnLst>
                                    <p:set>
                                      <p:cBhvr>
                                        <p:cTn dur="1" fill="hold">
                                          <p:stCondLst>
                                            <p:cond delay="0"/>
                                          </p:stCondLst>
                                        </p:cTn>
                                        <p:tgtEl>
                                          <p:spTgt spid="578"/>
                                        </p:tgtEl>
                                        <p:attrNameLst>
                                          <p:attrName>style.visibility</p:attrName>
                                        </p:attrNameLst>
                                      </p:cBhvr>
                                      <p:to>
                                        <p:strVal val="visible"/>
                                      </p:to>
                                    </p:set>
                                    <p:anim calcmode="lin" valueType="num">
                                      <p:cBhvr additive="base">
                                        <p:cTn dur="750"/>
                                        <p:tgtEl>
                                          <p:spTgt spid="57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575"/>
                                        </p:tgtEl>
                                        <p:attrNameLst>
                                          <p:attrName>style.visibility</p:attrName>
                                        </p:attrNameLst>
                                      </p:cBhvr>
                                      <p:to>
                                        <p:strVal val="visible"/>
                                      </p:to>
                                    </p:set>
                                    <p:anim calcmode="lin" valueType="num">
                                      <p:cBhvr additive="base">
                                        <p:cTn dur="1250"/>
                                        <p:tgtEl>
                                          <p:spTgt spid="57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580"/>
                                        </p:tgtEl>
                                        <p:attrNameLst>
                                          <p:attrName>style.visibility</p:attrName>
                                        </p:attrNameLst>
                                      </p:cBhvr>
                                      <p:to>
                                        <p:strVal val="visible"/>
                                      </p:to>
                                    </p:set>
                                    <p:anim calcmode="lin" valueType="num">
                                      <p:cBhvr additive="base">
                                        <p:cTn dur="750"/>
                                        <p:tgtEl>
                                          <p:spTgt spid="58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95"/>
          <p:cNvSpPr/>
          <p:nvPr/>
        </p:nvSpPr>
        <p:spPr>
          <a:xfrm>
            <a:off x="229256" y="238800"/>
            <a:ext cx="933075" cy="468450"/>
          </a:xfrm>
          <a:prstGeom prst="rect">
            <a:avLst/>
          </a:prstGeom>
          <a:solidFill>
            <a:srgbClr val="02031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20124D"/>
              </a:solidFill>
            </a:endParaRPr>
          </a:p>
        </p:txBody>
      </p:sp>
      <p:sp>
        <p:nvSpPr>
          <p:cNvPr id="588" name="Google Shape;588;p95"/>
          <p:cNvSpPr/>
          <p:nvPr/>
        </p:nvSpPr>
        <p:spPr>
          <a:xfrm>
            <a:off x="379406" y="4495106"/>
            <a:ext cx="933000" cy="468600"/>
          </a:xfrm>
          <a:prstGeom prst="rect">
            <a:avLst/>
          </a:prstGeom>
          <a:solidFill>
            <a:srgbClr val="02031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20124D"/>
              </a:solidFill>
            </a:endParaRPr>
          </a:p>
        </p:txBody>
      </p:sp>
      <p:sp>
        <p:nvSpPr>
          <p:cNvPr id="589" name="Google Shape;589;p95"/>
          <p:cNvSpPr/>
          <p:nvPr/>
        </p:nvSpPr>
        <p:spPr>
          <a:xfrm>
            <a:off x="7048481" y="4495088"/>
            <a:ext cx="1284975" cy="468450"/>
          </a:xfrm>
          <a:prstGeom prst="rect">
            <a:avLst/>
          </a:prstGeom>
          <a:solidFill>
            <a:srgbClr val="02031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20124D"/>
              </a:solidFill>
            </a:endParaRPr>
          </a:p>
        </p:txBody>
      </p:sp>
      <p:sp>
        <p:nvSpPr>
          <p:cNvPr id="590" name="Google Shape;590;p95"/>
          <p:cNvSpPr txBox="1"/>
          <p:nvPr/>
        </p:nvSpPr>
        <p:spPr>
          <a:xfrm>
            <a:off x="289857" y="1445169"/>
            <a:ext cx="2049300" cy="25402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FFFFFF"/>
                </a:solidFill>
                <a:latin typeface="Roboto"/>
                <a:ea typeface="Roboto"/>
                <a:cs typeface="Roboto"/>
                <a:sym typeface="Roboto"/>
              </a:rPr>
              <a:t>Defining Problem Statement</a:t>
            </a:r>
            <a:endParaRPr sz="1200">
              <a:solidFill>
                <a:srgbClr val="FFFFFF"/>
              </a:solidFill>
              <a:latin typeface="Roboto"/>
              <a:ea typeface="Roboto"/>
              <a:cs typeface="Roboto"/>
              <a:sym typeface="Roboto"/>
            </a:endParaRPr>
          </a:p>
        </p:txBody>
      </p:sp>
      <p:sp>
        <p:nvSpPr>
          <p:cNvPr id="591" name="Google Shape;591;p95"/>
          <p:cNvSpPr txBox="1"/>
          <p:nvPr/>
        </p:nvSpPr>
        <p:spPr>
          <a:xfrm>
            <a:off x="289856" y="2612513"/>
            <a:ext cx="1903275" cy="46845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FFFFFF"/>
                </a:solidFill>
                <a:latin typeface="Roboto"/>
                <a:ea typeface="Roboto"/>
                <a:cs typeface="Roboto"/>
                <a:sym typeface="Roboto"/>
              </a:rPr>
              <a:t>Relevant Data Collection</a:t>
            </a:r>
            <a:endParaRPr sz="1200">
              <a:solidFill>
                <a:srgbClr val="FFFFFF"/>
              </a:solidFill>
              <a:latin typeface="Roboto"/>
              <a:ea typeface="Roboto"/>
              <a:cs typeface="Roboto"/>
              <a:sym typeface="Roboto"/>
            </a:endParaRPr>
          </a:p>
        </p:txBody>
      </p:sp>
      <p:sp>
        <p:nvSpPr>
          <p:cNvPr id="592" name="Google Shape;592;p95"/>
          <p:cNvSpPr txBox="1"/>
          <p:nvPr/>
        </p:nvSpPr>
        <p:spPr>
          <a:xfrm>
            <a:off x="175210" y="3782288"/>
            <a:ext cx="2122875" cy="254025"/>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 sz="1200">
                <a:solidFill>
                  <a:srgbClr val="FFFFFF"/>
                </a:solidFill>
                <a:latin typeface="Roboto"/>
                <a:ea typeface="Roboto"/>
                <a:cs typeface="Roboto"/>
                <a:sym typeface="Roboto"/>
              </a:rPr>
              <a:t>Exploratory Data Analysis</a:t>
            </a:r>
            <a:endParaRPr sz="1200">
              <a:solidFill>
                <a:srgbClr val="FFFFFF"/>
              </a:solidFill>
              <a:latin typeface="Roboto"/>
              <a:ea typeface="Roboto"/>
              <a:cs typeface="Roboto"/>
              <a:sym typeface="Roboto"/>
            </a:endParaRPr>
          </a:p>
        </p:txBody>
      </p:sp>
      <p:sp>
        <p:nvSpPr>
          <p:cNvPr id="593" name="Google Shape;593;p95"/>
          <p:cNvSpPr txBox="1"/>
          <p:nvPr/>
        </p:nvSpPr>
        <p:spPr>
          <a:xfrm flipH="1">
            <a:off x="5961518" y="4219694"/>
            <a:ext cx="1944225" cy="25402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FFFFFF"/>
                </a:solidFill>
                <a:latin typeface="Roboto"/>
                <a:ea typeface="Roboto"/>
                <a:cs typeface="Roboto"/>
                <a:sym typeface="Roboto"/>
              </a:rPr>
              <a:t>Feature Selection (Choice of Relevant features)</a:t>
            </a:r>
            <a:endParaRPr sz="1200">
              <a:solidFill>
                <a:srgbClr val="FFFFFF"/>
              </a:solidFill>
              <a:latin typeface="Roboto"/>
              <a:ea typeface="Roboto"/>
              <a:cs typeface="Roboto"/>
              <a:sym typeface="Roboto"/>
            </a:endParaRPr>
          </a:p>
        </p:txBody>
      </p:sp>
      <p:sp>
        <p:nvSpPr>
          <p:cNvPr id="594" name="Google Shape;594;p95"/>
          <p:cNvSpPr txBox="1"/>
          <p:nvPr/>
        </p:nvSpPr>
        <p:spPr>
          <a:xfrm flipH="1">
            <a:off x="3657356" y="4334531"/>
            <a:ext cx="1362600" cy="25402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FFFFFF"/>
                </a:solidFill>
                <a:latin typeface="Roboto"/>
                <a:ea typeface="Roboto"/>
                <a:cs typeface="Roboto"/>
                <a:sym typeface="Roboto"/>
              </a:rPr>
              <a:t>Pre-Processing</a:t>
            </a:r>
            <a:endParaRPr sz="1200">
              <a:solidFill>
                <a:srgbClr val="FFFFFF"/>
              </a:solidFill>
              <a:latin typeface="Roboto"/>
              <a:ea typeface="Roboto"/>
              <a:cs typeface="Roboto"/>
              <a:sym typeface="Roboto"/>
            </a:endParaRPr>
          </a:p>
          <a:p>
            <a:pPr indent="0" lvl="0" marL="0" marR="0" rtl="0" algn="l">
              <a:spcBef>
                <a:spcPts val="0"/>
              </a:spcBef>
              <a:spcAft>
                <a:spcPts val="0"/>
              </a:spcAft>
              <a:buNone/>
            </a:pPr>
            <a:r>
              <a:t/>
            </a:r>
            <a:endParaRPr sz="1200">
              <a:solidFill>
                <a:srgbClr val="FFFFFF"/>
              </a:solidFill>
              <a:latin typeface="Roboto"/>
              <a:ea typeface="Roboto"/>
              <a:cs typeface="Roboto"/>
              <a:sym typeface="Roboto"/>
            </a:endParaRPr>
          </a:p>
        </p:txBody>
      </p:sp>
      <p:grpSp>
        <p:nvGrpSpPr>
          <p:cNvPr id="595" name="Google Shape;595;p95"/>
          <p:cNvGrpSpPr/>
          <p:nvPr/>
        </p:nvGrpSpPr>
        <p:grpSpPr>
          <a:xfrm>
            <a:off x="2429134" y="1386739"/>
            <a:ext cx="422100" cy="422100"/>
            <a:chOff x="3205479" y="1848986"/>
            <a:chExt cx="562800" cy="562800"/>
          </a:xfrm>
        </p:grpSpPr>
        <p:sp>
          <p:nvSpPr>
            <p:cNvPr id="596" name="Google Shape;596;p95"/>
            <p:cNvSpPr/>
            <p:nvPr/>
          </p:nvSpPr>
          <p:spPr>
            <a:xfrm>
              <a:off x="3205479" y="1848986"/>
              <a:ext cx="562800" cy="562800"/>
            </a:xfrm>
            <a:prstGeom prst="ellipse">
              <a:avLst/>
            </a:prstGeom>
            <a:gradFill>
              <a:gsLst>
                <a:gs pos="0">
                  <a:srgbClr val="8068A5"/>
                </a:gs>
                <a:gs pos="11000">
                  <a:srgbClr val="8068A5"/>
                </a:gs>
                <a:gs pos="100000">
                  <a:srgbClr val="5F4B7E"/>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597" name="Google Shape;597;p95"/>
            <p:cNvSpPr txBox="1"/>
            <p:nvPr/>
          </p:nvSpPr>
          <p:spPr>
            <a:xfrm>
              <a:off x="3215154" y="1961106"/>
              <a:ext cx="5433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01</a:t>
              </a:r>
              <a:endParaRPr sz="1100"/>
            </a:p>
          </p:txBody>
        </p:sp>
      </p:grpSp>
      <p:grpSp>
        <p:nvGrpSpPr>
          <p:cNvPr id="598" name="Google Shape;598;p95"/>
          <p:cNvGrpSpPr/>
          <p:nvPr/>
        </p:nvGrpSpPr>
        <p:grpSpPr>
          <a:xfrm>
            <a:off x="2114520" y="2529685"/>
            <a:ext cx="422100" cy="422100"/>
            <a:chOff x="3205479" y="1848986"/>
            <a:chExt cx="562800" cy="562800"/>
          </a:xfrm>
        </p:grpSpPr>
        <p:sp>
          <p:nvSpPr>
            <p:cNvPr id="599" name="Google Shape;599;p95"/>
            <p:cNvSpPr/>
            <p:nvPr/>
          </p:nvSpPr>
          <p:spPr>
            <a:xfrm>
              <a:off x="3205479" y="1848986"/>
              <a:ext cx="562800" cy="562800"/>
            </a:xfrm>
            <a:prstGeom prst="ellipse">
              <a:avLst/>
            </a:prstGeom>
            <a:gradFill>
              <a:gsLst>
                <a:gs pos="0">
                  <a:srgbClr val="48A1FA"/>
                </a:gs>
                <a:gs pos="11000">
                  <a:srgbClr val="48A1FA"/>
                </a:gs>
                <a:gs pos="100000">
                  <a:srgbClr val="0678EB"/>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600" name="Google Shape;600;p95"/>
            <p:cNvSpPr txBox="1"/>
            <p:nvPr/>
          </p:nvSpPr>
          <p:spPr>
            <a:xfrm>
              <a:off x="3215154" y="1961106"/>
              <a:ext cx="5433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02</a:t>
              </a:r>
              <a:endParaRPr sz="1100"/>
            </a:p>
          </p:txBody>
        </p:sp>
      </p:grpSp>
      <p:grpSp>
        <p:nvGrpSpPr>
          <p:cNvPr id="601" name="Google Shape;601;p95"/>
          <p:cNvGrpSpPr/>
          <p:nvPr/>
        </p:nvGrpSpPr>
        <p:grpSpPr>
          <a:xfrm>
            <a:off x="2398513" y="3621837"/>
            <a:ext cx="422100" cy="422100"/>
            <a:chOff x="3205479" y="1848986"/>
            <a:chExt cx="562800" cy="562800"/>
          </a:xfrm>
        </p:grpSpPr>
        <p:sp>
          <p:nvSpPr>
            <p:cNvPr id="602" name="Google Shape;602;p95"/>
            <p:cNvSpPr/>
            <p:nvPr/>
          </p:nvSpPr>
          <p:spPr>
            <a:xfrm>
              <a:off x="3205479" y="1848986"/>
              <a:ext cx="562800" cy="562800"/>
            </a:xfrm>
            <a:prstGeom prst="ellipse">
              <a:avLst/>
            </a:prstGeom>
            <a:gradFill>
              <a:gsLst>
                <a:gs pos="0">
                  <a:srgbClr val="2ECCE4"/>
                </a:gs>
                <a:gs pos="11000">
                  <a:srgbClr val="2ECCE4"/>
                </a:gs>
                <a:gs pos="100000">
                  <a:srgbClr val="17A1B5"/>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603" name="Google Shape;603;p95"/>
            <p:cNvSpPr txBox="1"/>
            <p:nvPr/>
          </p:nvSpPr>
          <p:spPr>
            <a:xfrm>
              <a:off x="3215154" y="1961106"/>
              <a:ext cx="5433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03</a:t>
              </a:r>
              <a:endParaRPr sz="1100"/>
            </a:p>
          </p:txBody>
        </p:sp>
      </p:grpSp>
      <p:grpSp>
        <p:nvGrpSpPr>
          <p:cNvPr id="604" name="Google Shape;604;p95"/>
          <p:cNvGrpSpPr/>
          <p:nvPr/>
        </p:nvGrpSpPr>
        <p:grpSpPr>
          <a:xfrm>
            <a:off x="3181078" y="4250487"/>
            <a:ext cx="422100" cy="422100"/>
            <a:chOff x="3205479" y="1848986"/>
            <a:chExt cx="562800" cy="562800"/>
          </a:xfrm>
        </p:grpSpPr>
        <p:sp>
          <p:nvSpPr>
            <p:cNvPr id="605" name="Google Shape;605;p95"/>
            <p:cNvSpPr/>
            <p:nvPr/>
          </p:nvSpPr>
          <p:spPr>
            <a:xfrm>
              <a:off x="3205479" y="1848986"/>
              <a:ext cx="562800" cy="562800"/>
            </a:xfrm>
            <a:prstGeom prst="ellipse">
              <a:avLst/>
            </a:prstGeom>
            <a:gradFill>
              <a:gsLst>
                <a:gs pos="0">
                  <a:srgbClr val="EE589E"/>
                </a:gs>
                <a:gs pos="11000">
                  <a:srgbClr val="EE589E"/>
                </a:gs>
                <a:gs pos="100000">
                  <a:srgbClr val="DD1673"/>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606" name="Google Shape;606;p95"/>
            <p:cNvSpPr txBox="1"/>
            <p:nvPr/>
          </p:nvSpPr>
          <p:spPr>
            <a:xfrm>
              <a:off x="3215154" y="1961106"/>
              <a:ext cx="5433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04</a:t>
              </a:r>
              <a:endParaRPr sz="1100"/>
            </a:p>
          </p:txBody>
        </p:sp>
      </p:grpSp>
      <p:grpSp>
        <p:nvGrpSpPr>
          <p:cNvPr id="607" name="Google Shape;607;p95"/>
          <p:cNvGrpSpPr/>
          <p:nvPr/>
        </p:nvGrpSpPr>
        <p:grpSpPr>
          <a:xfrm>
            <a:off x="5471784" y="4219691"/>
            <a:ext cx="422100" cy="422100"/>
            <a:chOff x="3205479" y="1848986"/>
            <a:chExt cx="562800" cy="562800"/>
          </a:xfrm>
        </p:grpSpPr>
        <p:sp>
          <p:nvSpPr>
            <p:cNvPr id="608" name="Google Shape;608;p95"/>
            <p:cNvSpPr/>
            <p:nvPr/>
          </p:nvSpPr>
          <p:spPr>
            <a:xfrm>
              <a:off x="3205479" y="1848986"/>
              <a:ext cx="562800" cy="562800"/>
            </a:xfrm>
            <a:prstGeom prst="ellipse">
              <a:avLst/>
            </a:prstGeom>
            <a:gradFill>
              <a:gsLst>
                <a:gs pos="0">
                  <a:srgbClr val="FF974E"/>
                </a:gs>
                <a:gs pos="11000">
                  <a:srgbClr val="FF974E"/>
                </a:gs>
                <a:gs pos="100000">
                  <a:srgbClr val="F96700"/>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609" name="Google Shape;609;p95"/>
            <p:cNvSpPr txBox="1"/>
            <p:nvPr/>
          </p:nvSpPr>
          <p:spPr>
            <a:xfrm>
              <a:off x="3215154" y="1961106"/>
              <a:ext cx="5433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05</a:t>
              </a:r>
              <a:endParaRPr sz="1100"/>
            </a:p>
          </p:txBody>
        </p:sp>
      </p:grpSp>
      <p:grpSp>
        <p:nvGrpSpPr>
          <p:cNvPr id="610" name="Google Shape;610;p95"/>
          <p:cNvGrpSpPr/>
          <p:nvPr/>
        </p:nvGrpSpPr>
        <p:grpSpPr>
          <a:xfrm>
            <a:off x="4936363" y="2206210"/>
            <a:ext cx="594510" cy="596838"/>
            <a:chOff x="6581817" y="2941613"/>
            <a:chExt cx="792680" cy="795785"/>
          </a:xfrm>
        </p:grpSpPr>
        <p:sp>
          <p:nvSpPr>
            <p:cNvPr id="611" name="Google Shape;611;p95"/>
            <p:cNvSpPr/>
            <p:nvPr/>
          </p:nvSpPr>
          <p:spPr>
            <a:xfrm>
              <a:off x="6581817" y="2941613"/>
              <a:ext cx="792680" cy="795785"/>
            </a:xfrm>
            <a:custGeom>
              <a:rect b="b" l="l" r="r" t="t"/>
              <a:pathLst>
                <a:path extrusionOk="0" h="493" w="491">
                  <a:moveTo>
                    <a:pt x="491" y="209"/>
                  </a:moveTo>
                  <a:cubicBezTo>
                    <a:pt x="473" y="147"/>
                    <a:pt x="473" y="147"/>
                    <a:pt x="473" y="147"/>
                  </a:cubicBezTo>
                  <a:cubicBezTo>
                    <a:pt x="425" y="153"/>
                    <a:pt x="425" y="153"/>
                    <a:pt x="425" y="153"/>
                  </a:cubicBezTo>
                  <a:cubicBezTo>
                    <a:pt x="416" y="135"/>
                    <a:pt x="403" y="118"/>
                    <a:pt x="389" y="104"/>
                  </a:cubicBezTo>
                  <a:cubicBezTo>
                    <a:pt x="409" y="61"/>
                    <a:pt x="409" y="61"/>
                    <a:pt x="409" y="61"/>
                  </a:cubicBezTo>
                  <a:cubicBezTo>
                    <a:pt x="356" y="25"/>
                    <a:pt x="356" y="25"/>
                    <a:pt x="356" y="25"/>
                  </a:cubicBezTo>
                  <a:cubicBezTo>
                    <a:pt x="323" y="61"/>
                    <a:pt x="323" y="61"/>
                    <a:pt x="323" y="61"/>
                  </a:cubicBezTo>
                  <a:cubicBezTo>
                    <a:pt x="304" y="53"/>
                    <a:pt x="284" y="48"/>
                    <a:pt x="264" y="47"/>
                  </a:cubicBezTo>
                  <a:cubicBezTo>
                    <a:pt x="252" y="0"/>
                    <a:pt x="252" y="0"/>
                    <a:pt x="252" y="0"/>
                  </a:cubicBezTo>
                  <a:cubicBezTo>
                    <a:pt x="188" y="6"/>
                    <a:pt x="188" y="6"/>
                    <a:pt x="188" y="6"/>
                  </a:cubicBezTo>
                  <a:cubicBezTo>
                    <a:pt x="185" y="56"/>
                    <a:pt x="185" y="56"/>
                    <a:pt x="185" y="56"/>
                  </a:cubicBezTo>
                  <a:cubicBezTo>
                    <a:pt x="166" y="63"/>
                    <a:pt x="148" y="72"/>
                    <a:pt x="132" y="83"/>
                  </a:cubicBezTo>
                  <a:cubicBezTo>
                    <a:pt x="92" y="54"/>
                    <a:pt x="92" y="54"/>
                    <a:pt x="92" y="54"/>
                  </a:cubicBezTo>
                  <a:cubicBezTo>
                    <a:pt x="47" y="101"/>
                    <a:pt x="47" y="101"/>
                    <a:pt x="47" y="101"/>
                  </a:cubicBezTo>
                  <a:cubicBezTo>
                    <a:pt x="78" y="141"/>
                    <a:pt x="78" y="141"/>
                    <a:pt x="78" y="141"/>
                  </a:cubicBezTo>
                  <a:cubicBezTo>
                    <a:pt x="68" y="158"/>
                    <a:pt x="60" y="176"/>
                    <a:pt x="55" y="195"/>
                  </a:cubicBezTo>
                  <a:cubicBezTo>
                    <a:pt x="4" y="199"/>
                    <a:pt x="4" y="199"/>
                    <a:pt x="4" y="199"/>
                  </a:cubicBezTo>
                  <a:cubicBezTo>
                    <a:pt x="0" y="263"/>
                    <a:pt x="0" y="263"/>
                    <a:pt x="0" y="263"/>
                  </a:cubicBezTo>
                  <a:cubicBezTo>
                    <a:pt x="50" y="275"/>
                    <a:pt x="50" y="275"/>
                    <a:pt x="50" y="275"/>
                  </a:cubicBezTo>
                  <a:cubicBezTo>
                    <a:pt x="51" y="283"/>
                    <a:pt x="53" y="292"/>
                    <a:pt x="56" y="301"/>
                  </a:cubicBezTo>
                  <a:cubicBezTo>
                    <a:pt x="59" y="311"/>
                    <a:pt x="62" y="321"/>
                    <a:pt x="67" y="330"/>
                  </a:cubicBezTo>
                  <a:cubicBezTo>
                    <a:pt x="30" y="366"/>
                    <a:pt x="30" y="366"/>
                    <a:pt x="30" y="366"/>
                  </a:cubicBezTo>
                  <a:cubicBezTo>
                    <a:pt x="68" y="418"/>
                    <a:pt x="68" y="418"/>
                    <a:pt x="68" y="418"/>
                  </a:cubicBezTo>
                  <a:cubicBezTo>
                    <a:pt x="114" y="394"/>
                    <a:pt x="114" y="394"/>
                    <a:pt x="114" y="394"/>
                  </a:cubicBezTo>
                  <a:cubicBezTo>
                    <a:pt x="128" y="408"/>
                    <a:pt x="145" y="418"/>
                    <a:pt x="162" y="427"/>
                  </a:cubicBezTo>
                  <a:cubicBezTo>
                    <a:pt x="157" y="477"/>
                    <a:pt x="157" y="477"/>
                    <a:pt x="157" y="477"/>
                  </a:cubicBezTo>
                  <a:cubicBezTo>
                    <a:pt x="220" y="493"/>
                    <a:pt x="220" y="493"/>
                    <a:pt x="220" y="493"/>
                  </a:cubicBezTo>
                  <a:cubicBezTo>
                    <a:pt x="240" y="446"/>
                    <a:pt x="240" y="446"/>
                    <a:pt x="240" y="446"/>
                  </a:cubicBezTo>
                  <a:cubicBezTo>
                    <a:pt x="259" y="447"/>
                    <a:pt x="279" y="445"/>
                    <a:pt x="298" y="440"/>
                  </a:cubicBezTo>
                  <a:cubicBezTo>
                    <a:pt x="327" y="481"/>
                    <a:pt x="327" y="481"/>
                    <a:pt x="327" y="481"/>
                  </a:cubicBezTo>
                  <a:cubicBezTo>
                    <a:pt x="384" y="453"/>
                    <a:pt x="384" y="453"/>
                    <a:pt x="384" y="453"/>
                  </a:cubicBezTo>
                  <a:cubicBezTo>
                    <a:pt x="370" y="405"/>
                    <a:pt x="370" y="405"/>
                    <a:pt x="370" y="405"/>
                  </a:cubicBezTo>
                  <a:cubicBezTo>
                    <a:pt x="386" y="393"/>
                    <a:pt x="400" y="378"/>
                    <a:pt x="411" y="362"/>
                  </a:cubicBezTo>
                  <a:cubicBezTo>
                    <a:pt x="458" y="375"/>
                    <a:pt x="458" y="375"/>
                    <a:pt x="458" y="375"/>
                  </a:cubicBezTo>
                  <a:cubicBezTo>
                    <a:pt x="485" y="316"/>
                    <a:pt x="485" y="316"/>
                    <a:pt x="485" y="316"/>
                  </a:cubicBezTo>
                  <a:cubicBezTo>
                    <a:pt x="443" y="290"/>
                    <a:pt x="443" y="290"/>
                    <a:pt x="443" y="290"/>
                  </a:cubicBezTo>
                  <a:cubicBezTo>
                    <a:pt x="448" y="270"/>
                    <a:pt x="449" y="249"/>
                    <a:pt x="447" y="229"/>
                  </a:cubicBezTo>
                  <a:lnTo>
                    <a:pt x="491" y="209"/>
                  </a:lnTo>
                  <a:close/>
                  <a:moveTo>
                    <a:pt x="288" y="387"/>
                  </a:moveTo>
                  <a:cubicBezTo>
                    <a:pt x="210" y="409"/>
                    <a:pt x="129" y="364"/>
                    <a:pt x="107" y="286"/>
                  </a:cubicBezTo>
                  <a:cubicBezTo>
                    <a:pt x="85" y="208"/>
                    <a:pt x="130" y="127"/>
                    <a:pt x="208" y="105"/>
                  </a:cubicBezTo>
                  <a:cubicBezTo>
                    <a:pt x="286" y="83"/>
                    <a:pt x="367" y="128"/>
                    <a:pt x="389" y="206"/>
                  </a:cubicBezTo>
                  <a:cubicBezTo>
                    <a:pt x="411" y="284"/>
                    <a:pt x="366" y="365"/>
                    <a:pt x="288" y="387"/>
                  </a:cubicBezTo>
                  <a:close/>
                </a:path>
              </a:pathLst>
            </a:custGeom>
            <a:solidFill>
              <a:srgbClr val="FF974E"/>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612" name="Google Shape;612;p95"/>
            <p:cNvSpPr/>
            <p:nvPr/>
          </p:nvSpPr>
          <p:spPr>
            <a:xfrm>
              <a:off x="6823968" y="3178590"/>
              <a:ext cx="319800" cy="319800"/>
            </a:xfrm>
            <a:prstGeom prst="ellipse">
              <a:avLst/>
            </a:prstGeom>
            <a:solidFill>
              <a:srgbClr val="FF974E"/>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grpSp>
      <p:grpSp>
        <p:nvGrpSpPr>
          <p:cNvPr id="613" name="Google Shape;613;p95"/>
          <p:cNvGrpSpPr/>
          <p:nvPr/>
        </p:nvGrpSpPr>
        <p:grpSpPr>
          <a:xfrm>
            <a:off x="3102385" y="1841432"/>
            <a:ext cx="992662" cy="989556"/>
            <a:chOff x="4136513" y="2455243"/>
            <a:chExt cx="1323550" cy="1319408"/>
          </a:xfrm>
        </p:grpSpPr>
        <p:sp>
          <p:nvSpPr>
            <p:cNvPr id="614" name="Google Shape;614;p95"/>
            <p:cNvSpPr/>
            <p:nvPr/>
          </p:nvSpPr>
          <p:spPr>
            <a:xfrm>
              <a:off x="4136513" y="2455243"/>
              <a:ext cx="1323550" cy="1319408"/>
            </a:xfrm>
            <a:custGeom>
              <a:rect b="b" l="l" r="r" t="t"/>
              <a:pathLst>
                <a:path extrusionOk="0" h="817" w="820">
                  <a:moveTo>
                    <a:pt x="761" y="425"/>
                  </a:moveTo>
                  <a:cubicBezTo>
                    <a:pt x="820" y="409"/>
                    <a:pt x="820" y="409"/>
                    <a:pt x="820" y="409"/>
                  </a:cubicBezTo>
                  <a:cubicBezTo>
                    <a:pt x="819" y="387"/>
                    <a:pt x="818" y="366"/>
                    <a:pt x="814" y="345"/>
                  </a:cubicBezTo>
                  <a:cubicBezTo>
                    <a:pt x="755" y="340"/>
                    <a:pt x="755" y="340"/>
                    <a:pt x="755" y="340"/>
                  </a:cubicBezTo>
                  <a:cubicBezTo>
                    <a:pt x="752" y="325"/>
                    <a:pt x="748" y="310"/>
                    <a:pt x="743" y="296"/>
                  </a:cubicBezTo>
                  <a:cubicBezTo>
                    <a:pt x="791" y="260"/>
                    <a:pt x="791" y="260"/>
                    <a:pt x="791" y="260"/>
                  </a:cubicBezTo>
                  <a:cubicBezTo>
                    <a:pt x="784" y="240"/>
                    <a:pt x="774" y="221"/>
                    <a:pt x="764" y="203"/>
                  </a:cubicBezTo>
                  <a:cubicBezTo>
                    <a:pt x="706" y="220"/>
                    <a:pt x="706" y="220"/>
                    <a:pt x="706" y="220"/>
                  </a:cubicBezTo>
                  <a:cubicBezTo>
                    <a:pt x="698" y="207"/>
                    <a:pt x="688" y="194"/>
                    <a:pt x="678" y="182"/>
                  </a:cubicBezTo>
                  <a:cubicBezTo>
                    <a:pt x="711" y="131"/>
                    <a:pt x="711" y="131"/>
                    <a:pt x="711" y="131"/>
                  </a:cubicBezTo>
                  <a:cubicBezTo>
                    <a:pt x="696" y="116"/>
                    <a:pt x="681" y="102"/>
                    <a:pt x="665" y="89"/>
                  </a:cubicBezTo>
                  <a:cubicBezTo>
                    <a:pt x="617" y="125"/>
                    <a:pt x="617" y="125"/>
                    <a:pt x="617" y="125"/>
                  </a:cubicBezTo>
                  <a:cubicBezTo>
                    <a:pt x="604" y="116"/>
                    <a:pt x="591" y="107"/>
                    <a:pt x="577" y="100"/>
                  </a:cubicBezTo>
                  <a:cubicBezTo>
                    <a:pt x="588" y="41"/>
                    <a:pt x="588" y="41"/>
                    <a:pt x="588" y="41"/>
                  </a:cubicBezTo>
                  <a:cubicBezTo>
                    <a:pt x="570" y="31"/>
                    <a:pt x="550" y="24"/>
                    <a:pt x="530" y="18"/>
                  </a:cubicBezTo>
                  <a:cubicBezTo>
                    <a:pt x="499" y="69"/>
                    <a:pt x="499" y="69"/>
                    <a:pt x="499" y="69"/>
                  </a:cubicBezTo>
                  <a:cubicBezTo>
                    <a:pt x="484" y="65"/>
                    <a:pt x="468" y="62"/>
                    <a:pt x="452" y="60"/>
                  </a:cubicBezTo>
                  <a:cubicBezTo>
                    <a:pt x="441" y="1"/>
                    <a:pt x="441" y="1"/>
                    <a:pt x="441" y="1"/>
                  </a:cubicBezTo>
                  <a:cubicBezTo>
                    <a:pt x="431" y="0"/>
                    <a:pt x="420" y="0"/>
                    <a:pt x="410" y="0"/>
                  </a:cubicBezTo>
                  <a:cubicBezTo>
                    <a:pt x="399" y="0"/>
                    <a:pt x="389" y="0"/>
                    <a:pt x="379" y="1"/>
                  </a:cubicBezTo>
                  <a:cubicBezTo>
                    <a:pt x="368" y="60"/>
                    <a:pt x="368" y="60"/>
                    <a:pt x="368" y="60"/>
                  </a:cubicBezTo>
                  <a:cubicBezTo>
                    <a:pt x="352" y="62"/>
                    <a:pt x="336" y="65"/>
                    <a:pt x="321" y="69"/>
                  </a:cubicBezTo>
                  <a:cubicBezTo>
                    <a:pt x="290" y="18"/>
                    <a:pt x="290" y="18"/>
                    <a:pt x="290" y="18"/>
                  </a:cubicBezTo>
                  <a:cubicBezTo>
                    <a:pt x="270" y="24"/>
                    <a:pt x="250" y="31"/>
                    <a:pt x="232" y="41"/>
                  </a:cubicBezTo>
                  <a:cubicBezTo>
                    <a:pt x="243" y="100"/>
                    <a:pt x="243" y="100"/>
                    <a:pt x="243" y="100"/>
                  </a:cubicBezTo>
                  <a:cubicBezTo>
                    <a:pt x="229" y="107"/>
                    <a:pt x="216" y="116"/>
                    <a:pt x="203" y="125"/>
                  </a:cubicBezTo>
                  <a:cubicBezTo>
                    <a:pt x="155" y="89"/>
                    <a:pt x="155" y="89"/>
                    <a:pt x="155" y="89"/>
                  </a:cubicBezTo>
                  <a:cubicBezTo>
                    <a:pt x="139" y="102"/>
                    <a:pt x="123" y="116"/>
                    <a:pt x="109" y="131"/>
                  </a:cubicBezTo>
                  <a:cubicBezTo>
                    <a:pt x="141" y="182"/>
                    <a:pt x="141" y="182"/>
                    <a:pt x="141" y="182"/>
                  </a:cubicBezTo>
                  <a:cubicBezTo>
                    <a:pt x="131" y="194"/>
                    <a:pt x="122" y="207"/>
                    <a:pt x="114" y="220"/>
                  </a:cubicBezTo>
                  <a:cubicBezTo>
                    <a:pt x="56" y="203"/>
                    <a:pt x="56" y="203"/>
                    <a:pt x="56" y="203"/>
                  </a:cubicBezTo>
                  <a:cubicBezTo>
                    <a:pt x="46" y="221"/>
                    <a:pt x="36" y="240"/>
                    <a:pt x="28" y="260"/>
                  </a:cubicBezTo>
                  <a:cubicBezTo>
                    <a:pt x="77" y="296"/>
                    <a:pt x="77" y="296"/>
                    <a:pt x="77" y="296"/>
                  </a:cubicBezTo>
                  <a:cubicBezTo>
                    <a:pt x="72" y="310"/>
                    <a:pt x="68" y="325"/>
                    <a:pt x="65" y="340"/>
                  </a:cubicBezTo>
                  <a:cubicBezTo>
                    <a:pt x="5" y="345"/>
                    <a:pt x="5" y="345"/>
                    <a:pt x="5" y="345"/>
                  </a:cubicBezTo>
                  <a:cubicBezTo>
                    <a:pt x="2" y="366"/>
                    <a:pt x="0" y="387"/>
                    <a:pt x="0" y="409"/>
                  </a:cubicBezTo>
                  <a:cubicBezTo>
                    <a:pt x="59" y="425"/>
                    <a:pt x="59" y="425"/>
                    <a:pt x="59" y="425"/>
                  </a:cubicBezTo>
                  <a:cubicBezTo>
                    <a:pt x="59" y="440"/>
                    <a:pt x="61" y="454"/>
                    <a:pt x="63" y="468"/>
                  </a:cubicBezTo>
                  <a:cubicBezTo>
                    <a:pt x="9" y="495"/>
                    <a:pt x="9" y="495"/>
                    <a:pt x="9" y="495"/>
                  </a:cubicBezTo>
                  <a:cubicBezTo>
                    <a:pt x="14" y="516"/>
                    <a:pt x="20" y="537"/>
                    <a:pt x="28" y="557"/>
                  </a:cubicBezTo>
                  <a:cubicBezTo>
                    <a:pt x="88" y="551"/>
                    <a:pt x="88" y="551"/>
                    <a:pt x="88" y="551"/>
                  </a:cubicBezTo>
                  <a:cubicBezTo>
                    <a:pt x="94" y="564"/>
                    <a:pt x="100" y="577"/>
                    <a:pt x="107" y="589"/>
                  </a:cubicBezTo>
                  <a:cubicBezTo>
                    <a:pt x="67" y="633"/>
                    <a:pt x="67" y="633"/>
                    <a:pt x="67" y="633"/>
                  </a:cubicBezTo>
                  <a:cubicBezTo>
                    <a:pt x="79" y="651"/>
                    <a:pt x="92" y="668"/>
                    <a:pt x="106" y="684"/>
                  </a:cubicBezTo>
                  <a:cubicBezTo>
                    <a:pt x="160" y="657"/>
                    <a:pt x="160" y="657"/>
                    <a:pt x="160" y="657"/>
                  </a:cubicBezTo>
                  <a:cubicBezTo>
                    <a:pt x="170" y="667"/>
                    <a:pt x="180" y="676"/>
                    <a:pt x="191" y="685"/>
                  </a:cubicBezTo>
                  <a:cubicBezTo>
                    <a:pt x="169" y="741"/>
                    <a:pt x="169" y="741"/>
                    <a:pt x="169" y="741"/>
                  </a:cubicBezTo>
                  <a:cubicBezTo>
                    <a:pt x="187" y="754"/>
                    <a:pt x="206" y="765"/>
                    <a:pt x="225" y="775"/>
                  </a:cubicBezTo>
                  <a:cubicBezTo>
                    <a:pt x="266" y="730"/>
                    <a:pt x="266" y="730"/>
                    <a:pt x="266" y="730"/>
                  </a:cubicBezTo>
                  <a:cubicBezTo>
                    <a:pt x="278" y="736"/>
                    <a:pt x="291" y="741"/>
                    <a:pt x="304" y="745"/>
                  </a:cubicBezTo>
                  <a:cubicBezTo>
                    <a:pt x="303" y="805"/>
                    <a:pt x="303" y="805"/>
                    <a:pt x="303" y="805"/>
                  </a:cubicBezTo>
                  <a:cubicBezTo>
                    <a:pt x="324" y="811"/>
                    <a:pt x="346" y="815"/>
                    <a:pt x="368" y="817"/>
                  </a:cubicBezTo>
                  <a:cubicBezTo>
                    <a:pt x="390" y="760"/>
                    <a:pt x="390" y="760"/>
                    <a:pt x="390" y="760"/>
                  </a:cubicBezTo>
                  <a:cubicBezTo>
                    <a:pt x="396" y="761"/>
                    <a:pt x="403" y="761"/>
                    <a:pt x="410" y="761"/>
                  </a:cubicBezTo>
                  <a:cubicBezTo>
                    <a:pt x="417" y="761"/>
                    <a:pt x="423" y="761"/>
                    <a:pt x="430" y="760"/>
                  </a:cubicBezTo>
                  <a:cubicBezTo>
                    <a:pt x="452" y="817"/>
                    <a:pt x="452" y="817"/>
                    <a:pt x="452" y="817"/>
                  </a:cubicBezTo>
                  <a:cubicBezTo>
                    <a:pt x="474" y="815"/>
                    <a:pt x="495" y="811"/>
                    <a:pt x="516" y="805"/>
                  </a:cubicBezTo>
                  <a:cubicBezTo>
                    <a:pt x="516" y="745"/>
                    <a:pt x="516" y="745"/>
                    <a:pt x="516" y="745"/>
                  </a:cubicBezTo>
                  <a:cubicBezTo>
                    <a:pt x="529" y="741"/>
                    <a:pt x="542" y="736"/>
                    <a:pt x="554" y="730"/>
                  </a:cubicBezTo>
                  <a:cubicBezTo>
                    <a:pt x="595" y="775"/>
                    <a:pt x="595" y="775"/>
                    <a:pt x="595" y="775"/>
                  </a:cubicBezTo>
                  <a:cubicBezTo>
                    <a:pt x="614" y="765"/>
                    <a:pt x="633" y="754"/>
                    <a:pt x="651" y="741"/>
                  </a:cubicBezTo>
                  <a:cubicBezTo>
                    <a:pt x="629" y="685"/>
                    <a:pt x="629" y="685"/>
                    <a:pt x="629" y="685"/>
                  </a:cubicBezTo>
                  <a:cubicBezTo>
                    <a:pt x="639" y="676"/>
                    <a:pt x="650" y="667"/>
                    <a:pt x="659" y="657"/>
                  </a:cubicBezTo>
                  <a:cubicBezTo>
                    <a:pt x="713" y="684"/>
                    <a:pt x="713" y="684"/>
                    <a:pt x="713" y="684"/>
                  </a:cubicBezTo>
                  <a:cubicBezTo>
                    <a:pt x="728" y="668"/>
                    <a:pt x="741" y="651"/>
                    <a:pt x="753" y="633"/>
                  </a:cubicBezTo>
                  <a:cubicBezTo>
                    <a:pt x="712" y="589"/>
                    <a:pt x="712" y="589"/>
                    <a:pt x="712" y="589"/>
                  </a:cubicBezTo>
                  <a:cubicBezTo>
                    <a:pt x="720" y="577"/>
                    <a:pt x="726" y="564"/>
                    <a:pt x="732" y="551"/>
                  </a:cubicBezTo>
                  <a:cubicBezTo>
                    <a:pt x="792" y="557"/>
                    <a:pt x="792" y="557"/>
                    <a:pt x="792" y="557"/>
                  </a:cubicBezTo>
                  <a:cubicBezTo>
                    <a:pt x="800" y="537"/>
                    <a:pt x="806" y="516"/>
                    <a:pt x="811" y="495"/>
                  </a:cubicBezTo>
                  <a:cubicBezTo>
                    <a:pt x="757" y="468"/>
                    <a:pt x="757" y="468"/>
                    <a:pt x="757" y="468"/>
                  </a:cubicBezTo>
                  <a:cubicBezTo>
                    <a:pt x="759" y="454"/>
                    <a:pt x="761" y="440"/>
                    <a:pt x="761" y="425"/>
                  </a:cubicBezTo>
                  <a:close/>
                  <a:moveTo>
                    <a:pt x="410" y="694"/>
                  </a:moveTo>
                  <a:cubicBezTo>
                    <a:pt x="252" y="694"/>
                    <a:pt x="124" y="566"/>
                    <a:pt x="124" y="408"/>
                  </a:cubicBezTo>
                  <a:cubicBezTo>
                    <a:pt x="124" y="250"/>
                    <a:pt x="252" y="122"/>
                    <a:pt x="410" y="122"/>
                  </a:cubicBezTo>
                  <a:cubicBezTo>
                    <a:pt x="568" y="122"/>
                    <a:pt x="696" y="250"/>
                    <a:pt x="696" y="408"/>
                  </a:cubicBezTo>
                  <a:cubicBezTo>
                    <a:pt x="696" y="566"/>
                    <a:pt x="568" y="694"/>
                    <a:pt x="410" y="694"/>
                  </a:cubicBezTo>
                  <a:close/>
                </a:path>
              </a:pathLst>
            </a:custGeom>
            <a:solidFill>
              <a:srgbClr val="48A1FA"/>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615" name="Google Shape;615;p95"/>
            <p:cNvSpPr/>
            <p:nvPr/>
          </p:nvSpPr>
          <p:spPr>
            <a:xfrm>
              <a:off x="4469728" y="2783284"/>
              <a:ext cx="658200" cy="658200"/>
            </a:xfrm>
            <a:prstGeom prst="ellipse">
              <a:avLst/>
            </a:prstGeom>
            <a:solidFill>
              <a:srgbClr val="48A1FA"/>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grpSp>
      <p:grpSp>
        <p:nvGrpSpPr>
          <p:cNvPr id="616" name="Google Shape;616;p95"/>
          <p:cNvGrpSpPr/>
          <p:nvPr/>
        </p:nvGrpSpPr>
        <p:grpSpPr>
          <a:xfrm>
            <a:off x="3819521" y="2503465"/>
            <a:ext cx="1260423" cy="1259647"/>
            <a:chOff x="5092695" y="3337954"/>
            <a:chExt cx="1680564" cy="1679530"/>
          </a:xfrm>
        </p:grpSpPr>
        <p:sp>
          <p:nvSpPr>
            <p:cNvPr id="617" name="Google Shape;617;p95"/>
            <p:cNvSpPr/>
            <p:nvPr/>
          </p:nvSpPr>
          <p:spPr>
            <a:xfrm>
              <a:off x="5092695" y="3337954"/>
              <a:ext cx="1680564" cy="1679530"/>
            </a:xfrm>
            <a:custGeom>
              <a:rect b="b" l="l" r="r" t="t"/>
              <a:pathLst>
                <a:path extrusionOk="0" h="1040" w="1041">
                  <a:moveTo>
                    <a:pt x="1041" y="523"/>
                  </a:moveTo>
                  <a:cubicBezTo>
                    <a:pt x="1041" y="522"/>
                    <a:pt x="1041" y="521"/>
                    <a:pt x="1041" y="521"/>
                  </a:cubicBezTo>
                  <a:cubicBezTo>
                    <a:pt x="1041" y="497"/>
                    <a:pt x="1040" y="473"/>
                    <a:pt x="1036" y="450"/>
                  </a:cubicBezTo>
                  <a:cubicBezTo>
                    <a:pt x="981" y="446"/>
                    <a:pt x="981" y="446"/>
                    <a:pt x="981" y="446"/>
                  </a:cubicBezTo>
                  <a:cubicBezTo>
                    <a:pt x="978" y="429"/>
                    <a:pt x="975" y="413"/>
                    <a:pt x="970" y="396"/>
                  </a:cubicBezTo>
                  <a:cubicBezTo>
                    <a:pt x="1019" y="369"/>
                    <a:pt x="1019" y="369"/>
                    <a:pt x="1019" y="369"/>
                  </a:cubicBezTo>
                  <a:cubicBezTo>
                    <a:pt x="1011" y="345"/>
                    <a:pt x="1003" y="323"/>
                    <a:pt x="993" y="301"/>
                  </a:cubicBezTo>
                  <a:cubicBezTo>
                    <a:pt x="939" y="314"/>
                    <a:pt x="939" y="314"/>
                    <a:pt x="939" y="314"/>
                  </a:cubicBezTo>
                  <a:cubicBezTo>
                    <a:pt x="931" y="298"/>
                    <a:pt x="922" y="283"/>
                    <a:pt x="913" y="269"/>
                  </a:cubicBezTo>
                  <a:cubicBezTo>
                    <a:pt x="951" y="228"/>
                    <a:pt x="951" y="228"/>
                    <a:pt x="951" y="228"/>
                  </a:cubicBezTo>
                  <a:cubicBezTo>
                    <a:pt x="938" y="208"/>
                    <a:pt x="923" y="189"/>
                    <a:pt x="907" y="172"/>
                  </a:cubicBezTo>
                  <a:cubicBezTo>
                    <a:pt x="859" y="199"/>
                    <a:pt x="859" y="199"/>
                    <a:pt x="859" y="199"/>
                  </a:cubicBezTo>
                  <a:cubicBezTo>
                    <a:pt x="847" y="187"/>
                    <a:pt x="834" y="175"/>
                    <a:pt x="821" y="164"/>
                  </a:cubicBezTo>
                  <a:cubicBezTo>
                    <a:pt x="845" y="114"/>
                    <a:pt x="845" y="114"/>
                    <a:pt x="845" y="114"/>
                  </a:cubicBezTo>
                  <a:cubicBezTo>
                    <a:pt x="826" y="99"/>
                    <a:pt x="806" y="85"/>
                    <a:pt x="786" y="73"/>
                  </a:cubicBezTo>
                  <a:cubicBezTo>
                    <a:pt x="748" y="114"/>
                    <a:pt x="748" y="114"/>
                    <a:pt x="748" y="114"/>
                  </a:cubicBezTo>
                  <a:cubicBezTo>
                    <a:pt x="733" y="105"/>
                    <a:pt x="717" y="97"/>
                    <a:pt x="701" y="91"/>
                  </a:cubicBezTo>
                  <a:cubicBezTo>
                    <a:pt x="709" y="36"/>
                    <a:pt x="709" y="36"/>
                    <a:pt x="709" y="36"/>
                  </a:cubicBezTo>
                  <a:cubicBezTo>
                    <a:pt x="687" y="27"/>
                    <a:pt x="664" y="20"/>
                    <a:pt x="641" y="14"/>
                  </a:cubicBezTo>
                  <a:cubicBezTo>
                    <a:pt x="617" y="64"/>
                    <a:pt x="617" y="64"/>
                    <a:pt x="617" y="64"/>
                  </a:cubicBezTo>
                  <a:cubicBezTo>
                    <a:pt x="600" y="61"/>
                    <a:pt x="582" y="58"/>
                    <a:pt x="565" y="57"/>
                  </a:cubicBezTo>
                  <a:cubicBezTo>
                    <a:pt x="557" y="2"/>
                    <a:pt x="557" y="2"/>
                    <a:pt x="557" y="2"/>
                  </a:cubicBezTo>
                  <a:cubicBezTo>
                    <a:pt x="545" y="1"/>
                    <a:pt x="533" y="0"/>
                    <a:pt x="521" y="0"/>
                  </a:cubicBezTo>
                  <a:cubicBezTo>
                    <a:pt x="509" y="0"/>
                    <a:pt x="497" y="1"/>
                    <a:pt x="485" y="2"/>
                  </a:cubicBezTo>
                  <a:cubicBezTo>
                    <a:pt x="477" y="57"/>
                    <a:pt x="477" y="57"/>
                    <a:pt x="477" y="57"/>
                  </a:cubicBezTo>
                  <a:cubicBezTo>
                    <a:pt x="459" y="58"/>
                    <a:pt x="442" y="61"/>
                    <a:pt x="425" y="64"/>
                  </a:cubicBezTo>
                  <a:cubicBezTo>
                    <a:pt x="401" y="14"/>
                    <a:pt x="401" y="14"/>
                    <a:pt x="401" y="14"/>
                  </a:cubicBezTo>
                  <a:cubicBezTo>
                    <a:pt x="377" y="20"/>
                    <a:pt x="354" y="27"/>
                    <a:pt x="332" y="36"/>
                  </a:cubicBezTo>
                  <a:cubicBezTo>
                    <a:pt x="341" y="91"/>
                    <a:pt x="341" y="91"/>
                    <a:pt x="341" y="91"/>
                  </a:cubicBezTo>
                  <a:cubicBezTo>
                    <a:pt x="325" y="97"/>
                    <a:pt x="309" y="105"/>
                    <a:pt x="293" y="114"/>
                  </a:cubicBezTo>
                  <a:cubicBezTo>
                    <a:pt x="256" y="73"/>
                    <a:pt x="256" y="73"/>
                    <a:pt x="256" y="73"/>
                  </a:cubicBezTo>
                  <a:cubicBezTo>
                    <a:pt x="235" y="85"/>
                    <a:pt x="215" y="99"/>
                    <a:pt x="197" y="114"/>
                  </a:cubicBezTo>
                  <a:cubicBezTo>
                    <a:pt x="221" y="164"/>
                    <a:pt x="221" y="164"/>
                    <a:pt x="221" y="164"/>
                  </a:cubicBezTo>
                  <a:cubicBezTo>
                    <a:pt x="208" y="175"/>
                    <a:pt x="195" y="187"/>
                    <a:pt x="183" y="199"/>
                  </a:cubicBezTo>
                  <a:cubicBezTo>
                    <a:pt x="135" y="172"/>
                    <a:pt x="135" y="172"/>
                    <a:pt x="135" y="172"/>
                  </a:cubicBezTo>
                  <a:cubicBezTo>
                    <a:pt x="119" y="189"/>
                    <a:pt x="104" y="208"/>
                    <a:pt x="91" y="228"/>
                  </a:cubicBezTo>
                  <a:cubicBezTo>
                    <a:pt x="128" y="269"/>
                    <a:pt x="128" y="269"/>
                    <a:pt x="128" y="269"/>
                  </a:cubicBezTo>
                  <a:cubicBezTo>
                    <a:pt x="119" y="283"/>
                    <a:pt x="111" y="298"/>
                    <a:pt x="103" y="314"/>
                  </a:cubicBezTo>
                  <a:cubicBezTo>
                    <a:pt x="49" y="301"/>
                    <a:pt x="49" y="301"/>
                    <a:pt x="49" y="301"/>
                  </a:cubicBezTo>
                  <a:cubicBezTo>
                    <a:pt x="39" y="323"/>
                    <a:pt x="30" y="345"/>
                    <a:pt x="23" y="369"/>
                  </a:cubicBezTo>
                  <a:cubicBezTo>
                    <a:pt x="71" y="396"/>
                    <a:pt x="71" y="396"/>
                    <a:pt x="71" y="396"/>
                  </a:cubicBezTo>
                  <a:cubicBezTo>
                    <a:pt x="67" y="413"/>
                    <a:pt x="63" y="429"/>
                    <a:pt x="60" y="446"/>
                  </a:cubicBezTo>
                  <a:cubicBezTo>
                    <a:pt x="5" y="450"/>
                    <a:pt x="5" y="450"/>
                    <a:pt x="5" y="450"/>
                  </a:cubicBezTo>
                  <a:cubicBezTo>
                    <a:pt x="2" y="473"/>
                    <a:pt x="0" y="497"/>
                    <a:pt x="0" y="521"/>
                  </a:cubicBezTo>
                  <a:cubicBezTo>
                    <a:pt x="0" y="521"/>
                    <a:pt x="0" y="522"/>
                    <a:pt x="0" y="523"/>
                  </a:cubicBezTo>
                  <a:cubicBezTo>
                    <a:pt x="55" y="535"/>
                    <a:pt x="55" y="535"/>
                    <a:pt x="55" y="535"/>
                  </a:cubicBezTo>
                  <a:cubicBezTo>
                    <a:pt x="55" y="552"/>
                    <a:pt x="57" y="568"/>
                    <a:pt x="59" y="585"/>
                  </a:cubicBezTo>
                  <a:cubicBezTo>
                    <a:pt x="7" y="605"/>
                    <a:pt x="7" y="605"/>
                    <a:pt x="7" y="605"/>
                  </a:cubicBezTo>
                  <a:cubicBezTo>
                    <a:pt x="11" y="629"/>
                    <a:pt x="17" y="653"/>
                    <a:pt x="24" y="676"/>
                  </a:cubicBezTo>
                  <a:cubicBezTo>
                    <a:pt x="79" y="672"/>
                    <a:pt x="79" y="672"/>
                    <a:pt x="79" y="672"/>
                  </a:cubicBezTo>
                  <a:cubicBezTo>
                    <a:pt x="85" y="687"/>
                    <a:pt x="91" y="703"/>
                    <a:pt x="98" y="718"/>
                  </a:cubicBezTo>
                  <a:cubicBezTo>
                    <a:pt x="54" y="752"/>
                    <a:pt x="54" y="752"/>
                    <a:pt x="54" y="752"/>
                  </a:cubicBezTo>
                  <a:cubicBezTo>
                    <a:pt x="65" y="774"/>
                    <a:pt x="78" y="795"/>
                    <a:pt x="92" y="815"/>
                  </a:cubicBezTo>
                  <a:cubicBezTo>
                    <a:pt x="143" y="795"/>
                    <a:pt x="143" y="795"/>
                    <a:pt x="143" y="795"/>
                  </a:cubicBezTo>
                  <a:cubicBezTo>
                    <a:pt x="153" y="808"/>
                    <a:pt x="163" y="821"/>
                    <a:pt x="174" y="833"/>
                  </a:cubicBezTo>
                  <a:cubicBezTo>
                    <a:pt x="143" y="878"/>
                    <a:pt x="143" y="878"/>
                    <a:pt x="143" y="878"/>
                  </a:cubicBezTo>
                  <a:cubicBezTo>
                    <a:pt x="160" y="896"/>
                    <a:pt x="178" y="913"/>
                    <a:pt x="197" y="928"/>
                  </a:cubicBezTo>
                  <a:cubicBezTo>
                    <a:pt x="240" y="893"/>
                    <a:pt x="240" y="893"/>
                    <a:pt x="240" y="893"/>
                  </a:cubicBezTo>
                  <a:cubicBezTo>
                    <a:pt x="253" y="903"/>
                    <a:pt x="267" y="912"/>
                    <a:pt x="280" y="921"/>
                  </a:cubicBezTo>
                  <a:cubicBezTo>
                    <a:pt x="264" y="974"/>
                    <a:pt x="264" y="974"/>
                    <a:pt x="264" y="974"/>
                  </a:cubicBezTo>
                  <a:cubicBezTo>
                    <a:pt x="285" y="986"/>
                    <a:pt x="307" y="996"/>
                    <a:pt x="331" y="1005"/>
                  </a:cubicBezTo>
                  <a:cubicBezTo>
                    <a:pt x="362" y="959"/>
                    <a:pt x="362" y="959"/>
                    <a:pt x="362" y="959"/>
                  </a:cubicBezTo>
                  <a:cubicBezTo>
                    <a:pt x="377" y="965"/>
                    <a:pt x="392" y="969"/>
                    <a:pt x="408" y="973"/>
                  </a:cubicBezTo>
                  <a:cubicBezTo>
                    <a:pt x="407" y="1029"/>
                    <a:pt x="407" y="1029"/>
                    <a:pt x="407" y="1029"/>
                  </a:cubicBezTo>
                  <a:cubicBezTo>
                    <a:pt x="431" y="1034"/>
                    <a:pt x="456" y="1038"/>
                    <a:pt x="481" y="1040"/>
                  </a:cubicBezTo>
                  <a:cubicBezTo>
                    <a:pt x="497" y="987"/>
                    <a:pt x="497" y="987"/>
                    <a:pt x="497" y="987"/>
                  </a:cubicBezTo>
                  <a:cubicBezTo>
                    <a:pt x="505" y="987"/>
                    <a:pt x="513" y="987"/>
                    <a:pt x="521" y="987"/>
                  </a:cubicBezTo>
                  <a:cubicBezTo>
                    <a:pt x="529" y="987"/>
                    <a:pt x="537" y="987"/>
                    <a:pt x="545" y="987"/>
                  </a:cubicBezTo>
                  <a:cubicBezTo>
                    <a:pt x="561" y="1040"/>
                    <a:pt x="561" y="1040"/>
                    <a:pt x="561" y="1040"/>
                  </a:cubicBezTo>
                  <a:cubicBezTo>
                    <a:pt x="586" y="1038"/>
                    <a:pt x="610" y="1034"/>
                    <a:pt x="634" y="1029"/>
                  </a:cubicBezTo>
                  <a:cubicBezTo>
                    <a:pt x="634" y="973"/>
                    <a:pt x="634" y="973"/>
                    <a:pt x="634" y="973"/>
                  </a:cubicBezTo>
                  <a:cubicBezTo>
                    <a:pt x="650" y="969"/>
                    <a:pt x="665" y="965"/>
                    <a:pt x="680" y="959"/>
                  </a:cubicBezTo>
                  <a:cubicBezTo>
                    <a:pt x="711" y="1005"/>
                    <a:pt x="711" y="1005"/>
                    <a:pt x="711" y="1005"/>
                  </a:cubicBezTo>
                  <a:cubicBezTo>
                    <a:pt x="734" y="996"/>
                    <a:pt x="756" y="986"/>
                    <a:pt x="778" y="974"/>
                  </a:cubicBezTo>
                  <a:cubicBezTo>
                    <a:pt x="761" y="921"/>
                    <a:pt x="761" y="921"/>
                    <a:pt x="761" y="921"/>
                  </a:cubicBezTo>
                  <a:cubicBezTo>
                    <a:pt x="775" y="912"/>
                    <a:pt x="788" y="903"/>
                    <a:pt x="801" y="893"/>
                  </a:cubicBezTo>
                  <a:cubicBezTo>
                    <a:pt x="845" y="928"/>
                    <a:pt x="845" y="928"/>
                    <a:pt x="845" y="928"/>
                  </a:cubicBezTo>
                  <a:cubicBezTo>
                    <a:pt x="864" y="913"/>
                    <a:pt x="882" y="896"/>
                    <a:pt x="899" y="878"/>
                  </a:cubicBezTo>
                  <a:cubicBezTo>
                    <a:pt x="867" y="833"/>
                    <a:pt x="867" y="833"/>
                    <a:pt x="867" y="833"/>
                  </a:cubicBezTo>
                  <a:cubicBezTo>
                    <a:pt x="878" y="821"/>
                    <a:pt x="889" y="808"/>
                    <a:pt x="898" y="795"/>
                  </a:cubicBezTo>
                  <a:cubicBezTo>
                    <a:pt x="950" y="815"/>
                    <a:pt x="950" y="815"/>
                    <a:pt x="950" y="815"/>
                  </a:cubicBezTo>
                  <a:cubicBezTo>
                    <a:pt x="964" y="795"/>
                    <a:pt x="976" y="774"/>
                    <a:pt x="987" y="752"/>
                  </a:cubicBezTo>
                  <a:cubicBezTo>
                    <a:pt x="944" y="718"/>
                    <a:pt x="944" y="718"/>
                    <a:pt x="944" y="718"/>
                  </a:cubicBezTo>
                  <a:cubicBezTo>
                    <a:pt x="951" y="703"/>
                    <a:pt x="957" y="687"/>
                    <a:pt x="962" y="672"/>
                  </a:cubicBezTo>
                  <a:cubicBezTo>
                    <a:pt x="1018" y="676"/>
                    <a:pt x="1018" y="676"/>
                    <a:pt x="1018" y="676"/>
                  </a:cubicBezTo>
                  <a:cubicBezTo>
                    <a:pt x="1025" y="653"/>
                    <a:pt x="1030" y="629"/>
                    <a:pt x="1034" y="605"/>
                  </a:cubicBezTo>
                  <a:cubicBezTo>
                    <a:pt x="983" y="585"/>
                    <a:pt x="983" y="585"/>
                    <a:pt x="983" y="585"/>
                  </a:cubicBezTo>
                  <a:cubicBezTo>
                    <a:pt x="985" y="568"/>
                    <a:pt x="986" y="552"/>
                    <a:pt x="987" y="535"/>
                  </a:cubicBezTo>
                  <a:lnTo>
                    <a:pt x="1041" y="523"/>
                  </a:lnTo>
                  <a:close/>
                  <a:moveTo>
                    <a:pt x="521" y="906"/>
                  </a:moveTo>
                  <a:cubicBezTo>
                    <a:pt x="308" y="906"/>
                    <a:pt x="135" y="733"/>
                    <a:pt x="135" y="520"/>
                  </a:cubicBezTo>
                  <a:cubicBezTo>
                    <a:pt x="135" y="307"/>
                    <a:pt x="308" y="134"/>
                    <a:pt x="521" y="134"/>
                  </a:cubicBezTo>
                  <a:cubicBezTo>
                    <a:pt x="734" y="134"/>
                    <a:pt x="907" y="307"/>
                    <a:pt x="907" y="520"/>
                  </a:cubicBezTo>
                  <a:cubicBezTo>
                    <a:pt x="907" y="733"/>
                    <a:pt x="734" y="906"/>
                    <a:pt x="521" y="906"/>
                  </a:cubicBezTo>
                  <a:close/>
                </a:path>
              </a:pathLst>
            </a:custGeom>
            <a:solidFill>
              <a:srgbClr val="2ECCE4"/>
            </a:solidFill>
            <a:ln>
              <a:noFill/>
            </a:ln>
            <a:effectLst>
              <a:outerShdw blurRad="1231900" sx="84000" rotWithShape="0" algn="tl" dir="2700000" dist="1130300" sy="84000">
                <a:srgbClr val="000000">
                  <a:alpha val="98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618" name="Google Shape;618;p95"/>
            <p:cNvSpPr/>
            <p:nvPr/>
          </p:nvSpPr>
          <p:spPr>
            <a:xfrm>
              <a:off x="5453852" y="3698075"/>
              <a:ext cx="959400" cy="959400"/>
            </a:xfrm>
            <a:prstGeom prst="ellipse">
              <a:avLst/>
            </a:prstGeom>
            <a:solidFill>
              <a:srgbClr val="2ECCE4"/>
            </a:solidFill>
            <a:ln>
              <a:noFill/>
            </a:ln>
            <a:effectLst>
              <a:outerShdw blurRad="1231900" sx="84000" rotWithShape="0" algn="tl" dir="2700000" dist="1130300" sy="84000">
                <a:srgbClr val="000000">
                  <a:alpha val="98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grpSp>
      <p:grpSp>
        <p:nvGrpSpPr>
          <p:cNvPr id="619" name="Google Shape;619;p95"/>
          <p:cNvGrpSpPr/>
          <p:nvPr/>
        </p:nvGrpSpPr>
        <p:grpSpPr>
          <a:xfrm>
            <a:off x="5291051" y="2578749"/>
            <a:ext cx="991886" cy="989556"/>
            <a:chOff x="7054734" y="3438332"/>
            <a:chExt cx="1322515" cy="1319408"/>
          </a:xfrm>
        </p:grpSpPr>
        <p:sp>
          <p:nvSpPr>
            <p:cNvPr id="620" name="Google Shape;620;p95"/>
            <p:cNvSpPr/>
            <p:nvPr/>
          </p:nvSpPr>
          <p:spPr>
            <a:xfrm>
              <a:off x="7054734" y="3438332"/>
              <a:ext cx="1322515" cy="1319408"/>
            </a:xfrm>
            <a:custGeom>
              <a:rect b="b" l="l" r="r" t="t"/>
              <a:pathLst>
                <a:path extrusionOk="0" h="817" w="819">
                  <a:moveTo>
                    <a:pt x="761" y="425"/>
                  </a:moveTo>
                  <a:cubicBezTo>
                    <a:pt x="819" y="409"/>
                    <a:pt x="819" y="409"/>
                    <a:pt x="819" y="409"/>
                  </a:cubicBezTo>
                  <a:cubicBezTo>
                    <a:pt x="819" y="387"/>
                    <a:pt x="818" y="366"/>
                    <a:pt x="814" y="345"/>
                  </a:cubicBezTo>
                  <a:cubicBezTo>
                    <a:pt x="754" y="340"/>
                    <a:pt x="754" y="340"/>
                    <a:pt x="754" y="340"/>
                  </a:cubicBezTo>
                  <a:cubicBezTo>
                    <a:pt x="751" y="325"/>
                    <a:pt x="748" y="311"/>
                    <a:pt x="743" y="297"/>
                  </a:cubicBezTo>
                  <a:cubicBezTo>
                    <a:pt x="791" y="260"/>
                    <a:pt x="791" y="260"/>
                    <a:pt x="791" y="260"/>
                  </a:cubicBezTo>
                  <a:cubicBezTo>
                    <a:pt x="783" y="241"/>
                    <a:pt x="774" y="222"/>
                    <a:pt x="764" y="204"/>
                  </a:cubicBezTo>
                  <a:cubicBezTo>
                    <a:pt x="706" y="220"/>
                    <a:pt x="706" y="220"/>
                    <a:pt x="706" y="220"/>
                  </a:cubicBezTo>
                  <a:cubicBezTo>
                    <a:pt x="698" y="207"/>
                    <a:pt x="688" y="195"/>
                    <a:pt x="678" y="183"/>
                  </a:cubicBezTo>
                  <a:cubicBezTo>
                    <a:pt x="710" y="132"/>
                    <a:pt x="710" y="132"/>
                    <a:pt x="710" y="132"/>
                  </a:cubicBezTo>
                  <a:cubicBezTo>
                    <a:pt x="696" y="116"/>
                    <a:pt x="681" y="102"/>
                    <a:pt x="664" y="89"/>
                  </a:cubicBezTo>
                  <a:cubicBezTo>
                    <a:pt x="617" y="126"/>
                    <a:pt x="617" y="126"/>
                    <a:pt x="617" y="126"/>
                  </a:cubicBezTo>
                  <a:cubicBezTo>
                    <a:pt x="604" y="116"/>
                    <a:pt x="591" y="108"/>
                    <a:pt x="577" y="100"/>
                  </a:cubicBezTo>
                  <a:cubicBezTo>
                    <a:pt x="588" y="41"/>
                    <a:pt x="588" y="41"/>
                    <a:pt x="588" y="41"/>
                  </a:cubicBezTo>
                  <a:cubicBezTo>
                    <a:pt x="569" y="32"/>
                    <a:pt x="550" y="24"/>
                    <a:pt x="530" y="18"/>
                  </a:cubicBezTo>
                  <a:cubicBezTo>
                    <a:pt x="499" y="70"/>
                    <a:pt x="499" y="70"/>
                    <a:pt x="499" y="70"/>
                  </a:cubicBezTo>
                  <a:cubicBezTo>
                    <a:pt x="483" y="66"/>
                    <a:pt x="468" y="63"/>
                    <a:pt x="452" y="61"/>
                  </a:cubicBezTo>
                  <a:cubicBezTo>
                    <a:pt x="441" y="2"/>
                    <a:pt x="441" y="2"/>
                    <a:pt x="441" y="2"/>
                  </a:cubicBezTo>
                  <a:cubicBezTo>
                    <a:pt x="431" y="1"/>
                    <a:pt x="420" y="0"/>
                    <a:pt x="410" y="0"/>
                  </a:cubicBezTo>
                  <a:cubicBezTo>
                    <a:pt x="399" y="0"/>
                    <a:pt x="389" y="1"/>
                    <a:pt x="379" y="2"/>
                  </a:cubicBezTo>
                  <a:cubicBezTo>
                    <a:pt x="368" y="61"/>
                    <a:pt x="368" y="61"/>
                    <a:pt x="368" y="61"/>
                  </a:cubicBezTo>
                  <a:cubicBezTo>
                    <a:pt x="352" y="63"/>
                    <a:pt x="336" y="66"/>
                    <a:pt x="321" y="70"/>
                  </a:cubicBezTo>
                  <a:cubicBezTo>
                    <a:pt x="289" y="18"/>
                    <a:pt x="289" y="18"/>
                    <a:pt x="289" y="18"/>
                  </a:cubicBezTo>
                  <a:cubicBezTo>
                    <a:pt x="269" y="24"/>
                    <a:pt x="250" y="32"/>
                    <a:pt x="231" y="41"/>
                  </a:cubicBezTo>
                  <a:cubicBezTo>
                    <a:pt x="243" y="100"/>
                    <a:pt x="243" y="100"/>
                    <a:pt x="243" y="100"/>
                  </a:cubicBezTo>
                  <a:cubicBezTo>
                    <a:pt x="229" y="108"/>
                    <a:pt x="216" y="116"/>
                    <a:pt x="203" y="126"/>
                  </a:cubicBezTo>
                  <a:cubicBezTo>
                    <a:pt x="155" y="89"/>
                    <a:pt x="155" y="89"/>
                    <a:pt x="155" y="89"/>
                  </a:cubicBezTo>
                  <a:cubicBezTo>
                    <a:pt x="139" y="102"/>
                    <a:pt x="123" y="116"/>
                    <a:pt x="109" y="132"/>
                  </a:cubicBezTo>
                  <a:cubicBezTo>
                    <a:pt x="141" y="183"/>
                    <a:pt x="141" y="183"/>
                    <a:pt x="141" y="183"/>
                  </a:cubicBezTo>
                  <a:cubicBezTo>
                    <a:pt x="131" y="195"/>
                    <a:pt x="122" y="207"/>
                    <a:pt x="114" y="220"/>
                  </a:cubicBezTo>
                  <a:cubicBezTo>
                    <a:pt x="56" y="204"/>
                    <a:pt x="56" y="204"/>
                    <a:pt x="56" y="204"/>
                  </a:cubicBezTo>
                  <a:cubicBezTo>
                    <a:pt x="45" y="222"/>
                    <a:pt x="36" y="241"/>
                    <a:pt x="28" y="260"/>
                  </a:cubicBezTo>
                  <a:cubicBezTo>
                    <a:pt x="77" y="297"/>
                    <a:pt x="77" y="297"/>
                    <a:pt x="77" y="297"/>
                  </a:cubicBezTo>
                  <a:cubicBezTo>
                    <a:pt x="72" y="311"/>
                    <a:pt x="68" y="325"/>
                    <a:pt x="65" y="340"/>
                  </a:cubicBezTo>
                  <a:cubicBezTo>
                    <a:pt x="5" y="345"/>
                    <a:pt x="5" y="345"/>
                    <a:pt x="5" y="345"/>
                  </a:cubicBezTo>
                  <a:cubicBezTo>
                    <a:pt x="2" y="366"/>
                    <a:pt x="0" y="387"/>
                    <a:pt x="0" y="409"/>
                  </a:cubicBezTo>
                  <a:cubicBezTo>
                    <a:pt x="58" y="425"/>
                    <a:pt x="58" y="425"/>
                    <a:pt x="58" y="425"/>
                  </a:cubicBezTo>
                  <a:cubicBezTo>
                    <a:pt x="59" y="440"/>
                    <a:pt x="61" y="455"/>
                    <a:pt x="63" y="469"/>
                  </a:cubicBezTo>
                  <a:cubicBezTo>
                    <a:pt x="9" y="495"/>
                    <a:pt x="9" y="495"/>
                    <a:pt x="9" y="495"/>
                  </a:cubicBezTo>
                  <a:cubicBezTo>
                    <a:pt x="14" y="517"/>
                    <a:pt x="20" y="537"/>
                    <a:pt x="27" y="557"/>
                  </a:cubicBezTo>
                  <a:cubicBezTo>
                    <a:pt x="88" y="551"/>
                    <a:pt x="88" y="551"/>
                    <a:pt x="88" y="551"/>
                  </a:cubicBezTo>
                  <a:cubicBezTo>
                    <a:pt x="93" y="564"/>
                    <a:pt x="100" y="577"/>
                    <a:pt x="107" y="589"/>
                  </a:cubicBezTo>
                  <a:cubicBezTo>
                    <a:pt x="66" y="633"/>
                    <a:pt x="66" y="633"/>
                    <a:pt x="66" y="633"/>
                  </a:cubicBezTo>
                  <a:cubicBezTo>
                    <a:pt x="78" y="652"/>
                    <a:pt x="92" y="669"/>
                    <a:pt x="106" y="685"/>
                  </a:cubicBezTo>
                  <a:cubicBezTo>
                    <a:pt x="160" y="658"/>
                    <a:pt x="160" y="658"/>
                    <a:pt x="160" y="658"/>
                  </a:cubicBezTo>
                  <a:cubicBezTo>
                    <a:pt x="170" y="668"/>
                    <a:pt x="180" y="677"/>
                    <a:pt x="191" y="685"/>
                  </a:cubicBezTo>
                  <a:cubicBezTo>
                    <a:pt x="169" y="741"/>
                    <a:pt x="169" y="741"/>
                    <a:pt x="169" y="741"/>
                  </a:cubicBezTo>
                  <a:cubicBezTo>
                    <a:pt x="187" y="754"/>
                    <a:pt x="205" y="766"/>
                    <a:pt x="225" y="776"/>
                  </a:cubicBezTo>
                  <a:cubicBezTo>
                    <a:pt x="265" y="731"/>
                    <a:pt x="265" y="731"/>
                    <a:pt x="265" y="731"/>
                  </a:cubicBezTo>
                  <a:cubicBezTo>
                    <a:pt x="278" y="736"/>
                    <a:pt x="291" y="741"/>
                    <a:pt x="304" y="745"/>
                  </a:cubicBezTo>
                  <a:cubicBezTo>
                    <a:pt x="303" y="806"/>
                    <a:pt x="303" y="806"/>
                    <a:pt x="303" y="806"/>
                  </a:cubicBezTo>
                  <a:cubicBezTo>
                    <a:pt x="324" y="811"/>
                    <a:pt x="346" y="815"/>
                    <a:pt x="368" y="817"/>
                  </a:cubicBezTo>
                  <a:cubicBezTo>
                    <a:pt x="389" y="761"/>
                    <a:pt x="389" y="761"/>
                    <a:pt x="389" y="761"/>
                  </a:cubicBezTo>
                  <a:cubicBezTo>
                    <a:pt x="396" y="761"/>
                    <a:pt x="403" y="762"/>
                    <a:pt x="410" y="762"/>
                  </a:cubicBezTo>
                  <a:cubicBezTo>
                    <a:pt x="417" y="762"/>
                    <a:pt x="423" y="761"/>
                    <a:pt x="430" y="761"/>
                  </a:cubicBezTo>
                  <a:cubicBezTo>
                    <a:pt x="451" y="817"/>
                    <a:pt x="451" y="817"/>
                    <a:pt x="451" y="817"/>
                  </a:cubicBezTo>
                  <a:cubicBezTo>
                    <a:pt x="474" y="815"/>
                    <a:pt x="495" y="811"/>
                    <a:pt x="516" y="806"/>
                  </a:cubicBezTo>
                  <a:cubicBezTo>
                    <a:pt x="516" y="745"/>
                    <a:pt x="516" y="745"/>
                    <a:pt x="516" y="745"/>
                  </a:cubicBezTo>
                  <a:cubicBezTo>
                    <a:pt x="529" y="741"/>
                    <a:pt x="542" y="736"/>
                    <a:pt x="554" y="731"/>
                  </a:cubicBezTo>
                  <a:cubicBezTo>
                    <a:pt x="594" y="776"/>
                    <a:pt x="594" y="776"/>
                    <a:pt x="594" y="776"/>
                  </a:cubicBezTo>
                  <a:cubicBezTo>
                    <a:pt x="614" y="766"/>
                    <a:pt x="633" y="754"/>
                    <a:pt x="650" y="741"/>
                  </a:cubicBezTo>
                  <a:cubicBezTo>
                    <a:pt x="628" y="685"/>
                    <a:pt x="628" y="685"/>
                    <a:pt x="628" y="685"/>
                  </a:cubicBezTo>
                  <a:cubicBezTo>
                    <a:pt x="639" y="677"/>
                    <a:pt x="649" y="668"/>
                    <a:pt x="659" y="658"/>
                  </a:cubicBezTo>
                  <a:cubicBezTo>
                    <a:pt x="713" y="685"/>
                    <a:pt x="713" y="685"/>
                    <a:pt x="713" y="685"/>
                  </a:cubicBezTo>
                  <a:cubicBezTo>
                    <a:pt x="728" y="669"/>
                    <a:pt x="741" y="652"/>
                    <a:pt x="753" y="633"/>
                  </a:cubicBezTo>
                  <a:cubicBezTo>
                    <a:pt x="712" y="589"/>
                    <a:pt x="712" y="589"/>
                    <a:pt x="712" y="589"/>
                  </a:cubicBezTo>
                  <a:cubicBezTo>
                    <a:pt x="719" y="577"/>
                    <a:pt x="726" y="564"/>
                    <a:pt x="732" y="551"/>
                  </a:cubicBezTo>
                  <a:cubicBezTo>
                    <a:pt x="792" y="557"/>
                    <a:pt x="792" y="557"/>
                    <a:pt x="792" y="557"/>
                  </a:cubicBezTo>
                  <a:cubicBezTo>
                    <a:pt x="800" y="537"/>
                    <a:pt x="806" y="517"/>
                    <a:pt x="810" y="495"/>
                  </a:cubicBezTo>
                  <a:cubicBezTo>
                    <a:pt x="756" y="469"/>
                    <a:pt x="756" y="469"/>
                    <a:pt x="756" y="469"/>
                  </a:cubicBezTo>
                  <a:cubicBezTo>
                    <a:pt x="759" y="455"/>
                    <a:pt x="760" y="440"/>
                    <a:pt x="761" y="425"/>
                  </a:cubicBezTo>
                  <a:close/>
                  <a:moveTo>
                    <a:pt x="410" y="704"/>
                  </a:moveTo>
                  <a:cubicBezTo>
                    <a:pt x="247" y="704"/>
                    <a:pt x="114" y="572"/>
                    <a:pt x="114" y="409"/>
                  </a:cubicBezTo>
                  <a:cubicBezTo>
                    <a:pt x="114" y="246"/>
                    <a:pt x="247" y="114"/>
                    <a:pt x="410" y="114"/>
                  </a:cubicBezTo>
                  <a:cubicBezTo>
                    <a:pt x="573" y="114"/>
                    <a:pt x="705" y="246"/>
                    <a:pt x="705" y="409"/>
                  </a:cubicBezTo>
                  <a:cubicBezTo>
                    <a:pt x="705" y="572"/>
                    <a:pt x="573" y="704"/>
                    <a:pt x="410" y="704"/>
                  </a:cubicBezTo>
                  <a:close/>
                </a:path>
              </a:pathLst>
            </a:custGeom>
            <a:solidFill>
              <a:srgbClr val="CC56C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621" name="Google Shape;621;p95"/>
            <p:cNvSpPr/>
            <p:nvPr/>
          </p:nvSpPr>
          <p:spPr>
            <a:xfrm>
              <a:off x="7327930" y="3712562"/>
              <a:ext cx="776100" cy="777300"/>
            </a:xfrm>
            <a:prstGeom prst="ellipse">
              <a:avLst/>
            </a:prstGeom>
            <a:solidFill>
              <a:srgbClr val="CC56C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grpSp>
      <p:sp>
        <p:nvSpPr>
          <p:cNvPr id="622" name="Google Shape;622;p95"/>
          <p:cNvSpPr/>
          <p:nvPr/>
        </p:nvSpPr>
        <p:spPr>
          <a:xfrm>
            <a:off x="2892831" y="2740182"/>
            <a:ext cx="589853" cy="597615"/>
          </a:xfrm>
          <a:custGeom>
            <a:rect b="b" l="l" r="r" t="t"/>
            <a:pathLst>
              <a:path extrusionOk="0" h="494" w="487">
                <a:moveTo>
                  <a:pt x="487" y="277"/>
                </a:moveTo>
                <a:cubicBezTo>
                  <a:pt x="487" y="213"/>
                  <a:pt x="487" y="213"/>
                  <a:pt x="487" y="213"/>
                </a:cubicBezTo>
                <a:cubicBezTo>
                  <a:pt x="439" y="206"/>
                  <a:pt x="439" y="206"/>
                  <a:pt x="439" y="206"/>
                </a:cubicBezTo>
                <a:cubicBezTo>
                  <a:pt x="435" y="186"/>
                  <a:pt x="428" y="166"/>
                  <a:pt x="418" y="149"/>
                </a:cubicBezTo>
                <a:cubicBezTo>
                  <a:pt x="449" y="113"/>
                  <a:pt x="449" y="113"/>
                  <a:pt x="449" y="113"/>
                </a:cubicBezTo>
                <a:cubicBezTo>
                  <a:pt x="408" y="63"/>
                  <a:pt x="408" y="63"/>
                  <a:pt x="408" y="63"/>
                </a:cubicBezTo>
                <a:cubicBezTo>
                  <a:pt x="366" y="89"/>
                  <a:pt x="366" y="89"/>
                  <a:pt x="366" y="89"/>
                </a:cubicBezTo>
                <a:cubicBezTo>
                  <a:pt x="350" y="77"/>
                  <a:pt x="332" y="67"/>
                  <a:pt x="313" y="59"/>
                </a:cubicBezTo>
                <a:cubicBezTo>
                  <a:pt x="314" y="11"/>
                  <a:pt x="314" y="11"/>
                  <a:pt x="314" y="11"/>
                </a:cubicBezTo>
                <a:cubicBezTo>
                  <a:pt x="251" y="0"/>
                  <a:pt x="251" y="0"/>
                  <a:pt x="251" y="0"/>
                </a:cubicBezTo>
                <a:cubicBezTo>
                  <a:pt x="235" y="47"/>
                  <a:pt x="235" y="47"/>
                  <a:pt x="235" y="47"/>
                </a:cubicBezTo>
                <a:cubicBezTo>
                  <a:pt x="214" y="48"/>
                  <a:pt x="195" y="52"/>
                  <a:pt x="176" y="59"/>
                </a:cubicBezTo>
                <a:cubicBezTo>
                  <a:pt x="145" y="20"/>
                  <a:pt x="145" y="20"/>
                  <a:pt x="145" y="20"/>
                </a:cubicBezTo>
                <a:cubicBezTo>
                  <a:pt x="90" y="52"/>
                  <a:pt x="90" y="52"/>
                  <a:pt x="90" y="52"/>
                </a:cubicBezTo>
                <a:cubicBezTo>
                  <a:pt x="108" y="100"/>
                  <a:pt x="108" y="100"/>
                  <a:pt x="108" y="100"/>
                </a:cubicBezTo>
                <a:cubicBezTo>
                  <a:pt x="94" y="113"/>
                  <a:pt x="81" y="128"/>
                  <a:pt x="71" y="145"/>
                </a:cubicBezTo>
                <a:cubicBezTo>
                  <a:pt x="22" y="135"/>
                  <a:pt x="22" y="135"/>
                  <a:pt x="22" y="135"/>
                </a:cubicBezTo>
                <a:cubicBezTo>
                  <a:pt x="0" y="196"/>
                  <a:pt x="0" y="196"/>
                  <a:pt x="0" y="196"/>
                </a:cubicBezTo>
                <a:cubicBezTo>
                  <a:pt x="45" y="220"/>
                  <a:pt x="45" y="220"/>
                  <a:pt x="45" y="220"/>
                </a:cubicBezTo>
                <a:cubicBezTo>
                  <a:pt x="44" y="229"/>
                  <a:pt x="43" y="238"/>
                  <a:pt x="43" y="247"/>
                </a:cubicBezTo>
                <a:cubicBezTo>
                  <a:pt x="43" y="258"/>
                  <a:pt x="44" y="268"/>
                  <a:pt x="46" y="279"/>
                </a:cubicBezTo>
                <a:cubicBezTo>
                  <a:pt x="1" y="303"/>
                  <a:pt x="1" y="303"/>
                  <a:pt x="1" y="303"/>
                </a:cubicBezTo>
                <a:cubicBezTo>
                  <a:pt x="23" y="363"/>
                  <a:pt x="23" y="363"/>
                  <a:pt x="23" y="363"/>
                </a:cubicBezTo>
                <a:cubicBezTo>
                  <a:pt x="74" y="353"/>
                  <a:pt x="74" y="353"/>
                  <a:pt x="74" y="353"/>
                </a:cubicBezTo>
                <a:cubicBezTo>
                  <a:pt x="84" y="370"/>
                  <a:pt x="97" y="385"/>
                  <a:pt x="112" y="398"/>
                </a:cubicBezTo>
                <a:cubicBezTo>
                  <a:pt x="93" y="445"/>
                  <a:pt x="93" y="445"/>
                  <a:pt x="93" y="445"/>
                </a:cubicBezTo>
                <a:cubicBezTo>
                  <a:pt x="149" y="477"/>
                  <a:pt x="149" y="477"/>
                  <a:pt x="149" y="477"/>
                </a:cubicBezTo>
                <a:cubicBezTo>
                  <a:pt x="181" y="437"/>
                  <a:pt x="181" y="437"/>
                  <a:pt x="181" y="437"/>
                </a:cubicBezTo>
                <a:cubicBezTo>
                  <a:pt x="199" y="443"/>
                  <a:pt x="219" y="446"/>
                  <a:pt x="239" y="447"/>
                </a:cubicBezTo>
                <a:cubicBezTo>
                  <a:pt x="255" y="494"/>
                  <a:pt x="255" y="494"/>
                  <a:pt x="255" y="494"/>
                </a:cubicBezTo>
                <a:cubicBezTo>
                  <a:pt x="318" y="483"/>
                  <a:pt x="318" y="483"/>
                  <a:pt x="318" y="483"/>
                </a:cubicBezTo>
                <a:cubicBezTo>
                  <a:pt x="317" y="433"/>
                  <a:pt x="317" y="433"/>
                  <a:pt x="317" y="433"/>
                </a:cubicBezTo>
                <a:cubicBezTo>
                  <a:pt x="336" y="426"/>
                  <a:pt x="353" y="415"/>
                  <a:pt x="369" y="403"/>
                </a:cubicBezTo>
                <a:cubicBezTo>
                  <a:pt x="411" y="428"/>
                  <a:pt x="411" y="428"/>
                  <a:pt x="411" y="428"/>
                </a:cubicBezTo>
                <a:cubicBezTo>
                  <a:pt x="452" y="379"/>
                  <a:pt x="452" y="379"/>
                  <a:pt x="452" y="379"/>
                </a:cubicBezTo>
                <a:cubicBezTo>
                  <a:pt x="419" y="342"/>
                  <a:pt x="419" y="342"/>
                  <a:pt x="419" y="342"/>
                </a:cubicBezTo>
                <a:cubicBezTo>
                  <a:pt x="429" y="324"/>
                  <a:pt x="436" y="305"/>
                  <a:pt x="440" y="285"/>
                </a:cubicBezTo>
                <a:lnTo>
                  <a:pt x="487" y="277"/>
                </a:lnTo>
                <a:close/>
                <a:moveTo>
                  <a:pt x="243" y="393"/>
                </a:moveTo>
                <a:cubicBezTo>
                  <a:pt x="163" y="393"/>
                  <a:pt x="97" y="328"/>
                  <a:pt x="97" y="247"/>
                </a:cubicBezTo>
                <a:cubicBezTo>
                  <a:pt x="97" y="166"/>
                  <a:pt x="163" y="101"/>
                  <a:pt x="243" y="101"/>
                </a:cubicBezTo>
                <a:cubicBezTo>
                  <a:pt x="324" y="101"/>
                  <a:pt x="390" y="166"/>
                  <a:pt x="390" y="247"/>
                </a:cubicBezTo>
                <a:cubicBezTo>
                  <a:pt x="390" y="328"/>
                  <a:pt x="324" y="393"/>
                  <a:pt x="243" y="393"/>
                </a:cubicBezTo>
                <a:close/>
              </a:path>
            </a:pathLst>
          </a:custGeom>
          <a:solidFill>
            <a:srgbClr val="8068A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623" name="Google Shape;623;p95"/>
          <p:cNvSpPr/>
          <p:nvPr/>
        </p:nvSpPr>
        <p:spPr>
          <a:xfrm>
            <a:off x="3055041" y="2905496"/>
            <a:ext cx="265500" cy="267075"/>
          </a:xfrm>
          <a:prstGeom prst="ellipse">
            <a:avLst/>
          </a:prstGeom>
          <a:solidFill>
            <a:srgbClr val="8068A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624" name="Google Shape;624;p95"/>
          <p:cNvSpPr txBox="1"/>
          <p:nvPr/>
        </p:nvSpPr>
        <p:spPr>
          <a:xfrm>
            <a:off x="1739849" y="312278"/>
            <a:ext cx="5921550" cy="5310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Font typeface="Arial"/>
              <a:buNone/>
            </a:pPr>
            <a:r>
              <a:rPr lang="en" sz="3300">
                <a:solidFill>
                  <a:schemeClr val="lt1"/>
                </a:solidFill>
                <a:latin typeface="Roboto"/>
                <a:ea typeface="Roboto"/>
                <a:cs typeface="Roboto"/>
                <a:sym typeface="Roboto"/>
              </a:rPr>
              <a:t>PROJECT </a:t>
            </a:r>
            <a:r>
              <a:rPr b="1" lang="en" sz="3300">
                <a:solidFill>
                  <a:schemeClr val="lt1"/>
                </a:solidFill>
                <a:latin typeface="Roboto"/>
                <a:ea typeface="Roboto"/>
                <a:cs typeface="Roboto"/>
                <a:sym typeface="Roboto"/>
              </a:rPr>
              <a:t>OVERVIEW</a:t>
            </a:r>
            <a:endParaRPr b="1" sz="1100">
              <a:solidFill>
                <a:schemeClr val="dk1"/>
              </a:solidFill>
            </a:endParaRPr>
          </a:p>
          <a:p>
            <a:pPr indent="0" lvl="0" marL="0" marR="0" rtl="0" algn="ctr">
              <a:spcBef>
                <a:spcPts val="0"/>
              </a:spcBef>
              <a:spcAft>
                <a:spcPts val="0"/>
              </a:spcAft>
              <a:buNone/>
            </a:pPr>
            <a:r>
              <a:t/>
            </a:r>
            <a:endParaRPr sz="3000">
              <a:solidFill>
                <a:srgbClr val="FFFFFF"/>
              </a:solidFill>
              <a:latin typeface="Roboto"/>
              <a:ea typeface="Roboto"/>
              <a:cs typeface="Roboto"/>
              <a:sym typeface="Roboto"/>
            </a:endParaRPr>
          </a:p>
        </p:txBody>
      </p:sp>
      <p:sp>
        <p:nvSpPr>
          <p:cNvPr id="625" name="Google Shape;625;p95"/>
          <p:cNvSpPr txBox="1"/>
          <p:nvPr/>
        </p:nvSpPr>
        <p:spPr>
          <a:xfrm>
            <a:off x="3017889" y="875903"/>
            <a:ext cx="3108150" cy="311625"/>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Font typeface="Arial"/>
              <a:buNone/>
            </a:pPr>
            <a:r>
              <a:rPr lang="en" sz="1200">
                <a:solidFill>
                  <a:srgbClr val="F2F2F2"/>
                </a:solidFill>
                <a:latin typeface="Quattrocento Sans"/>
                <a:ea typeface="Quattrocento Sans"/>
                <a:cs typeface="Quattrocento Sans"/>
                <a:sym typeface="Quattrocento Sans"/>
              </a:rPr>
              <a:t>IMPORTANT DATA MINING STEPS</a:t>
            </a:r>
            <a:endParaRPr sz="1400">
              <a:solidFill>
                <a:schemeClr val="dk1"/>
              </a:solidFill>
            </a:endParaRPr>
          </a:p>
          <a:p>
            <a:pPr indent="0" lvl="0" marL="0" marR="0" rtl="0" algn="ctr">
              <a:spcBef>
                <a:spcPts val="0"/>
              </a:spcBef>
              <a:spcAft>
                <a:spcPts val="0"/>
              </a:spcAft>
              <a:buNone/>
            </a:pPr>
            <a:r>
              <a:t/>
            </a:r>
            <a:endParaRPr sz="800">
              <a:solidFill>
                <a:srgbClr val="F2F2F2"/>
              </a:solidFill>
              <a:latin typeface="Quattrocento Sans"/>
              <a:ea typeface="Quattrocento Sans"/>
              <a:cs typeface="Quattrocento Sans"/>
              <a:sym typeface="Quattrocento Sans"/>
            </a:endParaRPr>
          </a:p>
        </p:txBody>
      </p:sp>
      <p:sp>
        <p:nvSpPr>
          <p:cNvPr id="626" name="Google Shape;626;p95"/>
          <p:cNvSpPr/>
          <p:nvPr/>
        </p:nvSpPr>
        <p:spPr>
          <a:xfrm>
            <a:off x="4155583" y="1477431"/>
            <a:ext cx="1006631" cy="1001974"/>
          </a:xfrm>
          <a:custGeom>
            <a:rect b="b" l="l" r="r" t="t"/>
            <a:pathLst>
              <a:path extrusionOk="0" h="828" w="831">
                <a:moveTo>
                  <a:pt x="824" y="496"/>
                </a:moveTo>
                <a:cubicBezTo>
                  <a:pt x="828" y="476"/>
                  <a:pt x="830" y="456"/>
                  <a:pt x="831" y="435"/>
                </a:cubicBezTo>
                <a:cubicBezTo>
                  <a:pt x="761" y="413"/>
                  <a:pt x="761" y="413"/>
                  <a:pt x="761" y="413"/>
                </a:cubicBezTo>
                <a:cubicBezTo>
                  <a:pt x="760" y="394"/>
                  <a:pt x="759" y="376"/>
                  <a:pt x="756" y="359"/>
                </a:cubicBezTo>
                <a:cubicBezTo>
                  <a:pt x="821" y="322"/>
                  <a:pt x="821" y="322"/>
                  <a:pt x="821" y="322"/>
                </a:cubicBezTo>
                <a:cubicBezTo>
                  <a:pt x="816" y="302"/>
                  <a:pt x="810" y="283"/>
                  <a:pt x="803" y="264"/>
                </a:cubicBezTo>
                <a:cubicBezTo>
                  <a:pt x="730" y="273"/>
                  <a:pt x="730" y="273"/>
                  <a:pt x="730" y="273"/>
                </a:cubicBezTo>
                <a:cubicBezTo>
                  <a:pt x="722" y="256"/>
                  <a:pt x="713" y="239"/>
                  <a:pt x="702" y="224"/>
                </a:cubicBezTo>
                <a:cubicBezTo>
                  <a:pt x="747" y="164"/>
                  <a:pt x="747" y="164"/>
                  <a:pt x="747" y="164"/>
                </a:cubicBezTo>
                <a:cubicBezTo>
                  <a:pt x="735" y="148"/>
                  <a:pt x="721" y="133"/>
                  <a:pt x="707" y="119"/>
                </a:cubicBezTo>
                <a:cubicBezTo>
                  <a:pt x="644" y="157"/>
                  <a:pt x="644" y="157"/>
                  <a:pt x="644" y="157"/>
                </a:cubicBezTo>
                <a:cubicBezTo>
                  <a:pt x="629" y="144"/>
                  <a:pt x="614" y="133"/>
                  <a:pt x="597" y="122"/>
                </a:cubicBezTo>
                <a:cubicBezTo>
                  <a:pt x="613" y="50"/>
                  <a:pt x="613" y="50"/>
                  <a:pt x="613" y="50"/>
                </a:cubicBezTo>
                <a:cubicBezTo>
                  <a:pt x="596" y="40"/>
                  <a:pt x="578" y="32"/>
                  <a:pt x="560" y="26"/>
                </a:cubicBezTo>
                <a:cubicBezTo>
                  <a:pt x="517" y="86"/>
                  <a:pt x="517" y="86"/>
                  <a:pt x="517" y="86"/>
                </a:cubicBezTo>
                <a:cubicBezTo>
                  <a:pt x="498" y="80"/>
                  <a:pt x="479" y="76"/>
                  <a:pt x="460" y="73"/>
                </a:cubicBezTo>
                <a:cubicBezTo>
                  <a:pt x="445" y="1"/>
                  <a:pt x="445" y="1"/>
                  <a:pt x="445" y="1"/>
                </a:cubicBezTo>
                <a:cubicBezTo>
                  <a:pt x="435" y="0"/>
                  <a:pt x="425" y="0"/>
                  <a:pt x="416" y="0"/>
                </a:cubicBezTo>
                <a:cubicBezTo>
                  <a:pt x="406" y="0"/>
                  <a:pt x="396" y="0"/>
                  <a:pt x="386" y="1"/>
                </a:cubicBezTo>
                <a:cubicBezTo>
                  <a:pt x="371" y="73"/>
                  <a:pt x="371" y="73"/>
                  <a:pt x="371" y="73"/>
                </a:cubicBezTo>
                <a:cubicBezTo>
                  <a:pt x="352" y="76"/>
                  <a:pt x="333" y="80"/>
                  <a:pt x="314" y="86"/>
                </a:cubicBezTo>
                <a:cubicBezTo>
                  <a:pt x="271" y="26"/>
                  <a:pt x="271" y="26"/>
                  <a:pt x="271" y="26"/>
                </a:cubicBezTo>
                <a:cubicBezTo>
                  <a:pt x="253" y="32"/>
                  <a:pt x="235" y="40"/>
                  <a:pt x="218" y="50"/>
                </a:cubicBezTo>
                <a:cubicBezTo>
                  <a:pt x="234" y="122"/>
                  <a:pt x="234" y="122"/>
                  <a:pt x="234" y="122"/>
                </a:cubicBezTo>
                <a:cubicBezTo>
                  <a:pt x="217" y="133"/>
                  <a:pt x="202" y="144"/>
                  <a:pt x="187" y="157"/>
                </a:cubicBezTo>
                <a:cubicBezTo>
                  <a:pt x="124" y="119"/>
                  <a:pt x="124" y="119"/>
                  <a:pt x="124" y="119"/>
                </a:cubicBezTo>
                <a:cubicBezTo>
                  <a:pt x="110" y="133"/>
                  <a:pt x="97" y="148"/>
                  <a:pt x="84" y="164"/>
                </a:cubicBezTo>
                <a:cubicBezTo>
                  <a:pt x="129" y="224"/>
                  <a:pt x="129" y="224"/>
                  <a:pt x="129" y="224"/>
                </a:cubicBezTo>
                <a:cubicBezTo>
                  <a:pt x="118" y="239"/>
                  <a:pt x="109" y="256"/>
                  <a:pt x="101" y="273"/>
                </a:cubicBezTo>
                <a:cubicBezTo>
                  <a:pt x="28" y="264"/>
                  <a:pt x="28" y="264"/>
                  <a:pt x="28" y="264"/>
                </a:cubicBezTo>
                <a:cubicBezTo>
                  <a:pt x="21" y="283"/>
                  <a:pt x="15" y="302"/>
                  <a:pt x="10" y="322"/>
                </a:cubicBezTo>
                <a:cubicBezTo>
                  <a:pt x="75" y="359"/>
                  <a:pt x="75" y="359"/>
                  <a:pt x="75" y="359"/>
                </a:cubicBezTo>
                <a:cubicBezTo>
                  <a:pt x="72" y="376"/>
                  <a:pt x="71" y="394"/>
                  <a:pt x="70" y="413"/>
                </a:cubicBezTo>
                <a:cubicBezTo>
                  <a:pt x="0" y="435"/>
                  <a:pt x="0" y="435"/>
                  <a:pt x="0" y="435"/>
                </a:cubicBezTo>
                <a:cubicBezTo>
                  <a:pt x="1" y="456"/>
                  <a:pt x="3" y="476"/>
                  <a:pt x="7" y="496"/>
                </a:cubicBezTo>
                <a:cubicBezTo>
                  <a:pt x="82" y="503"/>
                  <a:pt x="82" y="503"/>
                  <a:pt x="82" y="503"/>
                </a:cubicBezTo>
                <a:cubicBezTo>
                  <a:pt x="86" y="520"/>
                  <a:pt x="92" y="536"/>
                  <a:pt x="98" y="552"/>
                </a:cubicBezTo>
                <a:cubicBezTo>
                  <a:pt x="43" y="601"/>
                  <a:pt x="43" y="601"/>
                  <a:pt x="43" y="601"/>
                </a:cubicBezTo>
                <a:cubicBezTo>
                  <a:pt x="52" y="620"/>
                  <a:pt x="63" y="638"/>
                  <a:pt x="75" y="655"/>
                </a:cubicBezTo>
                <a:cubicBezTo>
                  <a:pt x="146" y="631"/>
                  <a:pt x="146" y="631"/>
                  <a:pt x="146" y="631"/>
                </a:cubicBezTo>
                <a:cubicBezTo>
                  <a:pt x="156" y="644"/>
                  <a:pt x="168" y="656"/>
                  <a:pt x="180" y="668"/>
                </a:cubicBezTo>
                <a:cubicBezTo>
                  <a:pt x="149" y="735"/>
                  <a:pt x="149" y="735"/>
                  <a:pt x="149" y="735"/>
                </a:cubicBezTo>
                <a:cubicBezTo>
                  <a:pt x="165" y="749"/>
                  <a:pt x="182" y="761"/>
                  <a:pt x="200" y="772"/>
                </a:cubicBezTo>
                <a:cubicBezTo>
                  <a:pt x="255" y="721"/>
                  <a:pt x="255" y="721"/>
                  <a:pt x="255" y="721"/>
                </a:cubicBezTo>
                <a:cubicBezTo>
                  <a:pt x="270" y="729"/>
                  <a:pt x="285" y="736"/>
                  <a:pt x="300" y="741"/>
                </a:cubicBezTo>
                <a:cubicBezTo>
                  <a:pt x="299" y="815"/>
                  <a:pt x="299" y="815"/>
                  <a:pt x="299" y="815"/>
                </a:cubicBezTo>
                <a:cubicBezTo>
                  <a:pt x="320" y="821"/>
                  <a:pt x="340" y="825"/>
                  <a:pt x="362" y="828"/>
                </a:cubicBezTo>
                <a:cubicBezTo>
                  <a:pt x="391" y="760"/>
                  <a:pt x="391" y="760"/>
                  <a:pt x="391" y="760"/>
                </a:cubicBezTo>
                <a:cubicBezTo>
                  <a:pt x="399" y="761"/>
                  <a:pt x="407" y="761"/>
                  <a:pt x="416" y="761"/>
                </a:cubicBezTo>
                <a:cubicBezTo>
                  <a:pt x="424" y="761"/>
                  <a:pt x="432" y="761"/>
                  <a:pt x="440" y="760"/>
                </a:cubicBezTo>
                <a:cubicBezTo>
                  <a:pt x="469" y="828"/>
                  <a:pt x="469" y="828"/>
                  <a:pt x="469" y="828"/>
                </a:cubicBezTo>
                <a:cubicBezTo>
                  <a:pt x="491" y="825"/>
                  <a:pt x="511" y="821"/>
                  <a:pt x="532" y="815"/>
                </a:cubicBezTo>
                <a:cubicBezTo>
                  <a:pt x="531" y="741"/>
                  <a:pt x="531" y="741"/>
                  <a:pt x="531" y="741"/>
                </a:cubicBezTo>
                <a:cubicBezTo>
                  <a:pt x="546" y="736"/>
                  <a:pt x="561" y="729"/>
                  <a:pt x="576" y="721"/>
                </a:cubicBezTo>
                <a:cubicBezTo>
                  <a:pt x="631" y="772"/>
                  <a:pt x="631" y="772"/>
                  <a:pt x="631" y="772"/>
                </a:cubicBezTo>
                <a:cubicBezTo>
                  <a:pt x="649" y="761"/>
                  <a:pt x="666" y="749"/>
                  <a:pt x="682" y="735"/>
                </a:cubicBezTo>
                <a:cubicBezTo>
                  <a:pt x="651" y="668"/>
                  <a:pt x="651" y="668"/>
                  <a:pt x="651" y="668"/>
                </a:cubicBezTo>
                <a:cubicBezTo>
                  <a:pt x="663" y="656"/>
                  <a:pt x="675" y="644"/>
                  <a:pt x="685" y="631"/>
                </a:cubicBezTo>
                <a:cubicBezTo>
                  <a:pt x="756" y="655"/>
                  <a:pt x="756" y="655"/>
                  <a:pt x="756" y="655"/>
                </a:cubicBezTo>
                <a:cubicBezTo>
                  <a:pt x="768" y="638"/>
                  <a:pt x="779" y="620"/>
                  <a:pt x="788" y="601"/>
                </a:cubicBezTo>
                <a:cubicBezTo>
                  <a:pt x="733" y="552"/>
                  <a:pt x="733" y="552"/>
                  <a:pt x="733" y="552"/>
                </a:cubicBezTo>
                <a:cubicBezTo>
                  <a:pt x="739" y="536"/>
                  <a:pt x="745" y="520"/>
                  <a:pt x="749" y="503"/>
                </a:cubicBezTo>
                <a:lnTo>
                  <a:pt x="824" y="496"/>
                </a:lnTo>
                <a:close/>
                <a:moveTo>
                  <a:pt x="416" y="692"/>
                </a:moveTo>
                <a:cubicBezTo>
                  <a:pt x="262" y="692"/>
                  <a:pt x="138" y="567"/>
                  <a:pt x="138" y="414"/>
                </a:cubicBezTo>
                <a:cubicBezTo>
                  <a:pt x="138" y="261"/>
                  <a:pt x="262" y="136"/>
                  <a:pt x="416" y="136"/>
                </a:cubicBezTo>
                <a:cubicBezTo>
                  <a:pt x="569" y="136"/>
                  <a:pt x="693" y="261"/>
                  <a:pt x="693" y="414"/>
                </a:cubicBezTo>
                <a:cubicBezTo>
                  <a:pt x="693" y="567"/>
                  <a:pt x="569" y="692"/>
                  <a:pt x="416" y="692"/>
                </a:cubicBezTo>
                <a:close/>
              </a:path>
            </a:pathLst>
          </a:custGeom>
          <a:solidFill>
            <a:srgbClr val="EE589E"/>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627" name="Google Shape;627;p95"/>
          <p:cNvSpPr/>
          <p:nvPr/>
        </p:nvSpPr>
        <p:spPr>
          <a:xfrm>
            <a:off x="4393077" y="1715701"/>
            <a:ext cx="532350" cy="533925"/>
          </a:xfrm>
          <a:prstGeom prst="ellipse">
            <a:avLst/>
          </a:prstGeom>
          <a:solidFill>
            <a:srgbClr val="EE589E"/>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628" name="Google Shape;628;p95"/>
          <p:cNvSpPr txBox="1"/>
          <p:nvPr/>
        </p:nvSpPr>
        <p:spPr>
          <a:xfrm flipH="1">
            <a:off x="6827868" y="3527263"/>
            <a:ext cx="2238300" cy="263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FFFFFF"/>
                </a:solidFill>
                <a:latin typeface="Roboto"/>
                <a:ea typeface="Roboto"/>
                <a:cs typeface="Roboto"/>
                <a:sym typeface="Roboto"/>
              </a:rPr>
              <a:t>Model Building</a:t>
            </a:r>
            <a:endParaRPr sz="1200">
              <a:solidFill>
                <a:srgbClr val="FFFFFF"/>
              </a:solidFill>
              <a:latin typeface="Roboto"/>
              <a:ea typeface="Roboto"/>
              <a:cs typeface="Roboto"/>
              <a:sym typeface="Roboto"/>
            </a:endParaRPr>
          </a:p>
        </p:txBody>
      </p:sp>
      <p:grpSp>
        <p:nvGrpSpPr>
          <p:cNvPr id="629" name="Google Shape;629;p95"/>
          <p:cNvGrpSpPr/>
          <p:nvPr/>
        </p:nvGrpSpPr>
        <p:grpSpPr>
          <a:xfrm>
            <a:off x="6315737" y="3448021"/>
            <a:ext cx="422100" cy="422100"/>
            <a:chOff x="3205479" y="1848986"/>
            <a:chExt cx="562800" cy="562800"/>
          </a:xfrm>
        </p:grpSpPr>
        <p:sp>
          <p:nvSpPr>
            <p:cNvPr id="630" name="Google Shape;630;p95"/>
            <p:cNvSpPr/>
            <p:nvPr/>
          </p:nvSpPr>
          <p:spPr>
            <a:xfrm>
              <a:off x="3205479" y="1848986"/>
              <a:ext cx="562800" cy="562800"/>
            </a:xfrm>
            <a:prstGeom prst="ellipse">
              <a:avLst/>
            </a:prstGeom>
            <a:gradFill>
              <a:gsLst>
                <a:gs pos="0">
                  <a:srgbClr val="CC56C4"/>
                </a:gs>
                <a:gs pos="11000">
                  <a:srgbClr val="CC56C4"/>
                </a:gs>
                <a:gs pos="100000">
                  <a:srgbClr val="A7329F"/>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631" name="Google Shape;631;p95"/>
            <p:cNvSpPr txBox="1"/>
            <p:nvPr/>
          </p:nvSpPr>
          <p:spPr>
            <a:xfrm>
              <a:off x="3215154" y="1961106"/>
              <a:ext cx="5433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06</a:t>
              </a:r>
              <a:endParaRPr sz="1100"/>
            </a:p>
          </p:txBody>
        </p:sp>
      </p:grpSp>
      <p:sp>
        <p:nvSpPr>
          <p:cNvPr id="632" name="Google Shape;632;p95"/>
          <p:cNvSpPr/>
          <p:nvPr/>
        </p:nvSpPr>
        <p:spPr>
          <a:xfrm>
            <a:off x="229256" y="1200600"/>
            <a:ext cx="2700675" cy="971775"/>
          </a:xfrm>
          <a:prstGeom prst="rect">
            <a:avLst/>
          </a:prstGeom>
          <a:noFill/>
          <a:ln cap="flat" cmpd="sng" w="76200">
            <a:solidFill>
              <a:srgbClr val="FCDF64"/>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33" name="Google Shape;633;p95"/>
          <p:cNvSpPr txBox="1"/>
          <p:nvPr/>
        </p:nvSpPr>
        <p:spPr>
          <a:xfrm flipH="1">
            <a:off x="7001531" y="2480700"/>
            <a:ext cx="1843200" cy="263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FFFFFF"/>
                </a:solidFill>
                <a:latin typeface="Roboto"/>
                <a:ea typeface="Roboto"/>
                <a:cs typeface="Roboto"/>
                <a:sym typeface="Roboto"/>
              </a:rPr>
              <a:t>Performance Evaluation</a:t>
            </a:r>
            <a:endParaRPr sz="1200">
              <a:solidFill>
                <a:srgbClr val="FFFFFF"/>
              </a:solidFill>
              <a:latin typeface="Roboto"/>
              <a:ea typeface="Roboto"/>
              <a:cs typeface="Roboto"/>
              <a:sym typeface="Roboto"/>
            </a:endParaRPr>
          </a:p>
        </p:txBody>
      </p:sp>
      <p:grpSp>
        <p:nvGrpSpPr>
          <p:cNvPr id="634" name="Google Shape;634;p95"/>
          <p:cNvGrpSpPr/>
          <p:nvPr/>
        </p:nvGrpSpPr>
        <p:grpSpPr>
          <a:xfrm>
            <a:off x="6519193" y="2392302"/>
            <a:ext cx="422100" cy="422100"/>
            <a:chOff x="8250145" y="1852561"/>
            <a:chExt cx="562800" cy="562800"/>
          </a:xfrm>
        </p:grpSpPr>
        <p:sp>
          <p:nvSpPr>
            <p:cNvPr id="635" name="Google Shape;635;p95"/>
            <p:cNvSpPr/>
            <p:nvPr/>
          </p:nvSpPr>
          <p:spPr>
            <a:xfrm>
              <a:off x="8250145" y="1852561"/>
              <a:ext cx="562800" cy="562800"/>
            </a:xfrm>
            <a:prstGeom prst="ellipse">
              <a:avLst/>
            </a:prstGeom>
            <a:gradFill>
              <a:gsLst>
                <a:gs pos="0">
                  <a:srgbClr val="4E29AA"/>
                </a:gs>
                <a:gs pos="100000">
                  <a:srgbClr val="1E123D"/>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636" name="Google Shape;636;p95"/>
            <p:cNvSpPr txBox="1"/>
            <p:nvPr/>
          </p:nvSpPr>
          <p:spPr>
            <a:xfrm>
              <a:off x="8259820" y="1964681"/>
              <a:ext cx="5433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07</a:t>
              </a:r>
              <a:endParaRPr sz="1100"/>
            </a:p>
          </p:txBody>
        </p:sp>
      </p:grpSp>
      <p:grpSp>
        <p:nvGrpSpPr>
          <p:cNvPr id="637" name="Google Shape;637;p95"/>
          <p:cNvGrpSpPr/>
          <p:nvPr/>
        </p:nvGrpSpPr>
        <p:grpSpPr>
          <a:xfrm>
            <a:off x="5455763" y="1638814"/>
            <a:ext cx="891876" cy="891326"/>
            <a:chOff x="5092695" y="3337954"/>
            <a:chExt cx="1680564" cy="1679530"/>
          </a:xfrm>
        </p:grpSpPr>
        <p:sp>
          <p:nvSpPr>
            <p:cNvPr id="638" name="Google Shape;638;p95"/>
            <p:cNvSpPr/>
            <p:nvPr/>
          </p:nvSpPr>
          <p:spPr>
            <a:xfrm>
              <a:off x="5092695" y="3337954"/>
              <a:ext cx="1680564" cy="1679530"/>
            </a:xfrm>
            <a:custGeom>
              <a:rect b="b" l="l" r="r" t="t"/>
              <a:pathLst>
                <a:path extrusionOk="0" h="1040" w="1041">
                  <a:moveTo>
                    <a:pt x="1041" y="523"/>
                  </a:moveTo>
                  <a:cubicBezTo>
                    <a:pt x="1041" y="522"/>
                    <a:pt x="1041" y="521"/>
                    <a:pt x="1041" y="521"/>
                  </a:cubicBezTo>
                  <a:cubicBezTo>
                    <a:pt x="1041" y="497"/>
                    <a:pt x="1040" y="473"/>
                    <a:pt x="1036" y="450"/>
                  </a:cubicBezTo>
                  <a:cubicBezTo>
                    <a:pt x="981" y="446"/>
                    <a:pt x="981" y="446"/>
                    <a:pt x="981" y="446"/>
                  </a:cubicBezTo>
                  <a:cubicBezTo>
                    <a:pt x="978" y="429"/>
                    <a:pt x="975" y="413"/>
                    <a:pt x="970" y="396"/>
                  </a:cubicBezTo>
                  <a:cubicBezTo>
                    <a:pt x="1019" y="369"/>
                    <a:pt x="1019" y="369"/>
                    <a:pt x="1019" y="369"/>
                  </a:cubicBezTo>
                  <a:cubicBezTo>
                    <a:pt x="1011" y="345"/>
                    <a:pt x="1003" y="323"/>
                    <a:pt x="993" y="301"/>
                  </a:cubicBezTo>
                  <a:cubicBezTo>
                    <a:pt x="939" y="314"/>
                    <a:pt x="939" y="314"/>
                    <a:pt x="939" y="314"/>
                  </a:cubicBezTo>
                  <a:cubicBezTo>
                    <a:pt x="931" y="298"/>
                    <a:pt x="922" y="283"/>
                    <a:pt x="913" y="269"/>
                  </a:cubicBezTo>
                  <a:cubicBezTo>
                    <a:pt x="951" y="228"/>
                    <a:pt x="951" y="228"/>
                    <a:pt x="951" y="228"/>
                  </a:cubicBezTo>
                  <a:cubicBezTo>
                    <a:pt x="938" y="208"/>
                    <a:pt x="923" y="189"/>
                    <a:pt x="907" y="172"/>
                  </a:cubicBezTo>
                  <a:cubicBezTo>
                    <a:pt x="859" y="199"/>
                    <a:pt x="859" y="199"/>
                    <a:pt x="859" y="199"/>
                  </a:cubicBezTo>
                  <a:cubicBezTo>
                    <a:pt x="847" y="187"/>
                    <a:pt x="834" y="175"/>
                    <a:pt x="821" y="164"/>
                  </a:cubicBezTo>
                  <a:cubicBezTo>
                    <a:pt x="845" y="114"/>
                    <a:pt x="845" y="114"/>
                    <a:pt x="845" y="114"/>
                  </a:cubicBezTo>
                  <a:cubicBezTo>
                    <a:pt x="826" y="99"/>
                    <a:pt x="806" y="85"/>
                    <a:pt x="786" y="73"/>
                  </a:cubicBezTo>
                  <a:cubicBezTo>
                    <a:pt x="748" y="114"/>
                    <a:pt x="748" y="114"/>
                    <a:pt x="748" y="114"/>
                  </a:cubicBezTo>
                  <a:cubicBezTo>
                    <a:pt x="733" y="105"/>
                    <a:pt x="717" y="97"/>
                    <a:pt x="701" y="91"/>
                  </a:cubicBezTo>
                  <a:cubicBezTo>
                    <a:pt x="709" y="36"/>
                    <a:pt x="709" y="36"/>
                    <a:pt x="709" y="36"/>
                  </a:cubicBezTo>
                  <a:cubicBezTo>
                    <a:pt x="687" y="27"/>
                    <a:pt x="664" y="20"/>
                    <a:pt x="641" y="14"/>
                  </a:cubicBezTo>
                  <a:cubicBezTo>
                    <a:pt x="617" y="64"/>
                    <a:pt x="617" y="64"/>
                    <a:pt x="617" y="64"/>
                  </a:cubicBezTo>
                  <a:cubicBezTo>
                    <a:pt x="600" y="61"/>
                    <a:pt x="582" y="58"/>
                    <a:pt x="565" y="57"/>
                  </a:cubicBezTo>
                  <a:cubicBezTo>
                    <a:pt x="557" y="2"/>
                    <a:pt x="557" y="2"/>
                    <a:pt x="557" y="2"/>
                  </a:cubicBezTo>
                  <a:cubicBezTo>
                    <a:pt x="545" y="1"/>
                    <a:pt x="533" y="0"/>
                    <a:pt x="521" y="0"/>
                  </a:cubicBezTo>
                  <a:cubicBezTo>
                    <a:pt x="509" y="0"/>
                    <a:pt x="497" y="1"/>
                    <a:pt x="485" y="2"/>
                  </a:cubicBezTo>
                  <a:cubicBezTo>
                    <a:pt x="477" y="57"/>
                    <a:pt x="477" y="57"/>
                    <a:pt x="477" y="57"/>
                  </a:cubicBezTo>
                  <a:cubicBezTo>
                    <a:pt x="459" y="58"/>
                    <a:pt x="442" y="61"/>
                    <a:pt x="425" y="64"/>
                  </a:cubicBezTo>
                  <a:cubicBezTo>
                    <a:pt x="401" y="14"/>
                    <a:pt x="401" y="14"/>
                    <a:pt x="401" y="14"/>
                  </a:cubicBezTo>
                  <a:cubicBezTo>
                    <a:pt x="377" y="20"/>
                    <a:pt x="354" y="27"/>
                    <a:pt x="332" y="36"/>
                  </a:cubicBezTo>
                  <a:cubicBezTo>
                    <a:pt x="341" y="91"/>
                    <a:pt x="341" y="91"/>
                    <a:pt x="341" y="91"/>
                  </a:cubicBezTo>
                  <a:cubicBezTo>
                    <a:pt x="325" y="97"/>
                    <a:pt x="309" y="105"/>
                    <a:pt x="293" y="114"/>
                  </a:cubicBezTo>
                  <a:cubicBezTo>
                    <a:pt x="256" y="73"/>
                    <a:pt x="256" y="73"/>
                    <a:pt x="256" y="73"/>
                  </a:cubicBezTo>
                  <a:cubicBezTo>
                    <a:pt x="235" y="85"/>
                    <a:pt x="215" y="99"/>
                    <a:pt x="197" y="114"/>
                  </a:cubicBezTo>
                  <a:cubicBezTo>
                    <a:pt x="221" y="164"/>
                    <a:pt x="221" y="164"/>
                    <a:pt x="221" y="164"/>
                  </a:cubicBezTo>
                  <a:cubicBezTo>
                    <a:pt x="208" y="175"/>
                    <a:pt x="195" y="187"/>
                    <a:pt x="183" y="199"/>
                  </a:cubicBezTo>
                  <a:cubicBezTo>
                    <a:pt x="135" y="172"/>
                    <a:pt x="135" y="172"/>
                    <a:pt x="135" y="172"/>
                  </a:cubicBezTo>
                  <a:cubicBezTo>
                    <a:pt x="119" y="189"/>
                    <a:pt x="104" y="208"/>
                    <a:pt x="91" y="228"/>
                  </a:cubicBezTo>
                  <a:cubicBezTo>
                    <a:pt x="128" y="269"/>
                    <a:pt x="128" y="269"/>
                    <a:pt x="128" y="269"/>
                  </a:cubicBezTo>
                  <a:cubicBezTo>
                    <a:pt x="119" y="283"/>
                    <a:pt x="111" y="298"/>
                    <a:pt x="103" y="314"/>
                  </a:cubicBezTo>
                  <a:cubicBezTo>
                    <a:pt x="49" y="301"/>
                    <a:pt x="49" y="301"/>
                    <a:pt x="49" y="301"/>
                  </a:cubicBezTo>
                  <a:cubicBezTo>
                    <a:pt x="39" y="323"/>
                    <a:pt x="30" y="345"/>
                    <a:pt x="23" y="369"/>
                  </a:cubicBezTo>
                  <a:cubicBezTo>
                    <a:pt x="71" y="396"/>
                    <a:pt x="71" y="396"/>
                    <a:pt x="71" y="396"/>
                  </a:cubicBezTo>
                  <a:cubicBezTo>
                    <a:pt x="67" y="413"/>
                    <a:pt x="63" y="429"/>
                    <a:pt x="60" y="446"/>
                  </a:cubicBezTo>
                  <a:cubicBezTo>
                    <a:pt x="5" y="450"/>
                    <a:pt x="5" y="450"/>
                    <a:pt x="5" y="450"/>
                  </a:cubicBezTo>
                  <a:cubicBezTo>
                    <a:pt x="2" y="473"/>
                    <a:pt x="0" y="497"/>
                    <a:pt x="0" y="521"/>
                  </a:cubicBezTo>
                  <a:cubicBezTo>
                    <a:pt x="0" y="521"/>
                    <a:pt x="0" y="522"/>
                    <a:pt x="0" y="523"/>
                  </a:cubicBezTo>
                  <a:cubicBezTo>
                    <a:pt x="55" y="535"/>
                    <a:pt x="55" y="535"/>
                    <a:pt x="55" y="535"/>
                  </a:cubicBezTo>
                  <a:cubicBezTo>
                    <a:pt x="55" y="552"/>
                    <a:pt x="57" y="568"/>
                    <a:pt x="59" y="585"/>
                  </a:cubicBezTo>
                  <a:cubicBezTo>
                    <a:pt x="7" y="605"/>
                    <a:pt x="7" y="605"/>
                    <a:pt x="7" y="605"/>
                  </a:cubicBezTo>
                  <a:cubicBezTo>
                    <a:pt x="11" y="629"/>
                    <a:pt x="17" y="653"/>
                    <a:pt x="24" y="676"/>
                  </a:cubicBezTo>
                  <a:cubicBezTo>
                    <a:pt x="79" y="672"/>
                    <a:pt x="79" y="672"/>
                    <a:pt x="79" y="672"/>
                  </a:cubicBezTo>
                  <a:cubicBezTo>
                    <a:pt x="85" y="687"/>
                    <a:pt x="91" y="703"/>
                    <a:pt x="98" y="718"/>
                  </a:cubicBezTo>
                  <a:cubicBezTo>
                    <a:pt x="54" y="752"/>
                    <a:pt x="54" y="752"/>
                    <a:pt x="54" y="752"/>
                  </a:cubicBezTo>
                  <a:cubicBezTo>
                    <a:pt x="65" y="774"/>
                    <a:pt x="78" y="795"/>
                    <a:pt x="92" y="815"/>
                  </a:cubicBezTo>
                  <a:cubicBezTo>
                    <a:pt x="143" y="795"/>
                    <a:pt x="143" y="795"/>
                    <a:pt x="143" y="795"/>
                  </a:cubicBezTo>
                  <a:cubicBezTo>
                    <a:pt x="153" y="808"/>
                    <a:pt x="163" y="821"/>
                    <a:pt x="174" y="833"/>
                  </a:cubicBezTo>
                  <a:cubicBezTo>
                    <a:pt x="143" y="878"/>
                    <a:pt x="143" y="878"/>
                    <a:pt x="143" y="878"/>
                  </a:cubicBezTo>
                  <a:cubicBezTo>
                    <a:pt x="160" y="896"/>
                    <a:pt x="178" y="913"/>
                    <a:pt x="197" y="928"/>
                  </a:cubicBezTo>
                  <a:cubicBezTo>
                    <a:pt x="240" y="893"/>
                    <a:pt x="240" y="893"/>
                    <a:pt x="240" y="893"/>
                  </a:cubicBezTo>
                  <a:cubicBezTo>
                    <a:pt x="253" y="903"/>
                    <a:pt x="267" y="912"/>
                    <a:pt x="280" y="921"/>
                  </a:cubicBezTo>
                  <a:cubicBezTo>
                    <a:pt x="264" y="974"/>
                    <a:pt x="264" y="974"/>
                    <a:pt x="264" y="974"/>
                  </a:cubicBezTo>
                  <a:cubicBezTo>
                    <a:pt x="285" y="986"/>
                    <a:pt x="307" y="996"/>
                    <a:pt x="331" y="1005"/>
                  </a:cubicBezTo>
                  <a:cubicBezTo>
                    <a:pt x="362" y="959"/>
                    <a:pt x="362" y="959"/>
                    <a:pt x="362" y="959"/>
                  </a:cubicBezTo>
                  <a:cubicBezTo>
                    <a:pt x="377" y="965"/>
                    <a:pt x="392" y="969"/>
                    <a:pt x="408" y="973"/>
                  </a:cubicBezTo>
                  <a:cubicBezTo>
                    <a:pt x="407" y="1029"/>
                    <a:pt x="407" y="1029"/>
                    <a:pt x="407" y="1029"/>
                  </a:cubicBezTo>
                  <a:cubicBezTo>
                    <a:pt x="431" y="1034"/>
                    <a:pt x="456" y="1038"/>
                    <a:pt x="481" y="1040"/>
                  </a:cubicBezTo>
                  <a:cubicBezTo>
                    <a:pt x="497" y="987"/>
                    <a:pt x="497" y="987"/>
                    <a:pt x="497" y="987"/>
                  </a:cubicBezTo>
                  <a:cubicBezTo>
                    <a:pt x="505" y="987"/>
                    <a:pt x="513" y="987"/>
                    <a:pt x="521" y="987"/>
                  </a:cubicBezTo>
                  <a:cubicBezTo>
                    <a:pt x="529" y="987"/>
                    <a:pt x="537" y="987"/>
                    <a:pt x="545" y="987"/>
                  </a:cubicBezTo>
                  <a:cubicBezTo>
                    <a:pt x="561" y="1040"/>
                    <a:pt x="561" y="1040"/>
                    <a:pt x="561" y="1040"/>
                  </a:cubicBezTo>
                  <a:cubicBezTo>
                    <a:pt x="586" y="1038"/>
                    <a:pt x="610" y="1034"/>
                    <a:pt x="634" y="1029"/>
                  </a:cubicBezTo>
                  <a:cubicBezTo>
                    <a:pt x="634" y="973"/>
                    <a:pt x="634" y="973"/>
                    <a:pt x="634" y="973"/>
                  </a:cubicBezTo>
                  <a:cubicBezTo>
                    <a:pt x="650" y="969"/>
                    <a:pt x="665" y="965"/>
                    <a:pt x="680" y="959"/>
                  </a:cubicBezTo>
                  <a:cubicBezTo>
                    <a:pt x="711" y="1005"/>
                    <a:pt x="711" y="1005"/>
                    <a:pt x="711" y="1005"/>
                  </a:cubicBezTo>
                  <a:cubicBezTo>
                    <a:pt x="734" y="996"/>
                    <a:pt x="756" y="986"/>
                    <a:pt x="778" y="974"/>
                  </a:cubicBezTo>
                  <a:cubicBezTo>
                    <a:pt x="761" y="921"/>
                    <a:pt x="761" y="921"/>
                    <a:pt x="761" y="921"/>
                  </a:cubicBezTo>
                  <a:cubicBezTo>
                    <a:pt x="775" y="912"/>
                    <a:pt x="788" y="903"/>
                    <a:pt x="801" y="893"/>
                  </a:cubicBezTo>
                  <a:cubicBezTo>
                    <a:pt x="845" y="928"/>
                    <a:pt x="845" y="928"/>
                    <a:pt x="845" y="928"/>
                  </a:cubicBezTo>
                  <a:cubicBezTo>
                    <a:pt x="864" y="913"/>
                    <a:pt x="882" y="896"/>
                    <a:pt x="899" y="878"/>
                  </a:cubicBezTo>
                  <a:cubicBezTo>
                    <a:pt x="867" y="833"/>
                    <a:pt x="867" y="833"/>
                    <a:pt x="867" y="833"/>
                  </a:cubicBezTo>
                  <a:cubicBezTo>
                    <a:pt x="878" y="821"/>
                    <a:pt x="889" y="808"/>
                    <a:pt x="898" y="795"/>
                  </a:cubicBezTo>
                  <a:cubicBezTo>
                    <a:pt x="950" y="815"/>
                    <a:pt x="950" y="815"/>
                    <a:pt x="950" y="815"/>
                  </a:cubicBezTo>
                  <a:cubicBezTo>
                    <a:pt x="964" y="795"/>
                    <a:pt x="976" y="774"/>
                    <a:pt x="987" y="752"/>
                  </a:cubicBezTo>
                  <a:cubicBezTo>
                    <a:pt x="944" y="718"/>
                    <a:pt x="944" y="718"/>
                    <a:pt x="944" y="718"/>
                  </a:cubicBezTo>
                  <a:cubicBezTo>
                    <a:pt x="951" y="703"/>
                    <a:pt x="957" y="687"/>
                    <a:pt x="962" y="672"/>
                  </a:cubicBezTo>
                  <a:cubicBezTo>
                    <a:pt x="1018" y="676"/>
                    <a:pt x="1018" y="676"/>
                    <a:pt x="1018" y="676"/>
                  </a:cubicBezTo>
                  <a:cubicBezTo>
                    <a:pt x="1025" y="653"/>
                    <a:pt x="1030" y="629"/>
                    <a:pt x="1034" y="605"/>
                  </a:cubicBezTo>
                  <a:cubicBezTo>
                    <a:pt x="983" y="585"/>
                    <a:pt x="983" y="585"/>
                    <a:pt x="983" y="585"/>
                  </a:cubicBezTo>
                  <a:cubicBezTo>
                    <a:pt x="985" y="568"/>
                    <a:pt x="986" y="552"/>
                    <a:pt x="987" y="535"/>
                  </a:cubicBezTo>
                  <a:lnTo>
                    <a:pt x="1041" y="523"/>
                  </a:lnTo>
                  <a:close/>
                  <a:moveTo>
                    <a:pt x="521" y="906"/>
                  </a:moveTo>
                  <a:cubicBezTo>
                    <a:pt x="308" y="906"/>
                    <a:pt x="135" y="733"/>
                    <a:pt x="135" y="520"/>
                  </a:cubicBezTo>
                  <a:cubicBezTo>
                    <a:pt x="135" y="307"/>
                    <a:pt x="308" y="134"/>
                    <a:pt x="521" y="134"/>
                  </a:cubicBezTo>
                  <a:cubicBezTo>
                    <a:pt x="734" y="134"/>
                    <a:pt x="907" y="307"/>
                    <a:pt x="907" y="520"/>
                  </a:cubicBezTo>
                  <a:cubicBezTo>
                    <a:pt x="907" y="733"/>
                    <a:pt x="734" y="906"/>
                    <a:pt x="521" y="906"/>
                  </a:cubicBezTo>
                  <a:close/>
                </a:path>
              </a:pathLst>
            </a:custGeom>
            <a:solidFill>
              <a:srgbClr val="CFE2F3"/>
            </a:solidFill>
            <a:ln>
              <a:noFill/>
            </a:ln>
            <a:effectLst>
              <a:outerShdw blurRad="1231900" sx="84000" rotWithShape="0" algn="tl" dir="2700000" dist="1130300" sy="84000">
                <a:srgbClr val="000000">
                  <a:alpha val="98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639" name="Google Shape;639;p95"/>
            <p:cNvSpPr/>
            <p:nvPr/>
          </p:nvSpPr>
          <p:spPr>
            <a:xfrm>
              <a:off x="5453852" y="3698075"/>
              <a:ext cx="959400" cy="959400"/>
            </a:xfrm>
            <a:prstGeom prst="ellipse">
              <a:avLst/>
            </a:prstGeom>
            <a:solidFill>
              <a:srgbClr val="CFE2F3"/>
            </a:solidFill>
            <a:ln>
              <a:noFill/>
            </a:ln>
            <a:effectLst>
              <a:outerShdw blurRad="1231900" sx="84000" rotWithShape="0" algn="tl" dir="2700000" dist="1130300" sy="84000">
                <a:srgbClr val="000000">
                  <a:alpha val="98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grpSp>
      <p:sp>
        <p:nvSpPr>
          <p:cNvPr id="640" name="Google Shape;640;p95"/>
          <p:cNvSpPr txBox="1"/>
          <p:nvPr/>
        </p:nvSpPr>
        <p:spPr>
          <a:xfrm flipH="1">
            <a:off x="6906984" y="1434032"/>
            <a:ext cx="2238300" cy="263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FFFFFF"/>
                </a:solidFill>
                <a:latin typeface="Roboto"/>
                <a:ea typeface="Roboto"/>
                <a:cs typeface="Roboto"/>
                <a:sym typeface="Roboto"/>
              </a:rPr>
              <a:t>Hyper-parameter tuning</a:t>
            </a:r>
            <a:endParaRPr sz="1200">
              <a:solidFill>
                <a:srgbClr val="FFFFFF"/>
              </a:solidFill>
              <a:latin typeface="Roboto"/>
              <a:ea typeface="Roboto"/>
              <a:cs typeface="Roboto"/>
              <a:sym typeface="Roboto"/>
            </a:endParaRPr>
          </a:p>
        </p:txBody>
      </p:sp>
      <p:grpSp>
        <p:nvGrpSpPr>
          <p:cNvPr id="641" name="Google Shape;641;p95"/>
          <p:cNvGrpSpPr/>
          <p:nvPr/>
        </p:nvGrpSpPr>
        <p:grpSpPr>
          <a:xfrm>
            <a:off x="6466584" y="1336583"/>
            <a:ext cx="422100" cy="422100"/>
            <a:chOff x="8250145" y="1852561"/>
            <a:chExt cx="562800" cy="562800"/>
          </a:xfrm>
        </p:grpSpPr>
        <p:sp>
          <p:nvSpPr>
            <p:cNvPr id="642" name="Google Shape;642;p95"/>
            <p:cNvSpPr/>
            <p:nvPr/>
          </p:nvSpPr>
          <p:spPr>
            <a:xfrm>
              <a:off x="8250145" y="1852561"/>
              <a:ext cx="562800" cy="562800"/>
            </a:xfrm>
            <a:prstGeom prst="ellipse">
              <a:avLst/>
            </a:prstGeom>
            <a:solidFill>
              <a:srgbClr val="741B4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643" name="Google Shape;643;p95"/>
            <p:cNvSpPr txBox="1"/>
            <p:nvPr/>
          </p:nvSpPr>
          <p:spPr>
            <a:xfrm>
              <a:off x="8295433" y="1964667"/>
              <a:ext cx="458100" cy="338700"/>
            </a:xfrm>
            <a:prstGeom prst="rect">
              <a:avLst/>
            </a:prstGeom>
            <a:solidFill>
              <a:srgbClr val="741B47"/>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08</a:t>
              </a:r>
              <a:endParaRPr sz="1100"/>
            </a:p>
          </p:txBody>
        </p:sp>
      </p:grpSp>
    </p:spTree>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96"/>
          <p:cNvSpPr/>
          <p:nvPr/>
        </p:nvSpPr>
        <p:spPr>
          <a:xfrm>
            <a:off x="229256" y="238800"/>
            <a:ext cx="933075" cy="468450"/>
          </a:xfrm>
          <a:prstGeom prst="rect">
            <a:avLst/>
          </a:prstGeom>
          <a:solidFill>
            <a:srgbClr val="02031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20124D"/>
              </a:solidFill>
            </a:endParaRPr>
          </a:p>
        </p:txBody>
      </p:sp>
      <p:sp>
        <p:nvSpPr>
          <p:cNvPr id="649" name="Google Shape;649;p96"/>
          <p:cNvSpPr/>
          <p:nvPr/>
        </p:nvSpPr>
        <p:spPr>
          <a:xfrm>
            <a:off x="229256" y="4495088"/>
            <a:ext cx="933075" cy="468450"/>
          </a:xfrm>
          <a:prstGeom prst="rect">
            <a:avLst/>
          </a:prstGeom>
          <a:solidFill>
            <a:srgbClr val="02031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20124D"/>
              </a:solidFill>
            </a:endParaRPr>
          </a:p>
        </p:txBody>
      </p:sp>
      <p:sp>
        <p:nvSpPr>
          <p:cNvPr id="650" name="Google Shape;650;p96"/>
          <p:cNvSpPr/>
          <p:nvPr/>
        </p:nvSpPr>
        <p:spPr>
          <a:xfrm>
            <a:off x="7048481" y="4495088"/>
            <a:ext cx="1284975" cy="468450"/>
          </a:xfrm>
          <a:prstGeom prst="rect">
            <a:avLst/>
          </a:prstGeom>
          <a:solidFill>
            <a:srgbClr val="02031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20124D"/>
              </a:solidFill>
            </a:endParaRPr>
          </a:p>
        </p:txBody>
      </p:sp>
      <p:sp>
        <p:nvSpPr>
          <p:cNvPr id="651" name="Google Shape;651;p96"/>
          <p:cNvSpPr txBox="1"/>
          <p:nvPr/>
        </p:nvSpPr>
        <p:spPr>
          <a:xfrm>
            <a:off x="289857" y="1445169"/>
            <a:ext cx="2049300" cy="25402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FFFFFF"/>
                </a:solidFill>
                <a:latin typeface="Roboto"/>
                <a:ea typeface="Roboto"/>
                <a:cs typeface="Roboto"/>
                <a:sym typeface="Roboto"/>
              </a:rPr>
              <a:t>Defining Problem Statement</a:t>
            </a:r>
            <a:endParaRPr sz="1200">
              <a:solidFill>
                <a:srgbClr val="FFFFFF"/>
              </a:solidFill>
              <a:latin typeface="Roboto"/>
              <a:ea typeface="Roboto"/>
              <a:cs typeface="Roboto"/>
              <a:sym typeface="Roboto"/>
            </a:endParaRPr>
          </a:p>
        </p:txBody>
      </p:sp>
      <p:sp>
        <p:nvSpPr>
          <p:cNvPr id="652" name="Google Shape;652;p96"/>
          <p:cNvSpPr txBox="1"/>
          <p:nvPr/>
        </p:nvSpPr>
        <p:spPr>
          <a:xfrm>
            <a:off x="289856" y="2612513"/>
            <a:ext cx="1903275" cy="46845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FFFFFF"/>
                </a:solidFill>
                <a:latin typeface="Roboto"/>
                <a:ea typeface="Roboto"/>
                <a:cs typeface="Roboto"/>
                <a:sym typeface="Roboto"/>
              </a:rPr>
              <a:t>Relevant Data Collection</a:t>
            </a:r>
            <a:endParaRPr sz="1200">
              <a:solidFill>
                <a:srgbClr val="FFFFFF"/>
              </a:solidFill>
              <a:latin typeface="Roboto"/>
              <a:ea typeface="Roboto"/>
              <a:cs typeface="Roboto"/>
              <a:sym typeface="Roboto"/>
            </a:endParaRPr>
          </a:p>
        </p:txBody>
      </p:sp>
      <p:sp>
        <p:nvSpPr>
          <p:cNvPr id="653" name="Google Shape;653;p96"/>
          <p:cNvSpPr txBox="1"/>
          <p:nvPr/>
        </p:nvSpPr>
        <p:spPr>
          <a:xfrm>
            <a:off x="175210" y="3782288"/>
            <a:ext cx="2122875" cy="254025"/>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 sz="1200">
                <a:solidFill>
                  <a:srgbClr val="FFFFFF"/>
                </a:solidFill>
                <a:latin typeface="Roboto"/>
                <a:ea typeface="Roboto"/>
                <a:cs typeface="Roboto"/>
                <a:sym typeface="Roboto"/>
              </a:rPr>
              <a:t>Exploratory Data Analysis</a:t>
            </a:r>
            <a:endParaRPr sz="1200">
              <a:solidFill>
                <a:srgbClr val="FFFFFF"/>
              </a:solidFill>
              <a:latin typeface="Roboto"/>
              <a:ea typeface="Roboto"/>
              <a:cs typeface="Roboto"/>
              <a:sym typeface="Roboto"/>
            </a:endParaRPr>
          </a:p>
        </p:txBody>
      </p:sp>
      <p:sp>
        <p:nvSpPr>
          <p:cNvPr id="654" name="Google Shape;654;p96"/>
          <p:cNvSpPr txBox="1"/>
          <p:nvPr/>
        </p:nvSpPr>
        <p:spPr>
          <a:xfrm flipH="1">
            <a:off x="6906984" y="1434032"/>
            <a:ext cx="2238300" cy="263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FFFFFF"/>
                </a:solidFill>
                <a:latin typeface="Roboto"/>
                <a:ea typeface="Roboto"/>
                <a:cs typeface="Roboto"/>
                <a:sym typeface="Roboto"/>
              </a:rPr>
              <a:t>Hyper-parameter tuning</a:t>
            </a:r>
            <a:endParaRPr sz="1200">
              <a:solidFill>
                <a:srgbClr val="FFFFFF"/>
              </a:solidFill>
              <a:latin typeface="Roboto"/>
              <a:ea typeface="Roboto"/>
              <a:cs typeface="Roboto"/>
              <a:sym typeface="Roboto"/>
            </a:endParaRPr>
          </a:p>
        </p:txBody>
      </p:sp>
      <p:sp>
        <p:nvSpPr>
          <p:cNvPr id="655" name="Google Shape;655;p96"/>
          <p:cNvSpPr txBox="1"/>
          <p:nvPr/>
        </p:nvSpPr>
        <p:spPr>
          <a:xfrm flipH="1">
            <a:off x="5961518" y="4219694"/>
            <a:ext cx="1944225" cy="25402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FFFFFF"/>
                </a:solidFill>
                <a:latin typeface="Roboto"/>
                <a:ea typeface="Roboto"/>
                <a:cs typeface="Roboto"/>
                <a:sym typeface="Roboto"/>
              </a:rPr>
              <a:t>Feature Selection (Choice of Relevant features)</a:t>
            </a:r>
            <a:endParaRPr sz="1200">
              <a:solidFill>
                <a:srgbClr val="FFFFFF"/>
              </a:solidFill>
              <a:latin typeface="Roboto"/>
              <a:ea typeface="Roboto"/>
              <a:cs typeface="Roboto"/>
              <a:sym typeface="Roboto"/>
            </a:endParaRPr>
          </a:p>
        </p:txBody>
      </p:sp>
      <p:sp>
        <p:nvSpPr>
          <p:cNvPr id="656" name="Google Shape;656;p96"/>
          <p:cNvSpPr txBox="1"/>
          <p:nvPr/>
        </p:nvSpPr>
        <p:spPr>
          <a:xfrm flipH="1">
            <a:off x="3657356" y="4334531"/>
            <a:ext cx="1362600" cy="25402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FFFFFF"/>
                </a:solidFill>
                <a:latin typeface="Roboto"/>
                <a:ea typeface="Roboto"/>
                <a:cs typeface="Roboto"/>
                <a:sym typeface="Roboto"/>
              </a:rPr>
              <a:t>Pre-Processing</a:t>
            </a:r>
            <a:endParaRPr sz="1200">
              <a:solidFill>
                <a:srgbClr val="FFFFFF"/>
              </a:solidFill>
              <a:latin typeface="Roboto"/>
              <a:ea typeface="Roboto"/>
              <a:cs typeface="Roboto"/>
              <a:sym typeface="Roboto"/>
            </a:endParaRPr>
          </a:p>
          <a:p>
            <a:pPr indent="0" lvl="0" marL="0" marR="0" rtl="0" algn="l">
              <a:spcBef>
                <a:spcPts val="0"/>
              </a:spcBef>
              <a:spcAft>
                <a:spcPts val="0"/>
              </a:spcAft>
              <a:buNone/>
            </a:pPr>
            <a:r>
              <a:t/>
            </a:r>
            <a:endParaRPr sz="1200">
              <a:solidFill>
                <a:srgbClr val="FFFFFF"/>
              </a:solidFill>
              <a:latin typeface="Roboto"/>
              <a:ea typeface="Roboto"/>
              <a:cs typeface="Roboto"/>
              <a:sym typeface="Roboto"/>
            </a:endParaRPr>
          </a:p>
        </p:txBody>
      </p:sp>
      <p:grpSp>
        <p:nvGrpSpPr>
          <p:cNvPr id="657" name="Google Shape;657;p96"/>
          <p:cNvGrpSpPr/>
          <p:nvPr/>
        </p:nvGrpSpPr>
        <p:grpSpPr>
          <a:xfrm>
            <a:off x="2429134" y="1386739"/>
            <a:ext cx="422100" cy="422100"/>
            <a:chOff x="3205479" y="1848986"/>
            <a:chExt cx="562800" cy="562800"/>
          </a:xfrm>
        </p:grpSpPr>
        <p:sp>
          <p:nvSpPr>
            <p:cNvPr id="658" name="Google Shape;658;p96"/>
            <p:cNvSpPr/>
            <p:nvPr/>
          </p:nvSpPr>
          <p:spPr>
            <a:xfrm>
              <a:off x="3205479" y="1848986"/>
              <a:ext cx="562800" cy="562800"/>
            </a:xfrm>
            <a:prstGeom prst="ellipse">
              <a:avLst/>
            </a:prstGeom>
            <a:gradFill>
              <a:gsLst>
                <a:gs pos="0">
                  <a:srgbClr val="8068A5"/>
                </a:gs>
                <a:gs pos="11000">
                  <a:srgbClr val="8068A5"/>
                </a:gs>
                <a:gs pos="100000">
                  <a:srgbClr val="5F4B7E"/>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659" name="Google Shape;659;p96"/>
            <p:cNvSpPr txBox="1"/>
            <p:nvPr/>
          </p:nvSpPr>
          <p:spPr>
            <a:xfrm>
              <a:off x="3215154" y="1961106"/>
              <a:ext cx="5433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01</a:t>
              </a:r>
              <a:endParaRPr sz="1100"/>
            </a:p>
          </p:txBody>
        </p:sp>
      </p:grpSp>
      <p:grpSp>
        <p:nvGrpSpPr>
          <p:cNvPr id="660" name="Google Shape;660;p96"/>
          <p:cNvGrpSpPr/>
          <p:nvPr/>
        </p:nvGrpSpPr>
        <p:grpSpPr>
          <a:xfrm>
            <a:off x="2114520" y="2529685"/>
            <a:ext cx="422100" cy="422100"/>
            <a:chOff x="3205479" y="1848986"/>
            <a:chExt cx="562800" cy="562800"/>
          </a:xfrm>
        </p:grpSpPr>
        <p:sp>
          <p:nvSpPr>
            <p:cNvPr id="661" name="Google Shape;661;p96"/>
            <p:cNvSpPr/>
            <p:nvPr/>
          </p:nvSpPr>
          <p:spPr>
            <a:xfrm>
              <a:off x="3205479" y="1848986"/>
              <a:ext cx="562800" cy="562800"/>
            </a:xfrm>
            <a:prstGeom prst="ellipse">
              <a:avLst/>
            </a:prstGeom>
            <a:gradFill>
              <a:gsLst>
                <a:gs pos="0">
                  <a:srgbClr val="48A1FA"/>
                </a:gs>
                <a:gs pos="11000">
                  <a:srgbClr val="48A1FA"/>
                </a:gs>
                <a:gs pos="100000">
                  <a:srgbClr val="0678EB"/>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662" name="Google Shape;662;p96"/>
            <p:cNvSpPr txBox="1"/>
            <p:nvPr/>
          </p:nvSpPr>
          <p:spPr>
            <a:xfrm>
              <a:off x="3215154" y="1961106"/>
              <a:ext cx="5433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02</a:t>
              </a:r>
              <a:endParaRPr sz="1100"/>
            </a:p>
          </p:txBody>
        </p:sp>
      </p:grpSp>
      <p:grpSp>
        <p:nvGrpSpPr>
          <p:cNvPr id="663" name="Google Shape;663;p96"/>
          <p:cNvGrpSpPr/>
          <p:nvPr/>
        </p:nvGrpSpPr>
        <p:grpSpPr>
          <a:xfrm>
            <a:off x="2398513" y="3621837"/>
            <a:ext cx="422100" cy="422100"/>
            <a:chOff x="3205479" y="1848986"/>
            <a:chExt cx="562800" cy="562800"/>
          </a:xfrm>
        </p:grpSpPr>
        <p:sp>
          <p:nvSpPr>
            <p:cNvPr id="664" name="Google Shape;664;p96"/>
            <p:cNvSpPr/>
            <p:nvPr/>
          </p:nvSpPr>
          <p:spPr>
            <a:xfrm>
              <a:off x="3205479" y="1848986"/>
              <a:ext cx="562800" cy="562800"/>
            </a:xfrm>
            <a:prstGeom prst="ellipse">
              <a:avLst/>
            </a:prstGeom>
            <a:gradFill>
              <a:gsLst>
                <a:gs pos="0">
                  <a:srgbClr val="2ECCE4"/>
                </a:gs>
                <a:gs pos="11000">
                  <a:srgbClr val="2ECCE4"/>
                </a:gs>
                <a:gs pos="100000">
                  <a:srgbClr val="17A1B5"/>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665" name="Google Shape;665;p96"/>
            <p:cNvSpPr txBox="1"/>
            <p:nvPr/>
          </p:nvSpPr>
          <p:spPr>
            <a:xfrm>
              <a:off x="3215154" y="1961106"/>
              <a:ext cx="5433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03</a:t>
              </a:r>
              <a:endParaRPr sz="1100"/>
            </a:p>
          </p:txBody>
        </p:sp>
      </p:grpSp>
      <p:grpSp>
        <p:nvGrpSpPr>
          <p:cNvPr id="666" name="Google Shape;666;p96"/>
          <p:cNvGrpSpPr/>
          <p:nvPr/>
        </p:nvGrpSpPr>
        <p:grpSpPr>
          <a:xfrm>
            <a:off x="3181078" y="4250487"/>
            <a:ext cx="422100" cy="422100"/>
            <a:chOff x="3205479" y="1848986"/>
            <a:chExt cx="562800" cy="562800"/>
          </a:xfrm>
        </p:grpSpPr>
        <p:sp>
          <p:nvSpPr>
            <p:cNvPr id="667" name="Google Shape;667;p96"/>
            <p:cNvSpPr/>
            <p:nvPr/>
          </p:nvSpPr>
          <p:spPr>
            <a:xfrm>
              <a:off x="3205479" y="1848986"/>
              <a:ext cx="562800" cy="562800"/>
            </a:xfrm>
            <a:prstGeom prst="ellipse">
              <a:avLst/>
            </a:prstGeom>
            <a:gradFill>
              <a:gsLst>
                <a:gs pos="0">
                  <a:srgbClr val="EE589E"/>
                </a:gs>
                <a:gs pos="11000">
                  <a:srgbClr val="EE589E"/>
                </a:gs>
                <a:gs pos="100000">
                  <a:srgbClr val="DD1673"/>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668" name="Google Shape;668;p96"/>
            <p:cNvSpPr txBox="1"/>
            <p:nvPr/>
          </p:nvSpPr>
          <p:spPr>
            <a:xfrm>
              <a:off x="3215154" y="1961106"/>
              <a:ext cx="5433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04</a:t>
              </a:r>
              <a:endParaRPr sz="1100"/>
            </a:p>
          </p:txBody>
        </p:sp>
      </p:grpSp>
      <p:grpSp>
        <p:nvGrpSpPr>
          <p:cNvPr id="669" name="Google Shape;669;p96"/>
          <p:cNvGrpSpPr/>
          <p:nvPr/>
        </p:nvGrpSpPr>
        <p:grpSpPr>
          <a:xfrm>
            <a:off x="5471784" y="4219691"/>
            <a:ext cx="422100" cy="422100"/>
            <a:chOff x="3205479" y="1848986"/>
            <a:chExt cx="562800" cy="562800"/>
          </a:xfrm>
        </p:grpSpPr>
        <p:sp>
          <p:nvSpPr>
            <p:cNvPr id="670" name="Google Shape;670;p96"/>
            <p:cNvSpPr/>
            <p:nvPr/>
          </p:nvSpPr>
          <p:spPr>
            <a:xfrm>
              <a:off x="3205479" y="1848986"/>
              <a:ext cx="562800" cy="562800"/>
            </a:xfrm>
            <a:prstGeom prst="ellipse">
              <a:avLst/>
            </a:prstGeom>
            <a:gradFill>
              <a:gsLst>
                <a:gs pos="0">
                  <a:srgbClr val="FF974E"/>
                </a:gs>
                <a:gs pos="11000">
                  <a:srgbClr val="FF974E"/>
                </a:gs>
                <a:gs pos="100000">
                  <a:srgbClr val="F96700"/>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671" name="Google Shape;671;p96"/>
            <p:cNvSpPr txBox="1"/>
            <p:nvPr/>
          </p:nvSpPr>
          <p:spPr>
            <a:xfrm>
              <a:off x="3215154" y="1961106"/>
              <a:ext cx="5433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05</a:t>
              </a:r>
              <a:endParaRPr sz="1100"/>
            </a:p>
          </p:txBody>
        </p:sp>
      </p:grpSp>
      <p:grpSp>
        <p:nvGrpSpPr>
          <p:cNvPr id="672" name="Google Shape;672;p96"/>
          <p:cNvGrpSpPr/>
          <p:nvPr/>
        </p:nvGrpSpPr>
        <p:grpSpPr>
          <a:xfrm>
            <a:off x="4936363" y="2206210"/>
            <a:ext cx="594510" cy="596838"/>
            <a:chOff x="6581817" y="2941613"/>
            <a:chExt cx="792680" cy="795785"/>
          </a:xfrm>
        </p:grpSpPr>
        <p:sp>
          <p:nvSpPr>
            <p:cNvPr id="673" name="Google Shape;673;p96"/>
            <p:cNvSpPr/>
            <p:nvPr/>
          </p:nvSpPr>
          <p:spPr>
            <a:xfrm>
              <a:off x="6581817" y="2941613"/>
              <a:ext cx="792680" cy="795785"/>
            </a:xfrm>
            <a:custGeom>
              <a:rect b="b" l="l" r="r" t="t"/>
              <a:pathLst>
                <a:path extrusionOk="0" h="493" w="491">
                  <a:moveTo>
                    <a:pt x="491" y="209"/>
                  </a:moveTo>
                  <a:cubicBezTo>
                    <a:pt x="473" y="147"/>
                    <a:pt x="473" y="147"/>
                    <a:pt x="473" y="147"/>
                  </a:cubicBezTo>
                  <a:cubicBezTo>
                    <a:pt x="425" y="153"/>
                    <a:pt x="425" y="153"/>
                    <a:pt x="425" y="153"/>
                  </a:cubicBezTo>
                  <a:cubicBezTo>
                    <a:pt x="416" y="135"/>
                    <a:pt x="403" y="118"/>
                    <a:pt x="389" y="104"/>
                  </a:cubicBezTo>
                  <a:cubicBezTo>
                    <a:pt x="409" y="61"/>
                    <a:pt x="409" y="61"/>
                    <a:pt x="409" y="61"/>
                  </a:cubicBezTo>
                  <a:cubicBezTo>
                    <a:pt x="356" y="25"/>
                    <a:pt x="356" y="25"/>
                    <a:pt x="356" y="25"/>
                  </a:cubicBezTo>
                  <a:cubicBezTo>
                    <a:pt x="323" y="61"/>
                    <a:pt x="323" y="61"/>
                    <a:pt x="323" y="61"/>
                  </a:cubicBezTo>
                  <a:cubicBezTo>
                    <a:pt x="304" y="53"/>
                    <a:pt x="284" y="48"/>
                    <a:pt x="264" y="47"/>
                  </a:cubicBezTo>
                  <a:cubicBezTo>
                    <a:pt x="252" y="0"/>
                    <a:pt x="252" y="0"/>
                    <a:pt x="252" y="0"/>
                  </a:cubicBezTo>
                  <a:cubicBezTo>
                    <a:pt x="188" y="6"/>
                    <a:pt x="188" y="6"/>
                    <a:pt x="188" y="6"/>
                  </a:cubicBezTo>
                  <a:cubicBezTo>
                    <a:pt x="185" y="56"/>
                    <a:pt x="185" y="56"/>
                    <a:pt x="185" y="56"/>
                  </a:cubicBezTo>
                  <a:cubicBezTo>
                    <a:pt x="166" y="63"/>
                    <a:pt x="148" y="72"/>
                    <a:pt x="132" y="83"/>
                  </a:cubicBezTo>
                  <a:cubicBezTo>
                    <a:pt x="92" y="54"/>
                    <a:pt x="92" y="54"/>
                    <a:pt x="92" y="54"/>
                  </a:cubicBezTo>
                  <a:cubicBezTo>
                    <a:pt x="47" y="101"/>
                    <a:pt x="47" y="101"/>
                    <a:pt x="47" y="101"/>
                  </a:cubicBezTo>
                  <a:cubicBezTo>
                    <a:pt x="78" y="141"/>
                    <a:pt x="78" y="141"/>
                    <a:pt x="78" y="141"/>
                  </a:cubicBezTo>
                  <a:cubicBezTo>
                    <a:pt x="68" y="158"/>
                    <a:pt x="60" y="176"/>
                    <a:pt x="55" y="195"/>
                  </a:cubicBezTo>
                  <a:cubicBezTo>
                    <a:pt x="4" y="199"/>
                    <a:pt x="4" y="199"/>
                    <a:pt x="4" y="199"/>
                  </a:cubicBezTo>
                  <a:cubicBezTo>
                    <a:pt x="0" y="263"/>
                    <a:pt x="0" y="263"/>
                    <a:pt x="0" y="263"/>
                  </a:cubicBezTo>
                  <a:cubicBezTo>
                    <a:pt x="50" y="275"/>
                    <a:pt x="50" y="275"/>
                    <a:pt x="50" y="275"/>
                  </a:cubicBezTo>
                  <a:cubicBezTo>
                    <a:pt x="51" y="283"/>
                    <a:pt x="53" y="292"/>
                    <a:pt x="56" y="301"/>
                  </a:cubicBezTo>
                  <a:cubicBezTo>
                    <a:pt x="59" y="311"/>
                    <a:pt x="62" y="321"/>
                    <a:pt x="67" y="330"/>
                  </a:cubicBezTo>
                  <a:cubicBezTo>
                    <a:pt x="30" y="366"/>
                    <a:pt x="30" y="366"/>
                    <a:pt x="30" y="366"/>
                  </a:cubicBezTo>
                  <a:cubicBezTo>
                    <a:pt x="68" y="418"/>
                    <a:pt x="68" y="418"/>
                    <a:pt x="68" y="418"/>
                  </a:cubicBezTo>
                  <a:cubicBezTo>
                    <a:pt x="114" y="394"/>
                    <a:pt x="114" y="394"/>
                    <a:pt x="114" y="394"/>
                  </a:cubicBezTo>
                  <a:cubicBezTo>
                    <a:pt x="128" y="408"/>
                    <a:pt x="145" y="418"/>
                    <a:pt x="162" y="427"/>
                  </a:cubicBezTo>
                  <a:cubicBezTo>
                    <a:pt x="157" y="477"/>
                    <a:pt x="157" y="477"/>
                    <a:pt x="157" y="477"/>
                  </a:cubicBezTo>
                  <a:cubicBezTo>
                    <a:pt x="220" y="493"/>
                    <a:pt x="220" y="493"/>
                    <a:pt x="220" y="493"/>
                  </a:cubicBezTo>
                  <a:cubicBezTo>
                    <a:pt x="240" y="446"/>
                    <a:pt x="240" y="446"/>
                    <a:pt x="240" y="446"/>
                  </a:cubicBezTo>
                  <a:cubicBezTo>
                    <a:pt x="259" y="447"/>
                    <a:pt x="279" y="445"/>
                    <a:pt x="298" y="440"/>
                  </a:cubicBezTo>
                  <a:cubicBezTo>
                    <a:pt x="327" y="481"/>
                    <a:pt x="327" y="481"/>
                    <a:pt x="327" y="481"/>
                  </a:cubicBezTo>
                  <a:cubicBezTo>
                    <a:pt x="384" y="453"/>
                    <a:pt x="384" y="453"/>
                    <a:pt x="384" y="453"/>
                  </a:cubicBezTo>
                  <a:cubicBezTo>
                    <a:pt x="370" y="405"/>
                    <a:pt x="370" y="405"/>
                    <a:pt x="370" y="405"/>
                  </a:cubicBezTo>
                  <a:cubicBezTo>
                    <a:pt x="386" y="393"/>
                    <a:pt x="400" y="378"/>
                    <a:pt x="411" y="362"/>
                  </a:cubicBezTo>
                  <a:cubicBezTo>
                    <a:pt x="458" y="375"/>
                    <a:pt x="458" y="375"/>
                    <a:pt x="458" y="375"/>
                  </a:cubicBezTo>
                  <a:cubicBezTo>
                    <a:pt x="485" y="316"/>
                    <a:pt x="485" y="316"/>
                    <a:pt x="485" y="316"/>
                  </a:cubicBezTo>
                  <a:cubicBezTo>
                    <a:pt x="443" y="290"/>
                    <a:pt x="443" y="290"/>
                    <a:pt x="443" y="290"/>
                  </a:cubicBezTo>
                  <a:cubicBezTo>
                    <a:pt x="448" y="270"/>
                    <a:pt x="449" y="249"/>
                    <a:pt x="447" y="229"/>
                  </a:cubicBezTo>
                  <a:lnTo>
                    <a:pt x="491" y="209"/>
                  </a:lnTo>
                  <a:close/>
                  <a:moveTo>
                    <a:pt x="288" y="387"/>
                  </a:moveTo>
                  <a:cubicBezTo>
                    <a:pt x="210" y="409"/>
                    <a:pt x="129" y="364"/>
                    <a:pt x="107" y="286"/>
                  </a:cubicBezTo>
                  <a:cubicBezTo>
                    <a:pt x="85" y="208"/>
                    <a:pt x="130" y="127"/>
                    <a:pt x="208" y="105"/>
                  </a:cubicBezTo>
                  <a:cubicBezTo>
                    <a:pt x="286" y="83"/>
                    <a:pt x="367" y="128"/>
                    <a:pt x="389" y="206"/>
                  </a:cubicBezTo>
                  <a:cubicBezTo>
                    <a:pt x="411" y="284"/>
                    <a:pt x="366" y="365"/>
                    <a:pt x="288" y="387"/>
                  </a:cubicBezTo>
                  <a:close/>
                </a:path>
              </a:pathLst>
            </a:custGeom>
            <a:solidFill>
              <a:srgbClr val="FF974E"/>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674" name="Google Shape;674;p96"/>
            <p:cNvSpPr/>
            <p:nvPr/>
          </p:nvSpPr>
          <p:spPr>
            <a:xfrm>
              <a:off x="6823968" y="3178590"/>
              <a:ext cx="319800" cy="319800"/>
            </a:xfrm>
            <a:prstGeom prst="ellipse">
              <a:avLst/>
            </a:prstGeom>
            <a:solidFill>
              <a:srgbClr val="FF974E"/>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grpSp>
      <p:grpSp>
        <p:nvGrpSpPr>
          <p:cNvPr id="675" name="Google Shape;675;p96"/>
          <p:cNvGrpSpPr/>
          <p:nvPr/>
        </p:nvGrpSpPr>
        <p:grpSpPr>
          <a:xfrm>
            <a:off x="3102385" y="1841432"/>
            <a:ext cx="992662" cy="989556"/>
            <a:chOff x="4136513" y="2455243"/>
            <a:chExt cx="1323550" cy="1319408"/>
          </a:xfrm>
        </p:grpSpPr>
        <p:sp>
          <p:nvSpPr>
            <p:cNvPr id="676" name="Google Shape;676;p96"/>
            <p:cNvSpPr/>
            <p:nvPr/>
          </p:nvSpPr>
          <p:spPr>
            <a:xfrm>
              <a:off x="4136513" y="2455243"/>
              <a:ext cx="1323550" cy="1319408"/>
            </a:xfrm>
            <a:custGeom>
              <a:rect b="b" l="l" r="r" t="t"/>
              <a:pathLst>
                <a:path extrusionOk="0" h="817" w="820">
                  <a:moveTo>
                    <a:pt x="761" y="425"/>
                  </a:moveTo>
                  <a:cubicBezTo>
                    <a:pt x="820" y="409"/>
                    <a:pt x="820" y="409"/>
                    <a:pt x="820" y="409"/>
                  </a:cubicBezTo>
                  <a:cubicBezTo>
                    <a:pt x="819" y="387"/>
                    <a:pt x="818" y="366"/>
                    <a:pt x="814" y="345"/>
                  </a:cubicBezTo>
                  <a:cubicBezTo>
                    <a:pt x="755" y="340"/>
                    <a:pt x="755" y="340"/>
                    <a:pt x="755" y="340"/>
                  </a:cubicBezTo>
                  <a:cubicBezTo>
                    <a:pt x="752" y="325"/>
                    <a:pt x="748" y="310"/>
                    <a:pt x="743" y="296"/>
                  </a:cubicBezTo>
                  <a:cubicBezTo>
                    <a:pt x="791" y="260"/>
                    <a:pt x="791" y="260"/>
                    <a:pt x="791" y="260"/>
                  </a:cubicBezTo>
                  <a:cubicBezTo>
                    <a:pt x="784" y="240"/>
                    <a:pt x="774" y="221"/>
                    <a:pt x="764" y="203"/>
                  </a:cubicBezTo>
                  <a:cubicBezTo>
                    <a:pt x="706" y="220"/>
                    <a:pt x="706" y="220"/>
                    <a:pt x="706" y="220"/>
                  </a:cubicBezTo>
                  <a:cubicBezTo>
                    <a:pt x="698" y="207"/>
                    <a:pt x="688" y="194"/>
                    <a:pt x="678" y="182"/>
                  </a:cubicBezTo>
                  <a:cubicBezTo>
                    <a:pt x="711" y="131"/>
                    <a:pt x="711" y="131"/>
                    <a:pt x="711" y="131"/>
                  </a:cubicBezTo>
                  <a:cubicBezTo>
                    <a:pt x="696" y="116"/>
                    <a:pt x="681" y="102"/>
                    <a:pt x="665" y="89"/>
                  </a:cubicBezTo>
                  <a:cubicBezTo>
                    <a:pt x="617" y="125"/>
                    <a:pt x="617" y="125"/>
                    <a:pt x="617" y="125"/>
                  </a:cubicBezTo>
                  <a:cubicBezTo>
                    <a:pt x="604" y="116"/>
                    <a:pt x="591" y="107"/>
                    <a:pt x="577" y="100"/>
                  </a:cubicBezTo>
                  <a:cubicBezTo>
                    <a:pt x="588" y="41"/>
                    <a:pt x="588" y="41"/>
                    <a:pt x="588" y="41"/>
                  </a:cubicBezTo>
                  <a:cubicBezTo>
                    <a:pt x="570" y="31"/>
                    <a:pt x="550" y="24"/>
                    <a:pt x="530" y="18"/>
                  </a:cubicBezTo>
                  <a:cubicBezTo>
                    <a:pt x="499" y="69"/>
                    <a:pt x="499" y="69"/>
                    <a:pt x="499" y="69"/>
                  </a:cubicBezTo>
                  <a:cubicBezTo>
                    <a:pt x="484" y="65"/>
                    <a:pt x="468" y="62"/>
                    <a:pt x="452" y="60"/>
                  </a:cubicBezTo>
                  <a:cubicBezTo>
                    <a:pt x="441" y="1"/>
                    <a:pt x="441" y="1"/>
                    <a:pt x="441" y="1"/>
                  </a:cubicBezTo>
                  <a:cubicBezTo>
                    <a:pt x="431" y="0"/>
                    <a:pt x="420" y="0"/>
                    <a:pt x="410" y="0"/>
                  </a:cubicBezTo>
                  <a:cubicBezTo>
                    <a:pt x="399" y="0"/>
                    <a:pt x="389" y="0"/>
                    <a:pt x="379" y="1"/>
                  </a:cubicBezTo>
                  <a:cubicBezTo>
                    <a:pt x="368" y="60"/>
                    <a:pt x="368" y="60"/>
                    <a:pt x="368" y="60"/>
                  </a:cubicBezTo>
                  <a:cubicBezTo>
                    <a:pt x="352" y="62"/>
                    <a:pt x="336" y="65"/>
                    <a:pt x="321" y="69"/>
                  </a:cubicBezTo>
                  <a:cubicBezTo>
                    <a:pt x="290" y="18"/>
                    <a:pt x="290" y="18"/>
                    <a:pt x="290" y="18"/>
                  </a:cubicBezTo>
                  <a:cubicBezTo>
                    <a:pt x="270" y="24"/>
                    <a:pt x="250" y="31"/>
                    <a:pt x="232" y="41"/>
                  </a:cubicBezTo>
                  <a:cubicBezTo>
                    <a:pt x="243" y="100"/>
                    <a:pt x="243" y="100"/>
                    <a:pt x="243" y="100"/>
                  </a:cubicBezTo>
                  <a:cubicBezTo>
                    <a:pt x="229" y="107"/>
                    <a:pt x="216" y="116"/>
                    <a:pt x="203" y="125"/>
                  </a:cubicBezTo>
                  <a:cubicBezTo>
                    <a:pt x="155" y="89"/>
                    <a:pt x="155" y="89"/>
                    <a:pt x="155" y="89"/>
                  </a:cubicBezTo>
                  <a:cubicBezTo>
                    <a:pt x="139" y="102"/>
                    <a:pt x="123" y="116"/>
                    <a:pt x="109" y="131"/>
                  </a:cubicBezTo>
                  <a:cubicBezTo>
                    <a:pt x="141" y="182"/>
                    <a:pt x="141" y="182"/>
                    <a:pt x="141" y="182"/>
                  </a:cubicBezTo>
                  <a:cubicBezTo>
                    <a:pt x="131" y="194"/>
                    <a:pt x="122" y="207"/>
                    <a:pt x="114" y="220"/>
                  </a:cubicBezTo>
                  <a:cubicBezTo>
                    <a:pt x="56" y="203"/>
                    <a:pt x="56" y="203"/>
                    <a:pt x="56" y="203"/>
                  </a:cubicBezTo>
                  <a:cubicBezTo>
                    <a:pt x="46" y="221"/>
                    <a:pt x="36" y="240"/>
                    <a:pt x="28" y="260"/>
                  </a:cubicBezTo>
                  <a:cubicBezTo>
                    <a:pt x="77" y="296"/>
                    <a:pt x="77" y="296"/>
                    <a:pt x="77" y="296"/>
                  </a:cubicBezTo>
                  <a:cubicBezTo>
                    <a:pt x="72" y="310"/>
                    <a:pt x="68" y="325"/>
                    <a:pt x="65" y="340"/>
                  </a:cubicBezTo>
                  <a:cubicBezTo>
                    <a:pt x="5" y="345"/>
                    <a:pt x="5" y="345"/>
                    <a:pt x="5" y="345"/>
                  </a:cubicBezTo>
                  <a:cubicBezTo>
                    <a:pt x="2" y="366"/>
                    <a:pt x="0" y="387"/>
                    <a:pt x="0" y="409"/>
                  </a:cubicBezTo>
                  <a:cubicBezTo>
                    <a:pt x="59" y="425"/>
                    <a:pt x="59" y="425"/>
                    <a:pt x="59" y="425"/>
                  </a:cubicBezTo>
                  <a:cubicBezTo>
                    <a:pt x="59" y="440"/>
                    <a:pt x="61" y="454"/>
                    <a:pt x="63" y="468"/>
                  </a:cubicBezTo>
                  <a:cubicBezTo>
                    <a:pt x="9" y="495"/>
                    <a:pt x="9" y="495"/>
                    <a:pt x="9" y="495"/>
                  </a:cubicBezTo>
                  <a:cubicBezTo>
                    <a:pt x="14" y="516"/>
                    <a:pt x="20" y="537"/>
                    <a:pt x="28" y="557"/>
                  </a:cubicBezTo>
                  <a:cubicBezTo>
                    <a:pt x="88" y="551"/>
                    <a:pt x="88" y="551"/>
                    <a:pt x="88" y="551"/>
                  </a:cubicBezTo>
                  <a:cubicBezTo>
                    <a:pt x="94" y="564"/>
                    <a:pt x="100" y="577"/>
                    <a:pt x="107" y="589"/>
                  </a:cubicBezTo>
                  <a:cubicBezTo>
                    <a:pt x="67" y="633"/>
                    <a:pt x="67" y="633"/>
                    <a:pt x="67" y="633"/>
                  </a:cubicBezTo>
                  <a:cubicBezTo>
                    <a:pt x="79" y="651"/>
                    <a:pt x="92" y="668"/>
                    <a:pt x="106" y="684"/>
                  </a:cubicBezTo>
                  <a:cubicBezTo>
                    <a:pt x="160" y="657"/>
                    <a:pt x="160" y="657"/>
                    <a:pt x="160" y="657"/>
                  </a:cubicBezTo>
                  <a:cubicBezTo>
                    <a:pt x="170" y="667"/>
                    <a:pt x="180" y="676"/>
                    <a:pt x="191" y="685"/>
                  </a:cubicBezTo>
                  <a:cubicBezTo>
                    <a:pt x="169" y="741"/>
                    <a:pt x="169" y="741"/>
                    <a:pt x="169" y="741"/>
                  </a:cubicBezTo>
                  <a:cubicBezTo>
                    <a:pt x="187" y="754"/>
                    <a:pt x="206" y="765"/>
                    <a:pt x="225" y="775"/>
                  </a:cubicBezTo>
                  <a:cubicBezTo>
                    <a:pt x="266" y="730"/>
                    <a:pt x="266" y="730"/>
                    <a:pt x="266" y="730"/>
                  </a:cubicBezTo>
                  <a:cubicBezTo>
                    <a:pt x="278" y="736"/>
                    <a:pt x="291" y="741"/>
                    <a:pt x="304" y="745"/>
                  </a:cubicBezTo>
                  <a:cubicBezTo>
                    <a:pt x="303" y="805"/>
                    <a:pt x="303" y="805"/>
                    <a:pt x="303" y="805"/>
                  </a:cubicBezTo>
                  <a:cubicBezTo>
                    <a:pt x="324" y="811"/>
                    <a:pt x="346" y="815"/>
                    <a:pt x="368" y="817"/>
                  </a:cubicBezTo>
                  <a:cubicBezTo>
                    <a:pt x="390" y="760"/>
                    <a:pt x="390" y="760"/>
                    <a:pt x="390" y="760"/>
                  </a:cubicBezTo>
                  <a:cubicBezTo>
                    <a:pt x="396" y="761"/>
                    <a:pt x="403" y="761"/>
                    <a:pt x="410" y="761"/>
                  </a:cubicBezTo>
                  <a:cubicBezTo>
                    <a:pt x="417" y="761"/>
                    <a:pt x="423" y="761"/>
                    <a:pt x="430" y="760"/>
                  </a:cubicBezTo>
                  <a:cubicBezTo>
                    <a:pt x="452" y="817"/>
                    <a:pt x="452" y="817"/>
                    <a:pt x="452" y="817"/>
                  </a:cubicBezTo>
                  <a:cubicBezTo>
                    <a:pt x="474" y="815"/>
                    <a:pt x="495" y="811"/>
                    <a:pt x="516" y="805"/>
                  </a:cubicBezTo>
                  <a:cubicBezTo>
                    <a:pt x="516" y="745"/>
                    <a:pt x="516" y="745"/>
                    <a:pt x="516" y="745"/>
                  </a:cubicBezTo>
                  <a:cubicBezTo>
                    <a:pt x="529" y="741"/>
                    <a:pt x="542" y="736"/>
                    <a:pt x="554" y="730"/>
                  </a:cubicBezTo>
                  <a:cubicBezTo>
                    <a:pt x="595" y="775"/>
                    <a:pt x="595" y="775"/>
                    <a:pt x="595" y="775"/>
                  </a:cubicBezTo>
                  <a:cubicBezTo>
                    <a:pt x="614" y="765"/>
                    <a:pt x="633" y="754"/>
                    <a:pt x="651" y="741"/>
                  </a:cubicBezTo>
                  <a:cubicBezTo>
                    <a:pt x="629" y="685"/>
                    <a:pt x="629" y="685"/>
                    <a:pt x="629" y="685"/>
                  </a:cubicBezTo>
                  <a:cubicBezTo>
                    <a:pt x="639" y="676"/>
                    <a:pt x="650" y="667"/>
                    <a:pt x="659" y="657"/>
                  </a:cubicBezTo>
                  <a:cubicBezTo>
                    <a:pt x="713" y="684"/>
                    <a:pt x="713" y="684"/>
                    <a:pt x="713" y="684"/>
                  </a:cubicBezTo>
                  <a:cubicBezTo>
                    <a:pt x="728" y="668"/>
                    <a:pt x="741" y="651"/>
                    <a:pt x="753" y="633"/>
                  </a:cubicBezTo>
                  <a:cubicBezTo>
                    <a:pt x="712" y="589"/>
                    <a:pt x="712" y="589"/>
                    <a:pt x="712" y="589"/>
                  </a:cubicBezTo>
                  <a:cubicBezTo>
                    <a:pt x="720" y="577"/>
                    <a:pt x="726" y="564"/>
                    <a:pt x="732" y="551"/>
                  </a:cubicBezTo>
                  <a:cubicBezTo>
                    <a:pt x="792" y="557"/>
                    <a:pt x="792" y="557"/>
                    <a:pt x="792" y="557"/>
                  </a:cubicBezTo>
                  <a:cubicBezTo>
                    <a:pt x="800" y="537"/>
                    <a:pt x="806" y="516"/>
                    <a:pt x="811" y="495"/>
                  </a:cubicBezTo>
                  <a:cubicBezTo>
                    <a:pt x="757" y="468"/>
                    <a:pt x="757" y="468"/>
                    <a:pt x="757" y="468"/>
                  </a:cubicBezTo>
                  <a:cubicBezTo>
                    <a:pt x="759" y="454"/>
                    <a:pt x="761" y="440"/>
                    <a:pt x="761" y="425"/>
                  </a:cubicBezTo>
                  <a:close/>
                  <a:moveTo>
                    <a:pt x="410" y="694"/>
                  </a:moveTo>
                  <a:cubicBezTo>
                    <a:pt x="252" y="694"/>
                    <a:pt x="124" y="566"/>
                    <a:pt x="124" y="408"/>
                  </a:cubicBezTo>
                  <a:cubicBezTo>
                    <a:pt x="124" y="250"/>
                    <a:pt x="252" y="122"/>
                    <a:pt x="410" y="122"/>
                  </a:cubicBezTo>
                  <a:cubicBezTo>
                    <a:pt x="568" y="122"/>
                    <a:pt x="696" y="250"/>
                    <a:pt x="696" y="408"/>
                  </a:cubicBezTo>
                  <a:cubicBezTo>
                    <a:pt x="696" y="566"/>
                    <a:pt x="568" y="694"/>
                    <a:pt x="410" y="694"/>
                  </a:cubicBezTo>
                  <a:close/>
                </a:path>
              </a:pathLst>
            </a:custGeom>
            <a:solidFill>
              <a:srgbClr val="48A1FA"/>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677" name="Google Shape;677;p96"/>
            <p:cNvSpPr/>
            <p:nvPr/>
          </p:nvSpPr>
          <p:spPr>
            <a:xfrm>
              <a:off x="4469728" y="2783284"/>
              <a:ext cx="658200" cy="658200"/>
            </a:xfrm>
            <a:prstGeom prst="ellipse">
              <a:avLst/>
            </a:prstGeom>
            <a:solidFill>
              <a:srgbClr val="48A1FA"/>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grpSp>
      <p:grpSp>
        <p:nvGrpSpPr>
          <p:cNvPr id="678" name="Google Shape;678;p96"/>
          <p:cNvGrpSpPr/>
          <p:nvPr/>
        </p:nvGrpSpPr>
        <p:grpSpPr>
          <a:xfrm>
            <a:off x="3819521" y="2503465"/>
            <a:ext cx="1260423" cy="1259647"/>
            <a:chOff x="5092695" y="3337954"/>
            <a:chExt cx="1680564" cy="1679530"/>
          </a:xfrm>
        </p:grpSpPr>
        <p:sp>
          <p:nvSpPr>
            <p:cNvPr id="679" name="Google Shape;679;p96"/>
            <p:cNvSpPr/>
            <p:nvPr/>
          </p:nvSpPr>
          <p:spPr>
            <a:xfrm>
              <a:off x="5092695" y="3337954"/>
              <a:ext cx="1680564" cy="1679530"/>
            </a:xfrm>
            <a:custGeom>
              <a:rect b="b" l="l" r="r" t="t"/>
              <a:pathLst>
                <a:path extrusionOk="0" h="1040" w="1041">
                  <a:moveTo>
                    <a:pt x="1041" y="523"/>
                  </a:moveTo>
                  <a:cubicBezTo>
                    <a:pt x="1041" y="522"/>
                    <a:pt x="1041" y="521"/>
                    <a:pt x="1041" y="521"/>
                  </a:cubicBezTo>
                  <a:cubicBezTo>
                    <a:pt x="1041" y="497"/>
                    <a:pt x="1040" y="473"/>
                    <a:pt x="1036" y="450"/>
                  </a:cubicBezTo>
                  <a:cubicBezTo>
                    <a:pt x="981" y="446"/>
                    <a:pt x="981" y="446"/>
                    <a:pt x="981" y="446"/>
                  </a:cubicBezTo>
                  <a:cubicBezTo>
                    <a:pt x="978" y="429"/>
                    <a:pt x="975" y="413"/>
                    <a:pt x="970" y="396"/>
                  </a:cubicBezTo>
                  <a:cubicBezTo>
                    <a:pt x="1019" y="369"/>
                    <a:pt x="1019" y="369"/>
                    <a:pt x="1019" y="369"/>
                  </a:cubicBezTo>
                  <a:cubicBezTo>
                    <a:pt x="1011" y="345"/>
                    <a:pt x="1003" y="323"/>
                    <a:pt x="993" y="301"/>
                  </a:cubicBezTo>
                  <a:cubicBezTo>
                    <a:pt x="939" y="314"/>
                    <a:pt x="939" y="314"/>
                    <a:pt x="939" y="314"/>
                  </a:cubicBezTo>
                  <a:cubicBezTo>
                    <a:pt x="931" y="298"/>
                    <a:pt x="922" y="283"/>
                    <a:pt x="913" y="269"/>
                  </a:cubicBezTo>
                  <a:cubicBezTo>
                    <a:pt x="951" y="228"/>
                    <a:pt x="951" y="228"/>
                    <a:pt x="951" y="228"/>
                  </a:cubicBezTo>
                  <a:cubicBezTo>
                    <a:pt x="938" y="208"/>
                    <a:pt x="923" y="189"/>
                    <a:pt x="907" y="172"/>
                  </a:cubicBezTo>
                  <a:cubicBezTo>
                    <a:pt x="859" y="199"/>
                    <a:pt x="859" y="199"/>
                    <a:pt x="859" y="199"/>
                  </a:cubicBezTo>
                  <a:cubicBezTo>
                    <a:pt x="847" y="187"/>
                    <a:pt x="834" y="175"/>
                    <a:pt x="821" y="164"/>
                  </a:cubicBezTo>
                  <a:cubicBezTo>
                    <a:pt x="845" y="114"/>
                    <a:pt x="845" y="114"/>
                    <a:pt x="845" y="114"/>
                  </a:cubicBezTo>
                  <a:cubicBezTo>
                    <a:pt x="826" y="99"/>
                    <a:pt x="806" y="85"/>
                    <a:pt x="786" y="73"/>
                  </a:cubicBezTo>
                  <a:cubicBezTo>
                    <a:pt x="748" y="114"/>
                    <a:pt x="748" y="114"/>
                    <a:pt x="748" y="114"/>
                  </a:cubicBezTo>
                  <a:cubicBezTo>
                    <a:pt x="733" y="105"/>
                    <a:pt x="717" y="97"/>
                    <a:pt x="701" y="91"/>
                  </a:cubicBezTo>
                  <a:cubicBezTo>
                    <a:pt x="709" y="36"/>
                    <a:pt x="709" y="36"/>
                    <a:pt x="709" y="36"/>
                  </a:cubicBezTo>
                  <a:cubicBezTo>
                    <a:pt x="687" y="27"/>
                    <a:pt x="664" y="20"/>
                    <a:pt x="641" y="14"/>
                  </a:cubicBezTo>
                  <a:cubicBezTo>
                    <a:pt x="617" y="64"/>
                    <a:pt x="617" y="64"/>
                    <a:pt x="617" y="64"/>
                  </a:cubicBezTo>
                  <a:cubicBezTo>
                    <a:pt x="600" y="61"/>
                    <a:pt x="582" y="58"/>
                    <a:pt x="565" y="57"/>
                  </a:cubicBezTo>
                  <a:cubicBezTo>
                    <a:pt x="557" y="2"/>
                    <a:pt x="557" y="2"/>
                    <a:pt x="557" y="2"/>
                  </a:cubicBezTo>
                  <a:cubicBezTo>
                    <a:pt x="545" y="1"/>
                    <a:pt x="533" y="0"/>
                    <a:pt x="521" y="0"/>
                  </a:cubicBezTo>
                  <a:cubicBezTo>
                    <a:pt x="509" y="0"/>
                    <a:pt x="497" y="1"/>
                    <a:pt x="485" y="2"/>
                  </a:cubicBezTo>
                  <a:cubicBezTo>
                    <a:pt x="477" y="57"/>
                    <a:pt x="477" y="57"/>
                    <a:pt x="477" y="57"/>
                  </a:cubicBezTo>
                  <a:cubicBezTo>
                    <a:pt x="459" y="58"/>
                    <a:pt x="442" y="61"/>
                    <a:pt x="425" y="64"/>
                  </a:cubicBezTo>
                  <a:cubicBezTo>
                    <a:pt x="401" y="14"/>
                    <a:pt x="401" y="14"/>
                    <a:pt x="401" y="14"/>
                  </a:cubicBezTo>
                  <a:cubicBezTo>
                    <a:pt x="377" y="20"/>
                    <a:pt x="354" y="27"/>
                    <a:pt x="332" y="36"/>
                  </a:cubicBezTo>
                  <a:cubicBezTo>
                    <a:pt x="341" y="91"/>
                    <a:pt x="341" y="91"/>
                    <a:pt x="341" y="91"/>
                  </a:cubicBezTo>
                  <a:cubicBezTo>
                    <a:pt x="325" y="97"/>
                    <a:pt x="309" y="105"/>
                    <a:pt x="293" y="114"/>
                  </a:cubicBezTo>
                  <a:cubicBezTo>
                    <a:pt x="256" y="73"/>
                    <a:pt x="256" y="73"/>
                    <a:pt x="256" y="73"/>
                  </a:cubicBezTo>
                  <a:cubicBezTo>
                    <a:pt x="235" y="85"/>
                    <a:pt x="215" y="99"/>
                    <a:pt x="197" y="114"/>
                  </a:cubicBezTo>
                  <a:cubicBezTo>
                    <a:pt x="221" y="164"/>
                    <a:pt x="221" y="164"/>
                    <a:pt x="221" y="164"/>
                  </a:cubicBezTo>
                  <a:cubicBezTo>
                    <a:pt x="208" y="175"/>
                    <a:pt x="195" y="187"/>
                    <a:pt x="183" y="199"/>
                  </a:cubicBezTo>
                  <a:cubicBezTo>
                    <a:pt x="135" y="172"/>
                    <a:pt x="135" y="172"/>
                    <a:pt x="135" y="172"/>
                  </a:cubicBezTo>
                  <a:cubicBezTo>
                    <a:pt x="119" y="189"/>
                    <a:pt x="104" y="208"/>
                    <a:pt x="91" y="228"/>
                  </a:cubicBezTo>
                  <a:cubicBezTo>
                    <a:pt x="128" y="269"/>
                    <a:pt x="128" y="269"/>
                    <a:pt x="128" y="269"/>
                  </a:cubicBezTo>
                  <a:cubicBezTo>
                    <a:pt x="119" y="283"/>
                    <a:pt x="111" y="298"/>
                    <a:pt x="103" y="314"/>
                  </a:cubicBezTo>
                  <a:cubicBezTo>
                    <a:pt x="49" y="301"/>
                    <a:pt x="49" y="301"/>
                    <a:pt x="49" y="301"/>
                  </a:cubicBezTo>
                  <a:cubicBezTo>
                    <a:pt x="39" y="323"/>
                    <a:pt x="30" y="345"/>
                    <a:pt x="23" y="369"/>
                  </a:cubicBezTo>
                  <a:cubicBezTo>
                    <a:pt x="71" y="396"/>
                    <a:pt x="71" y="396"/>
                    <a:pt x="71" y="396"/>
                  </a:cubicBezTo>
                  <a:cubicBezTo>
                    <a:pt x="67" y="413"/>
                    <a:pt x="63" y="429"/>
                    <a:pt x="60" y="446"/>
                  </a:cubicBezTo>
                  <a:cubicBezTo>
                    <a:pt x="5" y="450"/>
                    <a:pt x="5" y="450"/>
                    <a:pt x="5" y="450"/>
                  </a:cubicBezTo>
                  <a:cubicBezTo>
                    <a:pt x="2" y="473"/>
                    <a:pt x="0" y="497"/>
                    <a:pt x="0" y="521"/>
                  </a:cubicBezTo>
                  <a:cubicBezTo>
                    <a:pt x="0" y="521"/>
                    <a:pt x="0" y="522"/>
                    <a:pt x="0" y="523"/>
                  </a:cubicBezTo>
                  <a:cubicBezTo>
                    <a:pt x="55" y="535"/>
                    <a:pt x="55" y="535"/>
                    <a:pt x="55" y="535"/>
                  </a:cubicBezTo>
                  <a:cubicBezTo>
                    <a:pt x="55" y="552"/>
                    <a:pt x="57" y="568"/>
                    <a:pt x="59" y="585"/>
                  </a:cubicBezTo>
                  <a:cubicBezTo>
                    <a:pt x="7" y="605"/>
                    <a:pt x="7" y="605"/>
                    <a:pt x="7" y="605"/>
                  </a:cubicBezTo>
                  <a:cubicBezTo>
                    <a:pt x="11" y="629"/>
                    <a:pt x="17" y="653"/>
                    <a:pt x="24" y="676"/>
                  </a:cubicBezTo>
                  <a:cubicBezTo>
                    <a:pt x="79" y="672"/>
                    <a:pt x="79" y="672"/>
                    <a:pt x="79" y="672"/>
                  </a:cubicBezTo>
                  <a:cubicBezTo>
                    <a:pt x="85" y="687"/>
                    <a:pt x="91" y="703"/>
                    <a:pt x="98" y="718"/>
                  </a:cubicBezTo>
                  <a:cubicBezTo>
                    <a:pt x="54" y="752"/>
                    <a:pt x="54" y="752"/>
                    <a:pt x="54" y="752"/>
                  </a:cubicBezTo>
                  <a:cubicBezTo>
                    <a:pt x="65" y="774"/>
                    <a:pt x="78" y="795"/>
                    <a:pt x="92" y="815"/>
                  </a:cubicBezTo>
                  <a:cubicBezTo>
                    <a:pt x="143" y="795"/>
                    <a:pt x="143" y="795"/>
                    <a:pt x="143" y="795"/>
                  </a:cubicBezTo>
                  <a:cubicBezTo>
                    <a:pt x="153" y="808"/>
                    <a:pt x="163" y="821"/>
                    <a:pt x="174" y="833"/>
                  </a:cubicBezTo>
                  <a:cubicBezTo>
                    <a:pt x="143" y="878"/>
                    <a:pt x="143" y="878"/>
                    <a:pt x="143" y="878"/>
                  </a:cubicBezTo>
                  <a:cubicBezTo>
                    <a:pt x="160" y="896"/>
                    <a:pt x="178" y="913"/>
                    <a:pt x="197" y="928"/>
                  </a:cubicBezTo>
                  <a:cubicBezTo>
                    <a:pt x="240" y="893"/>
                    <a:pt x="240" y="893"/>
                    <a:pt x="240" y="893"/>
                  </a:cubicBezTo>
                  <a:cubicBezTo>
                    <a:pt x="253" y="903"/>
                    <a:pt x="267" y="912"/>
                    <a:pt x="280" y="921"/>
                  </a:cubicBezTo>
                  <a:cubicBezTo>
                    <a:pt x="264" y="974"/>
                    <a:pt x="264" y="974"/>
                    <a:pt x="264" y="974"/>
                  </a:cubicBezTo>
                  <a:cubicBezTo>
                    <a:pt x="285" y="986"/>
                    <a:pt x="307" y="996"/>
                    <a:pt x="331" y="1005"/>
                  </a:cubicBezTo>
                  <a:cubicBezTo>
                    <a:pt x="362" y="959"/>
                    <a:pt x="362" y="959"/>
                    <a:pt x="362" y="959"/>
                  </a:cubicBezTo>
                  <a:cubicBezTo>
                    <a:pt x="377" y="965"/>
                    <a:pt x="392" y="969"/>
                    <a:pt x="408" y="973"/>
                  </a:cubicBezTo>
                  <a:cubicBezTo>
                    <a:pt x="407" y="1029"/>
                    <a:pt x="407" y="1029"/>
                    <a:pt x="407" y="1029"/>
                  </a:cubicBezTo>
                  <a:cubicBezTo>
                    <a:pt x="431" y="1034"/>
                    <a:pt x="456" y="1038"/>
                    <a:pt x="481" y="1040"/>
                  </a:cubicBezTo>
                  <a:cubicBezTo>
                    <a:pt x="497" y="987"/>
                    <a:pt x="497" y="987"/>
                    <a:pt x="497" y="987"/>
                  </a:cubicBezTo>
                  <a:cubicBezTo>
                    <a:pt x="505" y="987"/>
                    <a:pt x="513" y="987"/>
                    <a:pt x="521" y="987"/>
                  </a:cubicBezTo>
                  <a:cubicBezTo>
                    <a:pt x="529" y="987"/>
                    <a:pt x="537" y="987"/>
                    <a:pt x="545" y="987"/>
                  </a:cubicBezTo>
                  <a:cubicBezTo>
                    <a:pt x="561" y="1040"/>
                    <a:pt x="561" y="1040"/>
                    <a:pt x="561" y="1040"/>
                  </a:cubicBezTo>
                  <a:cubicBezTo>
                    <a:pt x="586" y="1038"/>
                    <a:pt x="610" y="1034"/>
                    <a:pt x="634" y="1029"/>
                  </a:cubicBezTo>
                  <a:cubicBezTo>
                    <a:pt x="634" y="973"/>
                    <a:pt x="634" y="973"/>
                    <a:pt x="634" y="973"/>
                  </a:cubicBezTo>
                  <a:cubicBezTo>
                    <a:pt x="650" y="969"/>
                    <a:pt x="665" y="965"/>
                    <a:pt x="680" y="959"/>
                  </a:cubicBezTo>
                  <a:cubicBezTo>
                    <a:pt x="711" y="1005"/>
                    <a:pt x="711" y="1005"/>
                    <a:pt x="711" y="1005"/>
                  </a:cubicBezTo>
                  <a:cubicBezTo>
                    <a:pt x="734" y="996"/>
                    <a:pt x="756" y="986"/>
                    <a:pt x="778" y="974"/>
                  </a:cubicBezTo>
                  <a:cubicBezTo>
                    <a:pt x="761" y="921"/>
                    <a:pt x="761" y="921"/>
                    <a:pt x="761" y="921"/>
                  </a:cubicBezTo>
                  <a:cubicBezTo>
                    <a:pt x="775" y="912"/>
                    <a:pt x="788" y="903"/>
                    <a:pt x="801" y="893"/>
                  </a:cubicBezTo>
                  <a:cubicBezTo>
                    <a:pt x="845" y="928"/>
                    <a:pt x="845" y="928"/>
                    <a:pt x="845" y="928"/>
                  </a:cubicBezTo>
                  <a:cubicBezTo>
                    <a:pt x="864" y="913"/>
                    <a:pt x="882" y="896"/>
                    <a:pt x="899" y="878"/>
                  </a:cubicBezTo>
                  <a:cubicBezTo>
                    <a:pt x="867" y="833"/>
                    <a:pt x="867" y="833"/>
                    <a:pt x="867" y="833"/>
                  </a:cubicBezTo>
                  <a:cubicBezTo>
                    <a:pt x="878" y="821"/>
                    <a:pt x="889" y="808"/>
                    <a:pt x="898" y="795"/>
                  </a:cubicBezTo>
                  <a:cubicBezTo>
                    <a:pt x="950" y="815"/>
                    <a:pt x="950" y="815"/>
                    <a:pt x="950" y="815"/>
                  </a:cubicBezTo>
                  <a:cubicBezTo>
                    <a:pt x="964" y="795"/>
                    <a:pt x="976" y="774"/>
                    <a:pt x="987" y="752"/>
                  </a:cubicBezTo>
                  <a:cubicBezTo>
                    <a:pt x="944" y="718"/>
                    <a:pt x="944" y="718"/>
                    <a:pt x="944" y="718"/>
                  </a:cubicBezTo>
                  <a:cubicBezTo>
                    <a:pt x="951" y="703"/>
                    <a:pt x="957" y="687"/>
                    <a:pt x="962" y="672"/>
                  </a:cubicBezTo>
                  <a:cubicBezTo>
                    <a:pt x="1018" y="676"/>
                    <a:pt x="1018" y="676"/>
                    <a:pt x="1018" y="676"/>
                  </a:cubicBezTo>
                  <a:cubicBezTo>
                    <a:pt x="1025" y="653"/>
                    <a:pt x="1030" y="629"/>
                    <a:pt x="1034" y="605"/>
                  </a:cubicBezTo>
                  <a:cubicBezTo>
                    <a:pt x="983" y="585"/>
                    <a:pt x="983" y="585"/>
                    <a:pt x="983" y="585"/>
                  </a:cubicBezTo>
                  <a:cubicBezTo>
                    <a:pt x="985" y="568"/>
                    <a:pt x="986" y="552"/>
                    <a:pt x="987" y="535"/>
                  </a:cubicBezTo>
                  <a:lnTo>
                    <a:pt x="1041" y="523"/>
                  </a:lnTo>
                  <a:close/>
                  <a:moveTo>
                    <a:pt x="521" y="906"/>
                  </a:moveTo>
                  <a:cubicBezTo>
                    <a:pt x="308" y="906"/>
                    <a:pt x="135" y="733"/>
                    <a:pt x="135" y="520"/>
                  </a:cubicBezTo>
                  <a:cubicBezTo>
                    <a:pt x="135" y="307"/>
                    <a:pt x="308" y="134"/>
                    <a:pt x="521" y="134"/>
                  </a:cubicBezTo>
                  <a:cubicBezTo>
                    <a:pt x="734" y="134"/>
                    <a:pt x="907" y="307"/>
                    <a:pt x="907" y="520"/>
                  </a:cubicBezTo>
                  <a:cubicBezTo>
                    <a:pt x="907" y="733"/>
                    <a:pt x="734" y="906"/>
                    <a:pt x="521" y="906"/>
                  </a:cubicBezTo>
                  <a:close/>
                </a:path>
              </a:pathLst>
            </a:custGeom>
            <a:solidFill>
              <a:srgbClr val="2ECCE4"/>
            </a:solidFill>
            <a:ln>
              <a:noFill/>
            </a:ln>
            <a:effectLst>
              <a:outerShdw blurRad="1231900" sx="84000" rotWithShape="0" algn="tl" dir="2700000" dist="1130300" sy="84000">
                <a:srgbClr val="000000">
                  <a:alpha val="98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680" name="Google Shape;680;p96"/>
            <p:cNvSpPr/>
            <p:nvPr/>
          </p:nvSpPr>
          <p:spPr>
            <a:xfrm>
              <a:off x="5453852" y="3698075"/>
              <a:ext cx="959400" cy="959400"/>
            </a:xfrm>
            <a:prstGeom prst="ellipse">
              <a:avLst/>
            </a:prstGeom>
            <a:solidFill>
              <a:srgbClr val="2ECCE4"/>
            </a:solidFill>
            <a:ln>
              <a:noFill/>
            </a:ln>
            <a:effectLst>
              <a:outerShdw blurRad="1231900" sx="84000" rotWithShape="0" algn="tl" dir="2700000" dist="1130300" sy="84000">
                <a:srgbClr val="000000">
                  <a:alpha val="98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grpSp>
      <p:grpSp>
        <p:nvGrpSpPr>
          <p:cNvPr id="681" name="Google Shape;681;p96"/>
          <p:cNvGrpSpPr/>
          <p:nvPr/>
        </p:nvGrpSpPr>
        <p:grpSpPr>
          <a:xfrm>
            <a:off x="5291051" y="2578749"/>
            <a:ext cx="991886" cy="989556"/>
            <a:chOff x="7054734" y="3438332"/>
            <a:chExt cx="1322515" cy="1319408"/>
          </a:xfrm>
        </p:grpSpPr>
        <p:sp>
          <p:nvSpPr>
            <p:cNvPr id="682" name="Google Shape;682;p96"/>
            <p:cNvSpPr/>
            <p:nvPr/>
          </p:nvSpPr>
          <p:spPr>
            <a:xfrm>
              <a:off x="7054734" y="3438332"/>
              <a:ext cx="1322515" cy="1319408"/>
            </a:xfrm>
            <a:custGeom>
              <a:rect b="b" l="l" r="r" t="t"/>
              <a:pathLst>
                <a:path extrusionOk="0" h="817" w="819">
                  <a:moveTo>
                    <a:pt x="761" y="425"/>
                  </a:moveTo>
                  <a:cubicBezTo>
                    <a:pt x="819" y="409"/>
                    <a:pt x="819" y="409"/>
                    <a:pt x="819" y="409"/>
                  </a:cubicBezTo>
                  <a:cubicBezTo>
                    <a:pt x="819" y="387"/>
                    <a:pt x="818" y="366"/>
                    <a:pt x="814" y="345"/>
                  </a:cubicBezTo>
                  <a:cubicBezTo>
                    <a:pt x="754" y="340"/>
                    <a:pt x="754" y="340"/>
                    <a:pt x="754" y="340"/>
                  </a:cubicBezTo>
                  <a:cubicBezTo>
                    <a:pt x="751" y="325"/>
                    <a:pt x="748" y="311"/>
                    <a:pt x="743" y="297"/>
                  </a:cubicBezTo>
                  <a:cubicBezTo>
                    <a:pt x="791" y="260"/>
                    <a:pt x="791" y="260"/>
                    <a:pt x="791" y="260"/>
                  </a:cubicBezTo>
                  <a:cubicBezTo>
                    <a:pt x="783" y="241"/>
                    <a:pt x="774" y="222"/>
                    <a:pt x="764" y="204"/>
                  </a:cubicBezTo>
                  <a:cubicBezTo>
                    <a:pt x="706" y="220"/>
                    <a:pt x="706" y="220"/>
                    <a:pt x="706" y="220"/>
                  </a:cubicBezTo>
                  <a:cubicBezTo>
                    <a:pt x="698" y="207"/>
                    <a:pt x="688" y="195"/>
                    <a:pt x="678" y="183"/>
                  </a:cubicBezTo>
                  <a:cubicBezTo>
                    <a:pt x="710" y="132"/>
                    <a:pt x="710" y="132"/>
                    <a:pt x="710" y="132"/>
                  </a:cubicBezTo>
                  <a:cubicBezTo>
                    <a:pt x="696" y="116"/>
                    <a:pt x="681" y="102"/>
                    <a:pt x="664" y="89"/>
                  </a:cubicBezTo>
                  <a:cubicBezTo>
                    <a:pt x="617" y="126"/>
                    <a:pt x="617" y="126"/>
                    <a:pt x="617" y="126"/>
                  </a:cubicBezTo>
                  <a:cubicBezTo>
                    <a:pt x="604" y="116"/>
                    <a:pt x="591" y="108"/>
                    <a:pt x="577" y="100"/>
                  </a:cubicBezTo>
                  <a:cubicBezTo>
                    <a:pt x="588" y="41"/>
                    <a:pt x="588" y="41"/>
                    <a:pt x="588" y="41"/>
                  </a:cubicBezTo>
                  <a:cubicBezTo>
                    <a:pt x="569" y="32"/>
                    <a:pt x="550" y="24"/>
                    <a:pt x="530" y="18"/>
                  </a:cubicBezTo>
                  <a:cubicBezTo>
                    <a:pt x="499" y="70"/>
                    <a:pt x="499" y="70"/>
                    <a:pt x="499" y="70"/>
                  </a:cubicBezTo>
                  <a:cubicBezTo>
                    <a:pt x="483" y="66"/>
                    <a:pt x="468" y="63"/>
                    <a:pt x="452" y="61"/>
                  </a:cubicBezTo>
                  <a:cubicBezTo>
                    <a:pt x="441" y="2"/>
                    <a:pt x="441" y="2"/>
                    <a:pt x="441" y="2"/>
                  </a:cubicBezTo>
                  <a:cubicBezTo>
                    <a:pt x="431" y="1"/>
                    <a:pt x="420" y="0"/>
                    <a:pt x="410" y="0"/>
                  </a:cubicBezTo>
                  <a:cubicBezTo>
                    <a:pt x="399" y="0"/>
                    <a:pt x="389" y="1"/>
                    <a:pt x="379" y="2"/>
                  </a:cubicBezTo>
                  <a:cubicBezTo>
                    <a:pt x="368" y="61"/>
                    <a:pt x="368" y="61"/>
                    <a:pt x="368" y="61"/>
                  </a:cubicBezTo>
                  <a:cubicBezTo>
                    <a:pt x="352" y="63"/>
                    <a:pt x="336" y="66"/>
                    <a:pt x="321" y="70"/>
                  </a:cubicBezTo>
                  <a:cubicBezTo>
                    <a:pt x="289" y="18"/>
                    <a:pt x="289" y="18"/>
                    <a:pt x="289" y="18"/>
                  </a:cubicBezTo>
                  <a:cubicBezTo>
                    <a:pt x="269" y="24"/>
                    <a:pt x="250" y="32"/>
                    <a:pt x="231" y="41"/>
                  </a:cubicBezTo>
                  <a:cubicBezTo>
                    <a:pt x="243" y="100"/>
                    <a:pt x="243" y="100"/>
                    <a:pt x="243" y="100"/>
                  </a:cubicBezTo>
                  <a:cubicBezTo>
                    <a:pt x="229" y="108"/>
                    <a:pt x="216" y="116"/>
                    <a:pt x="203" y="126"/>
                  </a:cubicBezTo>
                  <a:cubicBezTo>
                    <a:pt x="155" y="89"/>
                    <a:pt x="155" y="89"/>
                    <a:pt x="155" y="89"/>
                  </a:cubicBezTo>
                  <a:cubicBezTo>
                    <a:pt x="139" y="102"/>
                    <a:pt x="123" y="116"/>
                    <a:pt x="109" y="132"/>
                  </a:cubicBezTo>
                  <a:cubicBezTo>
                    <a:pt x="141" y="183"/>
                    <a:pt x="141" y="183"/>
                    <a:pt x="141" y="183"/>
                  </a:cubicBezTo>
                  <a:cubicBezTo>
                    <a:pt x="131" y="195"/>
                    <a:pt x="122" y="207"/>
                    <a:pt x="114" y="220"/>
                  </a:cubicBezTo>
                  <a:cubicBezTo>
                    <a:pt x="56" y="204"/>
                    <a:pt x="56" y="204"/>
                    <a:pt x="56" y="204"/>
                  </a:cubicBezTo>
                  <a:cubicBezTo>
                    <a:pt x="45" y="222"/>
                    <a:pt x="36" y="241"/>
                    <a:pt x="28" y="260"/>
                  </a:cubicBezTo>
                  <a:cubicBezTo>
                    <a:pt x="77" y="297"/>
                    <a:pt x="77" y="297"/>
                    <a:pt x="77" y="297"/>
                  </a:cubicBezTo>
                  <a:cubicBezTo>
                    <a:pt x="72" y="311"/>
                    <a:pt x="68" y="325"/>
                    <a:pt x="65" y="340"/>
                  </a:cubicBezTo>
                  <a:cubicBezTo>
                    <a:pt x="5" y="345"/>
                    <a:pt x="5" y="345"/>
                    <a:pt x="5" y="345"/>
                  </a:cubicBezTo>
                  <a:cubicBezTo>
                    <a:pt x="2" y="366"/>
                    <a:pt x="0" y="387"/>
                    <a:pt x="0" y="409"/>
                  </a:cubicBezTo>
                  <a:cubicBezTo>
                    <a:pt x="58" y="425"/>
                    <a:pt x="58" y="425"/>
                    <a:pt x="58" y="425"/>
                  </a:cubicBezTo>
                  <a:cubicBezTo>
                    <a:pt x="59" y="440"/>
                    <a:pt x="61" y="455"/>
                    <a:pt x="63" y="469"/>
                  </a:cubicBezTo>
                  <a:cubicBezTo>
                    <a:pt x="9" y="495"/>
                    <a:pt x="9" y="495"/>
                    <a:pt x="9" y="495"/>
                  </a:cubicBezTo>
                  <a:cubicBezTo>
                    <a:pt x="14" y="517"/>
                    <a:pt x="20" y="537"/>
                    <a:pt x="27" y="557"/>
                  </a:cubicBezTo>
                  <a:cubicBezTo>
                    <a:pt x="88" y="551"/>
                    <a:pt x="88" y="551"/>
                    <a:pt x="88" y="551"/>
                  </a:cubicBezTo>
                  <a:cubicBezTo>
                    <a:pt x="93" y="564"/>
                    <a:pt x="100" y="577"/>
                    <a:pt x="107" y="589"/>
                  </a:cubicBezTo>
                  <a:cubicBezTo>
                    <a:pt x="66" y="633"/>
                    <a:pt x="66" y="633"/>
                    <a:pt x="66" y="633"/>
                  </a:cubicBezTo>
                  <a:cubicBezTo>
                    <a:pt x="78" y="652"/>
                    <a:pt x="92" y="669"/>
                    <a:pt x="106" y="685"/>
                  </a:cubicBezTo>
                  <a:cubicBezTo>
                    <a:pt x="160" y="658"/>
                    <a:pt x="160" y="658"/>
                    <a:pt x="160" y="658"/>
                  </a:cubicBezTo>
                  <a:cubicBezTo>
                    <a:pt x="170" y="668"/>
                    <a:pt x="180" y="677"/>
                    <a:pt x="191" y="685"/>
                  </a:cubicBezTo>
                  <a:cubicBezTo>
                    <a:pt x="169" y="741"/>
                    <a:pt x="169" y="741"/>
                    <a:pt x="169" y="741"/>
                  </a:cubicBezTo>
                  <a:cubicBezTo>
                    <a:pt x="187" y="754"/>
                    <a:pt x="205" y="766"/>
                    <a:pt x="225" y="776"/>
                  </a:cubicBezTo>
                  <a:cubicBezTo>
                    <a:pt x="265" y="731"/>
                    <a:pt x="265" y="731"/>
                    <a:pt x="265" y="731"/>
                  </a:cubicBezTo>
                  <a:cubicBezTo>
                    <a:pt x="278" y="736"/>
                    <a:pt x="291" y="741"/>
                    <a:pt x="304" y="745"/>
                  </a:cubicBezTo>
                  <a:cubicBezTo>
                    <a:pt x="303" y="806"/>
                    <a:pt x="303" y="806"/>
                    <a:pt x="303" y="806"/>
                  </a:cubicBezTo>
                  <a:cubicBezTo>
                    <a:pt x="324" y="811"/>
                    <a:pt x="346" y="815"/>
                    <a:pt x="368" y="817"/>
                  </a:cubicBezTo>
                  <a:cubicBezTo>
                    <a:pt x="389" y="761"/>
                    <a:pt x="389" y="761"/>
                    <a:pt x="389" y="761"/>
                  </a:cubicBezTo>
                  <a:cubicBezTo>
                    <a:pt x="396" y="761"/>
                    <a:pt x="403" y="762"/>
                    <a:pt x="410" y="762"/>
                  </a:cubicBezTo>
                  <a:cubicBezTo>
                    <a:pt x="417" y="762"/>
                    <a:pt x="423" y="761"/>
                    <a:pt x="430" y="761"/>
                  </a:cubicBezTo>
                  <a:cubicBezTo>
                    <a:pt x="451" y="817"/>
                    <a:pt x="451" y="817"/>
                    <a:pt x="451" y="817"/>
                  </a:cubicBezTo>
                  <a:cubicBezTo>
                    <a:pt x="474" y="815"/>
                    <a:pt x="495" y="811"/>
                    <a:pt x="516" y="806"/>
                  </a:cubicBezTo>
                  <a:cubicBezTo>
                    <a:pt x="516" y="745"/>
                    <a:pt x="516" y="745"/>
                    <a:pt x="516" y="745"/>
                  </a:cubicBezTo>
                  <a:cubicBezTo>
                    <a:pt x="529" y="741"/>
                    <a:pt x="542" y="736"/>
                    <a:pt x="554" y="731"/>
                  </a:cubicBezTo>
                  <a:cubicBezTo>
                    <a:pt x="594" y="776"/>
                    <a:pt x="594" y="776"/>
                    <a:pt x="594" y="776"/>
                  </a:cubicBezTo>
                  <a:cubicBezTo>
                    <a:pt x="614" y="766"/>
                    <a:pt x="633" y="754"/>
                    <a:pt x="650" y="741"/>
                  </a:cubicBezTo>
                  <a:cubicBezTo>
                    <a:pt x="628" y="685"/>
                    <a:pt x="628" y="685"/>
                    <a:pt x="628" y="685"/>
                  </a:cubicBezTo>
                  <a:cubicBezTo>
                    <a:pt x="639" y="677"/>
                    <a:pt x="649" y="668"/>
                    <a:pt x="659" y="658"/>
                  </a:cubicBezTo>
                  <a:cubicBezTo>
                    <a:pt x="713" y="685"/>
                    <a:pt x="713" y="685"/>
                    <a:pt x="713" y="685"/>
                  </a:cubicBezTo>
                  <a:cubicBezTo>
                    <a:pt x="728" y="669"/>
                    <a:pt x="741" y="652"/>
                    <a:pt x="753" y="633"/>
                  </a:cubicBezTo>
                  <a:cubicBezTo>
                    <a:pt x="712" y="589"/>
                    <a:pt x="712" y="589"/>
                    <a:pt x="712" y="589"/>
                  </a:cubicBezTo>
                  <a:cubicBezTo>
                    <a:pt x="719" y="577"/>
                    <a:pt x="726" y="564"/>
                    <a:pt x="732" y="551"/>
                  </a:cubicBezTo>
                  <a:cubicBezTo>
                    <a:pt x="792" y="557"/>
                    <a:pt x="792" y="557"/>
                    <a:pt x="792" y="557"/>
                  </a:cubicBezTo>
                  <a:cubicBezTo>
                    <a:pt x="800" y="537"/>
                    <a:pt x="806" y="517"/>
                    <a:pt x="810" y="495"/>
                  </a:cubicBezTo>
                  <a:cubicBezTo>
                    <a:pt x="756" y="469"/>
                    <a:pt x="756" y="469"/>
                    <a:pt x="756" y="469"/>
                  </a:cubicBezTo>
                  <a:cubicBezTo>
                    <a:pt x="759" y="455"/>
                    <a:pt x="760" y="440"/>
                    <a:pt x="761" y="425"/>
                  </a:cubicBezTo>
                  <a:close/>
                  <a:moveTo>
                    <a:pt x="410" y="704"/>
                  </a:moveTo>
                  <a:cubicBezTo>
                    <a:pt x="247" y="704"/>
                    <a:pt x="114" y="572"/>
                    <a:pt x="114" y="409"/>
                  </a:cubicBezTo>
                  <a:cubicBezTo>
                    <a:pt x="114" y="246"/>
                    <a:pt x="247" y="114"/>
                    <a:pt x="410" y="114"/>
                  </a:cubicBezTo>
                  <a:cubicBezTo>
                    <a:pt x="573" y="114"/>
                    <a:pt x="705" y="246"/>
                    <a:pt x="705" y="409"/>
                  </a:cubicBezTo>
                  <a:cubicBezTo>
                    <a:pt x="705" y="572"/>
                    <a:pt x="573" y="704"/>
                    <a:pt x="410" y="704"/>
                  </a:cubicBezTo>
                  <a:close/>
                </a:path>
              </a:pathLst>
            </a:custGeom>
            <a:solidFill>
              <a:srgbClr val="CC56C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683" name="Google Shape;683;p96"/>
            <p:cNvSpPr/>
            <p:nvPr/>
          </p:nvSpPr>
          <p:spPr>
            <a:xfrm>
              <a:off x="7327930" y="3712562"/>
              <a:ext cx="776100" cy="777300"/>
            </a:xfrm>
            <a:prstGeom prst="ellipse">
              <a:avLst/>
            </a:prstGeom>
            <a:solidFill>
              <a:srgbClr val="CC56C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grpSp>
      <p:sp>
        <p:nvSpPr>
          <p:cNvPr id="684" name="Google Shape;684;p96"/>
          <p:cNvSpPr/>
          <p:nvPr/>
        </p:nvSpPr>
        <p:spPr>
          <a:xfrm>
            <a:off x="2892831" y="2740182"/>
            <a:ext cx="589853" cy="597615"/>
          </a:xfrm>
          <a:custGeom>
            <a:rect b="b" l="l" r="r" t="t"/>
            <a:pathLst>
              <a:path extrusionOk="0" h="494" w="487">
                <a:moveTo>
                  <a:pt x="487" y="277"/>
                </a:moveTo>
                <a:cubicBezTo>
                  <a:pt x="487" y="213"/>
                  <a:pt x="487" y="213"/>
                  <a:pt x="487" y="213"/>
                </a:cubicBezTo>
                <a:cubicBezTo>
                  <a:pt x="439" y="206"/>
                  <a:pt x="439" y="206"/>
                  <a:pt x="439" y="206"/>
                </a:cubicBezTo>
                <a:cubicBezTo>
                  <a:pt x="435" y="186"/>
                  <a:pt x="428" y="166"/>
                  <a:pt x="418" y="149"/>
                </a:cubicBezTo>
                <a:cubicBezTo>
                  <a:pt x="449" y="113"/>
                  <a:pt x="449" y="113"/>
                  <a:pt x="449" y="113"/>
                </a:cubicBezTo>
                <a:cubicBezTo>
                  <a:pt x="408" y="63"/>
                  <a:pt x="408" y="63"/>
                  <a:pt x="408" y="63"/>
                </a:cubicBezTo>
                <a:cubicBezTo>
                  <a:pt x="366" y="89"/>
                  <a:pt x="366" y="89"/>
                  <a:pt x="366" y="89"/>
                </a:cubicBezTo>
                <a:cubicBezTo>
                  <a:pt x="350" y="77"/>
                  <a:pt x="332" y="67"/>
                  <a:pt x="313" y="59"/>
                </a:cubicBezTo>
                <a:cubicBezTo>
                  <a:pt x="314" y="11"/>
                  <a:pt x="314" y="11"/>
                  <a:pt x="314" y="11"/>
                </a:cubicBezTo>
                <a:cubicBezTo>
                  <a:pt x="251" y="0"/>
                  <a:pt x="251" y="0"/>
                  <a:pt x="251" y="0"/>
                </a:cubicBezTo>
                <a:cubicBezTo>
                  <a:pt x="235" y="47"/>
                  <a:pt x="235" y="47"/>
                  <a:pt x="235" y="47"/>
                </a:cubicBezTo>
                <a:cubicBezTo>
                  <a:pt x="214" y="48"/>
                  <a:pt x="195" y="52"/>
                  <a:pt x="176" y="59"/>
                </a:cubicBezTo>
                <a:cubicBezTo>
                  <a:pt x="145" y="20"/>
                  <a:pt x="145" y="20"/>
                  <a:pt x="145" y="20"/>
                </a:cubicBezTo>
                <a:cubicBezTo>
                  <a:pt x="90" y="52"/>
                  <a:pt x="90" y="52"/>
                  <a:pt x="90" y="52"/>
                </a:cubicBezTo>
                <a:cubicBezTo>
                  <a:pt x="108" y="100"/>
                  <a:pt x="108" y="100"/>
                  <a:pt x="108" y="100"/>
                </a:cubicBezTo>
                <a:cubicBezTo>
                  <a:pt x="94" y="113"/>
                  <a:pt x="81" y="128"/>
                  <a:pt x="71" y="145"/>
                </a:cubicBezTo>
                <a:cubicBezTo>
                  <a:pt x="22" y="135"/>
                  <a:pt x="22" y="135"/>
                  <a:pt x="22" y="135"/>
                </a:cubicBezTo>
                <a:cubicBezTo>
                  <a:pt x="0" y="196"/>
                  <a:pt x="0" y="196"/>
                  <a:pt x="0" y="196"/>
                </a:cubicBezTo>
                <a:cubicBezTo>
                  <a:pt x="45" y="220"/>
                  <a:pt x="45" y="220"/>
                  <a:pt x="45" y="220"/>
                </a:cubicBezTo>
                <a:cubicBezTo>
                  <a:pt x="44" y="229"/>
                  <a:pt x="43" y="238"/>
                  <a:pt x="43" y="247"/>
                </a:cubicBezTo>
                <a:cubicBezTo>
                  <a:pt x="43" y="258"/>
                  <a:pt x="44" y="268"/>
                  <a:pt x="46" y="279"/>
                </a:cubicBezTo>
                <a:cubicBezTo>
                  <a:pt x="1" y="303"/>
                  <a:pt x="1" y="303"/>
                  <a:pt x="1" y="303"/>
                </a:cubicBezTo>
                <a:cubicBezTo>
                  <a:pt x="23" y="363"/>
                  <a:pt x="23" y="363"/>
                  <a:pt x="23" y="363"/>
                </a:cubicBezTo>
                <a:cubicBezTo>
                  <a:pt x="74" y="353"/>
                  <a:pt x="74" y="353"/>
                  <a:pt x="74" y="353"/>
                </a:cubicBezTo>
                <a:cubicBezTo>
                  <a:pt x="84" y="370"/>
                  <a:pt x="97" y="385"/>
                  <a:pt x="112" y="398"/>
                </a:cubicBezTo>
                <a:cubicBezTo>
                  <a:pt x="93" y="445"/>
                  <a:pt x="93" y="445"/>
                  <a:pt x="93" y="445"/>
                </a:cubicBezTo>
                <a:cubicBezTo>
                  <a:pt x="149" y="477"/>
                  <a:pt x="149" y="477"/>
                  <a:pt x="149" y="477"/>
                </a:cubicBezTo>
                <a:cubicBezTo>
                  <a:pt x="181" y="437"/>
                  <a:pt x="181" y="437"/>
                  <a:pt x="181" y="437"/>
                </a:cubicBezTo>
                <a:cubicBezTo>
                  <a:pt x="199" y="443"/>
                  <a:pt x="219" y="446"/>
                  <a:pt x="239" y="447"/>
                </a:cubicBezTo>
                <a:cubicBezTo>
                  <a:pt x="255" y="494"/>
                  <a:pt x="255" y="494"/>
                  <a:pt x="255" y="494"/>
                </a:cubicBezTo>
                <a:cubicBezTo>
                  <a:pt x="318" y="483"/>
                  <a:pt x="318" y="483"/>
                  <a:pt x="318" y="483"/>
                </a:cubicBezTo>
                <a:cubicBezTo>
                  <a:pt x="317" y="433"/>
                  <a:pt x="317" y="433"/>
                  <a:pt x="317" y="433"/>
                </a:cubicBezTo>
                <a:cubicBezTo>
                  <a:pt x="336" y="426"/>
                  <a:pt x="353" y="415"/>
                  <a:pt x="369" y="403"/>
                </a:cubicBezTo>
                <a:cubicBezTo>
                  <a:pt x="411" y="428"/>
                  <a:pt x="411" y="428"/>
                  <a:pt x="411" y="428"/>
                </a:cubicBezTo>
                <a:cubicBezTo>
                  <a:pt x="452" y="379"/>
                  <a:pt x="452" y="379"/>
                  <a:pt x="452" y="379"/>
                </a:cubicBezTo>
                <a:cubicBezTo>
                  <a:pt x="419" y="342"/>
                  <a:pt x="419" y="342"/>
                  <a:pt x="419" y="342"/>
                </a:cubicBezTo>
                <a:cubicBezTo>
                  <a:pt x="429" y="324"/>
                  <a:pt x="436" y="305"/>
                  <a:pt x="440" y="285"/>
                </a:cubicBezTo>
                <a:lnTo>
                  <a:pt x="487" y="277"/>
                </a:lnTo>
                <a:close/>
                <a:moveTo>
                  <a:pt x="243" y="393"/>
                </a:moveTo>
                <a:cubicBezTo>
                  <a:pt x="163" y="393"/>
                  <a:pt x="97" y="328"/>
                  <a:pt x="97" y="247"/>
                </a:cubicBezTo>
                <a:cubicBezTo>
                  <a:pt x="97" y="166"/>
                  <a:pt x="163" y="101"/>
                  <a:pt x="243" y="101"/>
                </a:cubicBezTo>
                <a:cubicBezTo>
                  <a:pt x="324" y="101"/>
                  <a:pt x="390" y="166"/>
                  <a:pt x="390" y="247"/>
                </a:cubicBezTo>
                <a:cubicBezTo>
                  <a:pt x="390" y="328"/>
                  <a:pt x="324" y="393"/>
                  <a:pt x="243" y="393"/>
                </a:cubicBezTo>
                <a:close/>
              </a:path>
            </a:pathLst>
          </a:custGeom>
          <a:solidFill>
            <a:srgbClr val="8068A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685" name="Google Shape;685;p96"/>
          <p:cNvSpPr/>
          <p:nvPr/>
        </p:nvSpPr>
        <p:spPr>
          <a:xfrm>
            <a:off x="3055041" y="2905496"/>
            <a:ext cx="265500" cy="267075"/>
          </a:xfrm>
          <a:prstGeom prst="ellipse">
            <a:avLst/>
          </a:prstGeom>
          <a:solidFill>
            <a:srgbClr val="8068A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686" name="Google Shape;686;p96"/>
          <p:cNvSpPr txBox="1"/>
          <p:nvPr/>
        </p:nvSpPr>
        <p:spPr>
          <a:xfrm>
            <a:off x="1739849" y="312278"/>
            <a:ext cx="5921550" cy="5310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Font typeface="Arial"/>
              <a:buNone/>
            </a:pPr>
            <a:r>
              <a:rPr lang="en" sz="3300">
                <a:solidFill>
                  <a:schemeClr val="lt1"/>
                </a:solidFill>
                <a:latin typeface="Roboto"/>
                <a:ea typeface="Roboto"/>
                <a:cs typeface="Roboto"/>
                <a:sym typeface="Roboto"/>
              </a:rPr>
              <a:t>PROJECT </a:t>
            </a:r>
            <a:r>
              <a:rPr b="1" lang="en" sz="3300">
                <a:solidFill>
                  <a:schemeClr val="lt1"/>
                </a:solidFill>
                <a:latin typeface="Roboto"/>
                <a:ea typeface="Roboto"/>
                <a:cs typeface="Roboto"/>
                <a:sym typeface="Roboto"/>
              </a:rPr>
              <a:t>OVERVIEW</a:t>
            </a:r>
            <a:endParaRPr b="1" sz="1100">
              <a:solidFill>
                <a:schemeClr val="dk1"/>
              </a:solidFill>
            </a:endParaRPr>
          </a:p>
          <a:p>
            <a:pPr indent="0" lvl="0" marL="0" marR="0" rtl="0" algn="ctr">
              <a:spcBef>
                <a:spcPts val="0"/>
              </a:spcBef>
              <a:spcAft>
                <a:spcPts val="0"/>
              </a:spcAft>
              <a:buNone/>
            </a:pPr>
            <a:r>
              <a:t/>
            </a:r>
            <a:endParaRPr sz="3000">
              <a:solidFill>
                <a:srgbClr val="FFFFFF"/>
              </a:solidFill>
              <a:latin typeface="Roboto"/>
              <a:ea typeface="Roboto"/>
              <a:cs typeface="Roboto"/>
              <a:sym typeface="Roboto"/>
            </a:endParaRPr>
          </a:p>
        </p:txBody>
      </p:sp>
      <p:sp>
        <p:nvSpPr>
          <p:cNvPr id="687" name="Google Shape;687;p96"/>
          <p:cNvSpPr txBox="1"/>
          <p:nvPr/>
        </p:nvSpPr>
        <p:spPr>
          <a:xfrm>
            <a:off x="3017889" y="875903"/>
            <a:ext cx="3108150" cy="311625"/>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Font typeface="Arial"/>
              <a:buNone/>
            </a:pPr>
            <a:r>
              <a:rPr lang="en" sz="1200">
                <a:solidFill>
                  <a:srgbClr val="F2F2F2"/>
                </a:solidFill>
                <a:latin typeface="Quattrocento Sans"/>
                <a:ea typeface="Quattrocento Sans"/>
                <a:cs typeface="Quattrocento Sans"/>
                <a:sym typeface="Quattrocento Sans"/>
              </a:rPr>
              <a:t>IMPORTANT DATA MINING STEPS</a:t>
            </a:r>
            <a:endParaRPr sz="1400">
              <a:solidFill>
                <a:schemeClr val="dk1"/>
              </a:solidFill>
            </a:endParaRPr>
          </a:p>
          <a:p>
            <a:pPr indent="0" lvl="0" marL="0" marR="0" rtl="0" algn="ctr">
              <a:spcBef>
                <a:spcPts val="0"/>
              </a:spcBef>
              <a:spcAft>
                <a:spcPts val="0"/>
              </a:spcAft>
              <a:buNone/>
            </a:pPr>
            <a:r>
              <a:t/>
            </a:r>
            <a:endParaRPr sz="800">
              <a:solidFill>
                <a:srgbClr val="F2F2F2"/>
              </a:solidFill>
              <a:latin typeface="Quattrocento Sans"/>
              <a:ea typeface="Quattrocento Sans"/>
              <a:cs typeface="Quattrocento Sans"/>
              <a:sym typeface="Quattrocento Sans"/>
            </a:endParaRPr>
          </a:p>
        </p:txBody>
      </p:sp>
      <p:sp>
        <p:nvSpPr>
          <p:cNvPr id="688" name="Google Shape;688;p96"/>
          <p:cNvSpPr/>
          <p:nvPr/>
        </p:nvSpPr>
        <p:spPr>
          <a:xfrm>
            <a:off x="4155583" y="1477431"/>
            <a:ext cx="1006631" cy="1001974"/>
          </a:xfrm>
          <a:custGeom>
            <a:rect b="b" l="l" r="r" t="t"/>
            <a:pathLst>
              <a:path extrusionOk="0" h="828" w="831">
                <a:moveTo>
                  <a:pt x="824" y="496"/>
                </a:moveTo>
                <a:cubicBezTo>
                  <a:pt x="828" y="476"/>
                  <a:pt x="830" y="456"/>
                  <a:pt x="831" y="435"/>
                </a:cubicBezTo>
                <a:cubicBezTo>
                  <a:pt x="761" y="413"/>
                  <a:pt x="761" y="413"/>
                  <a:pt x="761" y="413"/>
                </a:cubicBezTo>
                <a:cubicBezTo>
                  <a:pt x="760" y="394"/>
                  <a:pt x="759" y="376"/>
                  <a:pt x="756" y="359"/>
                </a:cubicBezTo>
                <a:cubicBezTo>
                  <a:pt x="821" y="322"/>
                  <a:pt x="821" y="322"/>
                  <a:pt x="821" y="322"/>
                </a:cubicBezTo>
                <a:cubicBezTo>
                  <a:pt x="816" y="302"/>
                  <a:pt x="810" y="283"/>
                  <a:pt x="803" y="264"/>
                </a:cubicBezTo>
                <a:cubicBezTo>
                  <a:pt x="730" y="273"/>
                  <a:pt x="730" y="273"/>
                  <a:pt x="730" y="273"/>
                </a:cubicBezTo>
                <a:cubicBezTo>
                  <a:pt x="722" y="256"/>
                  <a:pt x="713" y="239"/>
                  <a:pt x="702" y="224"/>
                </a:cubicBezTo>
                <a:cubicBezTo>
                  <a:pt x="747" y="164"/>
                  <a:pt x="747" y="164"/>
                  <a:pt x="747" y="164"/>
                </a:cubicBezTo>
                <a:cubicBezTo>
                  <a:pt x="735" y="148"/>
                  <a:pt x="721" y="133"/>
                  <a:pt x="707" y="119"/>
                </a:cubicBezTo>
                <a:cubicBezTo>
                  <a:pt x="644" y="157"/>
                  <a:pt x="644" y="157"/>
                  <a:pt x="644" y="157"/>
                </a:cubicBezTo>
                <a:cubicBezTo>
                  <a:pt x="629" y="144"/>
                  <a:pt x="614" y="133"/>
                  <a:pt x="597" y="122"/>
                </a:cubicBezTo>
                <a:cubicBezTo>
                  <a:pt x="613" y="50"/>
                  <a:pt x="613" y="50"/>
                  <a:pt x="613" y="50"/>
                </a:cubicBezTo>
                <a:cubicBezTo>
                  <a:pt x="596" y="40"/>
                  <a:pt x="578" y="32"/>
                  <a:pt x="560" y="26"/>
                </a:cubicBezTo>
                <a:cubicBezTo>
                  <a:pt x="517" y="86"/>
                  <a:pt x="517" y="86"/>
                  <a:pt x="517" y="86"/>
                </a:cubicBezTo>
                <a:cubicBezTo>
                  <a:pt x="498" y="80"/>
                  <a:pt x="479" y="76"/>
                  <a:pt x="460" y="73"/>
                </a:cubicBezTo>
                <a:cubicBezTo>
                  <a:pt x="445" y="1"/>
                  <a:pt x="445" y="1"/>
                  <a:pt x="445" y="1"/>
                </a:cubicBezTo>
                <a:cubicBezTo>
                  <a:pt x="435" y="0"/>
                  <a:pt x="425" y="0"/>
                  <a:pt x="416" y="0"/>
                </a:cubicBezTo>
                <a:cubicBezTo>
                  <a:pt x="406" y="0"/>
                  <a:pt x="396" y="0"/>
                  <a:pt x="386" y="1"/>
                </a:cubicBezTo>
                <a:cubicBezTo>
                  <a:pt x="371" y="73"/>
                  <a:pt x="371" y="73"/>
                  <a:pt x="371" y="73"/>
                </a:cubicBezTo>
                <a:cubicBezTo>
                  <a:pt x="352" y="76"/>
                  <a:pt x="333" y="80"/>
                  <a:pt x="314" y="86"/>
                </a:cubicBezTo>
                <a:cubicBezTo>
                  <a:pt x="271" y="26"/>
                  <a:pt x="271" y="26"/>
                  <a:pt x="271" y="26"/>
                </a:cubicBezTo>
                <a:cubicBezTo>
                  <a:pt x="253" y="32"/>
                  <a:pt x="235" y="40"/>
                  <a:pt x="218" y="50"/>
                </a:cubicBezTo>
                <a:cubicBezTo>
                  <a:pt x="234" y="122"/>
                  <a:pt x="234" y="122"/>
                  <a:pt x="234" y="122"/>
                </a:cubicBezTo>
                <a:cubicBezTo>
                  <a:pt x="217" y="133"/>
                  <a:pt x="202" y="144"/>
                  <a:pt x="187" y="157"/>
                </a:cubicBezTo>
                <a:cubicBezTo>
                  <a:pt x="124" y="119"/>
                  <a:pt x="124" y="119"/>
                  <a:pt x="124" y="119"/>
                </a:cubicBezTo>
                <a:cubicBezTo>
                  <a:pt x="110" y="133"/>
                  <a:pt x="97" y="148"/>
                  <a:pt x="84" y="164"/>
                </a:cubicBezTo>
                <a:cubicBezTo>
                  <a:pt x="129" y="224"/>
                  <a:pt x="129" y="224"/>
                  <a:pt x="129" y="224"/>
                </a:cubicBezTo>
                <a:cubicBezTo>
                  <a:pt x="118" y="239"/>
                  <a:pt x="109" y="256"/>
                  <a:pt x="101" y="273"/>
                </a:cubicBezTo>
                <a:cubicBezTo>
                  <a:pt x="28" y="264"/>
                  <a:pt x="28" y="264"/>
                  <a:pt x="28" y="264"/>
                </a:cubicBezTo>
                <a:cubicBezTo>
                  <a:pt x="21" y="283"/>
                  <a:pt x="15" y="302"/>
                  <a:pt x="10" y="322"/>
                </a:cubicBezTo>
                <a:cubicBezTo>
                  <a:pt x="75" y="359"/>
                  <a:pt x="75" y="359"/>
                  <a:pt x="75" y="359"/>
                </a:cubicBezTo>
                <a:cubicBezTo>
                  <a:pt x="72" y="376"/>
                  <a:pt x="71" y="394"/>
                  <a:pt x="70" y="413"/>
                </a:cubicBezTo>
                <a:cubicBezTo>
                  <a:pt x="0" y="435"/>
                  <a:pt x="0" y="435"/>
                  <a:pt x="0" y="435"/>
                </a:cubicBezTo>
                <a:cubicBezTo>
                  <a:pt x="1" y="456"/>
                  <a:pt x="3" y="476"/>
                  <a:pt x="7" y="496"/>
                </a:cubicBezTo>
                <a:cubicBezTo>
                  <a:pt x="82" y="503"/>
                  <a:pt x="82" y="503"/>
                  <a:pt x="82" y="503"/>
                </a:cubicBezTo>
                <a:cubicBezTo>
                  <a:pt x="86" y="520"/>
                  <a:pt x="92" y="536"/>
                  <a:pt x="98" y="552"/>
                </a:cubicBezTo>
                <a:cubicBezTo>
                  <a:pt x="43" y="601"/>
                  <a:pt x="43" y="601"/>
                  <a:pt x="43" y="601"/>
                </a:cubicBezTo>
                <a:cubicBezTo>
                  <a:pt x="52" y="620"/>
                  <a:pt x="63" y="638"/>
                  <a:pt x="75" y="655"/>
                </a:cubicBezTo>
                <a:cubicBezTo>
                  <a:pt x="146" y="631"/>
                  <a:pt x="146" y="631"/>
                  <a:pt x="146" y="631"/>
                </a:cubicBezTo>
                <a:cubicBezTo>
                  <a:pt x="156" y="644"/>
                  <a:pt x="168" y="656"/>
                  <a:pt x="180" y="668"/>
                </a:cubicBezTo>
                <a:cubicBezTo>
                  <a:pt x="149" y="735"/>
                  <a:pt x="149" y="735"/>
                  <a:pt x="149" y="735"/>
                </a:cubicBezTo>
                <a:cubicBezTo>
                  <a:pt x="165" y="749"/>
                  <a:pt x="182" y="761"/>
                  <a:pt x="200" y="772"/>
                </a:cubicBezTo>
                <a:cubicBezTo>
                  <a:pt x="255" y="721"/>
                  <a:pt x="255" y="721"/>
                  <a:pt x="255" y="721"/>
                </a:cubicBezTo>
                <a:cubicBezTo>
                  <a:pt x="270" y="729"/>
                  <a:pt x="285" y="736"/>
                  <a:pt x="300" y="741"/>
                </a:cubicBezTo>
                <a:cubicBezTo>
                  <a:pt x="299" y="815"/>
                  <a:pt x="299" y="815"/>
                  <a:pt x="299" y="815"/>
                </a:cubicBezTo>
                <a:cubicBezTo>
                  <a:pt x="320" y="821"/>
                  <a:pt x="340" y="825"/>
                  <a:pt x="362" y="828"/>
                </a:cubicBezTo>
                <a:cubicBezTo>
                  <a:pt x="391" y="760"/>
                  <a:pt x="391" y="760"/>
                  <a:pt x="391" y="760"/>
                </a:cubicBezTo>
                <a:cubicBezTo>
                  <a:pt x="399" y="761"/>
                  <a:pt x="407" y="761"/>
                  <a:pt x="416" y="761"/>
                </a:cubicBezTo>
                <a:cubicBezTo>
                  <a:pt x="424" y="761"/>
                  <a:pt x="432" y="761"/>
                  <a:pt x="440" y="760"/>
                </a:cubicBezTo>
                <a:cubicBezTo>
                  <a:pt x="469" y="828"/>
                  <a:pt x="469" y="828"/>
                  <a:pt x="469" y="828"/>
                </a:cubicBezTo>
                <a:cubicBezTo>
                  <a:pt x="491" y="825"/>
                  <a:pt x="511" y="821"/>
                  <a:pt x="532" y="815"/>
                </a:cubicBezTo>
                <a:cubicBezTo>
                  <a:pt x="531" y="741"/>
                  <a:pt x="531" y="741"/>
                  <a:pt x="531" y="741"/>
                </a:cubicBezTo>
                <a:cubicBezTo>
                  <a:pt x="546" y="736"/>
                  <a:pt x="561" y="729"/>
                  <a:pt x="576" y="721"/>
                </a:cubicBezTo>
                <a:cubicBezTo>
                  <a:pt x="631" y="772"/>
                  <a:pt x="631" y="772"/>
                  <a:pt x="631" y="772"/>
                </a:cubicBezTo>
                <a:cubicBezTo>
                  <a:pt x="649" y="761"/>
                  <a:pt x="666" y="749"/>
                  <a:pt x="682" y="735"/>
                </a:cubicBezTo>
                <a:cubicBezTo>
                  <a:pt x="651" y="668"/>
                  <a:pt x="651" y="668"/>
                  <a:pt x="651" y="668"/>
                </a:cubicBezTo>
                <a:cubicBezTo>
                  <a:pt x="663" y="656"/>
                  <a:pt x="675" y="644"/>
                  <a:pt x="685" y="631"/>
                </a:cubicBezTo>
                <a:cubicBezTo>
                  <a:pt x="756" y="655"/>
                  <a:pt x="756" y="655"/>
                  <a:pt x="756" y="655"/>
                </a:cubicBezTo>
                <a:cubicBezTo>
                  <a:pt x="768" y="638"/>
                  <a:pt x="779" y="620"/>
                  <a:pt x="788" y="601"/>
                </a:cubicBezTo>
                <a:cubicBezTo>
                  <a:pt x="733" y="552"/>
                  <a:pt x="733" y="552"/>
                  <a:pt x="733" y="552"/>
                </a:cubicBezTo>
                <a:cubicBezTo>
                  <a:pt x="739" y="536"/>
                  <a:pt x="745" y="520"/>
                  <a:pt x="749" y="503"/>
                </a:cubicBezTo>
                <a:lnTo>
                  <a:pt x="824" y="496"/>
                </a:lnTo>
                <a:close/>
                <a:moveTo>
                  <a:pt x="416" y="692"/>
                </a:moveTo>
                <a:cubicBezTo>
                  <a:pt x="262" y="692"/>
                  <a:pt x="138" y="567"/>
                  <a:pt x="138" y="414"/>
                </a:cubicBezTo>
                <a:cubicBezTo>
                  <a:pt x="138" y="261"/>
                  <a:pt x="262" y="136"/>
                  <a:pt x="416" y="136"/>
                </a:cubicBezTo>
                <a:cubicBezTo>
                  <a:pt x="569" y="136"/>
                  <a:pt x="693" y="261"/>
                  <a:pt x="693" y="414"/>
                </a:cubicBezTo>
                <a:cubicBezTo>
                  <a:pt x="693" y="567"/>
                  <a:pt x="569" y="692"/>
                  <a:pt x="416" y="692"/>
                </a:cubicBezTo>
                <a:close/>
              </a:path>
            </a:pathLst>
          </a:custGeom>
          <a:solidFill>
            <a:srgbClr val="EE589E"/>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689" name="Google Shape;689;p96"/>
          <p:cNvSpPr/>
          <p:nvPr/>
        </p:nvSpPr>
        <p:spPr>
          <a:xfrm>
            <a:off x="4393077" y="1715701"/>
            <a:ext cx="532350" cy="533925"/>
          </a:xfrm>
          <a:prstGeom prst="ellipse">
            <a:avLst/>
          </a:prstGeom>
          <a:solidFill>
            <a:srgbClr val="EE589E"/>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690" name="Google Shape;690;p96"/>
          <p:cNvSpPr txBox="1"/>
          <p:nvPr/>
        </p:nvSpPr>
        <p:spPr>
          <a:xfrm flipH="1">
            <a:off x="6827868" y="3527263"/>
            <a:ext cx="2238300" cy="263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FFFFFF"/>
                </a:solidFill>
                <a:latin typeface="Roboto"/>
                <a:ea typeface="Roboto"/>
                <a:cs typeface="Roboto"/>
                <a:sym typeface="Roboto"/>
              </a:rPr>
              <a:t>Model Building</a:t>
            </a:r>
            <a:endParaRPr sz="1200">
              <a:solidFill>
                <a:srgbClr val="FFFFFF"/>
              </a:solidFill>
              <a:latin typeface="Roboto"/>
              <a:ea typeface="Roboto"/>
              <a:cs typeface="Roboto"/>
              <a:sym typeface="Roboto"/>
            </a:endParaRPr>
          </a:p>
        </p:txBody>
      </p:sp>
      <p:grpSp>
        <p:nvGrpSpPr>
          <p:cNvPr id="691" name="Google Shape;691;p96"/>
          <p:cNvGrpSpPr/>
          <p:nvPr/>
        </p:nvGrpSpPr>
        <p:grpSpPr>
          <a:xfrm>
            <a:off x="6315737" y="3448021"/>
            <a:ext cx="422100" cy="422100"/>
            <a:chOff x="3205479" y="1848986"/>
            <a:chExt cx="562800" cy="562800"/>
          </a:xfrm>
        </p:grpSpPr>
        <p:sp>
          <p:nvSpPr>
            <p:cNvPr id="692" name="Google Shape;692;p96"/>
            <p:cNvSpPr/>
            <p:nvPr/>
          </p:nvSpPr>
          <p:spPr>
            <a:xfrm>
              <a:off x="3205479" y="1848986"/>
              <a:ext cx="562800" cy="562800"/>
            </a:xfrm>
            <a:prstGeom prst="ellipse">
              <a:avLst/>
            </a:prstGeom>
            <a:gradFill>
              <a:gsLst>
                <a:gs pos="0">
                  <a:srgbClr val="CC56C4"/>
                </a:gs>
                <a:gs pos="11000">
                  <a:srgbClr val="CC56C4"/>
                </a:gs>
                <a:gs pos="100000">
                  <a:srgbClr val="A7329F"/>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693" name="Google Shape;693;p96"/>
            <p:cNvSpPr txBox="1"/>
            <p:nvPr/>
          </p:nvSpPr>
          <p:spPr>
            <a:xfrm>
              <a:off x="3215154" y="1961106"/>
              <a:ext cx="5433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06</a:t>
              </a:r>
              <a:endParaRPr sz="1100"/>
            </a:p>
          </p:txBody>
        </p:sp>
      </p:grpSp>
      <p:sp>
        <p:nvSpPr>
          <p:cNvPr id="694" name="Google Shape;694;p96"/>
          <p:cNvSpPr/>
          <p:nvPr/>
        </p:nvSpPr>
        <p:spPr>
          <a:xfrm>
            <a:off x="175219" y="2309681"/>
            <a:ext cx="2477250" cy="891225"/>
          </a:xfrm>
          <a:prstGeom prst="rect">
            <a:avLst/>
          </a:prstGeom>
          <a:noFill/>
          <a:ln cap="flat" cmpd="sng" w="76200">
            <a:solidFill>
              <a:srgbClr val="FCDF64"/>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sp>
        <p:nvSpPr>
          <p:cNvPr id="695" name="Google Shape;695;p96"/>
          <p:cNvSpPr txBox="1"/>
          <p:nvPr/>
        </p:nvSpPr>
        <p:spPr>
          <a:xfrm flipH="1">
            <a:off x="7001531" y="2480700"/>
            <a:ext cx="1843200" cy="263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FFFFFF"/>
                </a:solidFill>
                <a:latin typeface="Roboto"/>
                <a:ea typeface="Roboto"/>
                <a:cs typeface="Roboto"/>
                <a:sym typeface="Roboto"/>
              </a:rPr>
              <a:t>Performance Evaluation</a:t>
            </a:r>
            <a:endParaRPr sz="1200">
              <a:solidFill>
                <a:srgbClr val="FFFFFF"/>
              </a:solidFill>
              <a:latin typeface="Roboto"/>
              <a:ea typeface="Roboto"/>
              <a:cs typeface="Roboto"/>
              <a:sym typeface="Roboto"/>
            </a:endParaRPr>
          </a:p>
        </p:txBody>
      </p:sp>
      <p:grpSp>
        <p:nvGrpSpPr>
          <p:cNvPr id="696" name="Google Shape;696;p96"/>
          <p:cNvGrpSpPr/>
          <p:nvPr/>
        </p:nvGrpSpPr>
        <p:grpSpPr>
          <a:xfrm>
            <a:off x="6519193" y="2392302"/>
            <a:ext cx="422100" cy="422100"/>
            <a:chOff x="8250145" y="1852561"/>
            <a:chExt cx="562800" cy="562800"/>
          </a:xfrm>
        </p:grpSpPr>
        <p:sp>
          <p:nvSpPr>
            <p:cNvPr id="697" name="Google Shape;697;p96"/>
            <p:cNvSpPr/>
            <p:nvPr/>
          </p:nvSpPr>
          <p:spPr>
            <a:xfrm>
              <a:off x="8250145" y="1852561"/>
              <a:ext cx="562800" cy="562800"/>
            </a:xfrm>
            <a:prstGeom prst="ellipse">
              <a:avLst/>
            </a:prstGeom>
            <a:gradFill>
              <a:gsLst>
                <a:gs pos="0">
                  <a:srgbClr val="4E29AA"/>
                </a:gs>
                <a:gs pos="100000">
                  <a:srgbClr val="1E123D"/>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698" name="Google Shape;698;p96"/>
            <p:cNvSpPr txBox="1"/>
            <p:nvPr/>
          </p:nvSpPr>
          <p:spPr>
            <a:xfrm>
              <a:off x="8259820" y="1964681"/>
              <a:ext cx="5433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07</a:t>
              </a:r>
              <a:endParaRPr sz="1100"/>
            </a:p>
          </p:txBody>
        </p:sp>
      </p:grpSp>
      <p:grpSp>
        <p:nvGrpSpPr>
          <p:cNvPr id="699" name="Google Shape;699;p96"/>
          <p:cNvGrpSpPr/>
          <p:nvPr/>
        </p:nvGrpSpPr>
        <p:grpSpPr>
          <a:xfrm>
            <a:off x="5455763" y="1638814"/>
            <a:ext cx="891876" cy="891326"/>
            <a:chOff x="5092695" y="3337954"/>
            <a:chExt cx="1680564" cy="1679530"/>
          </a:xfrm>
        </p:grpSpPr>
        <p:sp>
          <p:nvSpPr>
            <p:cNvPr id="700" name="Google Shape;700;p96"/>
            <p:cNvSpPr/>
            <p:nvPr/>
          </p:nvSpPr>
          <p:spPr>
            <a:xfrm>
              <a:off x="5092695" y="3337954"/>
              <a:ext cx="1680564" cy="1679530"/>
            </a:xfrm>
            <a:custGeom>
              <a:rect b="b" l="l" r="r" t="t"/>
              <a:pathLst>
                <a:path extrusionOk="0" h="1040" w="1041">
                  <a:moveTo>
                    <a:pt x="1041" y="523"/>
                  </a:moveTo>
                  <a:cubicBezTo>
                    <a:pt x="1041" y="522"/>
                    <a:pt x="1041" y="521"/>
                    <a:pt x="1041" y="521"/>
                  </a:cubicBezTo>
                  <a:cubicBezTo>
                    <a:pt x="1041" y="497"/>
                    <a:pt x="1040" y="473"/>
                    <a:pt x="1036" y="450"/>
                  </a:cubicBezTo>
                  <a:cubicBezTo>
                    <a:pt x="981" y="446"/>
                    <a:pt x="981" y="446"/>
                    <a:pt x="981" y="446"/>
                  </a:cubicBezTo>
                  <a:cubicBezTo>
                    <a:pt x="978" y="429"/>
                    <a:pt x="975" y="413"/>
                    <a:pt x="970" y="396"/>
                  </a:cubicBezTo>
                  <a:cubicBezTo>
                    <a:pt x="1019" y="369"/>
                    <a:pt x="1019" y="369"/>
                    <a:pt x="1019" y="369"/>
                  </a:cubicBezTo>
                  <a:cubicBezTo>
                    <a:pt x="1011" y="345"/>
                    <a:pt x="1003" y="323"/>
                    <a:pt x="993" y="301"/>
                  </a:cubicBezTo>
                  <a:cubicBezTo>
                    <a:pt x="939" y="314"/>
                    <a:pt x="939" y="314"/>
                    <a:pt x="939" y="314"/>
                  </a:cubicBezTo>
                  <a:cubicBezTo>
                    <a:pt x="931" y="298"/>
                    <a:pt x="922" y="283"/>
                    <a:pt x="913" y="269"/>
                  </a:cubicBezTo>
                  <a:cubicBezTo>
                    <a:pt x="951" y="228"/>
                    <a:pt x="951" y="228"/>
                    <a:pt x="951" y="228"/>
                  </a:cubicBezTo>
                  <a:cubicBezTo>
                    <a:pt x="938" y="208"/>
                    <a:pt x="923" y="189"/>
                    <a:pt x="907" y="172"/>
                  </a:cubicBezTo>
                  <a:cubicBezTo>
                    <a:pt x="859" y="199"/>
                    <a:pt x="859" y="199"/>
                    <a:pt x="859" y="199"/>
                  </a:cubicBezTo>
                  <a:cubicBezTo>
                    <a:pt x="847" y="187"/>
                    <a:pt x="834" y="175"/>
                    <a:pt x="821" y="164"/>
                  </a:cubicBezTo>
                  <a:cubicBezTo>
                    <a:pt x="845" y="114"/>
                    <a:pt x="845" y="114"/>
                    <a:pt x="845" y="114"/>
                  </a:cubicBezTo>
                  <a:cubicBezTo>
                    <a:pt x="826" y="99"/>
                    <a:pt x="806" y="85"/>
                    <a:pt x="786" y="73"/>
                  </a:cubicBezTo>
                  <a:cubicBezTo>
                    <a:pt x="748" y="114"/>
                    <a:pt x="748" y="114"/>
                    <a:pt x="748" y="114"/>
                  </a:cubicBezTo>
                  <a:cubicBezTo>
                    <a:pt x="733" y="105"/>
                    <a:pt x="717" y="97"/>
                    <a:pt x="701" y="91"/>
                  </a:cubicBezTo>
                  <a:cubicBezTo>
                    <a:pt x="709" y="36"/>
                    <a:pt x="709" y="36"/>
                    <a:pt x="709" y="36"/>
                  </a:cubicBezTo>
                  <a:cubicBezTo>
                    <a:pt x="687" y="27"/>
                    <a:pt x="664" y="20"/>
                    <a:pt x="641" y="14"/>
                  </a:cubicBezTo>
                  <a:cubicBezTo>
                    <a:pt x="617" y="64"/>
                    <a:pt x="617" y="64"/>
                    <a:pt x="617" y="64"/>
                  </a:cubicBezTo>
                  <a:cubicBezTo>
                    <a:pt x="600" y="61"/>
                    <a:pt x="582" y="58"/>
                    <a:pt x="565" y="57"/>
                  </a:cubicBezTo>
                  <a:cubicBezTo>
                    <a:pt x="557" y="2"/>
                    <a:pt x="557" y="2"/>
                    <a:pt x="557" y="2"/>
                  </a:cubicBezTo>
                  <a:cubicBezTo>
                    <a:pt x="545" y="1"/>
                    <a:pt x="533" y="0"/>
                    <a:pt x="521" y="0"/>
                  </a:cubicBezTo>
                  <a:cubicBezTo>
                    <a:pt x="509" y="0"/>
                    <a:pt x="497" y="1"/>
                    <a:pt x="485" y="2"/>
                  </a:cubicBezTo>
                  <a:cubicBezTo>
                    <a:pt x="477" y="57"/>
                    <a:pt x="477" y="57"/>
                    <a:pt x="477" y="57"/>
                  </a:cubicBezTo>
                  <a:cubicBezTo>
                    <a:pt x="459" y="58"/>
                    <a:pt x="442" y="61"/>
                    <a:pt x="425" y="64"/>
                  </a:cubicBezTo>
                  <a:cubicBezTo>
                    <a:pt x="401" y="14"/>
                    <a:pt x="401" y="14"/>
                    <a:pt x="401" y="14"/>
                  </a:cubicBezTo>
                  <a:cubicBezTo>
                    <a:pt x="377" y="20"/>
                    <a:pt x="354" y="27"/>
                    <a:pt x="332" y="36"/>
                  </a:cubicBezTo>
                  <a:cubicBezTo>
                    <a:pt x="341" y="91"/>
                    <a:pt x="341" y="91"/>
                    <a:pt x="341" y="91"/>
                  </a:cubicBezTo>
                  <a:cubicBezTo>
                    <a:pt x="325" y="97"/>
                    <a:pt x="309" y="105"/>
                    <a:pt x="293" y="114"/>
                  </a:cubicBezTo>
                  <a:cubicBezTo>
                    <a:pt x="256" y="73"/>
                    <a:pt x="256" y="73"/>
                    <a:pt x="256" y="73"/>
                  </a:cubicBezTo>
                  <a:cubicBezTo>
                    <a:pt x="235" y="85"/>
                    <a:pt x="215" y="99"/>
                    <a:pt x="197" y="114"/>
                  </a:cubicBezTo>
                  <a:cubicBezTo>
                    <a:pt x="221" y="164"/>
                    <a:pt x="221" y="164"/>
                    <a:pt x="221" y="164"/>
                  </a:cubicBezTo>
                  <a:cubicBezTo>
                    <a:pt x="208" y="175"/>
                    <a:pt x="195" y="187"/>
                    <a:pt x="183" y="199"/>
                  </a:cubicBezTo>
                  <a:cubicBezTo>
                    <a:pt x="135" y="172"/>
                    <a:pt x="135" y="172"/>
                    <a:pt x="135" y="172"/>
                  </a:cubicBezTo>
                  <a:cubicBezTo>
                    <a:pt x="119" y="189"/>
                    <a:pt x="104" y="208"/>
                    <a:pt x="91" y="228"/>
                  </a:cubicBezTo>
                  <a:cubicBezTo>
                    <a:pt x="128" y="269"/>
                    <a:pt x="128" y="269"/>
                    <a:pt x="128" y="269"/>
                  </a:cubicBezTo>
                  <a:cubicBezTo>
                    <a:pt x="119" y="283"/>
                    <a:pt x="111" y="298"/>
                    <a:pt x="103" y="314"/>
                  </a:cubicBezTo>
                  <a:cubicBezTo>
                    <a:pt x="49" y="301"/>
                    <a:pt x="49" y="301"/>
                    <a:pt x="49" y="301"/>
                  </a:cubicBezTo>
                  <a:cubicBezTo>
                    <a:pt x="39" y="323"/>
                    <a:pt x="30" y="345"/>
                    <a:pt x="23" y="369"/>
                  </a:cubicBezTo>
                  <a:cubicBezTo>
                    <a:pt x="71" y="396"/>
                    <a:pt x="71" y="396"/>
                    <a:pt x="71" y="396"/>
                  </a:cubicBezTo>
                  <a:cubicBezTo>
                    <a:pt x="67" y="413"/>
                    <a:pt x="63" y="429"/>
                    <a:pt x="60" y="446"/>
                  </a:cubicBezTo>
                  <a:cubicBezTo>
                    <a:pt x="5" y="450"/>
                    <a:pt x="5" y="450"/>
                    <a:pt x="5" y="450"/>
                  </a:cubicBezTo>
                  <a:cubicBezTo>
                    <a:pt x="2" y="473"/>
                    <a:pt x="0" y="497"/>
                    <a:pt x="0" y="521"/>
                  </a:cubicBezTo>
                  <a:cubicBezTo>
                    <a:pt x="0" y="521"/>
                    <a:pt x="0" y="522"/>
                    <a:pt x="0" y="523"/>
                  </a:cubicBezTo>
                  <a:cubicBezTo>
                    <a:pt x="55" y="535"/>
                    <a:pt x="55" y="535"/>
                    <a:pt x="55" y="535"/>
                  </a:cubicBezTo>
                  <a:cubicBezTo>
                    <a:pt x="55" y="552"/>
                    <a:pt x="57" y="568"/>
                    <a:pt x="59" y="585"/>
                  </a:cubicBezTo>
                  <a:cubicBezTo>
                    <a:pt x="7" y="605"/>
                    <a:pt x="7" y="605"/>
                    <a:pt x="7" y="605"/>
                  </a:cubicBezTo>
                  <a:cubicBezTo>
                    <a:pt x="11" y="629"/>
                    <a:pt x="17" y="653"/>
                    <a:pt x="24" y="676"/>
                  </a:cubicBezTo>
                  <a:cubicBezTo>
                    <a:pt x="79" y="672"/>
                    <a:pt x="79" y="672"/>
                    <a:pt x="79" y="672"/>
                  </a:cubicBezTo>
                  <a:cubicBezTo>
                    <a:pt x="85" y="687"/>
                    <a:pt x="91" y="703"/>
                    <a:pt x="98" y="718"/>
                  </a:cubicBezTo>
                  <a:cubicBezTo>
                    <a:pt x="54" y="752"/>
                    <a:pt x="54" y="752"/>
                    <a:pt x="54" y="752"/>
                  </a:cubicBezTo>
                  <a:cubicBezTo>
                    <a:pt x="65" y="774"/>
                    <a:pt x="78" y="795"/>
                    <a:pt x="92" y="815"/>
                  </a:cubicBezTo>
                  <a:cubicBezTo>
                    <a:pt x="143" y="795"/>
                    <a:pt x="143" y="795"/>
                    <a:pt x="143" y="795"/>
                  </a:cubicBezTo>
                  <a:cubicBezTo>
                    <a:pt x="153" y="808"/>
                    <a:pt x="163" y="821"/>
                    <a:pt x="174" y="833"/>
                  </a:cubicBezTo>
                  <a:cubicBezTo>
                    <a:pt x="143" y="878"/>
                    <a:pt x="143" y="878"/>
                    <a:pt x="143" y="878"/>
                  </a:cubicBezTo>
                  <a:cubicBezTo>
                    <a:pt x="160" y="896"/>
                    <a:pt x="178" y="913"/>
                    <a:pt x="197" y="928"/>
                  </a:cubicBezTo>
                  <a:cubicBezTo>
                    <a:pt x="240" y="893"/>
                    <a:pt x="240" y="893"/>
                    <a:pt x="240" y="893"/>
                  </a:cubicBezTo>
                  <a:cubicBezTo>
                    <a:pt x="253" y="903"/>
                    <a:pt x="267" y="912"/>
                    <a:pt x="280" y="921"/>
                  </a:cubicBezTo>
                  <a:cubicBezTo>
                    <a:pt x="264" y="974"/>
                    <a:pt x="264" y="974"/>
                    <a:pt x="264" y="974"/>
                  </a:cubicBezTo>
                  <a:cubicBezTo>
                    <a:pt x="285" y="986"/>
                    <a:pt x="307" y="996"/>
                    <a:pt x="331" y="1005"/>
                  </a:cubicBezTo>
                  <a:cubicBezTo>
                    <a:pt x="362" y="959"/>
                    <a:pt x="362" y="959"/>
                    <a:pt x="362" y="959"/>
                  </a:cubicBezTo>
                  <a:cubicBezTo>
                    <a:pt x="377" y="965"/>
                    <a:pt x="392" y="969"/>
                    <a:pt x="408" y="973"/>
                  </a:cubicBezTo>
                  <a:cubicBezTo>
                    <a:pt x="407" y="1029"/>
                    <a:pt x="407" y="1029"/>
                    <a:pt x="407" y="1029"/>
                  </a:cubicBezTo>
                  <a:cubicBezTo>
                    <a:pt x="431" y="1034"/>
                    <a:pt x="456" y="1038"/>
                    <a:pt x="481" y="1040"/>
                  </a:cubicBezTo>
                  <a:cubicBezTo>
                    <a:pt x="497" y="987"/>
                    <a:pt x="497" y="987"/>
                    <a:pt x="497" y="987"/>
                  </a:cubicBezTo>
                  <a:cubicBezTo>
                    <a:pt x="505" y="987"/>
                    <a:pt x="513" y="987"/>
                    <a:pt x="521" y="987"/>
                  </a:cubicBezTo>
                  <a:cubicBezTo>
                    <a:pt x="529" y="987"/>
                    <a:pt x="537" y="987"/>
                    <a:pt x="545" y="987"/>
                  </a:cubicBezTo>
                  <a:cubicBezTo>
                    <a:pt x="561" y="1040"/>
                    <a:pt x="561" y="1040"/>
                    <a:pt x="561" y="1040"/>
                  </a:cubicBezTo>
                  <a:cubicBezTo>
                    <a:pt x="586" y="1038"/>
                    <a:pt x="610" y="1034"/>
                    <a:pt x="634" y="1029"/>
                  </a:cubicBezTo>
                  <a:cubicBezTo>
                    <a:pt x="634" y="973"/>
                    <a:pt x="634" y="973"/>
                    <a:pt x="634" y="973"/>
                  </a:cubicBezTo>
                  <a:cubicBezTo>
                    <a:pt x="650" y="969"/>
                    <a:pt x="665" y="965"/>
                    <a:pt x="680" y="959"/>
                  </a:cubicBezTo>
                  <a:cubicBezTo>
                    <a:pt x="711" y="1005"/>
                    <a:pt x="711" y="1005"/>
                    <a:pt x="711" y="1005"/>
                  </a:cubicBezTo>
                  <a:cubicBezTo>
                    <a:pt x="734" y="996"/>
                    <a:pt x="756" y="986"/>
                    <a:pt x="778" y="974"/>
                  </a:cubicBezTo>
                  <a:cubicBezTo>
                    <a:pt x="761" y="921"/>
                    <a:pt x="761" y="921"/>
                    <a:pt x="761" y="921"/>
                  </a:cubicBezTo>
                  <a:cubicBezTo>
                    <a:pt x="775" y="912"/>
                    <a:pt x="788" y="903"/>
                    <a:pt x="801" y="893"/>
                  </a:cubicBezTo>
                  <a:cubicBezTo>
                    <a:pt x="845" y="928"/>
                    <a:pt x="845" y="928"/>
                    <a:pt x="845" y="928"/>
                  </a:cubicBezTo>
                  <a:cubicBezTo>
                    <a:pt x="864" y="913"/>
                    <a:pt x="882" y="896"/>
                    <a:pt x="899" y="878"/>
                  </a:cubicBezTo>
                  <a:cubicBezTo>
                    <a:pt x="867" y="833"/>
                    <a:pt x="867" y="833"/>
                    <a:pt x="867" y="833"/>
                  </a:cubicBezTo>
                  <a:cubicBezTo>
                    <a:pt x="878" y="821"/>
                    <a:pt x="889" y="808"/>
                    <a:pt x="898" y="795"/>
                  </a:cubicBezTo>
                  <a:cubicBezTo>
                    <a:pt x="950" y="815"/>
                    <a:pt x="950" y="815"/>
                    <a:pt x="950" y="815"/>
                  </a:cubicBezTo>
                  <a:cubicBezTo>
                    <a:pt x="964" y="795"/>
                    <a:pt x="976" y="774"/>
                    <a:pt x="987" y="752"/>
                  </a:cubicBezTo>
                  <a:cubicBezTo>
                    <a:pt x="944" y="718"/>
                    <a:pt x="944" y="718"/>
                    <a:pt x="944" y="718"/>
                  </a:cubicBezTo>
                  <a:cubicBezTo>
                    <a:pt x="951" y="703"/>
                    <a:pt x="957" y="687"/>
                    <a:pt x="962" y="672"/>
                  </a:cubicBezTo>
                  <a:cubicBezTo>
                    <a:pt x="1018" y="676"/>
                    <a:pt x="1018" y="676"/>
                    <a:pt x="1018" y="676"/>
                  </a:cubicBezTo>
                  <a:cubicBezTo>
                    <a:pt x="1025" y="653"/>
                    <a:pt x="1030" y="629"/>
                    <a:pt x="1034" y="605"/>
                  </a:cubicBezTo>
                  <a:cubicBezTo>
                    <a:pt x="983" y="585"/>
                    <a:pt x="983" y="585"/>
                    <a:pt x="983" y="585"/>
                  </a:cubicBezTo>
                  <a:cubicBezTo>
                    <a:pt x="985" y="568"/>
                    <a:pt x="986" y="552"/>
                    <a:pt x="987" y="535"/>
                  </a:cubicBezTo>
                  <a:lnTo>
                    <a:pt x="1041" y="523"/>
                  </a:lnTo>
                  <a:close/>
                  <a:moveTo>
                    <a:pt x="521" y="906"/>
                  </a:moveTo>
                  <a:cubicBezTo>
                    <a:pt x="308" y="906"/>
                    <a:pt x="135" y="733"/>
                    <a:pt x="135" y="520"/>
                  </a:cubicBezTo>
                  <a:cubicBezTo>
                    <a:pt x="135" y="307"/>
                    <a:pt x="308" y="134"/>
                    <a:pt x="521" y="134"/>
                  </a:cubicBezTo>
                  <a:cubicBezTo>
                    <a:pt x="734" y="134"/>
                    <a:pt x="907" y="307"/>
                    <a:pt x="907" y="520"/>
                  </a:cubicBezTo>
                  <a:cubicBezTo>
                    <a:pt x="907" y="733"/>
                    <a:pt x="734" y="906"/>
                    <a:pt x="521" y="906"/>
                  </a:cubicBezTo>
                  <a:close/>
                </a:path>
              </a:pathLst>
            </a:custGeom>
            <a:solidFill>
              <a:srgbClr val="CFE2F3"/>
            </a:solidFill>
            <a:ln>
              <a:noFill/>
            </a:ln>
            <a:effectLst>
              <a:outerShdw blurRad="1231900" sx="84000" rotWithShape="0" algn="tl" dir="2700000" dist="1130300" sy="84000">
                <a:srgbClr val="000000">
                  <a:alpha val="98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701" name="Google Shape;701;p96"/>
            <p:cNvSpPr/>
            <p:nvPr/>
          </p:nvSpPr>
          <p:spPr>
            <a:xfrm>
              <a:off x="5453852" y="3698075"/>
              <a:ext cx="959400" cy="959400"/>
            </a:xfrm>
            <a:prstGeom prst="ellipse">
              <a:avLst/>
            </a:prstGeom>
            <a:solidFill>
              <a:srgbClr val="CFE2F3"/>
            </a:solidFill>
            <a:ln>
              <a:noFill/>
            </a:ln>
            <a:effectLst>
              <a:outerShdw blurRad="1231900" sx="84000" rotWithShape="0" algn="tl" dir="2700000" dist="1130300" sy="84000">
                <a:srgbClr val="000000">
                  <a:alpha val="98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grpSp>
      <p:grpSp>
        <p:nvGrpSpPr>
          <p:cNvPr id="702" name="Google Shape;702;p96"/>
          <p:cNvGrpSpPr/>
          <p:nvPr/>
        </p:nvGrpSpPr>
        <p:grpSpPr>
          <a:xfrm>
            <a:off x="6466584" y="1336583"/>
            <a:ext cx="422100" cy="422100"/>
            <a:chOff x="8250145" y="1852561"/>
            <a:chExt cx="562800" cy="562800"/>
          </a:xfrm>
        </p:grpSpPr>
        <p:sp>
          <p:nvSpPr>
            <p:cNvPr id="703" name="Google Shape;703;p96"/>
            <p:cNvSpPr/>
            <p:nvPr/>
          </p:nvSpPr>
          <p:spPr>
            <a:xfrm>
              <a:off x="8250145" y="1852561"/>
              <a:ext cx="562800" cy="562800"/>
            </a:xfrm>
            <a:prstGeom prst="ellipse">
              <a:avLst/>
            </a:prstGeom>
            <a:solidFill>
              <a:srgbClr val="741B4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704" name="Google Shape;704;p96"/>
            <p:cNvSpPr txBox="1"/>
            <p:nvPr/>
          </p:nvSpPr>
          <p:spPr>
            <a:xfrm>
              <a:off x="8295433" y="1964667"/>
              <a:ext cx="458100" cy="338700"/>
            </a:xfrm>
            <a:prstGeom prst="rect">
              <a:avLst/>
            </a:prstGeom>
            <a:solidFill>
              <a:srgbClr val="741B47"/>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08</a:t>
              </a:r>
              <a:endParaRPr sz="1100"/>
            </a:p>
          </p:txBody>
        </p:sp>
      </p:grpSp>
    </p:spTree>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97"/>
          <p:cNvSpPr/>
          <p:nvPr/>
        </p:nvSpPr>
        <p:spPr>
          <a:xfrm>
            <a:off x="229256" y="4495088"/>
            <a:ext cx="933075" cy="468450"/>
          </a:xfrm>
          <a:prstGeom prst="rect">
            <a:avLst/>
          </a:prstGeom>
          <a:solidFill>
            <a:srgbClr val="02031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20124D"/>
              </a:solidFill>
            </a:endParaRPr>
          </a:p>
        </p:txBody>
      </p:sp>
      <p:sp>
        <p:nvSpPr>
          <p:cNvPr id="710" name="Google Shape;710;p97"/>
          <p:cNvSpPr/>
          <p:nvPr/>
        </p:nvSpPr>
        <p:spPr>
          <a:xfrm>
            <a:off x="4891243" y="1722802"/>
            <a:ext cx="1784717" cy="1784717"/>
          </a:xfrm>
          <a:custGeom>
            <a:rect b="b" l="l" r="r" t="t"/>
            <a:pathLst>
              <a:path extrusionOk="0" h="1789190" w="1789190">
                <a:moveTo>
                  <a:pt x="1789190" y="1628237"/>
                </a:moveTo>
                <a:lnTo>
                  <a:pt x="1789190" y="1789190"/>
                </a:lnTo>
                <a:lnTo>
                  <a:pt x="1628236" y="1789190"/>
                </a:lnTo>
                <a:close/>
                <a:moveTo>
                  <a:pt x="1789190" y="1195965"/>
                </a:moveTo>
                <a:lnTo>
                  <a:pt x="1789190" y="1441911"/>
                </a:lnTo>
                <a:lnTo>
                  <a:pt x="1441911" y="1789190"/>
                </a:lnTo>
                <a:lnTo>
                  <a:pt x="1195965" y="1789190"/>
                </a:lnTo>
                <a:close/>
                <a:moveTo>
                  <a:pt x="1789190" y="757084"/>
                </a:moveTo>
                <a:lnTo>
                  <a:pt x="1789190" y="1009640"/>
                </a:lnTo>
                <a:lnTo>
                  <a:pt x="1009640" y="1789190"/>
                </a:lnTo>
                <a:lnTo>
                  <a:pt x="757084" y="1789190"/>
                </a:lnTo>
                <a:close/>
                <a:moveTo>
                  <a:pt x="1789190" y="318204"/>
                </a:moveTo>
                <a:lnTo>
                  <a:pt x="1789190" y="570760"/>
                </a:lnTo>
                <a:lnTo>
                  <a:pt x="570759" y="1789190"/>
                </a:lnTo>
                <a:lnTo>
                  <a:pt x="318203" y="1789190"/>
                </a:lnTo>
                <a:close/>
                <a:moveTo>
                  <a:pt x="1668512" y="0"/>
                </a:moveTo>
                <a:lnTo>
                  <a:pt x="1789190" y="0"/>
                </a:lnTo>
                <a:lnTo>
                  <a:pt x="1789190" y="131878"/>
                </a:lnTo>
                <a:lnTo>
                  <a:pt x="131878" y="1789190"/>
                </a:lnTo>
                <a:lnTo>
                  <a:pt x="0" y="1789190"/>
                </a:lnTo>
                <a:lnTo>
                  <a:pt x="0" y="1668512"/>
                </a:lnTo>
                <a:close/>
                <a:moveTo>
                  <a:pt x="1229631" y="0"/>
                </a:moveTo>
                <a:lnTo>
                  <a:pt x="1482187" y="0"/>
                </a:lnTo>
                <a:lnTo>
                  <a:pt x="0" y="1482187"/>
                </a:lnTo>
                <a:lnTo>
                  <a:pt x="0" y="1229631"/>
                </a:lnTo>
                <a:close/>
                <a:moveTo>
                  <a:pt x="790750" y="0"/>
                </a:moveTo>
                <a:lnTo>
                  <a:pt x="1043306" y="0"/>
                </a:lnTo>
                <a:lnTo>
                  <a:pt x="0" y="1043306"/>
                </a:lnTo>
                <a:lnTo>
                  <a:pt x="0" y="790750"/>
                </a:lnTo>
                <a:close/>
                <a:moveTo>
                  <a:pt x="351869" y="0"/>
                </a:moveTo>
                <a:lnTo>
                  <a:pt x="604425" y="0"/>
                </a:lnTo>
                <a:lnTo>
                  <a:pt x="0" y="604424"/>
                </a:lnTo>
                <a:lnTo>
                  <a:pt x="0" y="351869"/>
                </a:lnTo>
                <a:close/>
                <a:moveTo>
                  <a:pt x="0" y="0"/>
                </a:moveTo>
                <a:lnTo>
                  <a:pt x="165544" y="0"/>
                </a:lnTo>
                <a:lnTo>
                  <a:pt x="0" y="165544"/>
                </a:lnTo>
                <a:close/>
              </a:path>
            </a:pathLst>
          </a:custGeom>
          <a:solidFill>
            <a:schemeClr val="accent5">
              <a:alpha val="24705"/>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711" name="Google Shape;711;p97"/>
          <p:cNvSpPr/>
          <p:nvPr/>
        </p:nvSpPr>
        <p:spPr>
          <a:xfrm>
            <a:off x="2778049" y="2457652"/>
            <a:ext cx="1784717" cy="1784717"/>
          </a:xfrm>
          <a:custGeom>
            <a:rect b="b" l="l" r="r" t="t"/>
            <a:pathLst>
              <a:path extrusionOk="0" h="1789190" w="1789190">
                <a:moveTo>
                  <a:pt x="1789190" y="1628237"/>
                </a:moveTo>
                <a:lnTo>
                  <a:pt x="1789190" y="1789190"/>
                </a:lnTo>
                <a:lnTo>
                  <a:pt x="1628236" y="1789190"/>
                </a:lnTo>
                <a:close/>
                <a:moveTo>
                  <a:pt x="1789190" y="1195965"/>
                </a:moveTo>
                <a:lnTo>
                  <a:pt x="1789190" y="1441911"/>
                </a:lnTo>
                <a:lnTo>
                  <a:pt x="1441911" y="1789190"/>
                </a:lnTo>
                <a:lnTo>
                  <a:pt x="1195965" y="1789190"/>
                </a:lnTo>
                <a:close/>
                <a:moveTo>
                  <a:pt x="1789190" y="757084"/>
                </a:moveTo>
                <a:lnTo>
                  <a:pt x="1789190" y="1009640"/>
                </a:lnTo>
                <a:lnTo>
                  <a:pt x="1009640" y="1789190"/>
                </a:lnTo>
                <a:lnTo>
                  <a:pt x="757084" y="1789190"/>
                </a:lnTo>
                <a:close/>
                <a:moveTo>
                  <a:pt x="1789190" y="318204"/>
                </a:moveTo>
                <a:lnTo>
                  <a:pt x="1789190" y="570760"/>
                </a:lnTo>
                <a:lnTo>
                  <a:pt x="570759" y="1789190"/>
                </a:lnTo>
                <a:lnTo>
                  <a:pt x="318203" y="1789190"/>
                </a:lnTo>
                <a:close/>
                <a:moveTo>
                  <a:pt x="1668512" y="0"/>
                </a:moveTo>
                <a:lnTo>
                  <a:pt x="1789190" y="0"/>
                </a:lnTo>
                <a:lnTo>
                  <a:pt x="1789190" y="131878"/>
                </a:lnTo>
                <a:lnTo>
                  <a:pt x="131878" y="1789190"/>
                </a:lnTo>
                <a:lnTo>
                  <a:pt x="0" y="1789190"/>
                </a:lnTo>
                <a:lnTo>
                  <a:pt x="0" y="1668512"/>
                </a:lnTo>
                <a:close/>
                <a:moveTo>
                  <a:pt x="1229631" y="0"/>
                </a:moveTo>
                <a:lnTo>
                  <a:pt x="1482187" y="0"/>
                </a:lnTo>
                <a:lnTo>
                  <a:pt x="0" y="1482187"/>
                </a:lnTo>
                <a:lnTo>
                  <a:pt x="0" y="1229631"/>
                </a:lnTo>
                <a:close/>
                <a:moveTo>
                  <a:pt x="790750" y="0"/>
                </a:moveTo>
                <a:lnTo>
                  <a:pt x="1043306" y="0"/>
                </a:lnTo>
                <a:lnTo>
                  <a:pt x="0" y="1043306"/>
                </a:lnTo>
                <a:lnTo>
                  <a:pt x="0" y="790750"/>
                </a:lnTo>
                <a:close/>
                <a:moveTo>
                  <a:pt x="351869" y="0"/>
                </a:moveTo>
                <a:lnTo>
                  <a:pt x="604425" y="0"/>
                </a:lnTo>
                <a:lnTo>
                  <a:pt x="0" y="604424"/>
                </a:lnTo>
                <a:lnTo>
                  <a:pt x="0" y="351869"/>
                </a:lnTo>
                <a:close/>
                <a:moveTo>
                  <a:pt x="0" y="0"/>
                </a:moveTo>
                <a:lnTo>
                  <a:pt x="165544" y="0"/>
                </a:lnTo>
                <a:lnTo>
                  <a:pt x="0" y="165544"/>
                </a:lnTo>
                <a:close/>
              </a:path>
            </a:pathLst>
          </a:custGeom>
          <a:solidFill>
            <a:schemeClr val="accent4">
              <a:alpha val="24705"/>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712" name="Google Shape;712;p97"/>
          <p:cNvSpPr/>
          <p:nvPr/>
        </p:nvSpPr>
        <p:spPr>
          <a:xfrm>
            <a:off x="632200" y="3181823"/>
            <a:ext cx="1784717" cy="1784717"/>
          </a:xfrm>
          <a:custGeom>
            <a:rect b="b" l="l" r="r" t="t"/>
            <a:pathLst>
              <a:path extrusionOk="0" h="1789190" w="1789190">
                <a:moveTo>
                  <a:pt x="1789190" y="1628237"/>
                </a:moveTo>
                <a:lnTo>
                  <a:pt x="1789190" y="1789190"/>
                </a:lnTo>
                <a:lnTo>
                  <a:pt x="1628236" y="1789190"/>
                </a:lnTo>
                <a:close/>
                <a:moveTo>
                  <a:pt x="1789190" y="1195965"/>
                </a:moveTo>
                <a:lnTo>
                  <a:pt x="1789190" y="1441911"/>
                </a:lnTo>
                <a:lnTo>
                  <a:pt x="1441911" y="1789190"/>
                </a:lnTo>
                <a:lnTo>
                  <a:pt x="1195965" y="1789190"/>
                </a:lnTo>
                <a:close/>
                <a:moveTo>
                  <a:pt x="1789190" y="757084"/>
                </a:moveTo>
                <a:lnTo>
                  <a:pt x="1789190" y="1009640"/>
                </a:lnTo>
                <a:lnTo>
                  <a:pt x="1009640" y="1789190"/>
                </a:lnTo>
                <a:lnTo>
                  <a:pt x="757084" y="1789190"/>
                </a:lnTo>
                <a:close/>
                <a:moveTo>
                  <a:pt x="1789190" y="318204"/>
                </a:moveTo>
                <a:lnTo>
                  <a:pt x="1789190" y="570760"/>
                </a:lnTo>
                <a:lnTo>
                  <a:pt x="570759" y="1789190"/>
                </a:lnTo>
                <a:lnTo>
                  <a:pt x="318203" y="1789190"/>
                </a:lnTo>
                <a:close/>
                <a:moveTo>
                  <a:pt x="1668512" y="0"/>
                </a:moveTo>
                <a:lnTo>
                  <a:pt x="1789190" y="0"/>
                </a:lnTo>
                <a:lnTo>
                  <a:pt x="1789190" y="131878"/>
                </a:lnTo>
                <a:lnTo>
                  <a:pt x="131878" y="1789190"/>
                </a:lnTo>
                <a:lnTo>
                  <a:pt x="0" y="1789190"/>
                </a:lnTo>
                <a:lnTo>
                  <a:pt x="0" y="1668512"/>
                </a:lnTo>
                <a:close/>
                <a:moveTo>
                  <a:pt x="1229631" y="0"/>
                </a:moveTo>
                <a:lnTo>
                  <a:pt x="1482187" y="0"/>
                </a:lnTo>
                <a:lnTo>
                  <a:pt x="0" y="1482187"/>
                </a:lnTo>
                <a:lnTo>
                  <a:pt x="0" y="1229631"/>
                </a:lnTo>
                <a:close/>
                <a:moveTo>
                  <a:pt x="790750" y="0"/>
                </a:moveTo>
                <a:lnTo>
                  <a:pt x="1043306" y="0"/>
                </a:lnTo>
                <a:lnTo>
                  <a:pt x="0" y="1043306"/>
                </a:lnTo>
                <a:lnTo>
                  <a:pt x="0" y="790750"/>
                </a:lnTo>
                <a:close/>
                <a:moveTo>
                  <a:pt x="351869" y="0"/>
                </a:moveTo>
                <a:lnTo>
                  <a:pt x="604425" y="0"/>
                </a:lnTo>
                <a:lnTo>
                  <a:pt x="0" y="604424"/>
                </a:lnTo>
                <a:lnTo>
                  <a:pt x="0" y="351869"/>
                </a:lnTo>
                <a:close/>
                <a:moveTo>
                  <a:pt x="0" y="0"/>
                </a:moveTo>
                <a:lnTo>
                  <a:pt x="165544" y="0"/>
                </a:lnTo>
                <a:lnTo>
                  <a:pt x="0" y="165544"/>
                </a:lnTo>
                <a:close/>
              </a:path>
            </a:pathLst>
          </a:custGeom>
          <a:solidFill>
            <a:schemeClr val="accent1">
              <a:alpha val="24705"/>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713" name="Google Shape;713;p97"/>
          <p:cNvSpPr/>
          <p:nvPr/>
        </p:nvSpPr>
        <p:spPr>
          <a:xfrm>
            <a:off x="4683326" y="1017720"/>
            <a:ext cx="1840275" cy="2354625"/>
          </a:xfrm>
          <a:prstGeom prst="rect">
            <a:avLst/>
          </a:prstGeom>
          <a:solidFill>
            <a:schemeClr val="lt1"/>
          </a:solidFill>
          <a:ln>
            <a:noFill/>
          </a:ln>
          <a:effectLst>
            <a:outerShdw blurRad="114300" rotWithShape="0" algn="tl" dir="2700000" dist="63500">
              <a:srgbClr val="000000">
                <a:alpha val="2196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714" name="Google Shape;714;p97"/>
          <p:cNvSpPr/>
          <p:nvPr/>
        </p:nvSpPr>
        <p:spPr>
          <a:xfrm>
            <a:off x="2557346" y="1737810"/>
            <a:ext cx="1840275" cy="2354625"/>
          </a:xfrm>
          <a:prstGeom prst="rect">
            <a:avLst/>
          </a:prstGeom>
          <a:solidFill>
            <a:schemeClr val="lt1"/>
          </a:solidFill>
          <a:ln>
            <a:noFill/>
          </a:ln>
          <a:effectLst>
            <a:outerShdw blurRad="114300" rotWithShape="0" algn="tl" dir="2700000" dist="63500">
              <a:srgbClr val="000000">
                <a:alpha val="2196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715" name="Google Shape;715;p97"/>
          <p:cNvSpPr/>
          <p:nvPr/>
        </p:nvSpPr>
        <p:spPr>
          <a:xfrm>
            <a:off x="431366" y="2457900"/>
            <a:ext cx="1840275" cy="2354625"/>
          </a:xfrm>
          <a:prstGeom prst="rect">
            <a:avLst/>
          </a:prstGeom>
          <a:solidFill>
            <a:schemeClr val="lt1"/>
          </a:solidFill>
          <a:ln>
            <a:noFill/>
          </a:ln>
          <a:effectLst>
            <a:outerShdw blurRad="114300" rotWithShape="0" algn="tl" dir="2700000" dist="63500">
              <a:srgbClr val="000000">
                <a:alpha val="2196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716" name="Google Shape;716;p97"/>
          <p:cNvSpPr txBox="1"/>
          <p:nvPr/>
        </p:nvSpPr>
        <p:spPr>
          <a:xfrm>
            <a:off x="429075" y="4242376"/>
            <a:ext cx="1653300" cy="42873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200">
                <a:solidFill>
                  <a:srgbClr val="3F3F3F"/>
                </a:solidFill>
                <a:latin typeface="Roboto"/>
                <a:ea typeface="Roboto"/>
                <a:cs typeface="Roboto"/>
                <a:sym typeface="Roboto"/>
              </a:rPr>
              <a:t>Address Bar based Features (12)</a:t>
            </a:r>
            <a:endParaRPr sz="1100"/>
          </a:p>
        </p:txBody>
      </p:sp>
      <p:sp>
        <p:nvSpPr>
          <p:cNvPr id="717" name="Google Shape;717;p97"/>
          <p:cNvSpPr txBox="1"/>
          <p:nvPr/>
        </p:nvSpPr>
        <p:spPr>
          <a:xfrm>
            <a:off x="2557346" y="3508194"/>
            <a:ext cx="1653300" cy="25402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200">
                <a:solidFill>
                  <a:srgbClr val="3F3F3F"/>
                </a:solidFill>
                <a:latin typeface="Roboto"/>
                <a:ea typeface="Roboto"/>
                <a:cs typeface="Roboto"/>
                <a:sym typeface="Roboto"/>
              </a:rPr>
              <a:t>Abnormal based features (6)</a:t>
            </a:r>
            <a:endParaRPr sz="1100"/>
          </a:p>
        </p:txBody>
      </p:sp>
      <p:sp>
        <p:nvSpPr>
          <p:cNvPr id="718" name="Google Shape;718;p97"/>
          <p:cNvSpPr txBox="1"/>
          <p:nvPr/>
        </p:nvSpPr>
        <p:spPr>
          <a:xfrm>
            <a:off x="4683319" y="2835578"/>
            <a:ext cx="1653300" cy="42885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200">
                <a:solidFill>
                  <a:srgbClr val="3F3F3F"/>
                </a:solidFill>
                <a:latin typeface="Roboto"/>
                <a:ea typeface="Roboto"/>
                <a:cs typeface="Roboto"/>
                <a:sym typeface="Roboto"/>
              </a:rPr>
              <a:t>HTML and Javascript based features (5)</a:t>
            </a:r>
            <a:endParaRPr sz="1100"/>
          </a:p>
        </p:txBody>
      </p:sp>
      <p:sp>
        <p:nvSpPr>
          <p:cNvPr id="719" name="Google Shape;719;p97"/>
          <p:cNvSpPr/>
          <p:nvPr>
            <p:ph idx="2" type="pic"/>
          </p:nvPr>
        </p:nvSpPr>
        <p:spPr>
          <a:xfrm>
            <a:off x="431381" y="2446463"/>
            <a:ext cx="1840275" cy="1680975"/>
          </a:xfrm>
          <a:prstGeom prst="rect">
            <a:avLst/>
          </a:prstGeom>
          <a:noFill/>
          <a:ln>
            <a:noFill/>
          </a:ln>
        </p:spPr>
        <p:txBody>
          <a:bodyPr anchorCtr="0" anchor="t" bIns="68575" lIns="68575" spcFirstLastPara="1" rIns="68575" wrap="square" tIns="68575">
            <a:noAutofit/>
          </a:bodyPr>
          <a:lstStyle/>
          <a:p>
            <a:pPr indent="-101600" lvl="0" marL="127000" rtl="0" algn="l">
              <a:spcBef>
                <a:spcPts val="800"/>
              </a:spcBef>
              <a:spcAft>
                <a:spcPts val="0"/>
              </a:spcAft>
              <a:buClr>
                <a:srgbClr val="595959"/>
              </a:buClr>
              <a:buSzPts val="1000"/>
              <a:buChar char="●"/>
            </a:pPr>
            <a:r>
              <a:rPr lang="en" sz="1000">
                <a:solidFill>
                  <a:srgbClr val="595959"/>
                </a:solidFill>
              </a:rPr>
              <a:t>having_IP_address</a:t>
            </a:r>
            <a:endParaRPr sz="1000">
              <a:solidFill>
                <a:srgbClr val="595959"/>
              </a:solidFill>
            </a:endParaRPr>
          </a:p>
          <a:p>
            <a:pPr indent="-101600" lvl="0" marL="127000" rtl="0" algn="l">
              <a:spcBef>
                <a:spcPts val="0"/>
              </a:spcBef>
              <a:spcAft>
                <a:spcPts val="0"/>
              </a:spcAft>
              <a:buClr>
                <a:srgbClr val="595959"/>
              </a:buClr>
              <a:buSzPts val="1000"/>
              <a:buChar char="●"/>
            </a:pPr>
            <a:r>
              <a:rPr lang="en" sz="1000">
                <a:solidFill>
                  <a:srgbClr val="595959"/>
                </a:solidFill>
              </a:rPr>
              <a:t>URL_length</a:t>
            </a:r>
            <a:endParaRPr sz="1000">
              <a:solidFill>
                <a:srgbClr val="595959"/>
              </a:solidFill>
            </a:endParaRPr>
          </a:p>
          <a:p>
            <a:pPr indent="-101600" lvl="0" marL="127000" rtl="0" algn="l">
              <a:spcBef>
                <a:spcPts val="0"/>
              </a:spcBef>
              <a:spcAft>
                <a:spcPts val="0"/>
              </a:spcAft>
              <a:buClr>
                <a:srgbClr val="595959"/>
              </a:buClr>
              <a:buSzPts val="1000"/>
              <a:buChar char="●"/>
            </a:pPr>
            <a:r>
              <a:rPr lang="en" sz="1000">
                <a:solidFill>
                  <a:srgbClr val="595959"/>
                </a:solidFill>
              </a:rPr>
              <a:t>Shortening_service</a:t>
            </a:r>
            <a:endParaRPr sz="1000">
              <a:solidFill>
                <a:srgbClr val="595959"/>
              </a:solidFill>
            </a:endParaRPr>
          </a:p>
          <a:p>
            <a:pPr indent="-101600" lvl="0" marL="127000" rtl="0" algn="l">
              <a:spcBef>
                <a:spcPts val="0"/>
              </a:spcBef>
              <a:spcAft>
                <a:spcPts val="0"/>
              </a:spcAft>
              <a:buClr>
                <a:srgbClr val="595959"/>
              </a:buClr>
              <a:buSzPts val="1000"/>
              <a:buChar char="●"/>
            </a:pPr>
            <a:r>
              <a:rPr lang="en" sz="1000">
                <a:solidFill>
                  <a:srgbClr val="595959"/>
                </a:solidFill>
              </a:rPr>
              <a:t>having_at_symbol</a:t>
            </a:r>
            <a:endParaRPr sz="1000">
              <a:solidFill>
                <a:srgbClr val="595959"/>
              </a:solidFill>
            </a:endParaRPr>
          </a:p>
          <a:p>
            <a:pPr indent="-101600" lvl="0" marL="127000" marR="0" rtl="0" algn="l">
              <a:spcBef>
                <a:spcPts val="0"/>
              </a:spcBef>
              <a:spcAft>
                <a:spcPts val="0"/>
              </a:spcAft>
              <a:buClr>
                <a:srgbClr val="595959"/>
              </a:buClr>
              <a:buSzPts val="1000"/>
              <a:buChar char="●"/>
            </a:pPr>
            <a:r>
              <a:rPr lang="en" sz="1000">
                <a:solidFill>
                  <a:srgbClr val="595959"/>
                </a:solidFill>
              </a:rPr>
              <a:t>double_slash_redirect</a:t>
            </a:r>
            <a:endParaRPr sz="1000">
              <a:solidFill>
                <a:srgbClr val="595959"/>
              </a:solidFill>
            </a:endParaRPr>
          </a:p>
          <a:p>
            <a:pPr indent="-101600" lvl="0" marL="127000" marR="0" rtl="0" algn="l">
              <a:spcBef>
                <a:spcPts val="0"/>
              </a:spcBef>
              <a:spcAft>
                <a:spcPts val="0"/>
              </a:spcAft>
              <a:buClr>
                <a:srgbClr val="595959"/>
              </a:buClr>
              <a:buSzPts val="1000"/>
              <a:buChar char="●"/>
            </a:pPr>
            <a:r>
              <a:rPr lang="en" sz="1000">
                <a:solidFill>
                  <a:srgbClr val="595959"/>
                </a:solidFill>
              </a:rPr>
              <a:t>prefix_suffix</a:t>
            </a:r>
            <a:endParaRPr sz="1000">
              <a:solidFill>
                <a:srgbClr val="595959"/>
              </a:solidFill>
            </a:endParaRPr>
          </a:p>
          <a:p>
            <a:pPr indent="-101600" lvl="0" marL="127000" marR="0" rtl="0" algn="l">
              <a:spcBef>
                <a:spcPts val="0"/>
              </a:spcBef>
              <a:spcAft>
                <a:spcPts val="0"/>
              </a:spcAft>
              <a:buClr>
                <a:srgbClr val="595959"/>
              </a:buClr>
              <a:buSzPts val="1000"/>
              <a:buChar char="●"/>
            </a:pPr>
            <a:r>
              <a:rPr lang="en" sz="1000">
                <a:solidFill>
                  <a:srgbClr val="595959"/>
                </a:solidFill>
              </a:rPr>
              <a:t>having_sub_domain</a:t>
            </a:r>
            <a:endParaRPr sz="1000">
              <a:solidFill>
                <a:srgbClr val="595959"/>
              </a:solidFill>
            </a:endParaRPr>
          </a:p>
          <a:p>
            <a:pPr indent="-101600" lvl="0" marL="127000" marR="0" rtl="0" algn="l">
              <a:spcBef>
                <a:spcPts val="0"/>
              </a:spcBef>
              <a:spcAft>
                <a:spcPts val="0"/>
              </a:spcAft>
              <a:buClr>
                <a:srgbClr val="595959"/>
              </a:buClr>
              <a:buSzPts val="1000"/>
              <a:buChar char="●"/>
            </a:pPr>
            <a:r>
              <a:rPr lang="en" sz="1000">
                <a:solidFill>
                  <a:srgbClr val="595959"/>
                </a:solidFill>
              </a:rPr>
              <a:t>SSL_final_state</a:t>
            </a:r>
            <a:endParaRPr sz="1000">
              <a:solidFill>
                <a:srgbClr val="595959"/>
              </a:solidFill>
            </a:endParaRPr>
          </a:p>
          <a:p>
            <a:pPr indent="-101600" lvl="0" marL="127000" marR="0" rtl="0" algn="l">
              <a:spcBef>
                <a:spcPts val="0"/>
              </a:spcBef>
              <a:spcAft>
                <a:spcPts val="0"/>
              </a:spcAft>
              <a:buClr>
                <a:srgbClr val="595959"/>
              </a:buClr>
              <a:buSzPts val="1000"/>
              <a:buChar char="●"/>
            </a:pPr>
            <a:r>
              <a:rPr lang="en" sz="1000">
                <a:solidFill>
                  <a:srgbClr val="595959"/>
                </a:solidFill>
              </a:rPr>
              <a:t>domain_registration_length</a:t>
            </a:r>
            <a:endParaRPr sz="1000">
              <a:solidFill>
                <a:srgbClr val="595959"/>
              </a:solidFill>
            </a:endParaRPr>
          </a:p>
          <a:p>
            <a:pPr indent="-101600" lvl="0" marL="127000" marR="0" rtl="0" algn="l">
              <a:spcBef>
                <a:spcPts val="0"/>
              </a:spcBef>
              <a:spcAft>
                <a:spcPts val="0"/>
              </a:spcAft>
              <a:buClr>
                <a:srgbClr val="595959"/>
              </a:buClr>
              <a:buSzPts val="1000"/>
              <a:buChar char="●"/>
            </a:pPr>
            <a:r>
              <a:rPr lang="en" sz="1000">
                <a:solidFill>
                  <a:srgbClr val="595959"/>
                </a:solidFill>
              </a:rPr>
              <a:t>favicon</a:t>
            </a:r>
            <a:endParaRPr sz="1000">
              <a:solidFill>
                <a:srgbClr val="595959"/>
              </a:solidFill>
            </a:endParaRPr>
          </a:p>
          <a:p>
            <a:pPr indent="-101600" lvl="0" marL="127000" marR="0" rtl="0" algn="l">
              <a:spcBef>
                <a:spcPts val="0"/>
              </a:spcBef>
              <a:spcAft>
                <a:spcPts val="0"/>
              </a:spcAft>
              <a:buClr>
                <a:srgbClr val="595959"/>
              </a:buClr>
              <a:buSzPts val="1000"/>
              <a:buChar char="●"/>
            </a:pPr>
            <a:r>
              <a:rPr lang="en" sz="1000">
                <a:solidFill>
                  <a:srgbClr val="595959"/>
                </a:solidFill>
              </a:rPr>
              <a:t>port</a:t>
            </a:r>
            <a:endParaRPr sz="1000">
              <a:solidFill>
                <a:srgbClr val="595959"/>
              </a:solidFill>
            </a:endParaRPr>
          </a:p>
          <a:p>
            <a:pPr indent="-101600" lvl="0" marL="127000" marR="0" rtl="0" algn="l">
              <a:spcBef>
                <a:spcPts val="0"/>
              </a:spcBef>
              <a:spcAft>
                <a:spcPts val="0"/>
              </a:spcAft>
              <a:buClr>
                <a:srgbClr val="595959"/>
              </a:buClr>
              <a:buSzPts val="1000"/>
              <a:buChar char="●"/>
            </a:pPr>
            <a:r>
              <a:rPr lang="en" sz="1000">
                <a:solidFill>
                  <a:srgbClr val="595959"/>
                </a:solidFill>
              </a:rPr>
              <a:t>HTTPS_token</a:t>
            </a:r>
            <a:endParaRPr sz="1000">
              <a:solidFill>
                <a:srgbClr val="595959"/>
              </a:solidFill>
            </a:endParaRPr>
          </a:p>
        </p:txBody>
      </p:sp>
      <p:sp>
        <p:nvSpPr>
          <p:cNvPr id="720" name="Google Shape;720;p97"/>
          <p:cNvSpPr/>
          <p:nvPr>
            <p:ph idx="3" type="pic"/>
          </p:nvPr>
        </p:nvSpPr>
        <p:spPr>
          <a:xfrm>
            <a:off x="2557341" y="1679401"/>
            <a:ext cx="1840275" cy="1784700"/>
          </a:xfrm>
          <a:prstGeom prst="rect">
            <a:avLst/>
          </a:prstGeom>
          <a:noFill/>
          <a:ln>
            <a:noFill/>
          </a:ln>
        </p:spPr>
        <p:txBody>
          <a:bodyPr anchorCtr="0" anchor="t" bIns="68575" lIns="68575" spcFirstLastPara="1" rIns="68575" wrap="square" tIns="68575">
            <a:noAutofit/>
          </a:bodyPr>
          <a:lstStyle/>
          <a:p>
            <a:pPr indent="-107950" lvl="0" marL="127000" rtl="0" algn="l">
              <a:spcBef>
                <a:spcPts val="800"/>
              </a:spcBef>
              <a:spcAft>
                <a:spcPts val="0"/>
              </a:spcAft>
              <a:buClr>
                <a:srgbClr val="595959"/>
              </a:buClr>
              <a:buSzPts val="1100"/>
              <a:buChar char="●"/>
            </a:pPr>
            <a:r>
              <a:rPr lang="en" sz="1100">
                <a:solidFill>
                  <a:srgbClr val="595959"/>
                </a:solidFill>
              </a:rPr>
              <a:t>Request_URL</a:t>
            </a:r>
            <a:endParaRPr sz="1100">
              <a:solidFill>
                <a:srgbClr val="595959"/>
              </a:solidFill>
            </a:endParaRPr>
          </a:p>
          <a:p>
            <a:pPr indent="-107950" lvl="0" marL="127000" rtl="0" algn="l">
              <a:spcBef>
                <a:spcPts val="0"/>
              </a:spcBef>
              <a:spcAft>
                <a:spcPts val="0"/>
              </a:spcAft>
              <a:buClr>
                <a:srgbClr val="595959"/>
              </a:buClr>
              <a:buSzPts val="1100"/>
              <a:buChar char="●"/>
            </a:pPr>
            <a:r>
              <a:rPr lang="en" sz="1100">
                <a:solidFill>
                  <a:srgbClr val="595959"/>
                </a:solidFill>
              </a:rPr>
              <a:t>URL_of_anchor</a:t>
            </a:r>
            <a:endParaRPr sz="1100">
              <a:solidFill>
                <a:srgbClr val="595959"/>
              </a:solidFill>
            </a:endParaRPr>
          </a:p>
          <a:p>
            <a:pPr indent="-107950" lvl="0" marL="127000" rtl="0" algn="l">
              <a:spcBef>
                <a:spcPts val="0"/>
              </a:spcBef>
              <a:spcAft>
                <a:spcPts val="0"/>
              </a:spcAft>
              <a:buClr>
                <a:srgbClr val="595959"/>
              </a:buClr>
              <a:buSzPts val="1100"/>
              <a:buChar char="●"/>
            </a:pPr>
            <a:r>
              <a:rPr lang="en" sz="1100">
                <a:solidFill>
                  <a:srgbClr val="595959"/>
                </a:solidFill>
              </a:rPr>
              <a:t>links_in_tags</a:t>
            </a:r>
            <a:endParaRPr sz="1100">
              <a:solidFill>
                <a:srgbClr val="595959"/>
              </a:solidFill>
            </a:endParaRPr>
          </a:p>
          <a:p>
            <a:pPr indent="-107950" lvl="0" marL="127000" rtl="0" algn="l">
              <a:spcBef>
                <a:spcPts val="0"/>
              </a:spcBef>
              <a:spcAft>
                <a:spcPts val="0"/>
              </a:spcAft>
              <a:buClr>
                <a:srgbClr val="595959"/>
              </a:buClr>
              <a:buSzPts val="1100"/>
              <a:buChar char="●"/>
            </a:pPr>
            <a:r>
              <a:rPr lang="en" sz="1100">
                <a:solidFill>
                  <a:srgbClr val="595959"/>
                </a:solidFill>
              </a:rPr>
              <a:t>SFH</a:t>
            </a:r>
            <a:endParaRPr sz="1100">
              <a:solidFill>
                <a:srgbClr val="595959"/>
              </a:solidFill>
            </a:endParaRPr>
          </a:p>
          <a:p>
            <a:pPr indent="-107950" lvl="0" marL="127000" rtl="0" algn="l">
              <a:spcBef>
                <a:spcPts val="0"/>
              </a:spcBef>
              <a:spcAft>
                <a:spcPts val="0"/>
              </a:spcAft>
              <a:buClr>
                <a:srgbClr val="595959"/>
              </a:buClr>
              <a:buSzPts val="1100"/>
              <a:buChar char="●"/>
            </a:pPr>
            <a:r>
              <a:rPr lang="en" sz="1100">
                <a:solidFill>
                  <a:srgbClr val="595959"/>
                </a:solidFill>
              </a:rPr>
              <a:t>abnormal_URL</a:t>
            </a:r>
            <a:endParaRPr sz="1100">
              <a:solidFill>
                <a:srgbClr val="595959"/>
              </a:solidFill>
            </a:endParaRPr>
          </a:p>
          <a:p>
            <a:pPr indent="-107950" lvl="0" marL="127000" rtl="0" algn="l">
              <a:spcBef>
                <a:spcPts val="0"/>
              </a:spcBef>
              <a:spcAft>
                <a:spcPts val="0"/>
              </a:spcAft>
              <a:buClr>
                <a:srgbClr val="595959"/>
              </a:buClr>
              <a:buSzPts val="1100"/>
              <a:buChar char="●"/>
            </a:pPr>
            <a:r>
              <a:rPr lang="en" sz="1100">
                <a:solidFill>
                  <a:srgbClr val="595959"/>
                </a:solidFill>
              </a:rPr>
              <a:t>submitting_to_email</a:t>
            </a:r>
            <a:endParaRPr sz="1100">
              <a:solidFill>
                <a:srgbClr val="595959"/>
              </a:solidFill>
            </a:endParaRPr>
          </a:p>
          <a:p>
            <a:pPr indent="0" lvl="0" marL="342900" rtl="0" algn="l">
              <a:spcBef>
                <a:spcPts val="800"/>
              </a:spcBef>
              <a:spcAft>
                <a:spcPts val="0"/>
              </a:spcAft>
              <a:buNone/>
            </a:pPr>
            <a:r>
              <a:t/>
            </a:r>
            <a:endParaRPr sz="1100">
              <a:solidFill>
                <a:srgbClr val="595959"/>
              </a:solidFill>
            </a:endParaRPr>
          </a:p>
        </p:txBody>
      </p:sp>
      <p:sp>
        <p:nvSpPr>
          <p:cNvPr id="721" name="Google Shape;721;p97"/>
          <p:cNvSpPr/>
          <p:nvPr>
            <p:ph idx="4" type="pic"/>
          </p:nvPr>
        </p:nvSpPr>
        <p:spPr>
          <a:xfrm>
            <a:off x="4725823" y="1017720"/>
            <a:ext cx="1840275" cy="1428750"/>
          </a:xfrm>
          <a:prstGeom prst="rect">
            <a:avLst/>
          </a:prstGeom>
          <a:noFill/>
          <a:ln>
            <a:noFill/>
          </a:ln>
        </p:spPr>
        <p:txBody>
          <a:bodyPr anchorCtr="0" anchor="t" bIns="68575" lIns="68575" spcFirstLastPara="1" rIns="68575" wrap="square" tIns="68575">
            <a:noAutofit/>
          </a:bodyPr>
          <a:lstStyle/>
          <a:p>
            <a:pPr indent="-107950" lvl="0" marL="127000" rtl="0" algn="l">
              <a:spcBef>
                <a:spcPts val="800"/>
              </a:spcBef>
              <a:spcAft>
                <a:spcPts val="0"/>
              </a:spcAft>
              <a:buClr>
                <a:srgbClr val="595959"/>
              </a:buClr>
              <a:buSzPts val="1100"/>
              <a:buChar char="●"/>
            </a:pPr>
            <a:r>
              <a:rPr lang="en" sz="1100">
                <a:solidFill>
                  <a:srgbClr val="595959"/>
                </a:solidFill>
              </a:rPr>
              <a:t>Redirect</a:t>
            </a:r>
            <a:endParaRPr sz="1100">
              <a:solidFill>
                <a:srgbClr val="595959"/>
              </a:solidFill>
            </a:endParaRPr>
          </a:p>
          <a:p>
            <a:pPr indent="-107950" lvl="0" marL="127000" rtl="0" algn="l">
              <a:spcBef>
                <a:spcPts val="0"/>
              </a:spcBef>
              <a:spcAft>
                <a:spcPts val="0"/>
              </a:spcAft>
              <a:buClr>
                <a:srgbClr val="595959"/>
              </a:buClr>
              <a:buSzPts val="1100"/>
              <a:buChar char="●"/>
            </a:pPr>
            <a:r>
              <a:rPr lang="en" sz="1100">
                <a:solidFill>
                  <a:srgbClr val="595959"/>
                </a:solidFill>
              </a:rPr>
              <a:t>on_mouseover</a:t>
            </a:r>
            <a:endParaRPr sz="1100">
              <a:solidFill>
                <a:srgbClr val="595959"/>
              </a:solidFill>
            </a:endParaRPr>
          </a:p>
          <a:p>
            <a:pPr indent="-107950" lvl="0" marL="127000" rtl="0" algn="l">
              <a:spcBef>
                <a:spcPts val="0"/>
              </a:spcBef>
              <a:spcAft>
                <a:spcPts val="0"/>
              </a:spcAft>
              <a:buClr>
                <a:srgbClr val="595959"/>
              </a:buClr>
              <a:buSzPts val="1100"/>
              <a:buChar char="●"/>
            </a:pPr>
            <a:r>
              <a:rPr lang="en" sz="1100">
                <a:solidFill>
                  <a:srgbClr val="595959"/>
                </a:solidFill>
              </a:rPr>
              <a:t>RightClick</a:t>
            </a:r>
            <a:endParaRPr sz="1100">
              <a:solidFill>
                <a:srgbClr val="595959"/>
              </a:solidFill>
            </a:endParaRPr>
          </a:p>
          <a:p>
            <a:pPr indent="-107950" lvl="0" marL="127000" rtl="0" algn="l">
              <a:spcBef>
                <a:spcPts val="0"/>
              </a:spcBef>
              <a:spcAft>
                <a:spcPts val="0"/>
              </a:spcAft>
              <a:buClr>
                <a:srgbClr val="595959"/>
              </a:buClr>
              <a:buSzPts val="1100"/>
              <a:buChar char="●"/>
            </a:pPr>
            <a:r>
              <a:rPr lang="en" sz="1100">
                <a:solidFill>
                  <a:srgbClr val="595959"/>
                </a:solidFill>
              </a:rPr>
              <a:t>popUpWindow</a:t>
            </a:r>
            <a:endParaRPr sz="1100">
              <a:solidFill>
                <a:srgbClr val="595959"/>
              </a:solidFill>
            </a:endParaRPr>
          </a:p>
          <a:p>
            <a:pPr indent="-107950" lvl="0" marL="127000" rtl="0" algn="l">
              <a:spcBef>
                <a:spcPts val="0"/>
              </a:spcBef>
              <a:spcAft>
                <a:spcPts val="0"/>
              </a:spcAft>
              <a:buClr>
                <a:srgbClr val="595959"/>
              </a:buClr>
              <a:buSzPts val="1100"/>
              <a:buChar char="●"/>
            </a:pPr>
            <a:r>
              <a:rPr lang="en" sz="1100">
                <a:solidFill>
                  <a:srgbClr val="595959"/>
                </a:solidFill>
              </a:rPr>
              <a:t>Iframe</a:t>
            </a:r>
            <a:endParaRPr sz="1100"/>
          </a:p>
        </p:txBody>
      </p:sp>
      <p:sp>
        <p:nvSpPr>
          <p:cNvPr id="722" name="Google Shape;722;p97"/>
          <p:cNvSpPr/>
          <p:nvPr/>
        </p:nvSpPr>
        <p:spPr>
          <a:xfrm>
            <a:off x="7001668" y="914048"/>
            <a:ext cx="1784717" cy="1784717"/>
          </a:xfrm>
          <a:custGeom>
            <a:rect b="b" l="l" r="r" t="t"/>
            <a:pathLst>
              <a:path extrusionOk="0" h="1789190" w="1789190">
                <a:moveTo>
                  <a:pt x="1789190" y="1628237"/>
                </a:moveTo>
                <a:lnTo>
                  <a:pt x="1789190" y="1789190"/>
                </a:lnTo>
                <a:lnTo>
                  <a:pt x="1628236" y="1789190"/>
                </a:lnTo>
                <a:close/>
                <a:moveTo>
                  <a:pt x="1789190" y="1195965"/>
                </a:moveTo>
                <a:lnTo>
                  <a:pt x="1789190" y="1441911"/>
                </a:lnTo>
                <a:lnTo>
                  <a:pt x="1441911" y="1789190"/>
                </a:lnTo>
                <a:lnTo>
                  <a:pt x="1195965" y="1789190"/>
                </a:lnTo>
                <a:close/>
                <a:moveTo>
                  <a:pt x="1789190" y="757084"/>
                </a:moveTo>
                <a:lnTo>
                  <a:pt x="1789190" y="1009640"/>
                </a:lnTo>
                <a:lnTo>
                  <a:pt x="1009640" y="1789190"/>
                </a:lnTo>
                <a:lnTo>
                  <a:pt x="757084" y="1789190"/>
                </a:lnTo>
                <a:close/>
                <a:moveTo>
                  <a:pt x="1789190" y="318204"/>
                </a:moveTo>
                <a:lnTo>
                  <a:pt x="1789190" y="570760"/>
                </a:lnTo>
                <a:lnTo>
                  <a:pt x="570759" y="1789190"/>
                </a:lnTo>
                <a:lnTo>
                  <a:pt x="318203" y="1789190"/>
                </a:lnTo>
                <a:close/>
                <a:moveTo>
                  <a:pt x="1668512" y="0"/>
                </a:moveTo>
                <a:lnTo>
                  <a:pt x="1789190" y="0"/>
                </a:lnTo>
                <a:lnTo>
                  <a:pt x="1789190" y="131878"/>
                </a:lnTo>
                <a:lnTo>
                  <a:pt x="131878" y="1789190"/>
                </a:lnTo>
                <a:lnTo>
                  <a:pt x="0" y="1789190"/>
                </a:lnTo>
                <a:lnTo>
                  <a:pt x="0" y="1668512"/>
                </a:lnTo>
                <a:close/>
                <a:moveTo>
                  <a:pt x="1229631" y="0"/>
                </a:moveTo>
                <a:lnTo>
                  <a:pt x="1482187" y="0"/>
                </a:lnTo>
                <a:lnTo>
                  <a:pt x="0" y="1482187"/>
                </a:lnTo>
                <a:lnTo>
                  <a:pt x="0" y="1229631"/>
                </a:lnTo>
                <a:close/>
                <a:moveTo>
                  <a:pt x="790750" y="0"/>
                </a:moveTo>
                <a:lnTo>
                  <a:pt x="1043306" y="0"/>
                </a:lnTo>
                <a:lnTo>
                  <a:pt x="0" y="1043306"/>
                </a:lnTo>
                <a:lnTo>
                  <a:pt x="0" y="790750"/>
                </a:lnTo>
                <a:close/>
                <a:moveTo>
                  <a:pt x="351869" y="0"/>
                </a:moveTo>
                <a:lnTo>
                  <a:pt x="604425" y="0"/>
                </a:lnTo>
                <a:lnTo>
                  <a:pt x="0" y="604424"/>
                </a:lnTo>
                <a:lnTo>
                  <a:pt x="0" y="351869"/>
                </a:lnTo>
                <a:close/>
                <a:moveTo>
                  <a:pt x="0" y="0"/>
                </a:moveTo>
                <a:lnTo>
                  <a:pt x="165544" y="0"/>
                </a:lnTo>
                <a:lnTo>
                  <a:pt x="0" y="165544"/>
                </a:lnTo>
                <a:close/>
              </a:path>
            </a:pathLst>
          </a:custGeom>
          <a:solidFill>
            <a:schemeClr val="accent1">
              <a:alpha val="2471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723" name="Google Shape;723;p97"/>
          <p:cNvSpPr/>
          <p:nvPr/>
        </p:nvSpPr>
        <p:spPr>
          <a:xfrm>
            <a:off x="6800835" y="190125"/>
            <a:ext cx="1840275" cy="2354625"/>
          </a:xfrm>
          <a:prstGeom prst="rect">
            <a:avLst/>
          </a:prstGeom>
          <a:solidFill>
            <a:schemeClr val="lt1"/>
          </a:solidFill>
          <a:ln>
            <a:noFill/>
          </a:ln>
          <a:effectLst>
            <a:outerShdw blurRad="114300" rotWithShape="0" algn="tl" dir="2700000" dist="63500">
              <a:srgbClr val="000000">
                <a:alpha val="2196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724" name="Google Shape;724;p97"/>
          <p:cNvSpPr txBox="1"/>
          <p:nvPr/>
        </p:nvSpPr>
        <p:spPr>
          <a:xfrm>
            <a:off x="6809288" y="2068017"/>
            <a:ext cx="1653300" cy="42885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200">
                <a:solidFill>
                  <a:srgbClr val="3F3F3F"/>
                </a:solidFill>
                <a:latin typeface="Roboto"/>
                <a:ea typeface="Roboto"/>
                <a:cs typeface="Roboto"/>
                <a:sym typeface="Roboto"/>
              </a:rPr>
              <a:t>Domain based features (7)</a:t>
            </a:r>
            <a:endParaRPr sz="1100"/>
          </a:p>
        </p:txBody>
      </p:sp>
      <p:sp>
        <p:nvSpPr>
          <p:cNvPr id="725" name="Google Shape;725;p97"/>
          <p:cNvSpPr/>
          <p:nvPr>
            <p:ph idx="2" type="pic"/>
          </p:nvPr>
        </p:nvSpPr>
        <p:spPr>
          <a:xfrm>
            <a:off x="6800835" y="190125"/>
            <a:ext cx="1840275" cy="1428750"/>
          </a:xfrm>
          <a:prstGeom prst="rect">
            <a:avLst/>
          </a:prstGeom>
          <a:noFill/>
          <a:ln>
            <a:noFill/>
          </a:ln>
        </p:spPr>
        <p:txBody>
          <a:bodyPr anchorCtr="0" anchor="t" bIns="68575" lIns="68575" spcFirstLastPara="1" rIns="68575" wrap="square" tIns="68575">
            <a:noAutofit/>
          </a:bodyPr>
          <a:lstStyle/>
          <a:p>
            <a:pPr indent="-107950" lvl="0" marL="127000" rtl="0" algn="l">
              <a:spcBef>
                <a:spcPts val="800"/>
              </a:spcBef>
              <a:spcAft>
                <a:spcPts val="0"/>
              </a:spcAft>
              <a:buClr>
                <a:srgbClr val="595959"/>
              </a:buClr>
              <a:buSzPts val="1100"/>
              <a:buChar char="●"/>
            </a:pPr>
            <a:r>
              <a:rPr lang="en" sz="1100">
                <a:solidFill>
                  <a:srgbClr val="595959"/>
                </a:solidFill>
              </a:rPr>
              <a:t>age_of_domain</a:t>
            </a:r>
            <a:endParaRPr sz="1100">
              <a:solidFill>
                <a:srgbClr val="595959"/>
              </a:solidFill>
            </a:endParaRPr>
          </a:p>
          <a:p>
            <a:pPr indent="-107950" lvl="0" marL="127000" rtl="0" algn="l">
              <a:spcBef>
                <a:spcPts val="0"/>
              </a:spcBef>
              <a:spcAft>
                <a:spcPts val="0"/>
              </a:spcAft>
              <a:buClr>
                <a:srgbClr val="595959"/>
              </a:buClr>
              <a:buSzPts val="1100"/>
              <a:buChar char="●"/>
            </a:pPr>
            <a:r>
              <a:rPr lang="en" sz="1100">
                <a:solidFill>
                  <a:srgbClr val="595959"/>
                </a:solidFill>
              </a:rPr>
              <a:t>DNSRecord</a:t>
            </a:r>
            <a:endParaRPr sz="1100">
              <a:solidFill>
                <a:srgbClr val="595959"/>
              </a:solidFill>
            </a:endParaRPr>
          </a:p>
          <a:p>
            <a:pPr indent="-107950" lvl="0" marL="127000" rtl="0" algn="l">
              <a:spcBef>
                <a:spcPts val="0"/>
              </a:spcBef>
              <a:spcAft>
                <a:spcPts val="0"/>
              </a:spcAft>
              <a:buClr>
                <a:srgbClr val="595959"/>
              </a:buClr>
              <a:buSzPts val="1100"/>
              <a:buChar char="●"/>
            </a:pPr>
            <a:r>
              <a:rPr lang="en" sz="1100">
                <a:solidFill>
                  <a:srgbClr val="595959"/>
                </a:solidFill>
              </a:rPr>
              <a:t>web_traffic</a:t>
            </a:r>
            <a:endParaRPr sz="1100">
              <a:solidFill>
                <a:srgbClr val="595959"/>
              </a:solidFill>
            </a:endParaRPr>
          </a:p>
          <a:p>
            <a:pPr indent="-107950" lvl="0" marL="127000" rtl="0" algn="l">
              <a:spcBef>
                <a:spcPts val="0"/>
              </a:spcBef>
              <a:spcAft>
                <a:spcPts val="0"/>
              </a:spcAft>
              <a:buClr>
                <a:srgbClr val="595959"/>
              </a:buClr>
              <a:buSzPts val="1100"/>
              <a:buChar char="●"/>
            </a:pPr>
            <a:r>
              <a:rPr lang="en" sz="1100">
                <a:solidFill>
                  <a:srgbClr val="595959"/>
                </a:solidFill>
              </a:rPr>
              <a:t>Page_Rank</a:t>
            </a:r>
            <a:endParaRPr sz="1100">
              <a:solidFill>
                <a:srgbClr val="595959"/>
              </a:solidFill>
            </a:endParaRPr>
          </a:p>
          <a:p>
            <a:pPr indent="-107950" lvl="0" marL="127000" rtl="0" algn="l">
              <a:spcBef>
                <a:spcPts val="0"/>
              </a:spcBef>
              <a:spcAft>
                <a:spcPts val="0"/>
              </a:spcAft>
              <a:buClr>
                <a:srgbClr val="595959"/>
              </a:buClr>
              <a:buSzPts val="1100"/>
              <a:buChar char="●"/>
            </a:pPr>
            <a:r>
              <a:rPr lang="en" sz="1100">
                <a:solidFill>
                  <a:srgbClr val="595959"/>
                </a:solidFill>
              </a:rPr>
              <a:t>Google_Index</a:t>
            </a:r>
            <a:endParaRPr sz="1100">
              <a:solidFill>
                <a:srgbClr val="595959"/>
              </a:solidFill>
            </a:endParaRPr>
          </a:p>
          <a:p>
            <a:pPr indent="-107950" lvl="0" marL="127000" rtl="0" algn="l">
              <a:spcBef>
                <a:spcPts val="0"/>
              </a:spcBef>
              <a:spcAft>
                <a:spcPts val="0"/>
              </a:spcAft>
              <a:buClr>
                <a:srgbClr val="595959"/>
              </a:buClr>
              <a:buSzPts val="1100"/>
              <a:buChar char="●"/>
            </a:pPr>
            <a:r>
              <a:rPr lang="en" sz="1100">
                <a:solidFill>
                  <a:srgbClr val="595959"/>
                </a:solidFill>
              </a:rPr>
              <a:t>Links_pointing_to_page</a:t>
            </a:r>
            <a:endParaRPr sz="1100">
              <a:solidFill>
                <a:srgbClr val="595959"/>
              </a:solidFill>
            </a:endParaRPr>
          </a:p>
          <a:p>
            <a:pPr indent="-107950" lvl="0" marL="127000" rtl="0" algn="l">
              <a:spcBef>
                <a:spcPts val="0"/>
              </a:spcBef>
              <a:spcAft>
                <a:spcPts val="0"/>
              </a:spcAft>
              <a:buClr>
                <a:srgbClr val="595959"/>
              </a:buClr>
              <a:buSzPts val="1100"/>
              <a:buChar char="●"/>
            </a:pPr>
            <a:r>
              <a:rPr lang="en" sz="1100">
                <a:solidFill>
                  <a:srgbClr val="595959"/>
                </a:solidFill>
              </a:rPr>
              <a:t>Statistical_report</a:t>
            </a:r>
            <a:endParaRPr sz="1100"/>
          </a:p>
        </p:txBody>
      </p:sp>
      <p:sp>
        <p:nvSpPr>
          <p:cNvPr id="726" name="Google Shape;726;p97"/>
          <p:cNvSpPr/>
          <p:nvPr/>
        </p:nvSpPr>
        <p:spPr>
          <a:xfrm>
            <a:off x="6945019" y="4592494"/>
            <a:ext cx="1340550" cy="468450"/>
          </a:xfrm>
          <a:prstGeom prst="rect">
            <a:avLst/>
          </a:prstGeom>
          <a:solidFill>
            <a:srgbClr val="02031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20124D"/>
              </a:solidFill>
            </a:endParaRPr>
          </a:p>
        </p:txBody>
      </p:sp>
      <p:sp>
        <p:nvSpPr>
          <p:cNvPr id="727" name="Google Shape;727;p97"/>
          <p:cNvSpPr/>
          <p:nvPr/>
        </p:nvSpPr>
        <p:spPr>
          <a:xfrm>
            <a:off x="139163" y="190125"/>
            <a:ext cx="1052325" cy="468450"/>
          </a:xfrm>
          <a:prstGeom prst="rect">
            <a:avLst/>
          </a:prstGeom>
          <a:solidFill>
            <a:srgbClr val="02031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20124D"/>
              </a:solidFill>
            </a:endParaRPr>
          </a:p>
        </p:txBody>
      </p:sp>
      <p:sp>
        <p:nvSpPr>
          <p:cNvPr id="728" name="Google Shape;728;p97"/>
          <p:cNvSpPr txBox="1"/>
          <p:nvPr/>
        </p:nvSpPr>
        <p:spPr>
          <a:xfrm>
            <a:off x="139162" y="190127"/>
            <a:ext cx="3411450" cy="708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p>
          <a:p>
            <a:pPr indent="0" lvl="0" marL="0" marR="0" rtl="0" algn="l">
              <a:spcBef>
                <a:spcPts val="0"/>
              </a:spcBef>
              <a:spcAft>
                <a:spcPts val="0"/>
              </a:spcAft>
              <a:buNone/>
            </a:pPr>
            <a:r>
              <a:rPr b="1" lang="en" sz="3300">
                <a:solidFill>
                  <a:schemeClr val="accent1"/>
                </a:solidFill>
                <a:latin typeface="Roboto"/>
                <a:ea typeface="Roboto"/>
                <a:cs typeface="Roboto"/>
                <a:sym typeface="Roboto"/>
              </a:rPr>
              <a:t>OUR DATASET</a:t>
            </a:r>
            <a:endParaRPr sz="1100"/>
          </a:p>
        </p:txBody>
      </p:sp>
      <p:sp>
        <p:nvSpPr>
          <p:cNvPr id="729" name="Google Shape;729;p97"/>
          <p:cNvSpPr txBox="1"/>
          <p:nvPr/>
        </p:nvSpPr>
        <p:spPr>
          <a:xfrm>
            <a:off x="190313" y="915750"/>
            <a:ext cx="4099950" cy="746325"/>
          </a:xfrm>
          <a:prstGeom prst="rect">
            <a:avLst/>
          </a:prstGeom>
          <a:noFill/>
          <a:ln>
            <a:noFill/>
          </a:ln>
        </p:spPr>
        <p:txBody>
          <a:bodyPr anchorCtr="0" anchor="ctr" bIns="68575" lIns="68575" spcFirstLastPara="1" rIns="68575" wrap="square" tIns="68575">
            <a:noAutofit/>
          </a:bodyPr>
          <a:lstStyle/>
          <a:p>
            <a:pPr indent="0" lvl="0" marL="0" marR="381000" rtl="0" algn="just">
              <a:spcBef>
                <a:spcPts val="0"/>
              </a:spcBef>
              <a:spcAft>
                <a:spcPts val="900"/>
              </a:spcAft>
              <a:buNone/>
            </a:pPr>
            <a:r>
              <a:rPr lang="en" sz="1000">
                <a:solidFill>
                  <a:srgbClr val="BFBFBF"/>
                </a:solidFill>
                <a:latin typeface="Quattrocento Sans"/>
                <a:ea typeface="Quattrocento Sans"/>
                <a:cs typeface="Quattrocento Sans"/>
                <a:sym typeface="Quattrocento Sans"/>
              </a:rPr>
              <a:t>We found a dataset</a:t>
            </a:r>
            <a:r>
              <a:rPr lang="en" sz="1000">
                <a:solidFill>
                  <a:srgbClr val="FFFFFF"/>
                </a:solidFill>
                <a:latin typeface="Quattrocento Sans"/>
                <a:ea typeface="Quattrocento Sans"/>
                <a:cs typeface="Quattrocento Sans"/>
                <a:sym typeface="Quattrocento Sans"/>
              </a:rPr>
              <a:t> </a:t>
            </a:r>
            <a:r>
              <a:rPr lang="en" sz="1000" u="sng">
                <a:solidFill>
                  <a:srgbClr val="FFFFFF"/>
                </a:solidFill>
                <a:latin typeface="Quattrocento Sans"/>
                <a:ea typeface="Quattrocento Sans"/>
                <a:cs typeface="Quattrocento Sans"/>
                <a:sym typeface="Quattrocento Sans"/>
                <a:hlinkClick r:id="rId3">
                  <a:extLst>
                    <a:ext uri="{A12FA001-AC4F-418D-AE19-62706E023703}">
                      <ahyp:hlinkClr val="tx"/>
                    </a:ext>
                  </a:extLst>
                </a:hlinkClick>
              </a:rPr>
              <a:t>UCI phishing websites</a:t>
            </a:r>
            <a:r>
              <a:rPr lang="en" sz="1000">
                <a:solidFill>
                  <a:srgbClr val="BFBFBF"/>
                </a:solidFill>
                <a:latin typeface="Quattrocento Sans"/>
                <a:ea typeface="Quattrocento Sans"/>
                <a:cs typeface="Quattrocento Sans"/>
                <a:sym typeface="Quattrocento Sans"/>
              </a:rPr>
              <a:t>- well researched and benchmarked by the relevant community of researchers and the accompanying wiki highlights features and considerations by the author and it can be found </a:t>
            </a:r>
            <a:r>
              <a:rPr lang="en" sz="1000" u="sng">
                <a:solidFill>
                  <a:srgbClr val="FFFFFF"/>
                </a:solidFill>
                <a:latin typeface="Quattrocento Sans"/>
                <a:ea typeface="Quattrocento Sans"/>
                <a:cs typeface="Quattrocento Sans"/>
                <a:sym typeface="Quattrocento Sans"/>
                <a:hlinkClick r:id="rId4">
                  <a:extLst>
                    <a:ext uri="{A12FA001-AC4F-418D-AE19-62706E023703}">
                      <ahyp:hlinkClr val="tx"/>
                    </a:ext>
                  </a:extLst>
                </a:hlinkClick>
              </a:rPr>
              <a:t>here</a:t>
            </a:r>
            <a:r>
              <a:rPr lang="en" sz="1000">
                <a:solidFill>
                  <a:srgbClr val="BFBFBF"/>
                </a:solidFill>
                <a:latin typeface="Quattrocento Sans"/>
                <a:ea typeface="Quattrocento Sans"/>
                <a:cs typeface="Quattrocento Sans"/>
                <a:sym typeface="Quattrocento Sans"/>
              </a:rPr>
              <a:t>.</a:t>
            </a:r>
            <a:endParaRPr sz="1000">
              <a:solidFill>
                <a:srgbClr val="BFBFBF"/>
              </a:solidFill>
              <a:latin typeface="Quattrocento Sans"/>
              <a:ea typeface="Quattrocento Sans"/>
              <a:cs typeface="Quattrocento Sans"/>
              <a:sym typeface="Quattrocento Sans"/>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728"/>
                                        </p:tgtEl>
                                        <p:attrNameLst>
                                          <p:attrName>style.visibility</p:attrName>
                                        </p:attrNameLst>
                                      </p:cBhvr>
                                      <p:to>
                                        <p:strVal val="visible"/>
                                      </p:to>
                                    </p:set>
                                    <p:anim calcmode="lin" valueType="num">
                                      <p:cBhvr additive="base">
                                        <p:cTn dur="750"/>
                                        <p:tgtEl>
                                          <p:spTgt spid="72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500"/>
                                  </p:stCondLst>
                                  <p:childTnLst>
                                    <p:set>
                                      <p:cBhvr>
                                        <p:cTn dur="1" fill="hold">
                                          <p:stCondLst>
                                            <p:cond delay="0"/>
                                          </p:stCondLst>
                                        </p:cTn>
                                        <p:tgtEl>
                                          <p:spTgt spid="715"/>
                                        </p:tgtEl>
                                        <p:attrNameLst>
                                          <p:attrName>style.visibility</p:attrName>
                                        </p:attrNameLst>
                                      </p:cBhvr>
                                      <p:to>
                                        <p:strVal val="visible"/>
                                      </p:to>
                                    </p:set>
                                    <p:anim calcmode="lin" valueType="num">
                                      <p:cBhvr additive="base">
                                        <p:cTn dur="750"/>
                                        <p:tgtEl>
                                          <p:spTgt spid="71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750"/>
                                  </p:stCondLst>
                                  <p:childTnLst>
                                    <p:set>
                                      <p:cBhvr>
                                        <p:cTn dur="1" fill="hold">
                                          <p:stCondLst>
                                            <p:cond delay="0"/>
                                          </p:stCondLst>
                                        </p:cTn>
                                        <p:tgtEl>
                                          <p:spTgt spid="712"/>
                                        </p:tgtEl>
                                        <p:attrNameLst>
                                          <p:attrName>style.visibility</p:attrName>
                                        </p:attrNameLst>
                                      </p:cBhvr>
                                      <p:to>
                                        <p:strVal val="visible"/>
                                      </p:to>
                                    </p:set>
                                    <p:anim calcmode="lin" valueType="num">
                                      <p:cBhvr additive="base">
                                        <p:cTn dur="750"/>
                                        <p:tgtEl>
                                          <p:spTgt spid="712"/>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716"/>
                                        </p:tgtEl>
                                        <p:attrNameLst>
                                          <p:attrName>style.visibility</p:attrName>
                                        </p:attrNameLst>
                                      </p:cBhvr>
                                      <p:to>
                                        <p:strVal val="visible"/>
                                      </p:to>
                                    </p:set>
                                    <p:animEffect filter="fade" transition="in">
                                      <p:cBhvr>
                                        <p:cTn dur="1000"/>
                                        <p:tgtEl>
                                          <p:spTgt spid="716"/>
                                        </p:tgtEl>
                                      </p:cBhvr>
                                    </p:animEffect>
                                  </p:childTnLst>
                                </p:cTn>
                              </p:par>
                              <p:par>
                                <p:cTn fill="hold" nodeType="withEffect" presetClass="entr" presetID="10" presetSubtype="0">
                                  <p:stCondLst>
                                    <p:cond delay="0"/>
                                  </p:stCondLst>
                                  <p:childTnLst>
                                    <p:set>
                                      <p:cBhvr>
                                        <p:cTn dur="1" fill="hold">
                                          <p:stCondLst>
                                            <p:cond delay="0"/>
                                          </p:stCondLst>
                                        </p:cTn>
                                        <p:tgtEl>
                                          <p:spTgt spid="719"/>
                                        </p:tgtEl>
                                        <p:attrNameLst>
                                          <p:attrName>style.visibility</p:attrName>
                                        </p:attrNameLst>
                                      </p:cBhvr>
                                      <p:to>
                                        <p:strVal val="visible"/>
                                      </p:to>
                                    </p:set>
                                    <p:animEffect filter="fade" transition="in">
                                      <p:cBhvr>
                                        <p:cTn dur="1200"/>
                                        <p:tgtEl>
                                          <p:spTgt spid="7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750"/>
                                  </p:stCondLst>
                                  <p:childTnLst>
                                    <p:set>
                                      <p:cBhvr>
                                        <p:cTn dur="1" fill="hold">
                                          <p:stCondLst>
                                            <p:cond delay="0"/>
                                          </p:stCondLst>
                                        </p:cTn>
                                        <p:tgtEl>
                                          <p:spTgt spid="714"/>
                                        </p:tgtEl>
                                        <p:attrNameLst>
                                          <p:attrName>style.visibility</p:attrName>
                                        </p:attrNameLst>
                                      </p:cBhvr>
                                      <p:to>
                                        <p:strVal val="visible"/>
                                      </p:to>
                                    </p:set>
                                    <p:anim calcmode="lin" valueType="num">
                                      <p:cBhvr additive="base">
                                        <p:cTn dur="750"/>
                                        <p:tgtEl>
                                          <p:spTgt spid="71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0"/>
                                  </p:stCondLst>
                                  <p:childTnLst>
                                    <p:set>
                                      <p:cBhvr>
                                        <p:cTn dur="1" fill="hold">
                                          <p:stCondLst>
                                            <p:cond delay="0"/>
                                          </p:stCondLst>
                                        </p:cTn>
                                        <p:tgtEl>
                                          <p:spTgt spid="711"/>
                                        </p:tgtEl>
                                        <p:attrNameLst>
                                          <p:attrName>style.visibility</p:attrName>
                                        </p:attrNameLst>
                                      </p:cBhvr>
                                      <p:to>
                                        <p:strVal val="visible"/>
                                      </p:to>
                                    </p:set>
                                    <p:anim calcmode="lin" valueType="num">
                                      <p:cBhvr additive="base">
                                        <p:cTn dur="750"/>
                                        <p:tgtEl>
                                          <p:spTgt spid="711"/>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717"/>
                                        </p:tgtEl>
                                        <p:attrNameLst>
                                          <p:attrName>style.visibility</p:attrName>
                                        </p:attrNameLst>
                                      </p:cBhvr>
                                      <p:to>
                                        <p:strVal val="visible"/>
                                      </p:to>
                                    </p:set>
                                    <p:animEffect filter="fade" transition="in">
                                      <p:cBhvr>
                                        <p:cTn dur="1000"/>
                                        <p:tgtEl>
                                          <p:spTgt spid="717"/>
                                        </p:tgtEl>
                                      </p:cBhvr>
                                    </p:animEffect>
                                  </p:childTnLst>
                                </p:cTn>
                              </p:par>
                              <p:par>
                                <p:cTn fill="hold" nodeType="withEffect" presetClass="entr" presetID="10" presetSubtype="0">
                                  <p:stCondLst>
                                    <p:cond delay="0"/>
                                  </p:stCondLst>
                                  <p:childTnLst>
                                    <p:set>
                                      <p:cBhvr>
                                        <p:cTn dur="1" fill="hold">
                                          <p:stCondLst>
                                            <p:cond delay="0"/>
                                          </p:stCondLst>
                                        </p:cTn>
                                        <p:tgtEl>
                                          <p:spTgt spid="720"/>
                                        </p:tgtEl>
                                        <p:attrNameLst>
                                          <p:attrName>style.visibility</p:attrName>
                                        </p:attrNameLst>
                                      </p:cBhvr>
                                      <p:to>
                                        <p:strVal val="visible"/>
                                      </p:to>
                                    </p:set>
                                    <p:animEffect filter="fade" transition="in">
                                      <p:cBhvr>
                                        <p:cTn dur="1000"/>
                                        <p:tgtEl>
                                          <p:spTgt spid="7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1000"/>
                                  </p:stCondLst>
                                  <p:childTnLst>
                                    <p:set>
                                      <p:cBhvr>
                                        <p:cTn dur="1" fill="hold">
                                          <p:stCondLst>
                                            <p:cond delay="0"/>
                                          </p:stCondLst>
                                        </p:cTn>
                                        <p:tgtEl>
                                          <p:spTgt spid="713"/>
                                        </p:tgtEl>
                                        <p:attrNameLst>
                                          <p:attrName>style.visibility</p:attrName>
                                        </p:attrNameLst>
                                      </p:cBhvr>
                                      <p:to>
                                        <p:strVal val="visible"/>
                                      </p:to>
                                    </p:set>
                                    <p:anim calcmode="lin" valueType="num">
                                      <p:cBhvr additive="base">
                                        <p:cTn dur="750"/>
                                        <p:tgtEl>
                                          <p:spTgt spid="71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250"/>
                                  </p:stCondLst>
                                  <p:childTnLst>
                                    <p:set>
                                      <p:cBhvr>
                                        <p:cTn dur="1" fill="hold">
                                          <p:stCondLst>
                                            <p:cond delay="0"/>
                                          </p:stCondLst>
                                        </p:cTn>
                                        <p:tgtEl>
                                          <p:spTgt spid="710"/>
                                        </p:tgtEl>
                                        <p:attrNameLst>
                                          <p:attrName>style.visibility</p:attrName>
                                        </p:attrNameLst>
                                      </p:cBhvr>
                                      <p:to>
                                        <p:strVal val="visible"/>
                                      </p:to>
                                    </p:set>
                                    <p:anim calcmode="lin" valueType="num">
                                      <p:cBhvr additive="base">
                                        <p:cTn dur="750"/>
                                        <p:tgtEl>
                                          <p:spTgt spid="710"/>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718"/>
                                        </p:tgtEl>
                                        <p:attrNameLst>
                                          <p:attrName>style.visibility</p:attrName>
                                        </p:attrNameLst>
                                      </p:cBhvr>
                                      <p:to>
                                        <p:strVal val="visible"/>
                                      </p:to>
                                    </p:set>
                                    <p:animEffect filter="fade" transition="in">
                                      <p:cBhvr>
                                        <p:cTn dur="1000"/>
                                        <p:tgtEl>
                                          <p:spTgt spid="718"/>
                                        </p:tgtEl>
                                      </p:cBhvr>
                                    </p:animEffect>
                                  </p:childTnLst>
                                </p:cTn>
                              </p:par>
                              <p:par>
                                <p:cTn fill="hold" nodeType="withEffect" presetClass="entr" presetID="10" presetSubtype="0">
                                  <p:stCondLst>
                                    <p:cond delay="0"/>
                                  </p:stCondLst>
                                  <p:childTnLst>
                                    <p:set>
                                      <p:cBhvr>
                                        <p:cTn dur="1" fill="hold">
                                          <p:stCondLst>
                                            <p:cond delay="0"/>
                                          </p:stCondLst>
                                        </p:cTn>
                                        <p:tgtEl>
                                          <p:spTgt spid="721"/>
                                        </p:tgtEl>
                                        <p:attrNameLst>
                                          <p:attrName>style.visibility</p:attrName>
                                        </p:attrNameLst>
                                      </p:cBhvr>
                                      <p:to>
                                        <p:strVal val="visible"/>
                                      </p:to>
                                    </p:set>
                                    <p:animEffect filter="fade" transition="in">
                                      <p:cBhvr>
                                        <p:cTn dur="1000"/>
                                        <p:tgtEl>
                                          <p:spTgt spid="7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3"/>
                                        </p:tgtEl>
                                        <p:attrNameLst>
                                          <p:attrName>style.visibility</p:attrName>
                                        </p:attrNameLst>
                                      </p:cBhvr>
                                      <p:to>
                                        <p:strVal val="visible"/>
                                      </p:to>
                                    </p:set>
                                    <p:animEffect filter="fade" transition="in">
                                      <p:cBhvr>
                                        <p:cTn dur="1000"/>
                                        <p:tgtEl>
                                          <p:spTgt spid="723"/>
                                        </p:tgtEl>
                                      </p:cBhvr>
                                    </p:animEffect>
                                  </p:childTnLst>
                                </p:cTn>
                              </p:par>
                              <p:par>
                                <p:cTn fill="hold" nodeType="withEffect" presetClass="entr" presetID="2" presetSubtype="4">
                                  <p:stCondLst>
                                    <p:cond delay="0"/>
                                  </p:stCondLst>
                                  <p:childTnLst>
                                    <p:set>
                                      <p:cBhvr>
                                        <p:cTn dur="1" fill="hold">
                                          <p:stCondLst>
                                            <p:cond delay="0"/>
                                          </p:stCondLst>
                                        </p:cTn>
                                        <p:tgtEl>
                                          <p:spTgt spid="722"/>
                                        </p:tgtEl>
                                        <p:attrNameLst>
                                          <p:attrName>style.visibility</p:attrName>
                                        </p:attrNameLst>
                                      </p:cBhvr>
                                      <p:to>
                                        <p:strVal val="visible"/>
                                      </p:to>
                                    </p:set>
                                    <p:anim calcmode="lin" valueType="num">
                                      <p:cBhvr additive="base">
                                        <p:cTn dur="1000"/>
                                        <p:tgtEl>
                                          <p:spTgt spid="722"/>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724"/>
                                        </p:tgtEl>
                                        <p:attrNameLst>
                                          <p:attrName>style.visibility</p:attrName>
                                        </p:attrNameLst>
                                      </p:cBhvr>
                                      <p:to>
                                        <p:strVal val="visible"/>
                                      </p:to>
                                    </p:set>
                                    <p:animEffect filter="fade" transition="in">
                                      <p:cBhvr>
                                        <p:cTn dur="1000"/>
                                        <p:tgtEl>
                                          <p:spTgt spid="724"/>
                                        </p:tgtEl>
                                      </p:cBhvr>
                                    </p:animEffect>
                                  </p:childTnLst>
                                </p:cTn>
                              </p:par>
                              <p:par>
                                <p:cTn fill="hold" nodeType="withEffect" presetClass="entr" presetID="10" presetSubtype="0">
                                  <p:stCondLst>
                                    <p:cond delay="0"/>
                                  </p:stCondLst>
                                  <p:childTnLst>
                                    <p:set>
                                      <p:cBhvr>
                                        <p:cTn dur="1" fill="hold">
                                          <p:stCondLst>
                                            <p:cond delay="0"/>
                                          </p:stCondLst>
                                        </p:cTn>
                                        <p:tgtEl>
                                          <p:spTgt spid="725"/>
                                        </p:tgtEl>
                                        <p:attrNameLst>
                                          <p:attrName>style.visibility</p:attrName>
                                        </p:attrNameLst>
                                      </p:cBhvr>
                                      <p:to>
                                        <p:strVal val="visible"/>
                                      </p:to>
                                    </p:set>
                                    <p:animEffect filter="fade" transition="in">
                                      <p:cBhvr>
                                        <p:cTn dur="1000"/>
                                        <p:tgtEl>
                                          <p:spTgt spid="7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98"/>
          <p:cNvSpPr/>
          <p:nvPr/>
        </p:nvSpPr>
        <p:spPr>
          <a:xfrm>
            <a:off x="229256" y="238800"/>
            <a:ext cx="933075" cy="468450"/>
          </a:xfrm>
          <a:prstGeom prst="rect">
            <a:avLst/>
          </a:prstGeom>
          <a:solidFill>
            <a:srgbClr val="02031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20124D"/>
              </a:solidFill>
            </a:endParaRPr>
          </a:p>
        </p:txBody>
      </p:sp>
      <p:sp>
        <p:nvSpPr>
          <p:cNvPr id="735" name="Google Shape;735;p98"/>
          <p:cNvSpPr/>
          <p:nvPr/>
        </p:nvSpPr>
        <p:spPr>
          <a:xfrm>
            <a:off x="229256" y="4495088"/>
            <a:ext cx="933075" cy="468450"/>
          </a:xfrm>
          <a:prstGeom prst="rect">
            <a:avLst/>
          </a:prstGeom>
          <a:solidFill>
            <a:srgbClr val="02031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20124D"/>
              </a:solidFill>
            </a:endParaRPr>
          </a:p>
        </p:txBody>
      </p:sp>
      <p:sp>
        <p:nvSpPr>
          <p:cNvPr id="736" name="Google Shape;736;p98"/>
          <p:cNvSpPr/>
          <p:nvPr/>
        </p:nvSpPr>
        <p:spPr>
          <a:xfrm>
            <a:off x="7048481" y="4495088"/>
            <a:ext cx="1284975" cy="468450"/>
          </a:xfrm>
          <a:prstGeom prst="rect">
            <a:avLst/>
          </a:prstGeom>
          <a:solidFill>
            <a:srgbClr val="02031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20124D"/>
              </a:solidFill>
            </a:endParaRPr>
          </a:p>
        </p:txBody>
      </p:sp>
      <p:sp>
        <p:nvSpPr>
          <p:cNvPr id="737" name="Google Shape;737;p98"/>
          <p:cNvSpPr txBox="1"/>
          <p:nvPr/>
        </p:nvSpPr>
        <p:spPr>
          <a:xfrm>
            <a:off x="289857" y="1445169"/>
            <a:ext cx="2049300" cy="25402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FFFFFF"/>
                </a:solidFill>
                <a:latin typeface="Roboto"/>
                <a:ea typeface="Roboto"/>
                <a:cs typeface="Roboto"/>
                <a:sym typeface="Roboto"/>
              </a:rPr>
              <a:t>Defining Problem Statement</a:t>
            </a:r>
            <a:endParaRPr sz="1200">
              <a:solidFill>
                <a:srgbClr val="FFFFFF"/>
              </a:solidFill>
              <a:latin typeface="Roboto"/>
              <a:ea typeface="Roboto"/>
              <a:cs typeface="Roboto"/>
              <a:sym typeface="Roboto"/>
            </a:endParaRPr>
          </a:p>
        </p:txBody>
      </p:sp>
      <p:sp>
        <p:nvSpPr>
          <p:cNvPr id="738" name="Google Shape;738;p98"/>
          <p:cNvSpPr txBox="1"/>
          <p:nvPr/>
        </p:nvSpPr>
        <p:spPr>
          <a:xfrm>
            <a:off x="289856" y="2612513"/>
            <a:ext cx="1903275" cy="46845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FFFFFF"/>
                </a:solidFill>
                <a:latin typeface="Roboto"/>
                <a:ea typeface="Roboto"/>
                <a:cs typeface="Roboto"/>
                <a:sym typeface="Roboto"/>
              </a:rPr>
              <a:t>Relevant Data Collection</a:t>
            </a:r>
            <a:endParaRPr sz="1200">
              <a:solidFill>
                <a:srgbClr val="FFFFFF"/>
              </a:solidFill>
              <a:latin typeface="Roboto"/>
              <a:ea typeface="Roboto"/>
              <a:cs typeface="Roboto"/>
              <a:sym typeface="Roboto"/>
            </a:endParaRPr>
          </a:p>
        </p:txBody>
      </p:sp>
      <p:sp>
        <p:nvSpPr>
          <p:cNvPr id="739" name="Google Shape;739;p98"/>
          <p:cNvSpPr txBox="1"/>
          <p:nvPr/>
        </p:nvSpPr>
        <p:spPr>
          <a:xfrm>
            <a:off x="175210" y="3782288"/>
            <a:ext cx="2122875" cy="254025"/>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 sz="1200">
                <a:solidFill>
                  <a:srgbClr val="FFFFFF"/>
                </a:solidFill>
                <a:latin typeface="Roboto"/>
                <a:ea typeface="Roboto"/>
                <a:cs typeface="Roboto"/>
                <a:sym typeface="Roboto"/>
              </a:rPr>
              <a:t>Exploratory Data Analysis</a:t>
            </a:r>
            <a:endParaRPr sz="1200">
              <a:solidFill>
                <a:srgbClr val="FFFFFF"/>
              </a:solidFill>
              <a:latin typeface="Roboto"/>
              <a:ea typeface="Roboto"/>
              <a:cs typeface="Roboto"/>
              <a:sym typeface="Roboto"/>
            </a:endParaRPr>
          </a:p>
        </p:txBody>
      </p:sp>
      <p:sp>
        <p:nvSpPr>
          <p:cNvPr id="740" name="Google Shape;740;p98"/>
          <p:cNvSpPr txBox="1"/>
          <p:nvPr/>
        </p:nvSpPr>
        <p:spPr>
          <a:xfrm flipH="1">
            <a:off x="6906984" y="1434032"/>
            <a:ext cx="2238300" cy="263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FFFFFF"/>
                </a:solidFill>
                <a:latin typeface="Roboto"/>
                <a:ea typeface="Roboto"/>
                <a:cs typeface="Roboto"/>
                <a:sym typeface="Roboto"/>
              </a:rPr>
              <a:t>Hyper-parameter tuning</a:t>
            </a:r>
            <a:endParaRPr sz="1200">
              <a:solidFill>
                <a:srgbClr val="FFFFFF"/>
              </a:solidFill>
              <a:latin typeface="Roboto"/>
              <a:ea typeface="Roboto"/>
              <a:cs typeface="Roboto"/>
              <a:sym typeface="Roboto"/>
            </a:endParaRPr>
          </a:p>
        </p:txBody>
      </p:sp>
      <p:sp>
        <p:nvSpPr>
          <p:cNvPr id="741" name="Google Shape;741;p98"/>
          <p:cNvSpPr txBox="1"/>
          <p:nvPr/>
        </p:nvSpPr>
        <p:spPr>
          <a:xfrm flipH="1">
            <a:off x="5961518" y="4219694"/>
            <a:ext cx="1944225" cy="25402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FFFFFF"/>
                </a:solidFill>
                <a:latin typeface="Roboto"/>
                <a:ea typeface="Roboto"/>
                <a:cs typeface="Roboto"/>
                <a:sym typeface="Roboto"/>
              </a:rPr>
              <a:t>Feature Selection (Choice of Relevant features)</a:t>
            </a:r>
            <a:endParaRPr sz="1200">
              <a:solidFill>
                <a:srgbClr val="FFFFFF"/>
              </a:solidFill>
              <a:latin typeface="Roboto"/>
              <a:ea typeface="Roboto"/>
              <a:cs typeface="Roboto"/>
              <a:sym typeface="Roboto"/>
            </a:endParaRPr>
          </a:p>
        </p:txBody>
      </p:sp>
      <p:sp>
        <p:nvSpPr>
          <p:cNvPr id="742" name="Google Shape;742;p98"/>
          <p:cNvSpPr txBox="1"/>
          <p:nvPr/>
        </p:nvSpPr>
        <p:spPr>
          <a:xfrm flipH="1">
            <a:off x="3657356" y="4334531"/>
            <a:ext cx="1362600" cy="25402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FFFFFF"/>
                </a:solidFill>
                <a:latin typeface="Roboto"/>
                <a:ea typeface="Roboto"/>
                <a:cs typeface="Roboto"/>
                <a:sym typeface="Roboto"/>
              </a:rPr>
              <a:t>Pre-Processing</a:t>
            </a:r>
            <a:endParaRPr sz="1200">
              <a:solidFill>
                <a:srgbClr val="FFFFFF"/>
              </a:solidFill>
              <a:latin typeface="Roboto"/>
              <a:ea typeface="Roboto"/>
              <a:cs typeface="Roboto"/>
              <a:sym typeface="Roboto"/>
            </a:endParaRPr>
          </a:p>
          <a:p>
            <a:pPr indent="0" lvl="0" marL="0" marR="0" rtl="0" algn="l">
              <a:spcBef>
                <a:spcPts val="0"/>
              </a:spcBef>
              <a:spcAft>
                <a:spcPts val="0"/>
              </a:spcAft>
              <a:buNone/>
            </a:pPr>
            <a:r>
              <a:t/>
            </a:r>
            <a:endParaRPr sz="1200">
              <a:solidFill>
                <a:srgbClr val="FFFFFF"/>
              </a:solidFill>
              <a:latin typeface="Roboto"/>
              <a:ea typeface="Roboto"/>
              <a:cs typeface="Roboto"/>
              <a:sym typeface="Roboto"/>
            </a:endParaRPr>
          </a:p>
        </p:txBody>
      </p:sp>
      <p:grpSp>
        <p:nvGrpSpPr>
          <p:cNvPr id="743" name="Google Shape;743;p98"/>
          <p:cNvGrpSpPr/>
          <p:nvPr/>
        </p:nvGrpSpPr>
        <p:grpSpPr>
          <a:xfrm>
            <a:off x="2429134" y="1386739"/>
            <a:ext cx="422100" cy="422100"/>
            <a:chOff x="3205479" y="1848986"/>
            <a:chExt cx="562800" cy="562800"/>
          </a:xfrm>
        </p:grpSpPr>
        <p:sp>
          <p:nvSpPr>
            <p:cNvPr id="744" name="Google Shape;744;p98"/>
            <p:cNvSpPr/>
            <p:nvPr/>
          </p:nvSpPr>
          <p:spPr>
            <a:xfrm>
              <a:off x="3205479" y="1848986"/>
              <a:ext cx="562800" cy="562800"/>
            </a:xfrm>
            <a:prstGeom prst="ellipse">
              <a:avLst/>
            </a:prstGeom>
            <a:gradFill>
              <a:gsLst>
                <a:gs pos="0">
                  <a:srgbClr val="8068A5"/>
                </a:gs>
                <a:gs pos="11000">
                  <a:srgbClr val="8068A5"/>
                </a:gs>
                <a:gs pos="100000">
                  <a:srgbClr val="5F4B7E"/>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745" name="Google Shape;745;p98"/>
            <p:cNvSpPr txBox="1"/>
            <p:nvPr/>
          </p:nvSpPr>
          <p:spPr>
            <a:xfrm>
              <a:off x="3215154" y="1961106"/>
              <a:ext cx="5433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01</a:t>
              </a:r>
              <a:endParaRPr sz="1100"/>
            </a:p>
          </p:txBody>
        </p:sp>
      </p:grpSp>
      <p:grpSp>
        <p:nvGrpSpPr>
          <p:cNvPr id="746" name="Google Shape;746;p98"/>
          <p:cNvGrpSpPr/>
          <p:nvPr/>
        </p:nvGrpSpPr>
        <p:grpSpPr>
          <a:xfrm>
            <a:off x="2114520" y="2529685"/>
            <a:ext cx="422100" cy="422100"/>
            <a:chOff x="3205479" y="1848986"/>
            <a:chExt cx="562800" cy="562800"/>
          </a:xfrm>
        </p:grpSpPr>
        <p:sp>
          <p:nvSpPr>
            <p:cNvPr id="747" name="Google Shape;747;p98"/>
            <p:cNvSpPr/>
            <p:nvPr/>
          </p:nvSpPr>
          <p:spPr>
            <a:xfrm>
              <a:off x="3205479" y="1848986"/>
              <a:ext cx="562800" cy="562800"/>
            </a:xfrm>
            <a:prstGeom prst="ellipse">
              <a:avLst/>
            </a:prstGeom>
            <a:gradFill>
              <a:gsLst>
                <a:gs pos="0">
                  <a:srgbClr val="48A1FA"/>
                </a:gs>
                <a:gs pos="11000">
                  <a:srgbClr val="48A1FA"/>
                </a:gs>
                <a:gs pos="100000">
                  <a:srgbClr val="0678EB"/>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748" name="Google Shape;748;p98"/>
            <p:cNvSpPr txBox="1"/>
            <p:nvPr/>
          </p:nvSpPr>
          <p:spPr>
            <a:xfrm>
              <a:off x="3215154" y="1961106"/>
              <a:ext cx="5433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02</a:t>
              </a:r>
              <a:endParaRPr sz="1100"/>
            </a:p>
          </p:txBody>
        </p:sp>
      </p:grpSp>
      <p:grpSp>
        <p:nvGrpSpPr>
          <p:cNvPr id="749" name="Google Shape;749;p98"/>
          <p:cNvGrpSpPr/>
          <p:nvPr/>
        </p:nvGrpSpPr>
        <p:grpSpPr>
          <a:xfrm>
            <a:off x="2398513" y="3621837"/>
            <a:ext cx="422100" cy="422100"/>
            <a:chOff x="3205479" y="1848986"/>
            <a:chExt cx="562800" cy="562800"/>
          </a:xfrm>
        </p:grpSpPr>
        <p:sp>
          <p:nvSpPr>
            <p:cNvPr id="750" name="Google Shape;750;p98"/>
            <p:cNvSpPr/>
            <p:nvPr/>
          </p:nvSpPr>
          <p:spPr>
            <a:xfrm>
              <a:off x="3205479" y="1848986"/>
              <a:ext cx="562800" cy="562800"/>
            </a:xfrm>
            <a:prstGeom prst="ellipse">
              <a:avLst/>
            </a:prstGeom>
            <a:gradFill>
              <a:gsLst>
                <a:gs pos="0">
                  <a:srgbClr val="2ECCE4"/>
                </a:gs>
                <a:gs pos="11000">
                  <a:srgbClr val="2ECCE4"/>
                </a:gs>
                <a:gs pos="100000">
                  <a:srgbClr val="17A1B5"/>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751" name="Google Shape;751;p98"/>
            <p:cNvSpPr txBox="1"/>
            <p:nvPr/>
          </p:nvSpPr>
          <p:spPr>
            <a:xfrm>
              <a:off x="3215154" y="1961106"/>
              <a:ext cx="5433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03</a:t>
              </a:r>
              <a:endParaRPr sz="1100"/>
            </a:p>
          </p:txBody>
        </p:sp>
      </p:grpSp>
      <p:grpSp>
        <p:nvGrpSpPr>
          <p:cNvPr id="752" name="Google Shape;752;p98"/>
          <p:cNvGrpSpPr/>
          <p:nvPr/>
        </p:nvGrpSpPr>
        <p:grpSpPr>
          <a:xfrm>
            <a:off x="3181078" y="4250487"/>
            <a:ext cx="422100" cy="422100"/>
            <a:chOff x="3205479" y="1848986"/>
            <a:chExt cx="562800" cy="562800"/>
          </a:xfrm>
        </p:grpSpPr>
        <p:sp>
          <p:nvSpPr>
            <p:cNvPr id="753" name="Google Shape;753;p98"/>
            <p:cNvSpPr/>
            <p:nvPr/>
          </p:nvSpPr>
          <p:spPr>
            <a:xfrm>
              <a:off x="3205479" y="1848986"/>
              <a:ext cx="562800" cy="562800"/>
            </a:xfrm>
            <a:prstGeom prst="ellipse">
              <a:avLst/>
            </a:prstGeom>
            <a:gradFill>
              <a:gsLst>
                <a:gs pos="0">
                  <a:srgbClr val="EE589E"/>
                </a:gs>
                <a:gs pos="11000">
                  <a:srgbClr val="EE589E"/>
                </a:gs>
                <a:gs pos="100000">
                  <a:srgbClr val="DD1673"/>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754" name="Google Shape;754;p98"/>
            <p:cNvSpPr txBox="1"/>
            <p:nvPr/>
          </p:nvSpPr>
          <p:spPr>
            <a:xfrm>
              <a:off x="3215154" y="1961106"/>
              <a:ext cx="5433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04</a:t>
              </a:r>
              <a:endParaRPr sz="1100"/>
            </a:p>
          </p:txBody>
        </p:sp>
      </p:grpSp>
      <p:grpSp>
        <p:nvGrpSpPr>
          <p:cNvPr id="755" name="Google Shape;755;p98"/>
          <p:cNvGrpSpPr/>
          <p:nvPr/>
        </p:nvGrpSpPr>
        <p:grpSpPr>
          <a:xfrm>
            <a:off x="5471784" y="4219691"/>
            <a:ext cx="422100" cy="422100"/>
            <a:chOff x="3205479" y="1848986"/>
            <a:chExt cx="562800" cy="562800"/>
          </a:xfrm>
        </p:grpSpPr>
        <p:sp>
          <p:nvSpPr>
            <p:cNvPr id="756" name="Google Shape;756;p98"/>
            <p:cNvSpPr/>
            <p:nvPr/>
          </p:nvSpPr>
          <p:spPr>
            <a:xfrm>
              <a:off x="3205479" y="1848986"/>
              <a:ext cx="562800" cy="562800"/>
            </a:xfrm>
            <a:prstGeom prst="ellipse">
              <a:avLst/>
            </a:prstGeom>
            <a:gradFill>
              <a:gsLst>
                <a:gs pos="0">
                  <a:srgbClr val="FF974E"/>
                </a:gs>
                <a:gs pos="11000">
                  <a:srgbClr val="FF974E"/>
                </a:gs>
                <a:gs pos="100000">
                  <a:srgbClr val="F96700"/>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757" name="Google Shape;757;p98"/>
            <p:cNvSpPr txBox="1"/>
            <p:nvPr/>
          </p:nvSpPr>
          <p:spPr>
            <a:xfrm>
              <a:off x="3215154" y="1961106"/>
              <a:ext cx="5433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05</a:t>
              </a:r>
              <a:endParaRPr sz="1100"/>
            </a:p>
          </p:txBody>
        </p:sp>
      </p:grpSp>
      <p:grpSp>
        <p:nvGrpSpPr>
          <p:cNvPr id="758" name="Google Shape;758;p98"/>
          <p:cNvGrpSpPr/>
          <p:nvPr/>
        </p:nvGrpSpPr>
        <p:grpSpPr>
          <a:xfrm>
            <a:off x="4936363" y="2206210"/>
            <a:ext cx="594510" cy="596838"/>
            <a:chOff x="6581817" y="2941613"/>
            <a:chExt cx="792680" cy="795785"/>
          </a:xfrm>
        </p:grpSpPr>
        <p:sp>
          <p:nvSpPr>
            <p:cNvPr id="759" name="Google Shape;759;p98"/>
            <p:cNvSpPr/>
            <p:nvPr/>
          </p:nvSpPr>
          <p:spPr>
            <a:xfrm>
              <a:off x="6581817" y="2941613"/>
              <a:ext cx="792680" cy="795785"/>
            </a:xfrm>
            <a:custGeom>
              <a:rect b="b" l="l" r="r" t="t"/>
              <a:pathLst>
                <a:path extrusionOk="0" h="493" w="491">
                  <a:moveTo>
                    <a:pt x="491" y="209"/>
                  </a:moveTo>
                  <a:cubicBezTo>
                    <a:pt x="473" y="147"/>
                    <a:pt x="473" y="147"/>
                    <a:pt x="473" y="147"/>
                  </a:cubicBezTo>
                  <a:cubicBezTo>
                    <a:pt x="425" y="153"/>
                    <a:pt x="425" y="153"/>
                    <a:pt x="425" y="153"/>
                  </a:cubicBezTo>
                  <a:cubicBezTo>
                    <a:pt x="416" y="135"/>
                    <a:pt x="403" y="118"/>
                    <a:pt x="389" y="104"/>
                  </a:cubicBezTo>
                  <a:cubicBezTo>
                    <a:pt x="409" y="61"/>
                    <a:pt x="409" y="61"/>
                    <a:pt x="409" y="61"/>
                  </a:cubicBezTo>
                  <a:cubicBezTo>
                    <a:pt x="356" y="25"/>
                    <a:pt x="356" y="25"/>
                    <a:pt x="356" y="25"/>
                  </a:cubicBezTo>
                  <a:cubicBezTo>
                    <a:pt x="323" y="61"/>
                    <a:pt x="323" y="61"/>
                    <a:pt x="323" y="61"/>
                  </a:cubicBezTo>
                  <a:cubicBezTo>
                    <a:pt x="304" y="53"/>
                    <a:pt x="284" y="48"/>
                    <a:pt x="264" y="47"/>
                  </a:cubicBezTo>
                  <a:cubicBezTo>
                    <a:pt x="252" y="0"/>
                    <a:pt x="252" y="0"/>
                    <a:pt x="252" y="0"/>
                  </a:cubicBezTo>
                  <a:cubicBezTo>
                    <a:pt x="188" y="6"/>
                    <a:pt x="188" y="6"/>
                    <a:pt x="188" y="6"/>
                  </a:cubicBezTo>
                  <a:cubicBezTo>
                    <a:pt x="185" y="56"/>
                    <a:pt x="185" y="56"/>
                    <a:pt x="185" y="56"/>
                  </a:cubicBezTo>
                  <a:cubicBezTo>
                    <a:pt x="166" y="63"/>
                    <a:pt x="148" y="72"/>
                    <a:pt x="132" y="83"/>
                  </a:cubicBezTo>
                  <a:cubicBezTo>
                    <a:pt x="92" y="54"/>
                    <a:pt x="92" y="54"/>
                    <a:pt x="92" y="54"/>
                  </a:cubicBezTo>
                  <a:cubicBezTo>
                    <a:pt x="47" y="101"/>
                    <a:pt x="47" y="101"/>
                    <a:pt x="47" y="101"/>
                  </a:cubicBezTo>
                  <a:cubicBezTo>
                    <a:pt x="78" y="141"/>
                    <a:pt x="78" y="141"/>
                    <a:pt x="78" y="141"/>
                  </a:cubicBezTo>
                  <a:cubicBezTo>
                    <a:pt x="68" y="158"/>
                    <a:pt x="60" y="176"/>
                    <a:pt x="55" y="195"/>
                  </a:cubicBezTo>
                  <a:cubicBezTo>
                    <a:pt x="4" y="199"/>
                    <a:pt x="4" y="199"/>
                    <a:pt x="4" y="199"/>
                  </a:cubicBezTo>
                  <a:cubicBezTo>
                    <a:pt x="0" y="263"/>
                    <a:pt x="0" y="263"/>
                    <a:pt x="0" y="263"/>
                  </a:cubicBezTo>
                  <a:cubicBezTo>
                    <a:pt x="50" y="275"/>
                    <a:pt x="50" y="275"/>
                    <a:pt x="50" y="275"/>
                  </a:cubicBezTo>
                  <a:cubicBezTo>
                    <a:pt x="51" y="283"/>
                    <a:pt x="53" y="292"/>
                    <a:pt x="56" y="301"/>
                  </a:cubicBezTo>
                  <a:cubicBezTo>
                    <a:pt x="59" y="311"/>
                    <a:pt x="62" y="321"/>
                    <a:pt x="67" y="330"/>
                  </a:cubicBezTo>
                  <a:cubicBezTo>
                    <a:pt x="30" y="366"/>
                    <a:pt x="30" y="366"/>
                    <a:pt x="30" y="366"/>
                  </a:cubicBezTo>
                  <a:cubicBezTo>
                    <a:pt x="68" y="418"/>
                    <a:pt x="68" y="418"/>
                    <a:pt x="68" y="418"/>
                  </a:cubicBezTo>
                  <a:cubicBezTo>
                    <a:pt x="114" y="394"/>
                    <a:pt x="114" y="394"/>
                    <a:pt x="114" y="394"/>
                  </a:cubicBezTo>
                  <a:cubicBezTo>
                    <a:pt x="128" y="408"/>
                    <a:pt x="145" y="418"/>
                    <a:pt x="162" y="427"/>
                  </a:cubicBezTo>
                  <a:cubicBezTo>
                    <a:pt x="157" y="477"/>
                    <a:pt x="157" y="477"/>
                    <a:pt x="157" y="477"/>
                  </a:cubicBezTo>
                  <a:cubicBezTo>
                    <a:pt x="220" y="493"/>
                    <a:pt x="220" y="493"/>
                    <a:pt x="220" y="493"/>
                  </a:cubicBezTo>
                  <a:cubicBezTo>
                    <a:pt x="240" y="446"/>
                    <a:pt x="240" y="446"/>
                    <a:pt x="240" y="446"/>
                  </a:cubicBezTo>
                  <a:cubicBezTo>
                    <a:pt x="259" y="447"/>
                    <a:pt x="279" y="445"/>
                    <a:pt x="298" y="440"/>
                  </a:cubicBezTo>
                  <a:cubicBezTo>
                    <a:pt x="327" y="481"/>
                    <a:pt x="327" y="481"/>
                    <a:pt x="327" y="481"/>
                  </a:cubicBezTo>
                  <a:cubicBezTo>
                    <a:pt x="384" y="453"/>
                    <a:pt x="384" y="453"/>
                    <a:pt x="384" y="453"/>
                  </a:cubicBezTo>
                  <a:cubicBezTo>
                    <a:pt x="370" y="405"/>
                    <a:pt x="370" y="405"/>
                    <a:pt x="370" y="405"/>
                  </a:cubicBezTo>
                  <a:cubicBezTo>
                    <a:pt x="386" y="393"/>
                    <a:pt x="400" y="378"/>
                    <a:pt x="411" y="362"/>
                  </a:cubicBezTo>
                  <a:cubicBezTo>
                    <a:pt x="458" y="375"/>
                    <a:pt x="458" y="375"/>
                    <a:pt x="458" y="375"/>
                  </a:cubicBezTo>
                  <a:cubicBezTo>
                    <a:pt x="485" y="316"/>
                    <a:pt x="485" y="316"/>
                    <a:pt x="485" y="316"/>
                  </a:cubicBezTo>
                  <a:cubicBezTo>
                    <a:pt x="443" y="290"/>
                    <a:pt x="443" y="290"/>
                    <a:pt x="443" y="290"/>
                  </a:cubicBezTo>
                  <a:cubicBezTo>
                    <a:pt x="448" y="270"/>
                    <a:pt x="449" y="249"/>
                    <a:pt x="447" y="229"/>
                  </a:cubicBezTo>
                  <a:lnTo>
                    <a:pt x="491" y="209"/>
                  </a:lnTo>
                  <a:close/>
                  <a:moveTo>
                    <a:pt x="288" y="387"/>
                  </a:moveTo>
                  <a:cubicBezTo>
                    <a:pt x="210" y="409"/>
                    <a:pt x="129" y="364"/>
                    <a:pt x="107" y="286"/>
                  </a:cubicBezTo>
                  <a:cubicBezTo>
                    <a:pt x="85" y="208"/>
                    <a:pt x="130" y="127"/>
                    <a:pt x="208" y="105"/>
                  </a:cubicBezTo>
                  <a:cubicBezTo>
                    <a:pt x="286" y="83"/>
                    <a:pt x="367" y="128"/>
                    <a:pt x="389" y="206"/>
                  </a:cubicBezTo>
                  <a:cubicBezTo>
                    <a:pt x="411" y="284"/>
                    <a:pt x="366" y="365"/>
                    <a:pt x="288" y="387"/>
                  </a:cubicBezTo>
                  <a:close/>
                </a:path>
              </a:pathLst>
            </a:custGeom>
            <a:solidFill>
              <a:srgbClr val="FF974E"/>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760" name="Google Shape;760;p98"/>
            <p:cNvSpPr/>
            <p:nvPr/>
          </p:nvSpPr>
          <p:spPr>
            <a:xfrm>
              <a:off x="6823968" y="3178590"/>
              <a:ext cx="319800" cy="319800"/>
            </a:xfrm>
            <a:prstGeom prst="ellipse">
              <a:avLst/>
            </a:prstGeom>
            <a:solidFill>
              <a:srgbClr val="FF974E"/>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grpSp>
      <p:grpSp>
        <p:nvGrpSpPr>
          <p:cNvPr id="761" name="Google Shape;761;p98"/>
          <p:cNvGrpSpPr/>
          <p:nvPr/>
        </p:nvGrpSpPr>
        <p:grpSpPr>
          <a:xfrm>
            <a:off x="3102385" y="1841432"/>
            <a:ext cx="992662" cy="989556"/>
            <a:chOff x="4136513" y="2455243"/>
            <a:chExt cx="1323550" cy="1319408"/>
          </a:xfrm>
        </p:grpSpPr>
        <p:sp>
          <p:nvSpPr>
            <p:cNvPr id="762" name="Google Shape;762;p98"/>
            <p:cNvSpPr/>
            <p:nvPr/>
          </p:nvSpPr>
          <p:spPr>
            <a:xfrm>
              <a:off x="4136513" y="2455243"/>
              <a:ext cx="1323550" cy="1319408"/>
            </a:xfrm>
            <a:custGeom>
              <a:rect b="b" l="l" r="r" t="t"/>
              <a:pathLst>
                <a:path extrusionOk="0" h="817" w="820">
                  <a:moveTo>
                    <a:pt x="761" y="425"/>
                  </a:moveTo>
                  <a:cubicBezTo>
                    <a:pt x="820" y="409"/>
                    <a:pt x="820" y="409"/>
                    <a:pt x="820" y="409"/>
                  </a:cubicBezTo>
                  <a:cubicBezTo>
                    <a:pt x="819" y="387"/>
                    <a:pt x="818" y="366"/>
                    <a:pt x="814" y="345"/>
                  </a:cubicBezTo>
                  <a:cubicBezTo>
                    <a:pt x="755" y="340"/>
                    <a:pt x="755" y="340"/>
                    <a:pt x="755" y="340"/>
                  </a:cubicBezTo>
                  <a:cubicBezTo>
                    <a:pt x="752" y="325"/>
                    <a:pt x="748" y="310"/>
                    <a:pt x="743" y="296"/>
                  </a:cubicBezTo>
                  <a:cubicBezTo>
                    <a:pt x="791" y="260"/>
                    <a:pt x="791" y="260"/>
                    <a:pt x="791" y="260"/>
                  </a:cubicBezTo>
                  <a:cubicBezTo>
                    <a:pt x="784" y="240"/>
                    <a:pt x="774" y="221"/>
                    <a:pt x="764" y="203"/>
                  </a:cubicBezTo>
                  <a:cubicBezTo>
                    <a:pt x="706" y="220"/>
                    <a:pt x="706" y="220"/>
                    <a:pt x="706" y="220"/>
                  </a:cubicBezTo>
                  <a:cubicBezTo>
                    <a:pt x="698" y="207"/>
                    <a:pt x="688" y="194"/>
                    <a:pt x="678" y="182"/>
                  </a:cubicBezTo>
                  <a:cubicBezTo>
                    <a:pt x="711" y="131"/>
                    <a:pt x="711" y="131"/>
                    <a:pt x="711" y="131"/>
                  </a:cubicBezTo>
                  <a:cubicBezTo>
                    <a:pt x="696" y="116"/>
                    <a:pt x="681" y="102"/>
                    <a:pt x="665" y="89"/>
                  </a:cubicBezTo>
                  <a:cubicBezTo>
                    <a:pt x="617" y="125"/>
                    <a:pt x="617" y="125"/>
                    <a:pt x="617" y="125"/>
                  </a:cubicBezTo>
                  <a:cubicBezTo>
                    <a:pt x="604" y="116"/>
                    <a:pt x="591" y="107"/>
                    <a:pt x="577" y="100"/>
                  </a:cubicBezTo>
                  <a:cubicBezTo>
                    <a:pt x="588" y="41"/>
                    <a:pt x="588" y="41"/>
                    <a:pt x="588" y="41"/>
                  </a:cubicBezTo>
                  <a:cubicBezTo>
                    <a:pt x="570" y="31"/>
                    <a:pt x="550" y="24"/>
                    <a:pt x="530" y="18"/>
                  </a:cubicBezTo>
                  <a:cubicBezTo>
                    <a:pt x="499" y="69"/>
                    <a:pt x="499" y="69"/>
                    <a:pt x="499" y="69"/>
                  </a:cubicBezTo>
                  <a:cubicBezTo>
                    <a:pt x="484" y="65"/>
                    <a:pt x="468" y="62"/>
                    <a:pt x="452" y="60"/>
                  </a:cubicBezTo>
                  <a:cubicBezTo>
                    <a:pt x="441" y="1"/>
                    <a:pt x="441" y="1"/>
                    <a:pt x="441" y="1"/>
                  </a:cubicBezTo>
                  <a:cubicBezTo>
                    <a:pt x="431" y="0"/>
                    <a:pt x="420" y="0"/>
                    <a:pt x="410" y="0"/>
                  </a:cubicBezTo>
                  <a:cubicBezTo>
                    <a:pt x="399" y="0"/>
                    <a:pt x="389" y="0"/>
                    <a:pt x="379" y="1"/>
                  </a:cubicBezTo>
                  <a:cubicBezTo>
                    <a:pt x="368" y="60"/>
                    <a:pt x="368" y="60"/>
                    <a:pt x="368" y="60"/>
                  </a:cubicBezTo>
                  <a:cubicBezTo>
                    <a:pt x="352" y="62"/>
                    <a:pt x="336" y="65"/>
                    <a:pt x="321" y="69"/>
                  </a:cubicBezTo>
                  <a:cubicBezTo>
                    <a:pt x="290" y="18"/>
                    <a:pt x="290" y="18"/>
                    <a:pt x="290" y="18"/>
                  </a:cubicBezTo>
                  <a:cubicBezTo>
                    <a:pt x="270" y="24"/>
                    <a:pt x="250" y="31"/>
                    <a:pt x="232" y="41"/>
                  </a:cubicBezTo>
                  <a:cubicBezTo>
                    <a:pt x="243" y="100"/>
                    <a:pt x="243" y="100"/>
                    <a:pt x="243" y="100"/>
                  </a:cubicBezTo>
                  <a:cubicBezTo>
                    <a:pt x="229" y="107"/>
                    <a:pt x="216" y="116"/>
                    <a:pt x="203" y="125"/>
                  </a:cubicBezTo>
                  <a:cubicBezTo>
                    <a:pt x="155" y="89"/>
                    <a:pt x="155" y="89"/>
                    <a:pt x="155" y="89"/>
                  </a:cubicBezTo>
                  <a:cubicBezTo>
                    <a:pt x="139" y="102"/>
                    <a:pt x="123" y="116"/>
                    <a:pt x="109" y="131"/>
                  </a:cubicBezTo>
                  <a:cubicBezTo>
                    <a:pt x="141" y="182"/>
                    <a:pt x="141" y="182"/>
                    <a:pt x="141" y="182"/>
                  </a:cubicBezTo>
                  <a:cubicBezTo>
                    <a:pt x="131" y="194"/>
                    <a:pt x="122" y="207"/>
                    <a:pt x="114" y="220"/>
                  </a:cubicBezTo>
                  <a:cubicBezTo>
                    <a:pt x="56" y="203"/>
                    <a:pt x="56" y="203"/>
                    <a:pt x="56" y="203"/>
                  </a:cubicBezTo>
                  <a:cubicBezTo>
                    <a:pt x="46" y="221"/>
                    <a:pt x="36" y="240"/>
                    <a:pt x="28" y="260"/>
                  </a:cubicBezTo>
                  <a:cubicBezTo>
                    <a:pt x="77" y="296"/>
                    <a:pt x="77" y="296"/>
                    <a:pt x="77" y="296"/>
                  </a:cubicBezTo>
                  <a:cubicBezTo>
                    <a:pt x="72" y="310"/>
                    <a:pt x="68" y="325"/>
                    <a:pt x="65" y="340"/>
                  </a:cubicBezTo>
                  <a:cubicBezTo>
                    <a:pt x="5" y="345"/>
                    <a:pt x="5" y="345"/>
                    <a:pt x="5" y="345"/>
                  </a:cubicBezTo>
                  <a:cubicBezTo>
                    <a:pt x="2" y="366"/>
                    <a:pt x="0" y="387"/>
                    <a:pt x="0" y="409"/>
                  </a:cubicBezTo>
                  <a:cubicBezTo>
                    <a:pt x="59" y="425"/>
                    <a:pt x="59" y="425"/>
                    <a:pt x="59" y="425"/>
                  </a:cubicBezTo>
                  <a:cubicBezTo>
                    <a:pt x="59" y="440"/>
                    <a:pt x="61" y="454"/>
                    <a:pt x="63" y="468"/>
                  </a:cubicBezTo>
                  <a:cubicBezTo>
                    <a:pt x="9" y="495"/>
                    <a:pt x="9" y="495"/>
                    <a:pt x="9" y="495"/>
                  </a:cubicBezTo>
                  <a:cubicBezTo>
                    <a:pt x="14" y="516"/>
                    <a:pt x="20" y="537"/>
                    <a:pt x="28" y="557"/>
                  </a:cubicBezTo>
                  <a:cubicBezTo>
                    <a:pt x="88" y="551"/>
                    <a:pt x="88" y="551"/>
                    <a:pt x="88" y="551"/>
                  </a:cubicBezTo>
                  <a:cubicBezTo>
                    <a:pt x="94" y="564"/>
                    <a:pt x="100" y="577"/>
                    <a:pt x="107" y="589"/>
                  </a:cubicBezTo>
                  <a:cubicBezTo>
                    <a:pt x="67" y="633"/>
                    <a:pt x="67" y="633"/>
                    <a:pt x="67" y="633"/>
                  </a:cubicBezTo>
                  <a:cubicBezTo>
                    <a:pt x="79" y="651"/>
                    <a:pt x="92" y="668"/>
                    <a:pt x="106" y="684"/>
                  </a:cubicBezTo>
                  <a:cubicBezTo>
                    <a:pt x="160" y="657"/>
                    <a:pt x="160" y="657"/>
                    <a:pt x="160" y="657"/>
                  </a:cubicBezTo>
                  <a:cubicBezTo>
                    <a:pt x="170" y="667"/>
                    <a:pt x="180" y="676"/>
                    <a:pt x="191" y="685"/>
                  </a:cubicBezTo>
                  <a:cubicBezTo>
                    <a:pt x="169" y="741"/>
                    <a:pt x="169" y="741"/>
                    <a:pt x="169" y="741"/>
                  </a:cubicBezTo>
                  <a:cubicBezTo>
                    <a:pt x="187" y="754"/>
                    <a:pt x="206" y="765"/>
                    <a:pt x="225" y="775"/>
                  </a:cubicBezTo>
                  <a:cubicBezTo>
                    <a:pt x="266" y="730"/>
                    <a:pt x="266" y="730"/>
                    <a:pt x="266" y="730"/>
                  </a:cubicBezTo>
                  <a:cubicBezTo>
                    <a:pt x="278" y="736"/>
                    <a:pt x="291" y="741"/>
                    <a:pt x="304" y="745"/>
                  </a:cubicBezTo>
                  <a:cubicBezTo>
                    <a:pt x="303" y="805"/>
                    <a:pt x="303" y="805"/>
                    <a:pt x="303" y="805"/>
                  </a:cubicBezTo>
                  <a:cubicBezTo>
                    <a:pt x="324" y="811"/>
                    <a:pt x="346" y="815"/>
                    <a:pt x="368" y="817"/>
                  </a:cubicBezTo>
                  <a:cubicBezTo>
                    <a:pt x="390" y="760"/>
                    <a:pt x="390" y="760"/>
                    <a:pt x="390" y="760"/>
                  </a:cubicBezTo>
                  <a:cubicBezTo>
                    <a:pt x="396" y="761"/>
                    <a:pt x="403" y="761"/>
                    <a:pt x="410" y="761"/>
                  </a:cubicBezTo>
                  <a:cubicBezTo>
                    <a:pt x="417" y="761"/>
                    <a:pt x="423" y="761"/>
                    <a:pt x="430" y="760"/>
                  </a:cubicBezTo>
                  <a:cubicBezTo>
                    <a:pt x="452" y="817"/>
                    <a:pt x="452" y="817"/>
                    <a:pt x="452" y="817"/>
                  </a:cubicBezTo>
                  <a:cubicBezTo>
                    <a:pt x="474" y="815"/>
                    <a:pt x="495" y="811"/>
                    <a:pt x="516" y="805"/>
                  </a:cubicBezTo>
                  <a:cubicBezTo>
                    <a:pt x="516" y="745"/>
                    <a:pt x="516" y="745"/>
                    <a:pt x="516" y="745"/>
                  </a:cubicBezTo>
                  <a:cubicBezTo>
                    <a:pt x="529" y="741"/>
                    <a:pt x="542" y="736"/>
                    <a:pt x="554" y="730"/>
                  </a:cubicBezTo>
                  <a:cubicBezTo>
                    <a:pt x="595" y="775"/>
                    <a:pt x="595" y="775"/>
                    <a:pt x="595" y="775"/>
                  </a:cubicBezTo>
                  <a:cubicBezTo>
                    <a:pt x="614" y="765"/>
                    <a:pt x="633" y="754"/>
                    <a:pt x="651" y="741"/>
                  </a:cubicBezTo>
                  <a:cubicBezTo>
                    <a:pt x="629" y="685"/>
                    <a:pt x="629" y="685"/>
                    <a:pt x="629" y="685"/>
                  </a:cubicBezTo>
                  <a:cubicBezTo>
                    <a:pt x="639" y="676"/>
                    <a:pt x="650" y="667"/>
                    <a:pt x="659" y="657"/>
                  </a:cubicBezTo>
                  <a:cubicBezTo>
                    <a:pt x="713" y="684"/>
                    <a:pt x="713" y="684"/>
                    <a:pt x="713" y="684"/>
                  </a:cubicBezTo>
                  <a:cubicBezTo>
                    <a:pt x="728" y="668"/>
                    <a:pt x="741" y="651"/>
                    <a:pt x="753" y="633"/>
                  </a:cubicBezTo>
                  <a:cubicBezTo>
                    <a:pt x="712" y="589"/>
                    <a:pt x="712" y="589"/>
                    <a:pt x="712" y="589"/>
                  </a:cubicBezTo>
                  <a:cubicBezTo>
                    <a:pt x="720" y="577"/>
                    <a:pt x="726" y="564"/>
                    <a:pt x="732" y="551"/>
                  </a:cubicBezTo>
                  <a:cubicBezTo>
                    <a:pt x="792" y="557"/>
                    <a:pt x="792" y="557"/>
                    <a:pt x="792" y="557"/>
                  </a:cubicBezTo>
                  <a:cubicBezTo>
                    <a:pt x="800" y="537"/>
                    <a:pt x="806" y="516"/>
                    <a:pt x="811" y="495"/>
                  </a:cubicBezTo>
                  <a:cubicBezTo>
                    <a:pt x="757" y="468"/>
                    <a:pt x="757" y="468"/>
                    <a:pt x="757" y="468"/>
                  </a:cubicBezTo>
                  <a:cubicBezTo>
                    <a:pt x="759" y="454"/>
                    <a:pt x="761" y="440"/>
                    <a:pt x="761" y="425"/>
                  </a:cubicBezTo>
                  <a:close/>
                  <a:moveTo>
                    <a:pt x="410" y="694"/>
                  </a:moveTo>
                  <a:cubicBezTo>
                    <a:pt x="252" y="694"/>
                    <a:pt x="124" y="566"/>
                    <a:pt x="124" y="408"/>
                  </a:cubicBezTo>
                  <a:cubicBezTo>
                    <a:pt x="124" y="250"/>
                    <a:pt x="252" y="122"/>
                    <a:pt x="410" y="122"/>
                  </a:cubicBezTo>
                  <a:cubicBezTo>
                    <a:pt x="568" y="122"/>
                    <a:pt x="696" y="250"/>
                    <a:pt x="696" y="408"/>
                  </a:cubicBezTo>
                  <a:cubicBezTo>
                    <a:pt x="696" y="566"/>
                    <a:pt x="568" y="694"/>
                    <a:pt x="410" y="694"/>
                  </a:cubicBezTo>
                  <a:close/>
                </a:path>
              </a:pathLst>
            </a:custGeom>
            <a:solidFill>
              <a:srgbClr val="48A1FA"/>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763" name="Google Shape;763;p98"/>
            <p:cNvSpPr/>
            <p:nvPr/>
          </p:nvSpPr>
          <p:spPr>
            <a:xfrm>
              <a:off x="4469728" y="2783284"/>
              <a:ext cx="658200" cy="658200"/>
            </a:xfrm>
            <a:prstGeom prst="ellipse">
              <a:avLst/>
            </a:prstGeom>
            <a:solidFill>
              <a:srgbClr val="48A1FA"/>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grpSp>
      <p:grpSp>
        <p:nvGrpSpPr>
          <p:cNvPr id="764" name="Google Shape;764;p98"/>
          <p:cNvGrpSpPr/>
          <p:nvPr/>
        </p:nvGrpSpPr>
        <p:grpSpPr>
          <a:xfrm>
            <a:off x="3819521" y="2503465"/>
            <a:ext cx="1260423" cy="1259647"/>
            <a:chOff x="5092695" y="3337954"/>
            <a:chExt cx="1680564" cy="1679530"/>
          </a:xfrm>
        </p:grpSpPr>
        <p:sp>
          <p:nvSpPr>
            <p:cNvPr id="765" name="Google Shape;765;p98"/>
            <p:cNvSpPr/>
            <p:nvPr/>
          </p:nvSpPr>
          <p:spPr>
            <a:xfrm>
              <a:off x="5092695" y="3337954"/>
              <a:ext cx="1680564" cy="1679530"/>
            </a:xfrm>
            <a:custGeom>
              <a:rect b="b" l="l" r="r" t="t"/>
              <a:pathLst>
                <a:path extrusionOk="0" h="1040" w="1041">
                  <a:moveTo>
                    <a:pt x="1041" y="523"/>
                  </a:moveTo>
                  <a:cubicBezTo>
                    <a:pt x="1041" y="522"/>
                    <a:pt x="1041" y="521"/>
                    <a:pt x="1041" y="521"/>
                  </a:cubicBezTo>
                  <a:cubicBezTo>
                    <a:pt x="1041" y="497"/>
                    <a:pt x="1040" y="473"/>
                    <a:pt x="1036" y="450"/>
                  </a:cubicBezTo>
                  <a:cubicBezTo>
                    <a:pt x="981" y="446"/>
                    <a:pt x="981" y="446"/>
                    <a:pt x="981" y="446"/>
                  </a:cubicBezTo>
                  <a:cubicBezTo>
                    <a:pt x="978" y="429"/>
                    <a:pt x="975" y="413"/>
                    <a:pt x="970" y="396"/>
                  </a:cubicBezTo>
                  <a:cubicBezTo>
                    <a:pt x="1019" y="369"/>
                    <a:pt x="1019" y="369"/>
                    <a:pt x="1019" y="369"/>
                  </a:cubicBezTo>
                  <a:cubicBezTo>
                    <a:pt x="1011" y="345"/>
                    <a:pt x="1003" y="323"/>
                    <a:pt x="993" y="301"/>
                  </a:cubicBezTo>
                  <a:cubicBezTo>
                    <a:pt x="939" y="314"/>
                    <a:pt x="939" y="314"/>
                    <a:pt x="939" y="314"/>
                  </a:cubicBezTo>
                  <a:cubicBezTo>
                    <a:pt x="931" y="298"/>
                    <a:pt x="922" y="283"/>
                    <a:pt x="913" y="269"/>
                  </a:cubicBezTo>
                  <a:cubicBezTo>
                    <a:pt x="951" y="228"/>
                    <a:pt x="951" y="228"/>
                    <a:pt x="951" y="228"/>
                  </a:cubicBezTo>
                  <a:cubicBezTo>
                    <a:pt x="938" y="208"/>
                    <a:pt x="923" y="189"/>
                    <a:pt x="907" y="172"/>
                  </a:cubicBezTo>
                  <a:cubicBezTo>
                    <a:pt x="859" y="199"/>
                    <a:pt x="859" y="199"/>
                    <a:pt x="859" y="199"/>
                  </a:cubicBezTo>
                  <a:cubicBezTo>
                    <a:pt x="847" y="187"/>
                    <a:pt x="834" y="175"/>
                    <a:pt x="821" y="164"/>
                  </a:cubicBezTo>
                  <a:cubicBezTo>
                    <a:pt x="845" y="114"/>
                    <a:pt x="845" y="114"/>
                    <a:pt x="845" y="114"/>
                  </a:cubicBezTo>
                  <a:cubicBezTo>
                    <a:pt x="826" y="99"/>
                    <a:pt x="806" y="85"/>
                    <a:pt x="786" y="73"/>
                  </a:cubicBezTo>
                  <a:cubicBezTo>
                    <a:pt x="748" y="114"/>
                    <a:pt x="748" y="114"/>
                    <a:pt x="748" y="114"/>
                  </a:cubicBezTo>
                  <a:cubicBezTo>
                    <a:pt x="733" y="105"/>
                    <a:pt x="717" y="97"/>
                    <a:pt x="701" y="91"/>
                  </a:cubicBezTo>
                  <a:cubicBezTo>
                    <a:pt x="709" y="36"/>
                    <a:pt x="709" y="36"/>
                    <a:pt x="709" y="36"/>
                  </a:cubicBezTo>
                  <a:cubicBezTo>
                    <a:pt x="687" y="27"/>
                    <a:pt x="664" y="20"/>
                    <a:pt x="641" y="14"/>
                  </a:cubicBezTo>
                  <a:cubicBezTo>
                    <a:pt x="617" y="64"/>
                    <a:pt x="617" y="64"/>
                    <a:pt x="617" y="64"/>
                  </a:cubicBezTo>
                  <a:cubicBezTo>
                    <a:pt x="600" y="61"/>
                    <a:pt x="582" y="58"/>
                    <a:pt x="565" y="57"/>
                  </a:cubicBezTo>
                  <a:cubicBezTo>
                    <a:pt x="557" y="2"/>
                    <a:pt x="557" y="2"/>
                    <a:pt x="557" y="2"/>
                  </a:cubicBezTo>
                  <a:cubicBezTo>
                    <a:pt x="545" y="1"/>
                    <a:pt x="533" y="0"/>
                    <a:pt x="521" y="0"/>
                  </a:cubicBezTo>
                  <a:cubicBezTo>
                    <a:pt x="509" y="0"/>
                    <a:pt x="497" y="1"/>
                    <a:pt x="485" y="2"/>
                  </a:cubicBezTo>
                  <a:cubicBezTo>
                    <a:pt x="477" y="57"/>
                    <a:pt x="477" y="57"/>
                    <a:pt x="477" y="57"/>
                  </a:cubicBezTo>
                  <a:cubicBezTo>
                    <a:pt x="459" y="58"/>
                    <a:pt x="442" y="61"/>
                    <a:pt x="425" y="64"/>
                  </a:cubicBezTo>
                  <a:cubicBezTo>
                    <a:pt x="401" y="14"/>
                    <a:pt x="401" y="14"/>
                    <a:pt x="401" y="14"/>
                  </a:cubicBezTo>
                  <a:cubicBezTo>
                    <a:pt x="377" y="20"/>
                    <a:pt x="354" y="27"/>
                    <a:pt x="332" y="36"/>
                  </a:cubicBezTo>
                  <a:cubicBezTo>
                    <a:pt x="341" y="91"/>
                    <a:pt x="341" y="91"/>
                    <a:pt x="341" y="91"/>
                  </a:cubicBezTo>
                  <a:cubicBezTo>
                    <a:pt x="325" y="97"/>
                    <a:pt x="309" y="105"/>
                    <a:pt x="293" y="114"/>
                  </a:cubicBezTo>
                  <a:cubicBezTo>
                    <a:pt x="256" y="73"/>
                    <a:pt x="256" y="73"/>
                    <a:pt x="256" y="73"/>
                  </a:cubicBezTo>
                  <a:cubicBezTo>
                    <a:pt x="235" y="85"/>
                    <a:pt x="215" y="99"/>
                    <a:pt x="197" y="114"/>
                  </a:cubicBezTo>
                  <a:cubicBezTo>
                    <a:pt x="221" y="164"/>
                    <a:pt x="221" y="164"/>
                    <a:pt x="221" y="164"/>
                  </a:cubicBezTo>
                  <a:cubicBezTo>
                    <a:pt x="208" y="175"/>
                    <a:pt x="195" y="187"/>
                    <a:pt x="183" y="199"/>
                  </a:cubicBezTo>
                  <a:cubicBezTo>
                    <a:pt x="135" y="172"/>
                    <a:pt x="135" y="172"/>
                    <a:pt x="135" y="172"/>
                  </a:cubicBezTo>
                  <a:cubicBezTo>
                    <a:pt x="119" y="189"/>
                    <a:pt x="104" y="208"/>
                    <a:pt x="91" y="228"/>
                  </a:cubicBezTo>
                  <a:cubicBezTo>
                    <a:pt x="128" y="269"/>
                    <a:pt x="128" y="269"/>
                    <a:pt x="128" y="269"/>
                  </a:cubicBezTo>
                  <a:cubicBezTo>
                    <a:pt x="119" y="283"/>
                    <a:pt x="111" y="298"/>
                    <a:pt x="103" y="314"/>
                  </a:cubicBezTo>
                  <a:cubicBezTo>
                    <a:pt x="49" y="301"/>
                    <a:pt x="49" y="301"/>
                    <a:pt x="49" y="301"/>
                  </a:cubicBezTo>
                  <a:cubicBezTo>
                    <a:pt x="39" y="323"/>
                    <a:pt x="30" y="345"/>
                    <a:pt x="23" y="369"/>
                  </a:cubicBezTo>
                  <a:cubicBezTo>
                    <a:pt x="71" y="396"/>
                    <a:pt x="71" y="396"/>
                    <a:pt x="71" y="396"/>
                  </a:cubicBezTo>
                  <a:cubicBezTo>
                    <a:pt x="67" y="413"/>
                    <a:pt x="63" y="429"/>
                    <a:pt x="60" y="446"/>
                  </a:cubicBezTo>
                  <a:cubicBezTo>
                    <a:pt x="5" y="450"/>
                    <a:pt x="5" y="450"/>
                    <a:pt x="5" y="450"/>
                  </a:cubicBezTo>
                  <a:cubicBezTo>
                    <a:pt x="2" y="473"/>
                    <a:pt x="0" y="497"/>
                    <a:pt x="0" y="521"/>
                  </a:cubicBezTo>
                  <a:cubicBezTo>
                    <a:pt x="0" y="521"/>
                    <a:pt x="0" y="522"/>
                    <a:pt x="0" y="523"/>
                  </a:cubicBezTo>
                  <a:cubicBezTo>
                    <a:pt x="55" y="535"/>
                    <a:pt x="55" y="535"/>
                    <a:pt x="55" y="535"/>
                  </a:cubicBezTo>
                  <a:cubicBezTo>
                    <a:pt x="55" y="552"/>
                    <a:pt x="57" y="568"/>
                    <a:pt x="59" y="585"/>
                  </a:cubicBezTo>
                  <a:cubicBezTo>
                    <a:pt x="7" y="605"/>
                    <a:pt x="7" y="605"/>
                    <a:pt x="7" y="605"/>
                  </a:cubicBezTo>
                  <a:cubicBezTo>
                    <a:pt x="11" y="629"/>
                    <a:pt x="17" y="653"/>
                    <a:pt x="24" y="676"/>
                  </a:cubicBezTo>
                  <a:cubicBezTo>
                    <a:pt x="79" y="672"/>
                    <a:pt x="79" y="672"/>
                    <a:pt x="79" y="672"/>
                  </a:cubicBezTo>
                  <a:cubicBezTo>
                    <a:pt x="85" y="687"/>
                    <a:pt x="91" y="703"/>
                    <a:pt x="98" y="718"/>
                  </a:cubicBezTo>
                  <a:cubicBezTo>
                    <a:pt x="54" y="752"/>
                    <a:pt x="54" y="752"/>
                    <a:pt x="54" y="752"/>
                  </a:cubicBezTo>
                  <a:cubicBezTo>
                    <a:pt x="65" y="774"/>
                    <a:pt x="78" y="795"/>
                    <a:pt x="92" y="815"/>
                  </a:cubicBezTo>
                  <a:cubicBezTo>
                    <a:pt x="143" y="795"/>
                    <a:pt x="143" y="795"/>
                    <a:pt x="143" y="795"/>
                  </a:cubicBezTo>
                  <a:cubicBezTo>
                    <a:pt x="153" y="808"/>
                    <a:pt x="163" y="821"/>
                    <a:pt x="174" y="833"/>
                  </a:cubicBezTo>
                  <a:cubicBezTo>
                    <a:pt x="143" y="878"/>
                    <a:pt x="143" y="878"/>
                    <a:pt x="143" y="878"/>
                  </a:cubicBezTo>
                  <a:cubicBezTo>
                    <a:pt x="160" y="896"/>
                    <a:pt x="178" y="913"/>
                    <a:pt x="197" y="928"/>
                  </a:cubicBezTo>
                  <a:cubicBezTo>
                    <a:pt x="240" y="893"/>
                    <a:pt x="240" y="893"/>
                    <a:pt x="240" y="893"/>
                  </a:cubicBezTo>
                  <a:cubicBezTo>
                    <a:pt x="253" y="903"/>
                    <a:pt x="267" y="912"/>
                    <a:pt x="280" y="921"/>
                  </a:cubicBezTo>
                  <a:cubicBezTo>
                    <a:pt x="264" y="974"/>
                    <a:pt x="264" y="974"/>
                    <a:pt x="264" y="974"/>
                  </a:cubicBezTo>
                  <a:cubicBezTo>
                    <a:pt x="285" y="986"/>
                    <a:pt x="307" y="996"/>
                    <a:pt x="331" y="1005"/>
                  </a:cubicBezTo>
                  <a:cubicBezTo>
                    <a:pt x="362" y="959"/>
                    <a:pt x="362" y="959"/>
                    <a:pt x="362" y="959"/>
                  </a:cubicBezTo>
                  <a:cubicBezTo>
                    <a:pt x="377" y="965"/>
                    <a:pt x="392" y="969"/>
                    <a:pt x="408" y="973"/>
                  </a:cubicBezTo>
                  <a:cubicBezTo>
                    <a:pt x="407" y="1029"/>
                    <a:pt x="407" y="1029"/>
                    <a:pt x="407" y="1029"/>
                  </a:cubicBezTo>
                  <a:cubicBezTo>
                    <a:pt x="431" y="1034"/>
                    <a:pt x="456" y="1038"/>
                    <a:pt x="481" y="1040"/>
                  </a:cubicBezTo>
                  <a:cubicBezTo>
                    <a:pt x="497" y="987"/>
                    <a:pt x="497" y="987"/>
                    <a:pt x="497" y="987"/>
                  </a:cubicBezTo>
                  <a:cubicBezTo>
                    <a:pt x="505" y="987"/>
                    <a:pt x="513" y="987"/>
                    <a:pt x="521" y="987"/>
                  </a:cubicBezTo>
                  <a:cubicBezTo>
                    <a:pt x="529" y="987"/>
                    <a:pt x="537" y="987"/>
                    <a:pt x="545" y="987"/>
                  </a:cubicBezTo>
                  <a:cubicBezTo>
                    <a:pt x="561" y="1040"/>
                    <a:pt x="561" y="1040"/>
                    <a:pt x="561" y="1040"/>
                  </a:cubicBezTo>
                  <a:cubicBezTo>
                    <a:pt x="586" y="1038"/>
                    <a:pt x="610" y="1034"/>
                    <a:pt x="634" y="1029"/>
                  </a:cubicBezTo>
                  <a:cubicBezTo>
                    <a:pt x="634" y="973"/>
                    <a:pt x="634" y="973"/>
                    <a:pt x="634" y="973"/>
                  </a:cubicBezTo>
                  <a:cubicBezTo>
                    <a:pt x="650" y="969"/>
                    <a:pt x="665" y="965"/>
                    <a:pt x="680" y="959"/>
                  </a:cubicBezTo>
                  <a:cubicBezTo>
                    <a:pt x="711" y="1005"/>
                    <a:pt x="711" y="1005"/>
                    <a:pt x="711" y="1005"/>
                  </a:cubicBezTo>
                  <a:cubicBezTo>
                    <a:pt x="734" y="996"/>
                    <a:pt x="756" y="986"/>
                    <a:pt x="778" y="974"/>
                  </a:cubicBezTo>
                  <a:cubicBezTo>
                    <a:pt x="761" y="921"/>
                    <a:pt x="761" y="921"/>
                    <a:pt x="761" y="921"/>
                  </a:cubicBezTo>
                  <a:cubicBezTo>
                    <a:pt x="775" y="912"/>
                    <a:pt x="788" y="903"/>
                    <a:pt x="801" y="893"/>
                  </a:cubicBezTo>
                  <a:cubicBezTo>
                    <a:pt x="845" y="928"/>
                    <a:pt x="845" y="928"/>
                    <a:pt x="845" y="928"/>
                  </a:cubicBezTo>
                  <a:cubicBezTo>
                    <a:pt x="864" y="913"/>
                    <a:pt x="882" y="896"/>
                    <a:pt x="899" y="878"/>
                  </a:cubicBezTo>
                  <a:cubicBezTo>
                    <a:pt x="867" y="833"/>
                    <a:pt x="867" y="833"/>
                    <a:pt x="867" y="833"/>
                  </a:cubicBezTo>
                  <a:cubicBezTo>
                    <a:pt x="878" y="821"/>
                    <a:pt x="889" y="808"/>
                    <a:pt x="898" y="795"/>
                  </a:cubicBezTo>
                  <a:cubicBezTo>
                    <a:pt x="950" y="815"/>
                    <a:pt x="950" y="815"/>
                    <a:pt x="950" y="815"/>
                  </a:cubicBezTo>
                  <a:cubicBezTo>
                    <a:pt x="964" y="795"/>
                    <a:pt x="976" y="774"/>
                    <a:pt x="987" y="752"/>
                  </a:cubicBezTo>
                  <a:cubicBezTo>
                    <a:pt x="944" y="718"/>
                    <a:pt x="944" y="718"/>
                    <a:pt x="944" y="718"/>
                  </a:cubicBezTo>
                  <a:cubicBezTo>
                    <a:pt x="951" y="703"/>
                    <a:pt x="957" y="687"/>
                    <a:pt x="962" y="672"/>
                  </a:cubicBezTo>
                  <a:cubicBezTo>
                    <a:pt x="1018" y="676"/>
                    <a:pt x="1018" y="676"/>
                    <a:pt x="1018" y="676"/>
                  </a:cubicBezTo>
                  <a:cubicBezTo>
                    <a:pt x="1025" y="653"/>
                    <a:pt x="1030" y="629"/>
                    <a:pt x="1034" y="605"/>
                  </a:cubicBezTo>
                  <a:cubicBezTo>
                    <a:pt x="983" y="585"/>
                    <a:pt x="983" y="585"/>
                    <a:pt x="983" y="585"/>
                  </a:cubicBezTo>
                  <a:cubicBezTo>
                    <a:pt x="985" y="568"/>
                    <a:pt x="986" y="552"/>
                    <a:pt x="987" y="535"/>
                  </a:cubicBezTo>
                  <a:lnTo>
                    <a:pt x="1041" y="523"/>
                  </a:lnTo>
                  <a:close/>
                  <a:moveTo>
                    <a:pt x="521" y="906"/>
                  </a:moveTo>
                  <a:cubicBezTo>
                    <a:pt x="308" y="906"/>
                    <a:pt x="135" y="733"/>
                    <a:pt x="135" y="520"/>
                  </a:cubicBezTo>
                  <a:cubicBezTo>
                    <a:pt x="135" y="307"/>
                    <a:pt x="308" y="134"/>
                    <a:pt x="521" y="134"/>
                  </a:cubicBezTo>
                  <a:cubicBezTo>
                    <a:pt x="734" y="134"/>
                    <a:pt x="907" y="307"/>
                    <a:pt x="907" y="520"/>
                  </a:cubicBezTo>
                  <a:cubicBezTo>
                    <a:pt x="907" y="733"/>
                    <a:pt x="734" y="906"/>
                    <a:pt x="521" y="906"/>
                  </a:cubicBezTo>
                  <a:close/>
                </a:path>
              </a:pathLst>
            </a:custGeom>
            <a:solidFill>
              <a:srgbClr val="2ECCE4"/>
            </a:solidFill>
            <a:ln>
              <a:noFill/>
            </a:ln>
            <a:effectLst>
              <a:outerShdw blurRad="1231900" sx="84000" rotWithShape="0" algn="tl" dir="2700000" dist="1130300" sy="84000">
                <a:srgbClr val="000000">
                  <a:alpha val="98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766" name="Google Shape;766;p98"/>
            <p:cNvSpPr/>
            <p:nvPr/>
          </p:nvSpPr>
          <p:spPr>
            <a:xfrm>
              <a:off x="5453852" y="3698075"/>
              <a:ext cx="959400" cy="959400"/>
            </a:xfrm>
            <a:prstGeom prst="ellipse">
              <a:avLst/>
            </a:prstGeom>
            <a:solidFill>
              <a:srgbClr val="2ECCE4"/>
            </a:solidFill>
            <a:ln>
              <a:noFill/>
            </a:ln>
            <a:effectLst>
              <a:outerShdw blurRad="1231900" sx="84000" rotWithShape="0" algn="tl" dir="2700000" dist="1130300" sy="84000">
                <a:srgbClr val="000000">
                  <a:alpha val="98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grpSp>
      <p:grpSp>
        <p:nvGrpSpPr>
          <p:cNvPr id="767" name="Google Shape;767;p98"/>
          <p:cNvGrpSpPr/>
          <p:nvPr/>
        </p:nvGrpSpPr>
        <p:grpSpPr>
          <a:xfrm>
            <a:off x="5291051" y="2578749"/>
            <a:ext cx="991886" cy="989556"/>
            <a:chOff x="7054734" y="3438332"/>
            <a:chExt cx="1322515" cy="1319408"/>
          </a:xfrm>
        </p:grpSpPr>
        <p:sp>
          <p:nvSpPr>
            <p:cNvPr id="768" name="Google Shape;768;p98"/>
            <p:cNvSpPr/>
            <p:nvPr/>
          </p:nvSpPr>
          <p:spPr>
            <a:xfrm>
              <a:off x="7054734" y="3438332"/>
              <a:ext cx="1322515" cy="1319408"/>
            </a:xfrm>
            <a:custGeom>
              <a:rect b="b" l="l" r="r" t="t"/>
              <a:pathLst>
                <a:path extrusionOk="0" h="817" w="819">
                  <a:moveTo>
                    <a:pt x="761" y="425"/>
                  </a:moveTo>
                  <a:cubicBezTo>
                    <a:pt x="819" y="409"/>
                    <a:pt x="819" y="409"/>
                    <a:pt x="819" y="409"/>
                  </a:cubicBezTo>
                  <a:cubicBezTo>
                    <a:pt x="819" y="387"/>
                    <a:pt x="818" y="366"/>
                    <a:pt x="814" y="345"/>
                  </a:cubicBezTo>
                  <a:cubicBezTo>
                    <a:pt x="754" y="340"/>
                    <a:pt x="754" y="340"/>
                    <a:pt x="754" y="340"/>
                  </a:cubicBezTo>
                  <a:cubicBezTo>
                    <a:pt x="751" y="325"/>
                    <a:pt x="748" y="311"/>
                    <a:pt x="743" y="297"/>
                  </a:cubicBezTo>
                  <a:cubicBezTo>
                    <a:pt x="791" y="260"/>
                    <a:pt x="791" y="260"/>
                    <a:pt x="791" y="260"/>
                  </a:cubicBezTo>
                  <a:cubicBezTo>
                    <a:pt x="783" y="241"/>
                    <a:pt x="774" y="222"/>
                    <a:pt x="764" y="204"/>
                  </a:cubicBezTo>
                  <a:cubicBezTo>
                    <a:pt x="706" y="220"/>
                    <a:pt x="706" y="220"/>
                    <a:pt x="706" y="220"/>
                  </a:cubicBezTo>
                  <a:cubicBezTo>
                    <a:pt x="698" y="207"/>
                    <a:pt x="688" y="195"/>
                    <a:pt x="678" y="183"/>
                  </a:cubicBezTo>
                  <a:cubicBezTo>
                    <a:pt x="710" y="132"/>
                    <a:pt x="710" y="132"/>
                    <a:pt x="710" y="132"/>
                  </a:cubicBezTo>
                  <a:cubicBezTo>
                    <a:pt x="696" y="116"/>
                    <a:pt x="681" y="102"/>
                    <a:pt x="664" y="89"/>
                  </a:cubicBezTo>
                  <a:cubicBezTo>
                    <a:pt x="617" y="126"/>
                    <a:pt x="617" y="126"/>
                    <a:pt x="617" y="126"/>
                  </a:cubicBezTo>
                  <a:cubicBezTo>
                    <a:pt x="604" y="116"/>
                    <a:pt x="591" y="108"/>
                    <a:pt x="577" y="100"/>
                  </a:cubicBezTo>
                  <a:cubicBezTo>
                    <a:pt x="588" y="41"/>
                    <a:pt x="588" y="41"/>
                    <a:pt x="588" y="41"/>
                  </a:cubicBezTo>
                  <a:cubicBezTo>
                    <a:pt x="569" y="32"/>
                    <a:pt x="550" y="24"/>
                    <a:pt x="530" y="18"/>
                  </a:cubicBezTo>
                  <a:cubicBezTo>
                    <a:pt x="499" y="70"/>
                    <a:pt x="499" y="70"/>
                    <a:pt x="499" y="70"/>
                  </a:cubicBezTo>
                  <a:cubicBezTo>
                    <a:pt x="483" y="66"/>
                    <a:pt x="468" y="63"/>
                    <a:pt x="452" y="61"/>
                  </a:cubicBezTo>
                  <a:cubicBezTo>
                    <a:pt x="441" y="2"/>
                    <a:pt x="441" y="2"/>
                    <a:pt x="441" y="2"/>
                  </a:cubicBezTo>
                  <a:cubicBezTo>
                    <a:pt x="431" y="1"/>
                    <a:pt x="420" y="0"/>
                    <a:pt x="410" y="0"/>
                  </a:cubicBezTo>
                  <a:cubicBezTo>
                    <a:pt x="399" y="0"/>
                    <a:pt x="389" y="1"/>
                    <a:pt x="379" y="2"/>
                  </a:cubicBezTo>
                  <a:cubicBezTo>
                    <a:pt x="368" y="61"/>
                    <a:pt x="368" y="61"/>
                    <a:pt x="368" y="61"/>
                  </a:cubicBezTo>
                  <a:cubicBezTo>
                    <a:pt x="352" y="63"/>
                    <a:pt x="336" y="66"/>
                    <a:pt x="321" y="70"/>
                  </a:cubicBezTo>
                  <a:cubicBezTo>
                    <a:pt x="289" y="18"/>
                    <a:pt x="289" y="18"/>
                    <a:pt x="289" y="18"/>
                  </a:cubicBezTo>
                  <a:cubicBezTo>
                    <a:pt x="269" y="24"/>
                    <a:pt x="250" y="32"/>
                    <a:pt x="231" y="41"/>
                  </a:cubicBezTo>
                  <a:cubicBezTo>
                    <a:pt x="243" y="100"/>
                    <a:pt x="243" y="100"/>
                    <a:pt x="243" y="100"/>
                  </a:cubicBezTo>
                  <a:cubicBezTo>
                    <a:pt x="229" y="108"/>
                    <a:pt x="216" y="116"/>
                    <a:pt x="203" y="126"/>
                  </a:cubicBezTo>
                  <a:cubicBezTo>
                    <a:pt x="155" y="89"/>
                    <a:pt x="155" y="89"/>
                    <a:pt x="155" y="89"/>
                  </a:cubicBezTo>
                  <a:cubicBezTo>
                    <a:pt x="139" y="102"/>
                    <a:pt x="123" y="116"/>
                    <a:pt x="109" y="132"/>
                  </a:cubicBezTo>
                  <a:cubicBezTo>
                    <a:pt x="141" y="183"/>
                    <a:pt x="141" y="183"/>
                    <a:pt x="141" y="183"/>
                  </a:cubicBezTo>
                  <a:cubicBezTo>
                    <a:pt x="131" y="195"/>
                    <a:pt x="122" y="207"/>
                    <a:pt x="114" y="220"/>
                  </a:cubicBezTo>
                  <a:cubicBezTo>
                    <a:pt x="56" y="204"/>
                    <a:pt x="56" y="204"/>
                    <a:pt x="56" y="204"/>
                  </a:cubicBezTo>
                  <a:cubicBezTo>
                    <a:pt x="45" y="222"/>
                    <a:pt x="36" y="241"/>
                    <a:pt x="28" y="260"/>
                  </a:cubicBezTo>
                  <a:cubicBezTo>
                    <a:pt x="77" y="297"/>
                    <a:pt x="77" y="297"/>
                    <a:pt x="77" y="297"/>
                  </a:cubicBezTo>
                  <a:cubicBezTo>
                    <a:pt x="72" y="311"/>
                    <a:pt x="68" y="325"/>
                    <a:pt x="65" y="340"/>
                  </a:cubicBezTo>
                  <a:cubicBezTo>
                    <a:pt x="5" y="345"/>
                    <a:pt x="5" y="345"/>
                    <a:pt x="5" y="345"/>
                  </a:cubicBezTo>
                  <a:cubicBezTo>
                    <a:pt x="2" y="366"/>
                    <a:pt x="0" y="387"/>
                    <a:pt x="0" y="409"/>
                  </a:cubicBezTo>
                  <a:cubicBezTo>
                    <a:pt x="58" y="425"/>
                    <a:pt x="58" y="425"/>
                    <a:pt x="58" y="425"/>
                  </a:cubicBezTo>
                  <a:cubicBezTo>
                    <a:pt x="59" y="440"/>
                    <a:pt x="61" y="455"/>
                    <a:pt x="63" y="469"/>
                  </a:cubicBezTo>
                  <a:cubicBezTo>
                    <a:pt x="9" y="495"/>
                    <a:pt x="9" y="495"/>
                    <a:pt x="9" y="495"/>
                  </a:cubicBezTo>
                  <a:cubicBezTo>
                    <a:pt x="14" y="517"/>
                    <a:pt x="20" y="537"/>
                    <a:pt x="27" y="557"/>
                  </a:cubicBezTo>
                  <a:cubicBezTo>
                    <a:pt x="88" y="551"/>
                    <a:pt x="88" y="551"/>
                    <a:pt x="88" y="551"/>
                  </a:cubicBezTo>
                  <a:cubicBezTo>
                    <a:pt x="93" y="564"/>
                    <a:pt x="100" y="577"/>
                    <a:pt x="107" y="589"/>
                  </a:cubicBezTo>
                  <a:cubicBezTo>
                    <a:pt x="66" y="633"/>
                    <a:pt x="66" y="633"/>
                    <a:pt x="66" y="633"/>
                  </a:cubicBezTo>
                  <a:cubicBezTo>
                    <a:pt x="78" y="652"/>
                    <a:pt x="92" y="669"/>
                    <a:pt x="106" y="685"/>
                  </a:cubicBezTo>
                  <a:cubicBezTo>
                    <a:pt x="160" y="658"/>
                    <a:pt x="160" y="658"/>
                    <a:pt x="160" y="658"/>
                  </a:cubicBezTo>
                  <a:cubicBezTo>
                    <a:pt x="170" y="668"/>
                    <a:pt x="180" y="677"/>
                    <a:pt x="191" y="685"/>
                  </a:cubicBezTo>
                  <a:cubicBezTo>
                    <a:pt x="169" y="741"/>
                    <a:pt x="169" y="741"/>
                    <a:pt x="169" y="741"/>
                  </a:cubicBezTo>
                  <a:cubicBezTo>
                    <a:pt x="187" y="754"/>
                    <a:pt x="205" y="766"/>
                    <a:pt x="225" y="776"/>
                  </a:cubicBezTo>
                  <a:cubicBezTo>
                    <a:pt x="265" y="731"/>
                    <a:pt x="265" y="731"/>
                    <a:pt x="265" y="731"/>
                  </a:cubicBezTo>
                  <a:cubicBezTo>
                    <a:pt x="278" y="736"/>
                    <a:pt x="291" y="741"/>
                    <a:pt x="304" y="745"/>
                  </a:cubicBezTo>
                  <a:cubicBezTo>
                    <a:pt x="303" y="806"/>
                    <a:pt x="303" y="806"/>
                    <a:pt x="303" y="806"/>
                  </a:cubicBezTo>
                  <a:cubicBezTo>
                    <a:pt x="324" y="811"/>
                    <a:pt x="346" y="815"/>
                    <a:pt x="368" y="817"/>
                  </a:cubicBezTo>
                  <a:cubicBezTo>
                    <a:pt x="389" y="761"/>
                    <a:pt x="389" y="761"/>
                    <a:pt x="389" y="761"/>
                  </a:cubicBezTo>
                  <a:cubicBezTo>
                    <a:pt x="396" y="761"/>
                    <a:pt x="403" y="762"/>
                    <a:pt x="410" y="762"/>
                  </a:cubicBezTo>
                  <a:cubicBezTo>
                    <a:pt x="417" y="762"/>
                    <a:pt x="423" y="761"/>
                    <a:pt x="430" y="761"/>
                  </a:cubicBezTo>
                  <a:cubicBezTo>
                    <a:pt x="451" y="817"/>
                    <a:pt x="451" y="817"/>
                    <a:pt x="451" y="817"/>
                  </a:cubicBezTo>
                  <a:cubicBezTo>
                    <a:pt x="474" y="815"/>
                    <a:pt x="495" y="811"/>
                    <a:pt x="516" y="806"/>
                  </a:cubicBezTo>
                  <a:cubicBezTo>
                    <a:pt x="516" y="745"/>
                    <a:pt x="516" y="745"/>
                    <a:pt x="516" y="745"/>
                  </a:cubicBezTo>
                  <a:cubicBezTo>
                    <a:pt x="529" y="741"/>
                    <a:pt x="542" y="736"/>
                    <a:pt x="554" y="731"/>
                  </a:cubicBezTo>
                  <a:cubicBezTo>
                    <a:pt x="594" y="776"/>
                    <a:pt x="594" y="776"/>
                    <a:pt x="594" y="776"/>
                  </a:cubicBezTo>
                  <a:cubicBezTo>
                    <a:pt x="614" y="766"/>
                    <a:pt x="633" y="754"/>
                    <a:pt x="650" y="741"/>
                  </a:cubicBezTo>
                  <a:cubicBezTo>
                    <a:pt x="628" y="685"/>
                    <a:pt x="628" y="685"/>
                    <a:pt x="628" y="685"/>
                  </a:cubicBezTo>
                  <a:cubicBezTo>
                    <a:pt x="639" y="677"/>
                    <a:pt x="649" y="668"/>
                    <a:pt x="659" y="658"/>
                  </a:cubicBezTo>
                  <a:cubicBezTo>
                    <a:pt x="713" y="685"/>
                    <a:pt x="713" y="685"/>
                    <a:pt x="713" y="685"/>
                  </a:cubicBezTo>
                  <a:cubicBezTo>
                    <a:pt x="728" y="669"/>
                    <a:pt x="741" y="652"/>
                    <a:pt x="753" y="633"/>
                  </a:cubicBezTo>
                  <a:cubicBezTo>
                    <a:pt x="712" y="589"/>
                    <a:pt x="712" y="589"/>
                    <a:pt x="712" y="589"/>
                  </a:cubicBezTo>
                  <a:cubicBezTo>
                    <a:pt x="719" y="577"/>
                    <a:pt x="726" y="564"/>
                    <a:pt x="732" y="551"/>
                  </a:cubicBezTo>
                  <a:cubicBezTo>
                    <a:pt x="792" y="557"/>
                    <a:pt x="792" y="557"/>
                    <a:pt x="792" y="557"/>
                  </a:cubicBezTo>
                  <a:cubicBezTo>
                    <a:pt x="800" y="537"/>
                    <a:pt x="806" y="517"/>
                    <a:pt x="810" y="495"/>
                  </a:cubicBezTo>
                  <a:cubicBezTo>
                    <a:pt x="756" y="469"/>
                    <a:pt x="756" y="469"/>
                    <a:pt x="756" y="469"/>
                  </a:cubicBezTo>
                  <a:cubicBezTo>
                    <a:pt x="759" y="455"/>
                    <a:pt x="760" y="440"/>
                    <a:pt x="761" y="425"/>
                  </a:cubicBezTo>
                  <a:close/>
                  <a:moveTo>
                    <a:pt x="410" y="704"/>
                  </a:moveTo>
                  <a:cubicBezTo>
                    <a:pt x="247" y="704"/>
                    <a:pt x="114" y="572"/>
                    <a:pt x="114" y="409"/>
                  </a:cubicBezTo>
                  <a:cubicBezTo>
                    <a:pt x="114" y="246"/>
                    <a:pt x="247" y="114"/>
                    <a:pt x="410" y="114"/>
                  </a:cubicBezTo>
                  <a:cubicBezTo>
                    <a:pt x="573" y="114"/>
                    <a:pt x="705" y="246"/>
                    <a:pt x="705" y="409"/>
                  </a:cubicBezTo>
                  <a:cubicBezTo>
                    <a:pt x="705" y="572"/>
                    <a:pt x="573" y="704"/>
                    <a:pt x="410" y="704"/>
                  </a:cubicBezTo>
                  <a:close/>
                </a:path>
              </a:pathLst>
            </a:custGeom>
            <a:solidFill>
              <a:srgbClr val="CC56C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769" name="Google Shape;769;p98"/>
            <p:cNvSpPr/>
            <p:nvPr/>
          </p:nvSpPr>
          <p:spPr>
            <a:xfrm>
              <a:off x="7327930" y="3712562"/>
              <a:ext cx="776100" cy="777300"/>
            </a:xfrm>
            <a:prstGeom prst="ellipse">
              <a:avLst/>
            </a:prstGeom>
            <a:solidFill>
              <a:srgbClr val="CC56C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grpSp>
      <p:sp>
        <p:nvSpPr>
          <p:cNvPr id="770" name="Google Shape;770;p98"/>
          <p:cNvSpPr/>
          <p:nvPr/>
        </p:nvSpPr>
        <p:spPr>
          <a:xfrm>
            <a:off x="2892831" y="2740182"/>
            <a:ext cx="589853" cy="597615"/>
          </a:xfrm>
          <a:custGeom>
            <a:rect b="b" l="l" r="r" t="t"/>
            <a:pathLst>
              <a:path extrusionOk="0" h="494" w="487">
                <a:moveTo>
                  <a:pt x="487" y="277"/>
                </a:moveTo>
                <a:cubicBezTo>
                  <a:pt x="487" y="213"/>
                  <a:pt x="487" y="213"/>
                  <a:pt x="487" y="213"/>
                </a:cubicBezTo>
                <a:cubicBezTo>
                  <a:pt x="439" y="206"/>
                  <a:pt x="439" y="206"/>
                  <a:pt x="439" y="206"/>
                </a:cubicBezTo>
                <a:cubicBezTo>
                  <a:pt x="435" y="186"/>
                  <a:pt x="428" y="166"/>
                  <a:pt x="418" y="149"/>
                </a:cubicBezTo>
                <a:cubicBezTo>
                  <a:pt x="449" y="113"/>
                  <a:pt x="449" y="113"/>
                  <a:pt x="449" y="113"/>
                </a:cubicBezTo>
                <a:cubicBezTo>
                  <a:pt x="408" y="63"/>
                  <a:pt x="408" y="63"/>
                  <a:pt x="408" y="63"/>
                </a:cubicBezTo>
                <a:cubicBezTo>
                  <a:pt x="366" y="89"/>
                  <a:pt x="366" y="89"/>
                  <a:pt x="366" y="89"/>
                </a:cubicBezTo>
                <a:cubicBezTo>
                  <a:pt x="350" y="77"/>
                  <a:pt x="332" y="67"/>
                  <a:pt x="313" y="59"/>
                </a:cubicBezTo>
                <a:cubicBezTo>
                  <a:pt x="314" y="11"/>
                  <a:pt x="314" y="11"/>
                  <a:pt x="314" y="11"/>
                </a:cubicBezTo>
                <a:cubicBezTo>
                  <a:pt x="251" y="0"/>
                  <a:pt x="251" y="0"/>
                  <a:pt x="251" y="0"/>
                </a:cubicBezTo>
                <a:cubicBezTo>
                  <a:pt x="235" y="47"/>
                  <a:pt x="235" y="47"/>
                  <a:pt x="235" y="47"/>
                </a:cubicBezTo>
                <a:cubicBezTo>
                  <a:pt x="214" y="48"/>
                  <a:pt x="195" y="52"/>
                  <a:pt x="176" y="59"/>
                </a:cubicBezTo>
                <a:cubicBezTo>
                  <a:pt x="145" y="20"/>
                  <a:pt x="145" y="20"/>
                  <a:pt x="145" y="20"/>
                </a:cubicBezTo>
                <a:cubicBezTo>
                  <a:pt x="90" y="52"/>
                  <a:pt x="90" y="52"/>
                  <a:pt x="90" y="52"/>
                </a:cubicBezTo>
                <a:cubicBezTo>
                  <a:pt x="108" y="100"/>
                  <a:pt x="108" y="100"/>
                  <a:pt x="108" y="100"/>
                </a:cubicBezTo>
                <a:cubicBezTo>
                  <a:pt x="94" y="113"/>
                  <a:pt x="81" y="128"/>
                  <a:pt x="71" y="145"/>
                </a:cubicBezTo>
                <a:cubicBezTo>
                  <a:pt x="22" y="135"/>
                  <a:pt x="22" y="135"/>
                  <a:pt x="22" y="135"/>
                </a:cubicBezTo>
                <a:cubicBezTo>
                  <a:pt x="0" y="196"/>
                  <a:pt x="0" y="196"/>
                  <a:pt x="0" y="196"/>
                </a:cubicBezTo>
                <a:cubicBezTo>
                  <a:pt x="45" y="220"/>
                  <a:pt x="45" y="220"/>
                  <a:pt x="45" y="220"/>
                </a:cubicBezTo>
                <a:cubicBezTo>
                  <a:pt x="44" y="229"/>
                  <a:pt x="43" y="238"/>
                  <a:pt x="43" y="247"/>
                </a:cubicBezTo>
                <a:cubicBezTo>
                  <a:pt x="43" y="258"/>
                  <a:pt x="44" y="268"/>
                  <a:pt x="46" y="279"/>
                </a:cubicBezTo>
                <a:cubicBezTo>
                  <a:pt x="1" y="303"/>
                  <a:pt x="1" y="303"/>
                  <a:pt x="1" y="303"/>
                </a:cubicBezTo>
                <a:cubicBezTo>
                  <a:pt x="23" y="363"/>
                  <a:pt x="23" y="363"/>
                  <a:pt x="23" y="363"/>
                </a:cubicBezTo>
                <a:cubicBezTo>
                  <a:pt x="74" y="353"/>
                  <a:pt x="74" y="353"/>
                  <a:pt x="74" y="353"/>
                </a:cubicBezTo>
                <a:cubicBezTo>
                  <a:pt x="84" y="370"/>
                  <a:pt x="97" y="385"/>
                  <a:pt x="112" y="398"/>
                </a:cubicBezTo>
                <a:cubicBezTo>
                  <a:pt x="93" y="445"/>
                  <a:pt x="93" y="445"/>
                  <a:pt x="93" y="445"/>
                </a:cubicBezTo>
                <a:cubicBezTo>
                  <a:pt x="149" y="477"/>
                  <a:pt x="149" y="477"/>
                  <a:pt x="149" y="477"/>
                </a:cubicBezTo>
                <a:cubicBezTo>
                  <a:pt x="181" y="437"/>
                  <a:pt x="181" y="437"/>
                  <a:pt x="181" y="437"/>
                </a:cubicBezTo>
                <a:cubicBezTo>
                  <a:pt x="199" y="443"/>
                  <a:pt x="219" y="446"/>
                  <a:pt x="239" y="447"/>
                </a:cubicBezTo>
                <a:cubicBezTo>
                  <a:pt x="255" y="494"/>
                  <a:pt x="255" y="494"/>
                  <a:pt x="255" y="494"/>
                </a:cubicBezTo>
                <a:cubicBezTo>
                  <a:pt x="318" y="483"/>
                  <a:pt x="318" y="483"/>
                  <a:pt x="318" y="483"/>
                </a:cubicBezTo>
                <a:cubicBezTo>
                  <a:pt x="317" y="433"/>
                  <a:pt x="317" y="433"/>
                  <a:pt x="317" y="433"/>
                </a:cubicBezTo>
                <a:cubicBezTo>
                  <a:pt x="336" y="426"/>
                  <a:pt x="353" y="415"/>
                  <a:pt x="369" y="403"/>
                </a:cubicBezTo>
                <a:cubicBezTo>
                  <a:pt x="411" y="428"/>
                  <a:pt x="411" y="428"/>
                  <a:pt x="411" y="428"/>
                </a:cubicBezTo>
                <a:cubicBezTo>
                  <a:pt x="452" y="379"/>
                  <a:pt x="452" y="379"/>
                  <a:pt x="452" y="379"/>
                </a:cubicBezTo>
                <a:cubicBezTo>
                  <a:pt x="419" y="342"/>
                  <a:pt x="419" y="342"/>
                  <a:pt x="419" y="342"/>
                </a:cubicBezTo>
                <a:cubicBezTo>
                  <a:pt x="429" y="324"/>
                  <a:pt x="436" y="305"/>
                  <a:pt x="440" y="285"/>
                </a:cubicBezTo>
                <a:lnTo>
                  <a:pt x="487" y="277"/>
                </a:lnTo>
                <a:close/>
                <a:moveTo>
                  <a:pt x="243" y="393"/>
                </a:moveTo>
                <a:cubicBezTo>
                  <a:pt x="163" y="393"/>
                  <a:pt x="97" y="328"/>
                  <a:pt x="97" y="247"/>
                </a:cubicBezTo>
                <a:cubicBezTo>
                  <a:pt x="97" y="166"/>
                  <a:pt x="163" y="101"/>
                  <a:pt x="243" y="101"/>
                </a:cubicBezTo>
                <a:cubicBezTo>
                  <a:pt x="324" y="101"/>
                  <a:pt x="390" y="166"/>
                  <a:pt x="390" y="247"/>
                </a:cubicBezTo>
                <a:cubicBezTo>
                  <a:pt x="390" y="328"/>
                  <a:pt x="324" y="393"/>
                  <a:pt x="243" y="393"/>
                </a:cubicBezTo>
                <a:close/>
              </a:path>
            </a:pathLst>
          </a:custGeom>
          <a:solidFill>
            <a:srgbClr val="8068A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771" name="Google Shape;771;p98"/>
          <p:cNvSpPr/>
          <p:nvPr/>
        </p:nvSpPr>
        <p:spPr>
          <a:xfrm>
            <a:off x="3055041" y="2905496"/>
            <a:ext cx="265500" cy="267075"/>
          </a:xfrm>
          <a:prstGeom prst="ellipse">
            <a:avLst/>
          </a:prstGeom>
          <a:solidFill>
            <a:srgbClr val="8068A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772" name="Google Shape;772;p98"/>
          <p:cNvSpPr txBox="1"/>
          <p:nvPr/>
        </p:nvSpPr>
        <p:spPr>
          <a:xfrm>
            <a:off x="1739849" y="312278"/>
            <a:ext cx="5921550" cy="5310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Font typeface="Arial"/>
              <a:buNone/>
            </a:pPr>
            <a:r>
              <a:rPr lang="en" sz="3300">
                <a:solidFill>
                  <a:schemeClr val="lt1"/>
                </a:solidFill>
                <a:latin typeface="Roboto"/>
                <a:ea typeface="Roboto"/>
                <a:cs typeface="Roboto"/>
                <a:sym typeface="Roboto"/>
              </a:rPr>
              <a:t>PROJECT </a:t>
            </a:r>
            <a:r>
              <a:rPr b="1" lang="en" sz="3300">
                <a:solidFill>
                  <a:schemeClr val="lt1"/>
                </a:solidFill>
                <a:latin typeface="Roboto"/>
                <a:ea typeface="Roboto"/>
                <a:cs typeface="Roboto"/>
                <a:sym typeface="Roboto"/>
              </a:rPr>
              <a:t>OVERVIEW</a:t>
            </a:r>
            <a:endParaRPr b="1" sz="1100">
              <a:solidFill>
                <a:schemeClr val="dk1"/>
              </a:solidFill>
            </a:endParaRPr>
          </a:p>
          <a:p>
            <a:pPr indent="0" lvl="0" marL="0" marR="0" rtl="0" algn="ctr">
              <a:spcBef>
                <a:spcPts val="0"/>
              </a:spcBef>
              <a:spcAft>
                <a:spcPts val="0"/>
              </a:spcAft>
              <a:buNone/>
            </a:pPr>
            <a:r>
              <a:t/>
            </a:r>
            <a:endParaRPr sz="3000">
              <a:solidFill>
                <a:srgbClr val="FFFFFF"/>
              </a:solidFill>
              <a:latin typeface="Roboto"/>
              <a:ea typeface="Roboto"/>
              <a:cs typeface="Roboto"/>
              <a:sym typeface="Roboto"/>
            </a:endParaRPr>
          </a:p>
        </p:txBody>
      </p:sp>
      <p:sp>
        <p:nvSpPr>
          <p:cNvPr id="773" name="Google Shape;773;p98"/>
          <p:cNvSpPr txBox="1"/>
          <p:nvPr/>
        </p:nvSpPr>
        <p:spPr>
          <a:xfrm>
            <a:off x="3017889" y="875903"/>
            <a:ext cx="3108150" cy="311625"/>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Font typeface="Arial"/>
              <a:buNone/>
            </a:pPr>
            <a:r>
              <a:rPr lang="en" sz="1200">
                <a:solidFill>
                  <a:srgbClr val="F2F2F2"/>
                </a:solidFill>
                <a:latin typeface="Quattrocento Sans"/>
                <a:ea typeface="Quattrocento Sans"/>
                <a:cs typeface="Quattrocento Sans"/>
                <a:sym typeface="Quattrocento Sans"/>
              </a:rPr>
              <a:t>IMPORTANT DATA MINING STEPS</a:t>
            </a:r>
            <a:endParaRPr sz="1400">
              <a:solidFill>
                <a:schemeClr val="dk1"/>
              </a:solidFill>
            </a:endParaRPr>
          </a:p>
          <a:p>
            <a:pPr indent="0" lvl="0" marL="0" marR="0" rtl="0" algn="ctr">
              <a:spcBef>
                <a:spcPts val="0"/>
              </a:spcBef>
              <a:spcAft>
                <a:spcPts val="0"/>
              </a:spcAft>
              <a:buNone/>
            </a:pPr>
            <a:r>
              <a:t/>
            </a:r>
            <a:endParaRPr sz="800">
              <a:solidFill>
                <a:srgbClr val="F2F2F2"/>
              </a:solidFill>
              <a:latin typeface="Quattrocento Sans"/>
              <a:ea typeface="Quattrocento Sans"/>
              <a:cs typeface="Quattrocento Sans"/>
              <a:sym typeface="Quattrocento Sans"/>
            </a:endParaRPr>
          </a:p>
        </p:txBody>
      </p:sp>
      <p:sp>
        <p:nvSpPr>
          <p:cNvPr id="774" name="Google Shape;774;p98"/>
          <p:cNvSpPr/>
          <p:nvPr/>
        </p:nvSpPr>
        <p:spPr>
          <a:xfrm>
            <a:off x="4155583" y="1477431"/>
            <a:ext cx="1006631" cy="1001974"/>
          </a:xfrm>
          <a:custGeom>
            <a:rect b="b" l="l" r="r" t="t"/>
            <a:pathLst>
              <a:path extrusionOk="0" h="828" w="831">
                <a:moveTo>
                  <a:pt x="824" y="496"/>
                </a:moveTo>
                <a:cubicBezTo>
                  <a:pt x="828" y="476"/>
                  <a:pt x="830" y="456"/>
                  <a:pt x="831" y="435"/>
                </a:cubicBezTo>
                <a:cubicBezTo>
                  <a:pt x="761" y="413"/>
                  <a:pt x="761" y="413"/>
                  <a:pt x="761" y="413"/>
                </a:cubicBezTo>
                <a:cubicBezTo>
                  <a:pt x="760" y="394"/>
                  <a:pt x="759" y="376"/>
                  <a:pt x="756" y="359"/>
                </a:cubicBezTo>
                <a:cubicBezTo>
                  <a:pt x="821" y="322"/>
                  <a:pt x="821" y="322"/>
                  <a:pt x="821" y="322"/>
                </a:cubicBezTo>
                <a:cubicBezTo>
                  <a:pt x="816" y="302"/>
                  <a:pt x="810" y="283"/>
                  <a:pt x="803" y="264"/>
                </a:cubicBezTo>
                <a:cubicBezTo>
                  <a:pt x="730" y="273"/>
                  <a:pt x="730" y="273"/>
                  <a:pt x="730" y="273"/>
                </a:cubicBezTo>
                <a:cubicBezTo>
                  <a:pt x="722" y="256"/>
                  <a:pt x="713" y="239"/>
                  <a:pt x="702" y="224"/>
                </a:cubicBezTo>
                <a:cubicBezTo>
                  <a:pt x="747" y="164"/>
                  <a:pt x="747" y="164"/>
                  <a:pt x="747" y="164"/>
                </a:cubicBezTo>
                <a:cubicBezTo>
                  <a:pt x="735" y="148"/>
                  <a:pt x="721" y="133"/>
                  <a:pt x="707" y="119"/>
                </a:cubicBezTo>
                <a:cubicBezTo>
                  <a:pt x="644" y="157"/>
                  <a:pt x="644" y="157"/>
                  <a:pt x="644" y="157"/>
                </a:cubicBezTo>
                <a:cubicBezTo>
                  <a:pt x="629" y="144"/>
                  <a:pt x="614" y="133"/>
                  <a:pt x="597" y="122"/>
                </a:cubicBezTo>
                <a:cubicBezTo>
                  <a:pt x="613" y="50"/>
                  <a:pt x="613" y="50"/>
                  <a:pt x="613" y="50"/>
                </a:cubicBezTo>
                <a:cubicBezTo>
                  <a:pt x="596" y="40"/>
                  <a:pt x="578" y="32"/>
                  <a:pt x="560" y="26"/>
                </a:cubicBezTo>
                <a:cubicBezTo>
                  <a:pt x="517" y="86"/>
                  <a:pt x="517" y="86"/>
                  <a:pt x="517" y="86"/>
                </a:cubicBezTo>
                <a:cubicBezTo>
                  <a:pt x="498" y="80"/>
                  <a:pt x="479" y="76"/>
                  <a:pt x="460" y="73"/>
                </a:cubicBezTo>
                <a:cubicBezTo>
                  <a:pt x="445" y="1"/>
                  <a:pt x="445" y="1"/>
                  <a:pt x="445" y="1"/>
                </a:cubicBezTo>
                <a:cubicBezTo>
                  <a:pt x="435" y="0"/>
                  <a:pt x="425" y="0"/>
                  <a:pt x="416" y="0"/>
                </a:cubicBezTo>
                <a:cubicBezTo>
                  <a:pt x="406" y="0"/>
                  <a:pt x="396" y="0"/>
                  <a:pt x="386" y="1"/>
                </a:cubicBezTo>
                <a:cubicBezTo>
                  <a:pt x="371" y="73"/>
                  <a:pt x="371" y="73"/>
                  <a:pt x="371" y="73"/>
                </a:cubicBezTo>
                <a:cubicBezTo>
                  <a:pt x="352" y="76"/>
                  <a:pt x="333" y="80"/>
                  <a:pt x="314" y="86"/>
                </a:cubicBezTo>
                <a:cubicBezTo>
                  <a:pt x="271" y="26"/>
                  <a:pt x="271" y="26"/>
                  <a:pt x="271" y="26"/>
                </a:cubicBezTo>
                <a:cubicBezTo>
                  <a:pt x="253" y="32"/>
                  <a:pt x="235" y="40"/>
                  <a:pt x="218" y="50"/>
                </a:cubicBezTo>
                <a:cubicBezTo>
                  <a:pt x="234" y="122"/>
                  <a:pt x="234" y="122"/>
                  <a:pt x="234" y="122"/>
                </a:cubicBezTo>
                <a:cubicBezTo>
                  <a:pt x="217" y="133"/>
                  <a:pt x="202" y="144"/>
                  <a:pt x="187" y="157"/>
                </a:cubicBezTo>
                <a:cubicBezTo>
                  <a:pt x="124" y="119"/>
                  <a:pt x="124" y="119"/>
                  <a:pt x="124" y="119"/>
                </a:cubicBezTo>
                <a:cubicBezTo>
                  <a:pt x="110" y="133"/>
                  <a:pt x="97" y="148"/>
                  <a:pt x="84" y="164"/>
                </a:cubicBezTo>
                <a:cubicBezTo>
                  <a:pt x="129" y="224"/>
                  <a:pt x="129" y="224"/>
                  <a:pt x="129" y="224"/>
                </a:cubicBezTo>
                <a:cubicBezTo>
                  <a:pt x="118" y="239"/>
                  <a:pt x="109" y="256"/>
                  <a:pt x="101" y="273"/>
                </a:cubicBezTo>
                <a:cubicBezTo>
                  <a:pt x="28" y="264"/>
                  <a:pt x="28" y="264"/>
                  <a:pt x="28" y="264"/>
                </a:cubicBezTo>
                <a:cubicBezTo>
                  <a:pt x="21" y="283"/>
                  <a:pt x="15" y="302"/>
                  <a:pt x="10" y="322"/>
                </a:cubicBezTo>
                <a:cubicBezTo>
                  <a:pt x="75" y="359"/>
                  <a:pt x="75" y="359"/>
                  <a:pt x="75" y="359"/>
                </a:cubicBezTo>
                <a:cubicBezTo>
                  <a:pt x="72" y="376"/>
                  <a:pt x="71" y="394"/>
                  <a:pt x="70" y="413"/>
                </a:cubicBezTo>
                <a:cubicBezTo>
                  <a:pt x="0" y="435"/>
                  <a:pt x="0" y="435"/>
                  <a:pt x="0" y="435"/>
                </a:cubicBezTo>
                <a:cubicBezTo>
                  <a:pt x="1" y="456"/>
                  <a:pt x="3" y="476"/>
                  <a:pt x="7" y="496"/>
                </a:cubicBezTo>
                <a:cubicBezTo>
                  <a:pt x="82" y="503"/>
                  <a:pt x="82" y="503"/>
                  <a:pt x="82" y="503"/>
                </a:cubicBezTo>
                <a:cubicBezTo>
                  <a:pt x="86" y="520"/>
                  <a:pt x="92" y="536"/>
                  <a:pt x="98" y="552"/>
                </a:cubicBezTo>
                <a:cubicBezTo>
                  <a:pt x="43" y="601"/>
                  <a:pt x="43" y="601"/>
                  <a:pt x="43" y="601"/>
                </a:cubicBezTo>
                <a:cubicBezTo>
                  <a:pt x="52" y="620"/>
                  <a:pt x="63" y="638"/>
                  <a:pt x="75" y="655"/>
                </a:cubicBezTo>
                <a:cubicBezTo>
                  <a:pt x="146" y="631"/>
                  <a:pt x="146" y="631"/>
                  <a:pt x="146" y="631"/>
                </a:cubicBezTo>
                <a:cubicBezTo>
                  <a:pt x="156" y="644"/>
                  <a:pt x="168" y="656"/>
                  <a:pt x="180" y="668"/>
                </a:cubicBezTo>
                <a:cubicBezTo>
                  <a:pt x="149" y="735"/>
                  <a:pt x="149" y="735"/>
                  <a:pt x="149" y="735"/>
                </a:cubicBezTo>
                <a:cubicBezTo>
                  <a:pt x="165" y="749"/>
                  <a:pt x="182" y="761"/>
                  <a:pt x="200" y="772"/>
                </a:cubicBezTo>
                <a:cubicBezTo>
                  <a:pt x="255" y="721"/>
                  <a:pt x="255" y="721"/>
                  <a:pt x="255" y="721"/>
                </a:cubicBezTo>
                <a:cubicBezTo>
                  <a:pt x="270" y="729"/>
                  <a:pt x="285" y="736"/>
                  <a:pt x="300" y="741"/>
                </a:cubicBezTo>
                <a:cubicBezTo>
                  <a:pt x="299" y="815"/>
                  <a:pt x="299" y="815"/>
                  <a:pt x="299" y="815"/>
                </a:cubicBezTo>
                <a:cubicBezTo>
                  <a:pt x="320" y="821"/>
                  <a:pt x="340" y="825"/>
                  <a:pt x="362" y="828"/>
                </a:cubicBezTo>
                <a:cubicBezTo>
                  <a:pt x="391" y="760"/>
                  <a:pt x="391" y="760"/>
                  <a:pt x="391" y="760"/>
                </a:cubicBezTo>
                <a:cubicBezTo>
                  <a:pt x="399" y="761"/>
                  <a:pt x="407" y="761"/>
                  <a:pt x="416" y="761"/>
                </a:cubicBezTo>
                <a:cubicBezTo>
                  <a:pt x="424" y="761"/>
                  <a:pt x="432" y="761"/>
                  <a:pt x="440" y="760"/>
                </a:cubicBezTo>
                <a:cubicBezTo>
                  <a:pt x="469" y="828"/>
                  <a:pt x="469" y="828"/>
                  <a:pt x="469" y="828"/>
                </a:cubicBezTo>
                <a:cubicBezTo>
                  <a:pt x="491" y="825"/>
                  <a:pt x="511" y="821"/>
                  <a:pt x="532" y="815"/>
                </a:cubicBezTo>
                <a:cubicBezTo>
                  <a:pt x="531" y="741"/>
                  <a:pt x="531" y="741"/>
                  <a:pt x="531" y="741"/>
                </a:cubicBezTo>
                <a:cubicBezTo>
                  <a:pt x="546" y="736"/>
                  <a:pt x="561" y="729"/>
                  <a:pt x="576" y="721"/>
                </a:cubicBezTo>
                <a:cubicBezTo>
                  <a:pt x="631" y="772"/>
                  <a:pt x="631" y="772"/>
                  <a:pt x="631" y="772"/>
                </a:cubicBezTo>
                <a:cubicBezTo>
                  <a:pt x="649" y="761"/>
                  <a:pt x="666" y="749"/>
                  <a:pt x="682" y="735"/>
                </a:cubicBezTo>
                <a:cubicBezTo>
                  <a:pt x="651" y="668"/>
                  <a:pt x="651" y="668"/>
                  <a:pt x="651" y="668"/>
                </a:cubicBezTo>
                <a:cubicBezTo>
                  <a:pt x="663" y="656"/>
                  <a:pt x="675" y="644"/>
                  <a:pt x="685" y="631"/>
                </a:cubicBezTo>
                <a:cubicBezTo>
                  <a:pt x="756" y="655"/>
                  <a:pt x="756" y="655"/>
                  <a:pt x="756" y="655"/>
                </a:cubicBezTo>
                <a:cubicBezTo>
                  <a:pt x="768" y="638"/>
                  <a:pt x="779" y="620"/>
                  <a:pt x="788" y="601"/>
                </a:cubicBezTo>
                <a:cubicBezTo>
                  <a:pt x="733" y="552"/>
                  <a:pt x="733" y="552"/>
                  <a:pt x="733" y="552"/>
                </a:cubicBezTo>
                <a:cubicBezTo>
                  <a:pt x="739" y="536"/>
                  <a:pt x="745" y="520"/>
                  <a:pt x="749" y="503"/>
                </a:cubicBezTo>
                <a:lnTo>
                  <a:pt x="824" y="496"/>
                </a:lnTo>
                <a:close/>
                <a:moveTo>
                  <a:pt x="416" y="692"/>
                </a:moveTo>
                <a:cubicBezTo>
                  <a:pt x="262" y="692"/>
                  <a:pt x="138" y="567"/>
                  <a:pt x="138" y="414"/>
                </a:cubicBezTo>
                <a:cubicBezTo>
                  <a:pt x="138" y="261"/>
                  <a:pt x="262" y="136"/>
                  <a:pt x="416" y="136"/>
                </a:cubicBezTo>
                <a:cubicBezTo>
                  <a:pt x="569" y="136"/>
                  <a:pt x="693" y="261"/>
                  <a:pt x="693" y="414"/>
                </a:cubicBezTo>
                <a:cubicBezTo>
                  <a:pt x="693" y="567"/>
                  <a:pt x="569" y="692"/>
                  <a:pt x="416" y="692"/>
                </a:cubicBezTo>
                <a:close/>
              </a:path>
            </a:pathLst>
          </a:custGeom>
          <a:solidFill>
            <a:srgbClr val="EE589E"/>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775" name="Google Shape;775;p98"/>
          <p:cNvSpPr/>
          <p:nvPr/>
        </p:nvSpPr>
        <p:spPr>
          <a:xfrm>
            <a:off x="4393077" y="1715701"/>
            <a:ext cx="532350" cy="533925"/>
          </a:xfrm>
          <a:prstGeom prst="ellipse">
            <a:avLst/>
          </a:prstGeom>
          <a:solidFill>
            <a:srgbClr val="EE589E"/>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776" name="Google Shape;776;p98"/>
          <p:cNvSpPr txBox="1"/>
          <p:nvPr/>
        </p:nvSpPr>
        <p:spPr>
          <a:xfrm flipH="1">
            <a:off x="6827868" y="3527263"/>
            <a:ext cx="2238300" cy="263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FFFFFF"/>
                </a:solidFill>
                <a:latin typeface="Roboto"/>
                <a:ea typeface="Roboto"/>
                <a:cs typeface="Roboto"/>
                <a:sym typeface="Roboto"/>
              </a:rPr>
              <a:t>Model Building</a:t>
            </a:r>
            <a:endParaRPr sz="1200">
              <a:solidFill>
                <a:srgbClr val="FFFFFF"/>
              </a:solidFill>
              <a:latin typeface="Roboto"/>
              <a:ea typeface="Roboto"/>
              <a:cs typeface="Roboto"/>
              <a:sym typeface="Roboto"/>
            </a:endParaRPr>
          </a:p>
        </p:txBody>
      </p:sp>
      <p:grpSp>
        <p:nvGrpSpPr>
          <p:cNvPr id="777" name="Google Shape;777;p98"/>
          <p:cNvGrpSpPr/>
          <p:nvPr/>
        </p:nvGrpSpPr>
        <p:grpSpPr>
          <a:xfrm>
            <a:off x="6315737" y="3448021"/>
            <a:ext cx="422100" cy="422100"/>
            <a:chOff x="3205479" y="1848986"/>
            <a:chExt cx="562800" cy="562800"/>
          </a:xfrm>
        </p:grpSpPr>
        <p:sp>
          <p:nvSpPr>
            <p:cNvPr id="778" name="Google Shape;778;p98"/>
            <p:cNvSpPr/>
            <p:nvPr/>
          </p:nvSpPr>
          <p:spPr>
            <a:xfrm>
              <a:off x="3205479" y="1848986"/>
              <a:ext cx="562800" cy="562800"/>
            </a:xfrm>
            <a:prstGeom prst="ellipse">
              <a:avLst/>
            </a:prstGeom>
            <a:gradFill>
              <a:gsLst>
                <a:gs pos="0">
                  <a:srgbClr val="CC56C4"/>
                </a:gs>
                <a:gs pos="11000">
                  <a:srgbClr val="CC56C4"/>
                </a:gs>
                <a:gs pos="100000">
                  <a:srgbClr val="A7329F"/>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779" name="Google Shape;779;p98"/>
            <p:cNvSpPr txBox="1"/>
            <p:nvPr/>
          </p:nvSpPr>
          <p:spPr>
            <a:xfrm>
              <a:off x="3215154" y="1961106"/>
              <a:ext cx="5433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06</a:t>
              </a:r>
              <a:endParaRPr sz="1100"/>
            </a:p>
          </p:txBody>
        </p:sp>
      </p:grpSp>
      <p:sp>
        <p:nvSpPr>
          <p:cNvPr id="780" name="Google Shape;780;p98"/>
          <p:cNvSpPr/>
          <p:nvPr/>
        </p:nvSpPr>
        <p:spPr>
          <a:xfrm>
            <a:off x="399325" y="3463700"/>
            <a:ext cx="2493600" cy="891300"/>
          </a:xfrm>
          <a:prstGeom prst="rect">
            <a:avLst/>
          </a:prstGeom>
          <a:noFill/>
          <a:ln cap="flat" cmpd="sng" w="76200">
            <a:solidFill>
              <a:srgbClr val="FCDF64"/>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sp>
        <p:nvSpPr>
          <p:cNvPr id="781" name="Google Shape;781;p98"/>
          <p:cNvSpPr txBox="1"/>
          <p:nvPr/>
        </p:nvSpPr>
        <p:spPr>
          <a:xfrm flipH="1">
            <a:off x="7001531" y="2480700"/>
            <a:ext cx="1843200" cy="263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FFFFFF"/>
                </a:solidFill>
                <a:latin typeface="Roboto"/>
                <a:ea typeface="Roboto"/>
                <a:cs typeface="Roboto"/>
                <a:sym typeface="Roboto"/>
              </a:rPr>
              <a:t>Performance Evaluation</a:t>
            </a:r>
            <a:endParaRPr sz="1200">
              <a:solidFill>
                <a:srgbClr val="FFFFFF"/>
              </a:solidFill>
              <a:latin typeface="Roboto"/>
              <a:ea typeface="Roboto"/>
              <a:cs typeface="Roboto"/>
              <a:sym typeface="Roboto"/>
            </a:endParaRPr>
          </a:p>
        </p:txBody>
      </p:sp>
      <p:grpSp>
        <p:nvGrpSpPr>
          <p:cNvPr id="782" name="Google Shape;782;p98"/>
          <p:cNvGrpSpPr/>
          <p:nvPr/>
        </p:nvGrpSpPr>
        <p:grpSpPr>
          <a:xfrm>
            <a:off x="6519193" y="2392302"/>
            <a:ext cx="422100" cy="422100"/>
            <a:chOff x="8250145" y="1852561"/>
            <a:chExt cx="562800" cy="562800"/>
          </a:xfrm>
        </p:grpSpPr>
        <p:sp>
          <p:nvSpPr>
            <p:cNvPr id="783" name="Google Shape;783;p98"/>
            <p:cNvSpPr/>
            <p:nvPr/>
          </p:nvSpPr>
          <p:spPr>
            <a:xfrm>
              <a:off x="8250145" y="1852561"/>
              <a:ext cx="562800" cy="562800"/>
            </a:xfrm>
            <a:prstGeom prst="ellipse">
              <a:avLst/>
            </a:prstGeom>
            <a:gradFill>
              <a:gsLst>
                <a:gs pos="0">
                  <a:srgbClr val="4E29AA"/>
                </a:gs>
                <a:gs pos="100000">
                  <a:srgbClr val="1E123D"/>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784" name="Google Shape;784;p98"/>
            <p:cNvSpPr txBox="1"/>
            <p:nvPr/>
          </p:nvSpPr>
          <p:spPr>
            <a:xfrm>
              <a:off x="8259820" y="1964681"/>
              <a:ext cx="5433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07</a:t>
              </a:r>
              <a:endParaRPr sz="1100"/>
            </a:p>
          </p:txBody>
        </p:sp>
      </p:grpSp>
      <p:grpSp>
        <p:nvGrpSpPr>
          <p:cNvPr id="785" name="Google Shape;785;p98"/>
          <p:cNvGrpSpPr/>
          <p:nvPr/>
        </p:nvGrpSpPr>
        <p:grpSpPr>
          <a:xfrm>
            <a:off x="5455763" y="1638814"/>
            <a:ext cx="891876" cy="891326"/>
            <a:chOff x="5092695" y="3337954"/>
            <a:chExt cx="1680564" cy="1679530"/>
          </a:xfrm>
        </p:grpSpPr>
        <p:sp>
          <p:nvSpPr>
            <p:cNvPr id="786" name="Google Shape;786;p98"/>
            <p:cNvSpPr/>
            <p:nvPr/>
          </p:nvSpPr>
          <p:spPr>
            <a:xfrm>
              <a:off x="5092695" y="3337954"/>
              <a:ext cx="1680564" cy="1679530"/>
            </a:xfrm>
            <a:custGeom>
              <a:rect b="b" l="l" r="r" t="t"/>
              <a:pathLst>
                <a:path extrusionOk="0" h="1040" w="1041">
                  <a:moveTo>
                    <a:pt x="1041" y="523"/>
                  </a:moveTo>
                  <a:cubicBezTo>
                    <a:pt x="1041" y="522"/>
                    <a:pt x="1041" y="521"/>
                    <a:pt x="1041" y="521"/>
                  </a:cubicBezTo>
                  <a:cubicBezTo>
                    <a:pt x="1041" y="497"/>
                    <a:pt x="1040" y="473"/>
                    <a:pt x="1036" y="450"/>
                  </a:cubicBezTo>
                  <a:cubicBezTo>
                    <a:pt x="981" y="446"/>
                    <a:pt x="981" y="446"/>
                    <a:pt x="981" y="446"/>
                  </a:cubicBezTo>
                  <a:cubicBezTo>
                    <a:pt x="978" y="429"/>
                    <a:pt x="975" y="413"/>
                    <a:pt x="970" y="396"/>
                  </a:cubicBezTo>
                  <a:cubicBezTo>
                    <a:pt x="1019" y="369"/>
                    <a:pt x="1019" y="369"/>
                    <a:pt x="1019" y="369"/>
                  </a:cubicBezTo>
                  <a:cubicBezTo>
                    <a:pt x="1011" y="345"/>
                    <a:pt x="1003" y="323"/>
                    <a:pt x="993" y="301"/>
                  </a:cubicBezTo>
                  <a:cubicBezTo>
                    <a:pt x="939" y="314"/>
                    <a:pt x="939" y="314"/>
                    <a:pt x="939" y="314"/>
                  </a:cubicBezTo>
                  <a:cubicBezTo>
                    <a:pt x="931" y="298"/>
                    <a:pt x="922" y="283"/>
                    <a:pt x="913" y="269"/>
                  </a:cubicBezTo>
                  <a:cubicBezTo>
                    <a:pt x="951" y="228"/>
                    <a:pt x="951" y="228"/>
                    <a:pt x="951" y="228"/>
                  </a:cubicBezTo>
                  <a:cubicBezTo>
                    <a:pt x="938" y="208"/>
                    <a:pt x="923" y="189"/>
                    <a:pt x="907" y="172"/>
                  </a:cubicBezTo>
                  <a:cubicBezTo>
                    <a:pt x="859" y="199"/>
                    <a:pt x="859" y="199"/>
                    <a:pt x="859" y="199"/>
                  </a:cubicBezTo>
                  <a:cubicBezTo>
                    <a:pt x="847" y="187"/>
                    <a:pt x="834" y="175"/>
                    <a:pt x="821" y="164"/>
                  </a:cubicBezTo>
                  <a:cubicBezTo>
                    <a:pt x="845" y="114"/>
                    <a:pt x="845" y="114"/>
                    <a:pt x="845" y="114"/>
                  </a:cubicBezTo>
                  <a:cubicBezTo>
                    <a:pt x="826" y="99"/>
                    <a:pt x="806" y="85"/>
                    <a:pt x="786" y="73"/>
                  </a:cubicBezTo>
                  <a:cubicBezTo>
                    <a:pt x="748" y="114"/>
                    <a:pt x="748" y="114"/>
                    <a:pt x="748" y="114"/>
                  </a:cubicBezTo>
                  <a:cubicBezTo>
                    <a:pt x="733" y="105"/>
                    <a:pt x="717" y="97"/>
                    <a:pt x="701" y="91"/>
                  </a:cubicBezTo>
                  <a:cubicBezTo>
                    <a:pt x="709" y="36"/>
                    <a:pt x="709" y="36"/>
                    <a:pt x="709" y="36"/>
                  </a:cubicBezTo>
                  <a:cubicBezTo>
                    <a:pt x="687" y="27"/>
                    <a:pt x="664" y="20"/>
                    <a:pt x="641" y="14"/>
                  </a:cubicBezTo>
                  <a:cubicBezTo>
                    <a:pt x="617" y="64"/>
                    <a:pt x="617" y="64"/>
                    <a:pt x="617" y="64"/>
                  </a:cubicBezTo>
                  <a:cubicBezTo>
                    <a:pt x="600" y="61"/>
                    <a:pt x="582" y="58"/>
                    <a:pt x="565" y="57"/>
                  </a:cubicBezTo>
                  <a:cubicBezTo>
                    <a:pt x="557" y="2"/>
                    <a:pt x="557" y="2"/>
                    <a:pt x="557" y="2"/>
                  </a:cubicBezTo>
                  <a:cubicBezTo>
                    <a:pt x="545" y="1"/>
                    <a:pt x="533" y="0"/>
                    <a:pt x="521" y="0"/>
                  </a:cubicBezTo>
                  <a:cubicBezTo>
                    <a:pt x="509" y="0"/>
                    <a:pt x="497" y="1"/>
                    <a:pt x="485" y="2"/>
                  </a:cubicBezTo>
                  <a:cubicBezTo>
                    <a:pt x="477" y="57"/>
                    <a:pt x="477" y="57"/>
                    <a:pt x="477" y="57"/>
                  </a:cubicBezTo>
                  <a:cubicBezTo>
                    <a:pt x="459" y="58"/>
                    <a:pt x="442" y="61"/>
                    <a:pt x="425" y="64"/>
                  </a:cubicBezTo>
                  <a:cubicBezTo>
                    <a:pt x="401" y="14"/>
                    <a:pt x="401" y="14"/>
                    <a:pt x="401" y="14"/>
                  </a:cubicBezTo>
                  <a:cubicBezTo>
                    <a:pt x="377" y="20"/>
                    <a:pt x="354" y="27"/>
                    <a:pt x="332" y="36"/>
                  </a:cubicBezTo>
                  <a:cubicBezTo>
                    <a:pt x="341" y="91"/>
                    <a:pt x="341" y="91"/>
                    <a:pt x="341" y="91"/>
                  </a:cubicBezTo>
                  <a:cubicBezTo>
                    <a:pt x="325" y="97"/>
                    <a:pt x="309" y="105"/>
                    <a:pt x="293" y="114"/>
                  </a:cubicBezTo>
                  <a:cubicBezTo>
                    <a:pt x="256" y="73"/>
                    <a:pt x="256" y="73"/>
                    <a:pt x="256" y="73"/>
                  </a:cubicBezTo>
                  <a:cubicBezTo>
                    <a:pt x="235" y="85"/>
                    <a:pt x="215" y="99"/>
                    <a:pt x="197" y="114"/>
                  </a:cubicBezTo>
                  <a:cubicBezTo>
                    <a:pt x="221" y="164"/>
                    <a:pt x="221" y="164"/>
                    <a:pt x="221" y="164"/>
                  </a:cubicBezTo>
                  <a:cubicBezTo>
                    <a:pt x="208" y="175"/>
                    <a:pt x="195" y="187"/>
                    <a:pt x="183" y="199"/>
                  </a:cubicBezTo>
                  <a:cubicBezTo>
                    <a:pt x="135" y="172"/>
                    <a:pt x="135" y="172"/>
                    <a:pt x="135" y="172"/>
                  </a:cubicBezTo>
                  <a:cubicBezTo>
                    <a:pt x="119" y="189"/>
                    <a:pt x="104" y="208"/>
                    <a:pt x="91" y="228"/>
                  </a:cubicBezTo>
                  <a:cubicBezTo>
                    <a:pt x="128" y="269"/>
                    <a:pt x="128" y="269"/>
                    <a:pt x="128" y="269"/>
                  </a:cubicBezTo>
                  <a:cubicBezTo>
                    <a:pt x="119" y="283"/>
                    <a:pt x="111" y="298"/>
                    <a:pt x="103" y="314"/>
                  </a:cubicBezTo>
                  <a:cubicBezTo>
                    <a:pt x="49" y="301"/>
                    <a:pt x="49" y="301"/>
                    <a:pt x="49" y="301"/>
                  </a:cubicBezTo>
                  <a:cubicBezTo>
                    <a:pt x="39" y="323"/>
                    <a:pt x="30" y="345"/>
                    <a:pt x="23" y="369"/>
                  </a:cubicBezTo>
                  <a:cubicBezTo>
                    <a:pt x="71" y="396"/>
                    <a:pt x="71" y="396"/>
                    <a:pt x="71" y="396"/>
                  </a:cubicBezTo>
                  <a:cubicBezTo>
                    <a:pt x="67" y="413"/>
                    <a:pt x="63" y="429"/>
                    <a:pt x="60" y="446"/>
                  </a:cubicBezTo>
                  <a:cubicBezTo>
                    <a:pt x="5" y="450"/>
                    <a:pt x="5" y="450"/>
                    <a:pt x="5" y="450"/>
                  </a:cubicBezTo>
                  <a:cubicBezTo>
                    <a:pt x="2" y="473"/>
                    <a:pt x="0" y="497"/>
                    <a:pt x="0" y="521"/>
                  </a:cubicBezTo>
                  <a:cubicBezTo>
                    <a:pt x="0" y="521"/>
                    <a:pt x="0" y="522"/>
                    <a:pt x="0" y="523"/>
                  </a:cubicBezTo>
                  <a:cubicBezTo>
                    <a:pt x="55" y="535"/>
                    <a:pt x="55" y="535"/>
                    <a:pt x="55" y="535"/>
                  </a:cubicBezTo>
                  <a:cubicBezTo>
                    <a:pt x="55" y="552"/>
                    <a:pt x="57" y="568"/>
                    <a:pt x="59" y="585"/>
                  </a:cubicBezTo>
                  <a:cubicBezTo>
                    <a:pt x="7" y="605"/>
                    <a:pt x="7" y="605"/>
                    <a:pt x="7" y="605"/>
                  </a:cubicBezTo>
                  <a:cubicBezTo>
                    <a:pt x="11" y="629"/>
                    <a:pt x="17" y="653"/>
                    <a:pt x="24" y="676"/>
                  </a:cubicBezTo>
                  <a:cubicBezTo>
                    <a:pt x="79" y="672"/>
                    <a:pt x="79" y="672"/>
                    <a:pt x="79" y="672"/>
                  </a:cubicBezTo>
                  <a:cubicBezTo>
                    <a:pt x="85" y="687"/>
                    <a:pt x="91" y="703"/>
                    <a:pt x="98" y="718"/>
                  </a:cubicBezTo>
                  <a:cubicBezTo>
                    <a:pt x="54" y="752"/>
                    <a:pt x="54" y="752"/>
                    <a:pt x="54" y="752"/>
                  </a:cubicBezTo>
                  <a:cubicBezTo>
                    <a:pt x="65" y="774"/>
                    <a:pt x="78" y="795"/>
                    <a:pt x="92" y="815"/>
                  </a:cubicBezTo>
                  <a:cubicBezTo>
                    <a:pt x="143" y="795"/>
                    <a:pt x="143" y="795"/>
                    <a:pt x="143" y="795"/>
                  </a:cubicBezTo>
                  <a:cubicBezTo>
                    <a:pt x="153" y="808"/>
                    <a:pt x="163" y="821"/>
                    <a:pt x="174" y="833"/>
                  </a:cubicBezTo>
                  <a:cubicBezTo>
                    <a:pt x="143" y="878"/>
                    <a:pt x="143" y="878"/>
                    <a:pt x="143" y="878"/>
                  </a:cubicBezTo>
                  <a:cubicBezTo>
                    <a:pt x="160" y="896"/>
                    <a:pt x="178" y="913"/>
                    <a:pt x="197" y="928"/>
                  </a:cubicBezTo>
                  <a:cubicBezTo>
                    <a:pt x="240" y="893"/>
                    <a:pt x="240" y="893"/>
                    <a:pt x="240" y="893"/>
                  </a:cubicBezTo>
                  <a:cubicBezTo>
                    <a:pt x="253" y="903"/>
                    <a:pt x="267" y="912"/>
                    <a:pt x="280" y="921"/>
                  </a:cubicBezTo>
                  <a:cubicBezTo>
                    <a:pt x="264" y="974"/>
                    <a:pt x="264" y="974"/>
                    <a:pt x="264" y="974"/>
                  </a:cubicBezTo>
                  <a:cubicBezTo>
                    <a:pt x="285" y="986"/>
                    <a:pt x="307" y="996"/>
                    <a:pt x="331" y="1005"/>
                  </a:cubicBezTo>
                  <a:cubicBezTo>
                    <a:pt x="362" y="959"/>
                    <a:pt x="362" y="959"/>
                    <a:pt x="362" y="959"/>
                  </a:cubicBezTo>
                  <a:cubicBezTo>
                    <a:pt x="377" y="965"/>
                    <a:pt x="392" y="969"/>
                    <a:pt x="408" y="973"/>
                  </a:cubicBezTo>
                  <a:cubicBezTo>
                    <a:pt x="407" y="1029"/>
                    <a:pt x="407" y="1029"/>
                    <a:pt x="407" y="1029"/>
                  </a:cubicBezTo>
                  <a:cubicBezTo>
                    <a:pt x="431" y="1034"/>
                    <a:pt x="456" y="1038"/>
                    <a:pt x="481" y="1040"/>
                  </a:cubicBezTo>
                  <a:cubicBezTo>
                    <a:pt x="497" y="987"/>
                    <a:pt x="497" y="987"/>
                    <a:pt x="497" y="987"/>
                  </a:cubicBezTo>
                  <a:cubicBezTo>
                    <a:pt x="505" y="987"/>
                    <a:pt x="513" y="987"/>
                    <a:pt x="521" y="987"/>
                  </a:cubicBezTo>
                  <a:cubicBezTo>
                    <a:pt x="529" y="987"/>
                    <a:pt x="537" y="987"/>
                    <a:pt x="545" y="987"/>
                  </a:cubicBezTo>
                  <a:cubicBezTo>
                    <a:pt x="561" y="1040"/>
                    <a:pt x="561" y="1040"/>
                    <a:pt x="561" y="1040"/>
                  </a:cubicBezTo>
                  <a:cubicBezTo>
                    <a:pt x="586" y="1038"/>
                    <a:pt x="610" y="1034"/>
                    <a:pt x="634" y="1029"/>
                  </a:cubicBezTo>
                  <a:cubicBezTo>
                    <a:pt x="634" y="973"/>
                    <a:pt x="634" y="973"/>
                    <a:pt x="634" y="973"/>
                  </a:cubicBezTo>
                  <a:cubicBezTo>
                    <a:pt x="650" y="969"/>
                    <a:pt x="665" y="965"/>
                    <a:pt x="680" y="959"/>
                  </a:cubicBezTo>
                  <a:cubicBezTo>
                    <a:pt x="711" y="1005"/>
                    <a:pt x="711" y="1005"/>
                    <a:pt x="711" y="1005"/>
                  </a:cubicBezTo>
                  <a:cubicBezTo>
                    <a:pt x="734" y="996"/>
                    <a:pt x="756" y="986"/>
                    <a:pt x="778" y="974"/>
                  </a:cubicBezTo>
                  <a:cubicBezTo>
                    <a:pt x="761" y="921"/>
                    <a:pt x="761" y="921"/>
                    <a:pt x="761" y="921"/>
                  </a:cubicBezTo>
                  <a:cubicBezTo>
                    <a:pt x="775" y="912"/>
                    <a:pt x="788" y="903"/>
                    <a:pt x="801" y="893"/>
                  </a:cubicBezTo>
                  <a:cubicBezTo>
                    <a:pt x="845" y="928"/>
                    <a:pt x="845" y="928"/>
                    <a:pt x="845" y="928"/>
                  </a:cubicBezTo>
                  <a:cubicBezTo>
                    <a:pt x="864" y="913"/>
                    <a:pt x="882" y="896"/>
                    <a:pt x="899" y="878"/>
                  </a:cubicBezTo>
                  <a:cubicBezTo>
                    <a:pt x="867" y="833"/>
                    <a:pt x="867" y="833"/>
                    <a:pt x="867" y="833"/>
                  </a:cubicBezTo>
                  <a:cubicBezTo>
                    <a:pt x="878" y="821"/>
                    <a:pt x="889" y="808"/>
                    <a:pt x="898" y="795"/>
                  </a:cubicBezTo>
                  <a:cubicBezTo>
                    <a:pt x="950" y="815"/>
                    <a:pt x="950" y="815"/>
                    <a:pt x="950" y="815"/>
                  </a:cubicBezTo>
                  <a:cubicBezTo>
                    <a:pt x="964" y="795"/>
                    <a:pt x="976" y="774"/>
                    <a:pt x="987" y="752"/>
                  </a:cubicBezTo>
                  <a:cubicBezTo>
                    <a:pt x="944" y="718"/>
                    <a:pt x="944" y="718"/>
                    <a:pt x="944" y="718"/>
                  </a:cubicBezTo>
                  <a:cubicBezTo>
                    <a:pt x="951" y="703"/>
                    <a:pt x="957" y="687"/>
                    <a:pt x="962" y="672"/>
                  </a:cubicBezTo>
                  <a:cubicBezTo>
                    <a:pt x="1018" y="676"/>
                    <a:pt x="1018" y="676"/>
                    <a:pt x="1018" y="676"/>
                  </a:cubicBezTo>
                  <a:cubicBezTo>
                    <a:pt x="1025" y="653"/>
                    <a:pt x="1030" y="629"/>
                    <a:pt x="1034" y="605"/>
                  </a:cubicBezTo>
                  <a:cubicBezTo>
                    <a:pt x="983" y="585"/>
                    <a:pt x="983" y="585"/>
                    <a:pt x="983" y="585"/>
                  </a:cubicBezTo>
                  <a:cubicBezTo>
                    <a:pt x="985" y="568"/>
                    <a:pt x="986" y="552"/>
                    <a:pt x="987" y="535"/>
                  </a:cubicBezTo>
                  <a:lnTo>
                    <a:pt x="1041" y="523"/>
                  </a:lnTo>
                  <a:close/>
                  <a:moveTo>
                    <a:pt x="521" y="906"/>
                  </a:moveTo>
                  <a:cubicBezTo>
                    <a:pt x="308" y="906"/>
                    <a:pt x="135" y="733"/>
                    <a:pt x="135" y="520"/>
                  </a:cubicBezTo>
                  <a:cubicBezTo>
                    <a:pt x="135" y="307"/>
                    <a:pt x="308" y="134"/>
                    <a:pt x="521" y="134"/>
                  </a:cubicBezTo>
                  <a:cubicBezTo>
                    <a:pt x="734" y="134"/>
                    <a:pt x="907" y="307"/>
                    <a:pt x="907" y="520"/>
                  </a:cubicBezTo>
                  <a:cubicBezTo>
                    <a:pt x="907" y="733"/>
                    <a:pt x="734" y="906"/>
                    <a:pt x="521" y="906"/>
                  </a:cubicBezTo>
                  <a:close/>
                </a:path>
              </a:pathLst>
            </a:custGeom>
            <a:solidFill>
              <a:srgbClr val="CFE2F3"/>
            </a:solidFill>
            <a:ln>
              <a:noFill/>
            </a:ln>
            <a:effectLst>
              <a:outerShdw blurRad="1231900" sx="84000" rotWithShape="0" algn="tl" dir="2700000" dist="1130300" sy="84000">
                <a:srgbClr val="000000">
                  <a:alpha val="98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sp>
          <p:nvSpPr>
            <p:cNvPr id="787" name="Google Shape;787;p98"/>
            <p:cNvSpPr/>
            <p:nvPr/>
          </p:nvSpPr>
          <p:spPr>
            <a:xfrm>
              <a:off x="5453852" y="3698075"/>
              <a:ext cx="959400" cy="959400"/>
            </a:xfrm>
            <a:prstGeom prst="ellipse">
              <a:avLst/>
            </a:prstGeom>
            <a:solidFill>
              <a:srgbClr val="CFE2F3"/>
            </a:solidFill>
            <a:ln>
              <a:noFill/>
            </a:ln>
            <a:effectLst>
              <a:outerShdw blurRad="1231900" sx="84000" rotWithShape="0" algn="tl" dir="2700000" dist="1130300" sy="84000">
                <a:srgbClr val="000000">
                  <a:alpha val="98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Quattrocento Sans"/>
                <a:ea typeface="Quattrocento Sans"/>
                <a:cs typeface="Quattrocento Sans"/>
                <a:sym typeface="Quattrocento Sans"/>
              </a:endParaRPr>
            </a:p>
          </p:txBody>
        </p:sp>
      </p:grpSp>
      <p:grpSp>
        <p:nvGrpSpPr>
          <p:cNvPr id="788" name="Google Shape;788;p98"/>
          <p:cNvGrpSpPr/>
          <p:nvPr/>
        </p:nvGrpSpPr>
        <p:grpSpPr>
          <a:xfrm>
            <a:off x="6416209" y="1389421"/>
            <a:ext cx="422100" cy="422100"/>
            <a:chOff x="8250145" y="1852561"/>
            <a:chExt cx="562800" cy="562800"/>
          </a:xfrm>
        </p:grpSpPr>
        <p:sp>
          <p:nvSpPr>
            <p:cNvPr id="789" name="Google Shape;789;p98"/>
            <p:cNvSpPr/>
            <p:nvPr/>
          </p:nvSpPr>
          <p:spPr>
            <a:xfrm>
              <a:off x="8250145" y="1852561"/>
              <a:ext cx="562800" cy="562800"/>
            </a:xfrm>
            <a:prstGeom prst="ellipse">
              <a:avLst/>
            </a:prstGeom>
            <a:solidFill>
              <a:srgbClr val="741B4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790" name="Google Shape;790;p98"/>
            <p:cNvSpPr txBox="1"/>
            <p:nvPr/>
          </p:nvSpPr>
          <p:spPr>
            <a:xfrm>
              <a:off x="8295433" y="1964667"/>
              <a:ext cx="458100" cy="338700"/>
            </a:xfrm>
            <a:prstGeom prst="rect">
              <a:avLst/>
            </a:prstGeom>
            <a:solidFill>
              <a:srgbClr val="741B47"/>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FFFFFF"/>
                  </a:solidFill>
                  <a:latin typeface="Roboto Black"/>
                  <a:ea typeface="Roboto Black"/>
                  <a:cs typeface="Roboto Black"/>
                  <a:sym typeface="Roboto Black"/>
                </a:rPr>
                <a:t>08</a:t>
              </a:r>
              <a:endParaRPr sz="1100"/>
            </a:p>
          </p:txBody>
        </p:sp>
      </p:grpSp>
    </p:spTree>
  </p:cSld>
  <p:clrMapOvr>
    <a:masterClrMapping/>
  </p:clrMapOvr>
  <p:transition spd="slow">
    <p:push dir="r"/>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99"/>
          <p:cNvSpPr/>
          <p:nvPr/>
        </p:nvSpPr>
        <p:spPr>
          <a:xfrm>
            <a:off x="2179073" y="1"/>
            <a:ext cx="6964875" cy="2114550"/>
          </a:xfrm>
          <a:prstGeom prst="rect">
            <a:avLst/>
          </a:prstGeom>
          <a:solidFill>
            <a:srgbClr val="020319">
              <a:alpha val="69803"/>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796" name="Google Shape;796;p99"/>
          <p:cNvSpPr/>
          <p:nvPr/>
        </p:nvSpPr>
        <p:spPr>
          <a:xfrm>
            <a:off x="-9" y="0"/>
            <a:ext cx="2179125" cy="5143500"/>
          </a:xfrm>
          <a:prstGeom prst="rect">
            <a:avLst/>
          </a:prstGeom>
          <a:gradFill>
            <a:gsLst>
              <a:gs pos="0">
                <a:schemeClr val="accent1"/>
              </a:gs>
              <a:gs pos="8000">
                <a:schemeClr val="accent1"/>
              </a:gs>
              <a:gs pos="100000">
                <a:schemeClr val="accent4"/>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797" name="Google Shape;797;p99"/>
          <p:cNvSpPr/>
          <p:nvPr/>
        </p:nvSpPr>
        <p:spPr>
          <a:xfrm>
            <a:off x="2453231" y="890288"/>
            <a:ext cx="5817375" cy="4074300"/>
          </a:xfrm>
          <a:prstGeom prst="rect">
            <a:avLst/>
          </a:prstGeom>
          <a:solidFill>
            <a:schemeClr val="lt1"/>
          </a:solidFill>
          <a:ln>
            <a:noFill/>
          </a:ln>
          <a:effectLst>
            <a:outerShdw blurRad="114300" rotWithShape="0" algn="tl" dir="2700000" dist="63500">
              <a:srgbClr val="000000">
                <a:alpha val="1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798" name="Google Shape;798;p99"/>
          <p:cNvSpPr txBox="1"/>
          <p:nvPr/>
        </p:nvSpPr>
        <p:spPr>
          <a:xfrm>
            <a:off x="2514600" y="153881"/>
            <a:ext cx="4450275" cy="57712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3300">
                <a:solidFill>
                  <a:schemeClr val="lt1"/>
                </a:solidFill>
                <a:latin typeface="Roboto"/>
                <a:ea typeface="Roboto"/>
                <a:cs typeface="Roboto"/>
                <a:sym typeface="Roboto"/>
              </a:rPr>
              <a:t>Data </a:t>
            </a:r>
            <a:r>
              <a:rPr b="1" lang="en" sz="3300">
                <a:solidFill>
                  <a:schemeClr val="lt1"/>
                </a:solidFill>
                <a:latin typeface="Roboto"/>
                <a:ea typeface="Roboto"/>
                <a:cs typeface="Roboto"/>
                <a:sym typeface="Roboto"/>
              </a:rPr>
              <a:t>Exploration</a:t>
            </a:r>
            <a:endParaRPr b="1" sz="1100"/>
          </a:p>
        </p:txBody>
      </p:sp>
      <p:sp>
        <p:nvSpPr>
          <p:cNvPr id="799" name="Google Shape;799;p99"/>
          <p:cNvSpPr txBox="1"/>
          <p:nvPr/>
        </p:nvSpPr>
        <p:spPr>
          <a:xfrm>
            <a:off x="196615" y="1755606"/>
            <a:ext cx="1460925" cy="25402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chemeClr val="lt1"/>
                </a:solidFill>
                <a:latin typeface="Roboto"/>
                <a:ea typeface="Roboto"/>
                <a:cs typeface="Roboto"/>
                <a:sym typeface="Roboto"/>
              </a:rPr>
              <a:t>Missing values</a:t>
            </a:r>
            <a:endParaRPr sz="1200">
              <a:solidFill>
                <a:schemeClr val="lt1"/>
              </a:solidFill>
              <a:latin typeface="Roboto"/>
              <a:ea typeface="Roboto"/>
              <a:cs typeface="Roboto"/>
              <a:sym typeface="Roboto"/>
            </a:endParaRPr>
          </a:p>
        </p:txBody>
      </p:sp>
      <p:sp>
        <p:nvSpPr>
          <p:cNvPr id="800" name="Google Shape;800;p99"/>
          <p:cNvSpPr txBox="1"/>
          <p:nvPr/>
        </p:nvSpPr>
        <p:spPr>
          <a:xfrm>
            <a:off x="196615" y="2264054"/>
            <a:ext cx="1460925" cy="25402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chemeClr val="lt1"/>
                </a:solidFill>
                <a:latin typeface="Roboto"/>
                <a:ea typeface="Roboto"/>
                <a:cs typeface="Roboto"/>
                <a:sym typeface="Roboto"/>
              </a:rPr>
              <a:t>Nature of variables</a:t>
            </a:r>
            <a:endParaRPr sz="1100"/>
          </a:p>
        </p:txBody>
      </p:sp>
      <p:sp>
        <p:nvSpPr>
          <p:cNvPr id="801" name="Google Shape;801;p99"/>
          <p:cNvSpPr txBox="1"/>
          <p:nvPr/>
        </p:nvSpPr>
        <p:spPr>
          <a:xfrm>
            <a:off x="211540" y="1346495"/>
            <a:ext cx="1460925" cy="25402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chemeClr val="lt1"/>
                </a:solidFill>
                <a:latin typeface="Roboto"/>
                <a:ea typeface="Roboto"/>
                <a:cs typeface="Roboto"/>
                <a:sym typeface="Roboto"/>
              </a:rPr>
              <a:t>General Analysis</a:t>
            </a:r>
            <a:endParaRPr sz="1100"/>
          </a:p>
        </p:txBody>
      </p:sp>
      <p:sp>
        <p:nvSpPr>
          <p:cNvPr id="802" name="Google Shape;802;p99"/>
          <p:cNvSpPr txBox="1"/>
          <p:nvPr/>
        </p:nvSpPr>
        <p:spPr>
          <a:xfrm>
            <a:off x="196613" y="3259706"/>
            <a:ext cx="1460925" cy="41242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chemeClr val="lt1"/>
                </a:solidFill>
                <a:latin typeface="Roboto"/>
                <a:ea typeface="Roboto"/>
                <a:cs typeface="Roboto"/>
                <a:sym typeface="Roboto"/>
              </a:rPr>
              <a:t>Top 10 and least 5 correlated variable</a:t>
            </a:r>
            <a:endParaRPr sz="1200">
              <a:solidFill>
                <a:schemeClr val="lt1"/>
              </a:solidFill>
              <a:latin typeface="Roboto"/>
              <a:ea typeface="Roboto"/>
              <a:cs typeface="Roboto"/>
              <a:sym typeface="Roboto"/>
            </a:endParaRPr>
          </a:p>
        </p:txBody>
      </p:sp>
      <p:sp>
        <p:nvSpPr>
          <p:cNvPr id="803" name="Google Shape;803;p99"/>
          <p:cNvSpPr txBox="1"/>
          <p:nvPr/>
        </p:nvSpPr>
        <p:spPr>
          <a:xfrm>
            <a:off x="196615" y="2763990"/>
            <a:ext cx="1460925" cy="25402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chemeClr val="lt1"/>
                </a:solidFill>
                <a:latin typeface="Roboto"/>
                <a:ea typeface="Roboto"/>
                <a:cs typeface="Roboto"/>
                <a:sym typeface="Roboto"/>
              </a:rPr>
              <a:t>Distribution of classes</a:t>
            </a:r>
            <a:endParaRPr sz="1100"/>
          </a:p>
        </p:txBody>
      </p:sp>
      <p:grpSp>
        <p:nvGrpSpPr>
          <p:cNvPr id="804" name="Google Shape;804;p99"/>
          <p:cNvGrpSpPr/>
          <p:nvPr/>
        </p:nvGrpSpPr>
        <p:grpSpPr>
          <a:xfrm>
            <a:off x="-2231" y="1355418"/>
            <a:ext cx="2181354" cy="2333579"/>
            <a:chOff x="-2972" y="2329674"/>
            <a:chExt cx="2908472" cy="725700"/>
          </a:xfrm>
        </p:grpSpPr>
        <p:sp>
          <p:nvSpPr>
            <p:cNvPr id="805" name="Google Shape;805;p99"/>
            <p:cNvSpPr/>
            <p:nvPr/>
          </p:nvSpPr>
          <p:spPr>
            <a:xfrm>
              <a:off x="0" y="2329674"/>
              <a:ext cx="2905500" cy="725700"/>
            </a:xfrm>
            <a:prstGeom prst="rect">
              <a:avLst/>
            </a:prstGeom>
            <a:solidFill>
              <a:schemeClr val="lt1">
                <a:alpha val="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806" name="Google Shape;806;p99"/>
            <p:cNvSpPr/>
            <p:nvPr/>
          </p:nvSpPr>
          <p:spPr>
            <a:xfrm>
              <a:off x="-2972" y="2329674"/>
              <a:ext cx="48600" cy="7257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pic>
        <p:nvPicPr>
          <p:cNvPr id="807" name="Google Shape;807;p99"/>
          <p:cNvPicPr preferRelativeResize="0"/>
          <p:nvPr/>
        </p:nvPicPr>
        <p:blipFill>
          <a:blip r:embed="rId3">
            <a:alphaModFix/>
          </a:blip>
          <a:stretch>
            <a:fillRect/>
          </a:stretch>
        </p:blipFill>
        <p:spPr>
          <a:xfrm>
            <a:off x="2514600" y="1200919"/>
            <a:ext cx="2726044" cy="913631"/>
          </a:xfrm>
          <a:prstGeom prst="rect">
            <a:avLst/>
          </a:prstGeom>
          <a:noFill/>
          <a:ln>
            <a:noFill/>
          </a:ln>
        </p:spPr>
      </p:pic>
      <p:pic>
        <p:nvPicPr>
          <p:cNvPr id="808" name="Google Shape;808;p99"/>
          <p:cNvPicPr preferRelativeResize="0"/>
          <p:nvPr/>
        </p:nvPicPr>
        <p:blipFill>
          <a:blip r:embed="rId4">
            <a:alphaModFix/>
          </a:blip>
          <a:stretch>
            <a:fillRect/>
          </a:stretch>
        </p:blipFill>
        <p:spPr>
          <a:xfrm>
            <a:off x="5350509" y="4238062"/>
            <a:ext cx="2659294" cy="577125"/>
          </a:xfrm>
          <a:prstGeom prst="rect">
            <a:avLst/>
          </a:prstGeom>
          <a:noFill/>
          <a:ln>
            <a:noFill/>
          </a:ln>
        </p:spPr>
      </p:pic>
      <p:pic>
        <p:nvPicPr>
          <p:cNvPr id="809" name="Google Shape;809;p99"/>
          <p:cNvPicPr preferRelativeResize="0"/>
          <p:nvPr/>
        </p:nvPicPr>
        <p:blipFill rotWithShape="1">
          <a:blip r:embed="rId5">
            <a:alphaModFix/>
          </a:blip>
          <a:srcRect b="0" l="0" r="1429" t="4852"/>
          <a:stretch/>
        </p:blipFill>
        <p:spPr>
          <a:xfrm rot="-5400000">
            <a:off x="5164753" y="1219500"/>
            <a:ext cx="3171825" cy="2800350"/>
          </a:xfrm>
          <a:prstGeom prst="rect">
            <a:avLst/>
          </a:prstGeom>
          <a:noFill/>
          <a:ln>
            <a:noFill/>
          </a:ln>
        </p:spPr>
      </p:pic>
      <p:pic>
        <p:nvPicPr>
          <p:cNvPr id="810" name="Google Shape;810;p99"/>
          <p:cNvPicPr preferRelativeResize="0"/>
          <p:nvPr/>
        </p:nvPicPr>
        <p:blipFill>
          <a:blip r:embed="rId6">
            <a:alphaModFix/>
          </a:blip>
          <a:stretch>
            <a:fillRect/>
          </a:stretch>
        </p:blipFill>
        <p:spPr>
          <a:xfrm>
            <a:off x="2788059" y="2406263"/>
            <a:ext cx="2179125" cy="2254331"/>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796"/>
                                        </p:tgtEl>
                                        <p:attrNameLst>
                                          <p:attrName>style.visibility</p:attrName>
                                        </p:attrNameLst>
                                      </p:cBhvr>
                                      <p:to>
                                        <p:strVal val="visible"/>
                                      </p:to>
                                    </p:set>
                                    <p:anim calcmode="lin" valueType="num">
                                      <p:cBhvr additive="base">
                                        <p:cTn dur="750"/>
                                        <p:tgtEl>
                                          <p:spTgt spid="79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0"/>
                                  </p:stCondLst>
                                  <p:childTnLst>
                                    <p:set>
                                      <p:cBhvr>
                                        <p:cTn dur="1" fill="hold">
                                          <p:stCondLst>
                                            <p:cond delay="0"/>
                                          </p:stCondLst>
                                        </p:cTn>
                                        <p:tgtEl>
                                          <p:spTgt spid="795"/>
                                        </p:tgtEl>
                                        <p:attrNameLst>
                                          <p:attrName>style.visibility</p:attrName>
                                        </p:attrNameLst>
                                      </p:cBhvr>
                                      <p:to>
                                        <p:strVal val="visible"/>
                                      </p:to>
                                    </p:set>
                                    <p:anim calcmode="lin" valueType="num">
                                      <p:cBhvr additive="base">
                                        <p:cTn dur="750"/>
                                        <p:tgtEl>
                                          <p:spTgt spid="79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1500"/>
                                  </p:stCondLst>
                                  <p:childTnLst>
                                    <p:set>
                                      <p:cBhvr>
                                        <p:cTn dur="1" fill="hold">
                                          <p:stCondLst>
                                            <p:cond delay="0"/>
                                          </p:stCondLst>
                                        </p:cTn>
                                        <p:tgtEl>
                                          <p:spTgt spid="798"/>
                                        </p:tgtEl>
                                        <p:attrNameLst>
                                          <p:attrName>style.visibility</p:attrName>
                                        </p:attrNameLst>
                                      </p:cBhvr>
                                      <p:to>
                                        <p:strVal val="visible"/>
                                      </p:to>
                                    </p:set>
                                    <p:animEffect filter="fade" transition="in">
                                      <p:cBhvr>
                                        <p:cTn dur="500"/>
                                        <p:tgtEl>
                                          <p:spTgt spid="798"/>
                                        </p:tgtEl>
                                      </p:cBhvr>
                                    </p:animEffect>
                                  </p:childTnLst>
                                </p:cTn>
                              </p:par>
                              <p:par>
                                <p:cTn fill="hold" nodeType="withEffect" presetClass="entr" presetID="2" presetSubtype="2">
                                  <p:stCondLst>
                                    <p:cond delay="1500"/>
                                  </p:stCondLst>
                                  <p:childTnLst>
                                    <p:set>
                                      <p:cBhvr>
                                        <p:cTn dur="1" fill="hold">
                                          <p:stCondLst>
                                            <p:cond delay="0"/>
                                          </p:stCondLst>
                                        </p:cTn>
                                        <p:tgtEl>
                                          <p:spTgt spid="797"/>
                                        </p:tgtEl>
                                        <p:attrNameLst>
                                          <p:attrName>style.visibility</p:attrName>
                                        </p:attrNameLst>
                                      </p:cBhvr>
                                      <p:to>
                                        <p:strVal val="visible"/>
                                      </p:to>
                                    </p:set>
                                    <p:anim calcmode="lin" valueType="num">
                                      <p:cBhvr additive="base">
                                        <p:cTn dur="750"/>
                                        <p:tgtEl>
                                          <p:spTgt spid="79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Splash 00">
      <a:dk1>
        <a:srgbClr val="000000"/>
      </a:dk1>
      <a:lt1>
        <a:srgbClr val="FFFFFF"/>
      </a:lt1>
      <a:dk2>
        <a:srgbClr val="44546A"/>
      </a:dk2>
      <a:lt2>
        <a:srgbClr val="E7E6E6"/>
      </a:lt2>
      <a:accent1>
        <a:srgbClr val="8068A5"/>
      </a:accent1>
      <a:accent2>
        <a:srgbClr val="48A1FA"/>
      </a:accent2>
      <a:accent3>
        <a:srgbClr val="2ECCE4"/>
      </a:accent3>
      <a:accent4>
        <a:srgbClr val="EE589E"/>
      </a:accent4>
      <a:accent5>
        <a:srgbClr val="FF974E"/>
      </a:accent5>
      <a:accent6>
        <a:srgbClr val="CC56C4"/>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