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29.xml"/>
  <Override ContentType="application/vnd.openxmlformats-officedocument.presentationml.slideLayout+xml" PartName="/ppt/slideLayouts/slideLayout29.xml"/>
  <Override ContentType="application/vnd.openxmlformats-officedocument.presentationml.slideLayout+xml" PartName="/ppt/slideLayouts/slideLayout137.xml"/>
  <Override ContentType="application/vnd.openxmlformats-officedocument.presentationml.slideLayout+xml" PartName="/ppt/slideLayouts/slideLayout120.xml"/>
  <Override ContentType="application/vnd.openxmlformats-officedocument.presentationml.slideLayout+xml" PartName="/ppt/slideLayouts/slideLayout96.xml"/>
  <Override ContentType="application/vnd.openxmlformats-officedocument.presentationml.slideLayout+xml" PartName="/ppt/slideLayouts/slideLayout163.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10.xml"/>
  <Override ContentType="application/vnd.openxmlformats-officedocument.presentationml.slideLayout+xml" PartName="/ppt/slideLayouts/slideLayout153.xml"/>
  <Override ContentType="application/vnd.openxmlformats-officedocument.presentationml.slideLayout+xml" PartName="/ppt/slideLayouts/slideLayout61.xml"/>
  <Override ContentType="application/vnd.openxmlformats-officedocument.presentationml.slideLayout+xml" PartName="/ppt/slideLayouts/slideLayout145.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119.xml"/>
  <Override ContentType="application/vnd.openxmlformats-officedocument.presentationml.slideLayout+xml" PartName="/ppt/slideLayouts/slideLayout47.xml"/>
  <Override ContentType="application/vnd.openxmlformats-officedocument.presentationml.slideLayout+xml" PartName="/ppt/slideLayouts/slideLayout165.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135.xml"/>
  <Override ContentType="application/vnd.openxmlformats-officedocument.presentationml.slideLayout+xml" PartName="/ppt/slideLayouts/slideLayout122.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147.xml"/>
  <Override ContentType="application/vnd.openxmlformats-officedocument.presentationml.slideLayout+xml" PartName="/ppt/slideLayouts/slideLayout117.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15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159.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116.xml"/>
  <Override ContentType="application/vnd.openxmlformats-officedocument.presentationml.slideLayout+xml" PartName="/ppt/slideLayouts/slideLayout83.xml"/>
  <Override ContentType="application/vnd.openxmlformats-officedocument.presentationml.slideLayout+xml" PartName="/ppt/slideLayouts/slideLayout150.xml"/>
  <Override ContentType="application/vnd.openxmlformats-officedocument.presentationml.slideLayout+xml" PartName="/ppt/slideLayouts/slideLayout40.xml"/>
  <Override ContentType="application/vnd.openxmlformats-officedocument.presentationml.slideLayout+xml" PartName="/ppt/slideLayouts/slideLayout133.xml"/>
  <Override ContentType="application/vnd.openxmlformats-officedocument.presentationml.slideLayout+xml" PartName="/ppt/slideLayouts/slideLayout17.xml"/>
  <Override ContentType="application/vnd.openxmlformats-officedocument.presentationml.slideLayout+xml" PartName="/ppt/slideLayouts/slideLayout140.xml"/>
  <Override ContentType="application/vnd.openxmlformats-officedocument.presentationml.slideLayout+xml" PartName="/ppt/slideLayouts/slideLayout34.xml"/>
  <Override ContentType="application/vnd.openxmlformats-officedocument.presentationml.slideLayout+xml" PartName="/ppt/slideLayouts/slideLayout149.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12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127.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57.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1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144.xml"/>
  <Override ContentType="application/vnd.openxmlformats-officedocument.presentationml.slideLayout+xml" PartName="/ppt/slideLayouts/slideLayout131.xml"/>
  <Override ContentType="application/vnd.openxmlformats-officedocument.presentationml.slideLayout+xml" PartName="/ppt/slideLayouts/slideLayout161.xml"/>
  <Override ContentType="application/vnd.openxmlformats-officedocument.presentationml.slideLayout+xml" PartName="/ppt/slideLayouts/slideLayout28.xml"/>
  <Override ContentType="application/vnd.openxmlformats-officedocument.presentationml.slideLayout+xml" PartName="/ppt/slideLayouts/slideLayout155.xml"/>
  <Override ContentType="application/vnd.openxmlformats-officedocument.presentationml.slideLayout+xml" PartName="/ppt/slideLayouts/slideLayout142.xml"/>
  <Override ContentType="application/vnd.openxmlformats-officedocument.presentationml.slideLayout+xml" PartName="/ppt/slideLayouts/slideLayout58.xml"/>
  <Override ContentType="application/vnd.openxmlformats-officedocument.presentationml.slideLayout+xml" PartName="/ppt/slideLayouts/slideLayout125.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45.xml"/>
  <Override ContentType="application/vnd.openxmlformats-officedocument.presentationml.slideLayout+xml" PartName="/ppt/slideLayouts/slideLayout138.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62.xml"/>
  <Override ContentType="application/vnd.openxmlformats-officedocument.presentationml.slideLayout+xml" PartName="/ppt/slideLayouts/slideLayout146.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54.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128.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162.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36.xml"/>
  <Override ContentType="application/vnd.openxmlformats-officedocument.presentationml.slideLayout+xml" PartName="/ppt/slideLayouts/slideLayout152.xml"/>
  <Override ContentType="application/vnd.openxmlformats-officedocument.presentationml.slideLayout+xml" PartName="/ppt/slideLayouts/slideLayout18.xml"/>
  <Override ContentType="application/vnd.openxmlformats-officedocument.presentationml.slideLayout+xml" PartName="/ppt/slideLayouts/slideLayout105.xml"/>
  <Override ContentType="application/vnd.openxmlformats-officedocument.presentationml.slideLayout+xml" PartName="/ppt/slideLayouts/slideLayout118.xml"/>
  <Override ContentType="application/vnd.openxmlformats-officedocument.presentationml.slideLayout+xml" PartName="/ppt/slideLayouts/slideLayout148.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134.xml"/>
  <Override ContentType="application/vnd.openxmlformats-officedocument.presentationml.slideLayout+xml" PartName="/ppt/slideLayouts/slideLayout36.xml"/>
  <Override ContentType="application/vnd.openxmlformats-officedocument.presentationml.slideLayout+xml" PartName="/ppt/slideLayouts/slideLayout164.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121.xml"/>
  <Override ContentType="application/vnd.openxmlformats-officedocument.presentationml.slideLayout+xml" PartName="/ppt/slideLayouts/slideLayout14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107.xml"/>
  <Override ContentType="application/vnd.openxmlformats-officedocument.presentationml.slideLayout+xml" PartName="/ppt/slideLayouts/slideLayout59.xml"/>
  <Override ContentType="application/vnd.openxmlformats-officedocument.presentationml.slideLayout+xml" PartName="/ppt/slideLayouts/slideLayout124.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09.xml"/>
  <Override ContentType="application/vnd.openxmlformats-officedocument.presentationml.slideLayout+xml" PartName="/ppt/slideLayouts/slideLayout158.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115.xml"/>
  <Override ContentType="application/vnd.openxmlformats-officedocument.presentationml.slideLayout+xml" PartName="/ppt/slideLayouts/slideLayout82.xml"/>
  <Override ContentType="application/vnd.openxmlformats-officedocument.presentationml.slideLayout+xml" PartName="/ppt/slideLayouts/slideLayout132.xml"/>
  <Override ContentType="application/vnd.openxmlformats-officedocument.presentationml.slideLayout+xml" PartName="/ppt/slideLayouts/slideLayout100.xml"/>
  <Override ContentType="application/vnd.openxmlformats-officedocument.presentationml.slideLayout+xml" PartName="/ppt/slideLayouts/slideLayout130.xml"/>
  <Override ContentType="application/vnd.openxmlformats-officedocument.presentationml.slideLayout+xml" PartName="/ppt/slideLayouts/slideLayout143.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126.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39.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Layout+xml" PartName="/ppt/slideLayouts/slideLayout156.xml"/>
  <Override ContentType="application/vnd.openxmlformats-officedocument.presentationml.slideLayout+xml" PartName="/ppt/slideLayouts/slideLayout160.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813" r:id="rId4"/>
    <p:sldMasterId id="2147483814" r:id="rId5"/>
    <p:sldMasterId id="214748381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5143500" cx="9144000"/>
  <p:notesSz cx="6858000" cy="9144000"/>
  <p:embeddedFontLst>
    <p:embeddedFont>
      <p:font typeface="Roboto Black"/>
      <p:bold r:id="rId22"/>
      <p:boldItalic r:id="rId23"/>
    </p:embeddedFont>
    <p:embeddedFont>
      <p:font typeface="Roboto"/>
      <p:regular r:id="rId24"/>
      <p:bold r:id="rId25"/>
      <p:italic r:id="rId26"/>
      <p:boldItalic r:id="rId27"/>
    </p:embeddedFont>
    <p:embeddedFont>
      <p:font typeface="PT Serif"/>
      <p:regular r:id="rId28"/>
      <p:bold r:id="rId29"/>
      <p:italic r:id="rId30"/>
      <p:boldItalic r:id="rId31"/>
    </p:embeddedFont>
    <p:embeddedFont>
      <p:font typeface="Quattrocento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PTSerif-boldItalic.fntdata"/><Relationship Id="rId30" Type="http://schemas.openxmlformats.org/officeDocument/2006/relationships/font" Target="fonts/PTSerif-italic.fntdata"/><Relationship Id="rId33" Type="http://schemas.openxmlformats.org/officeDocument/2006/relationships/font" Target="fonts/QuattrocentoSans-bold.fntdata"/><Relationship Id="rId32" Type="http://schemas.openxmlformats.org/officeDocument/2006/relationships/font" Target="fonts/QuattrocentoSans-regular.fntdata"/><Relationship Id="rId35" Type="http://schemas.openxmlformats.org/officeDocument/2006/relationships/font" Target="fonts/QuattrocentoSans-boldItalic.fntdata"/><Relationship Id="rId34" Type="http://schemas.openxmlformats.org/officeDocument/2006/relationships/font" Target="fonts/QuattrocentoSans-italic.fntdata"/><Relationship Id="rId20" Type="http://schemas.openxmlformats.org/officeDocument/2006/relationships/slide" Target="slides/slide13.xml"/><Relationship Id="rId22" Type="http://schemas.openxmlformats.org/officeDocument/2006/relationships/font" Target="fonts/RobotoBlack-bold.fntdata"/><Relationship Id="rId21" Type="http://schemas.openxmlformats.org/officeDocument/2006/relationships/slide" Target="slides/slide14.xml"/><Relationship Id="rId24" Type="http://schemas.openxmlformats.org/officeDocument/2006/relationships/font" Target="fonts/Roboto-regular.fntdata"/><Relationship Id="rId23" Type="http://schemas.openxmlformats.org/officeDocument/2006/relationships/font" Target="fonts/RobotoBlack-boldItalic.fntdata"/><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PTSerif-regular.fntdata"/><Relationship Id="rId27" Type="http://schemas.openxmlformats.org/officeDocument/2006/relationships/font" Target="fonts/Roboto-boldItalic.fntdata"/><Relationship Id="rId29" Type="http://schemas.openxmlformats.org/officeDocument/2006/relationships/font" Target="fonts/PTSerif-bold.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ac5507125b_4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gac5507125b_4_4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3" name="Shape 1213"/>
        <p:cNvGrpSpPr/>
        <p:nvPr/>
      </p:nvGrpSpPr>
      <p:grpSpPr>
        <a:xfrm>
          <a:off x="0" y="0"/>
          <a:ext cx="0" cy="0"/>
          <a:chOff x="0" y="0"/>
          <a:chExt cx="0" cy="0"/>
        </a:xfrm>
      </p:grpSpPr>
      <p:sp>
        <p:nvSpPr>
          <p:cNvPr id="1214" name="Google Shape;1214;gac5507125b_4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gac5507125b_4_68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8" name="Shape 1228"/>
        <p:cNvGrpSpPr/>
        <p:nvPr/>
      </p:nvGrpSpPr>
      <p:grpSpPr>
        <a:xfrm>
          <a:off x="0" y="0"/>
          <a:ext cx="0" cy="0"/>
          <a:chOff x="0" y="0"/>
          <a:chExt cx="0" cy="0"/>
        </a:xfrm>
      </p:grpSpPr>
      <p:sp>
        <p:nvSpPr>
          <p:cNvPr id="1229" name="Google Shape;1229;gac5507125b_4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gac5507125b_4_69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3" name="Shape 1253"/>
        <p:cNvGrpSpPr/>
        <p:nvPr/>
      </p:nvGrpSpPr>
      <p:grpSpPr>
        <a:xfrm>
          <a:off x="0" y="0"/>
          <a:ext cx="0" cy="0"/>
          <a:chOff x="0" y="0"/>
          <a:chExt cx="0" cy="0"/>
        </a:xfrm>
      </p:grpSpPr>
      <p:sp>
        <p:nvSpPr>
          <p:cNvPr id="1254" name="Google Shape;1254;gac5507125b_4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gac5507125b_4_7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3" name="Shape 1263"/>
        <p:cNvGrpSpPr/>
        <p:nvPr/>
      </p:nvGrpSpPr>
      <p:grpSpPr>
        <a:xfrm>
          <a:off x="0" y="0"/>
          <a:ext cx="0" cy="0"/>
          <a:chOff x="0" y="0"/>
          <a:chExt cx="0" cy="0"/>
        </a:xfrm>
      </p:grpSpPr>
      <p:sp>
        <p:nvSpPr>
          <p:cNvPr id="1264" name="Google Shape;1264;gd25656c73a_5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gd25656c73a_5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3" name="Shape 1273"/>
        <p:cNvGrpSpPr/>
        <p:nvPr/>
      </p:nvGrpSpPr>
      <p:grpSpPr>
        <a:xfrm>
          <a:off x="0" y="0"/>
          <a:ext cx="0" cy="0"/>
          <a:chOff x="0" y="0"/>
          <a:chExt cx="0" cy="0"/>
        </a:xfrm>
      </p:grpSpPr>
      <p:sp>
        <p:nvSpPr>
          <p:cNvPr id="1274" name="Google Shape;1274;gac5507125b_11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gac5507125b_11_4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ac5507125b_4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gac5507125b_4_50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ac5507125b_4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gac5507125b_4_4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ac5507125b_4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gac5507125b_4_4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gac5507125b_4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gac5507125b_4_4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gac5507125b_4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gac5507125b_4_5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6" name="Shape 1086"/>
        <p:cNvGrpSpPr/>
        <p:nvPr/>
      </p:nvGrpSpPr>
      <p:grpSpPr>
        <a:xfrm>
          <a:off x="0" y="0"/>
          <a:ext cx="0" cy="0"/>
          <a:chOff x="0" y="0"/>
          <a:chExt cx="0" cy="0"/>
        </a:xfrm>
      </p:grpSpPr>
      <p:sp>
        <p:nvSpPr>
          <p:cNvPr id="1087" name="Google Shape;1087;gac5507125b_4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gac5507125b_4_5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6" name="Shape 1116"/>
        <p:cNvGrpSpPr/>
        <p:nvPr/>
      </p:nvGrpSpPr>
      <p:grpSpPr>
        <a:xfrm>
          <a:off x="0" y="0"/>
          <a:ext cx="0" cy="0"/>
          <a:chOff x="0" y="0"/>
          <a:chExt cx="0" cy="0"/>
        </a:xfrm>
      </p:grpSpPr>
      <p:sp>
        <p:nvSpPr>
          <p:cNvPr id="1117" name="Google Shape;1117;gac5507125b_4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gac5507125b_4_5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9" name="Shape 1159"/>
        <p:cNvGrpSpPr/>
        <p:nvPr/>
      </p:nvGrpSpPr>
      <p:grpSpPr>
        <a:xfrm>
          <a:off x="0" y="0"/>
          <a:ext cx="0" cy="0"/>
          <a:chOff x="0" y="0"/>
          <a:chExt cx="0" cy="0"/>
        </a:xfrm>
      </p:grpSpPr>
      <p:sp>
        <p:nvSpPr>
          <p:cNvPr id="1160" name="Google Shape;1160;gac5507125b_4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gac5507125b_4_6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9_Title Slide">
  <p:cSld name="39_Title Slide">
    <p:spTree>
      <p:nvGrpSpPr>
        <p:cNvPr id="513" name="Shape 513"/>
        <p:cNvGrpSpPr/>
        <p:nvPr/>
      </p:nvGrpSpPr>
      <p:grpSpPr>
        <a:xfrm>
          <a:off x="0" y="0"/>
          <a:ext cx="0" cy="0"/>
          <a:chOff x="0" y="0"/>
          <a:chExt cx="0" cy="0"/>
        </a:xfrm>
      </p:grpSpPr>
      <p:sp>
        <p:nvSpPr>
          <p:cNvPr id="514" name="Google Shape;514;p103"/>
          <p:cNvSpPr/>
          <p:nvPr>
            <p:ph idx="2" type="pic"/>
          </p:nvPr>
        </p:nvSpPr>
        <p:spPr>
          <a:xfrm>
            <a:off x="3574426" y="1518790"/>
            <a:ext cx="1657565" cy="2210086"/>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515" name="Google Shape;515;p103"/>
          <p:cNvSpPr/>
          <p:nvPr>
            <p:ph idx="3" type="pic"/>
          </p:nvPr>
        </p:nvSpPr>
        <p:spPr>
          <a:xfrm>
            <a:off x="799805" y="1518790"/>
            <a:ext cx="2618473" cy="362471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250"/>
                                  </p:stCondLst>
                                  <p:childTnLst>
                                    <p:set>
                                      <p:cBhvr>
                                        <p:cTn dur="1" fill="hold">
                                          <p:stCondLst>
                                            <p:cond delay="0"/>
                                          </p:stCondLst>
                                        </p:cTn>
                                        <p:tgtEl>
                                          <p:spTgt spid="515"/>
                                        </p:tgtEl>
                                        <p:attrNameLst>
                                          <p:attrName>style.visibility</p:attrName>
                                        </p:attrNameLst>
                                      </p:cBhvr>
                                      <p:to>
                                        <p:strVal val="visible"/>
                                      </p:to>
                                    </p:set>
                                    <p:anim calcmode="lin" valueType="num">
                                      <p:cBhvr additive="base">
                                        <p:cTn dur="750"/>
                                        <p:tgtEl>
                                          <p:spTgt spid="515"/>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750"/>
                                  </p:stCondLst>
                                  <p:childTnLst>
                                    <p:set>
                                      <p:cBhvr>
                                        <p:cTn dur="1" fill="hold">
                                          <p:stCondLst>
                                            <p:cond delay="0"/>
                                          </p:stCondLst>
                                        </p:cTn>
                                        <p:tgtEl>
                                          <p:spTgt spid="514"/>
                                        </p:tgtEl>
                                        <p:attrNameLst>
                                          <p:attrName>style.visibility</p:attrName>
                                        </p:attrNameLst>
                                      </p:cBhvr>
                                      <p:to>
                                        <p:strVal val="visible"/>
                                      </p:to>
                                    </p:set>
                                    <p:animEffect filter="fade" transition="in">
                                      <p:cBhvr>
                                        <p:cTn dur="500"/>
                                        <p:tgtEl>
                                          <p:spTgt spid="5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0_Title Slide">
  <p:cSld name="40_Title Slide">
    <p:spTree>
      <p:nvGrpSpPr>
        <p:cNvPr id="516" name="Shape 516"/>
        <p:cNvGrpSpPr/>
        <p:nvPr/>
      </p:nvGrpSpPr>
      <p:grpSpPr>
        <a:xfrm>
          <a:off x="0" y="0"/>
          <a:ext cx="0" cy="0"/>
          <a:chOff x="0" y="0"/>
          <a:chExt cx="0" cy="0"/>
        </a:xfrm>
      </p:grpSpPr>
      <p:sp>
        <p:nvSpPr>
          <p:cNvPr id="517" name="Google Shape;517;p104"/>
          <p:cNvSpPr/>
          <p:nvPr>
            <p:ph idx="2" type="pic"/>
          </p:nvPr>
        </p:nvSpPr>
        <p:spPr>
          <a:xfrm>
            <a:off x="749918" y="1640993"/>
            <a:ext cx="1861520" cy="186152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518" name="Google Shape;518;p104"/>
          <p:cNvSpPr/>
          <p:nvPr>
            <p:ph idx="3" type="pic"/>
          </p:nvPr>
        </p:nvSpPr>
        <p:spPr>
          <a:xfrm>
            <a:off x="3641240" y="2610858"/>
            <a:ext cx="1861520" cy="186152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519" name="Google Shape;519;p104"/>
          <p:cNvSpPr/>
          <p:nvPr>
            <p:ph idx="4" type="pic"/>
          </p:nvPr>
        </p:nvSpPr>
        <p:spPr>
          <a:xfrm>
            <a:off x="3641240" y="671125"/>
            <a:ext cx="1861520" cy="186152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520" name="Google Shape;520;p104"/>
          <p:cNvSpPr/>
          <p:nvPr>
            <p:ph idx="5" type="pic"/>
          </p:nvPr>
        </p:nvSpPr>
        <p:spPr>
          <a:xfrm>
            <a:off x="6532564" y="1640993"/>
            <a:ext cx="1861519" cy="186152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500"/>
                                  </p:stCondLst>
                                  <p:childTnLst>
                                    <p:set>
                                      <p:cBhvr>
                                        <p:cTn dur="1" fill="hold">
                                          <p:stCondLst>
                                            <p:cond delay="0"/>
                                          </p:stCondLst>
                                        </p:cTn>
                                        <p:tgtEl>
                                          <p:spTgt spid="517"/>
                                        </p:tgtEl>
                                        <p:attrNameLst>
                                          <p:attrName>style.visibility</p:attrName>
                                        </p:attrNameLst>
                                      </p:cBhvr>
                                      <p:to>
                                        <p:strVal val="visible"/>
                                      </p:to>
                                    </p:set>
                                    <p:anim calcmode="lin" valueType="num">
                                      <p:cBhvr additive="base">
                                        <p:cTn dur="750"/>
                                        <p:tgtEl>
                                          <p:spTgt spid="51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520"/>
                                        </p:tgtEl>
                                        <p:attrNameLst>
                                          <p:attrName>style.visibility</p:attrName>
                                        </p:attrNameLst>
                                      </p:cBhvr>
                                      <p:to>
                                        <p:strVal val="visible"/>
                                      </p:to>
                                    </p:set>
                                    <p:anim calcmode="lin" valueType="num">
                                      <p:cBhvr additive="base">
                                        <p:cTn dur="750"/>
                                        <p:tgtEl>
                                          <p:spTgt spid="52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750"/>
                                  </p:stCondLst>
                                  <p:childTnLst>
                                    <p:set>
                                      <p:cBhvr>
                                        <p:cTn dur="1" fill="hold">
                                          <p:stCondLst>
                                            <p:cond delay="0"/>
                                          </p:stCondLst>
                                        </p:cTn>
                                        <p:tgtEl>
                                          <p:spTgt spid="519"/>
                                        </p:tgtEl>
                                        <p:attrNameLst>
                                          <p:attrName>style.visibility</p:attrName>
                                        </p:attrNameLst>
                                      </p:cBhvr>
                                      <p:to>
                                        <p:strVal val="visible"/>
                                      </p:to>
                                    </p:set>
                                    <p:anim calcmode="lin" valueType="num">
                                      <p:cBhvr additive="base">
                                        <p:cTn dur="750"/>
                                        <p:tgtEl>
                                          <p:spTgt spid="51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750"/>
                                  </p:stCondLst>
                                  <p:childTnLst>
                                    <p:set>
                                      <p:cBhvr>
                                        <p:cTn dur="1" fill="hold">
                                          <p:stCondLst>
                                            <p:cond delay="0"/>
                                          </p:stCondLst>
                                        </p:cTn>
                                        <p:tgtEl>
                                          <p:spTgt spid="518"/>
                                        </p:tgtEl>
                                        <p:attrNameLst>
                                          <p:attrName>style.visibility</p:attrName>
                                        </p:attrNameLst>
                                      </p:cBhvr>
                                      <p:to>
                                        <p:strVal val="visible"/>
                                      </p:to>
                                    </p:set>
                                    <p:anim calcmode="lin" valueType="num">
                                      <p:cBhvr additive="base">
                                        <p:cTn dur="750"/>
                                        <p:tgtEl>
                                          <p:spTgt spid="51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Title Slide" showMasterSp="0">
  <p:cSld name="9_Title Slide">
    <p:bg>
      <p:bgPr>
        <a:solidFill>
          <a:srgbClr val="0E0F30"/>
        </a:solidFill>
      </p:bgPr>
    </p:bg>
    <p:spTree>
      <p:nvGrpSpPr>
        <p:cNvPr id="521" name="Shape 521"/>
        <p:cNvGrpSpPr/>
        <p:nvPr/>
      </p:nvGrpSpPr>
      <p:grpSpPr>
        <a:xfrm>
          <a:off x="0" y="0"/>
          <a:ext cx="0" cy="0"/>
          <a:chOff x="0" y="0"/>
          <a:chExt cx="0" cy="0"/>
        </a:xfrm>
      </p:grpSpPr>
      <p:sp>
        <p:nvSpPr>
          <p:cNvPr id="522" name="Google Shape;522;p105"/>
          <p:cNvSpPr/>
          <p:nvPr>
            <p:ph idx="2" type="pic"/>
          </p:nvPr>
        </p:nvSpPr>
        <p:spPr>
          <a:xfrm>
            <a:off x="4572000" y="365855"/>
            <a:ext cx="3871210" cy="387121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523" name="Google Shape;523;p105"/>
          <p:cNvSpPr/>
          <p:nvPr>
            <p:ph idx="3" type="pic"/>
          </p:nvPr>
        </p:nvSpPr>
        <p:spPr>
          <a:xfrm>
            <a:off x="3287317" y="1287067"/>
            <a:ext cx="2569369" cy="2569369"/>
          </a:xfrm>
          <a:prstGeom prst="rect">
            <a:avLst/>
          </a:prstGeom>
          <a:noFill/>
          <a:ln>
            <a:noFill/>
          </a:ln>
          <a:effectLst>
            <a:outerShdw blurRad="889000" sx="86000" rotWithShape="0" algn="tl" dir="2700000" dist="444500" sy="86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grpSp>
        <p:nvGrpSpPr>
          <p:cNvPr id="524" name="Google Shape;524;p105"/>
          <p:cNvGrpSpPr/>
          <p:nvPr/>
        </p:nvGrpSpPr>
        <p:grpSpPr>
          <a:xfrm>
            <a:off x="8393561" y="4452935"/>
            <a:ext cx="564697" cy="564697"/>
            <a:chOff x="11160804" y="5906634"/>
            <a:chExt cx="814163" cy="814163"/>
          </a:xfrm>
        </p:grpSpPr>
        <p:sp>
          <p:nvSpPr>
            <p:cNvPr id="525" name="Google Shape;525;p105"/>
            <p:cNvSpPr/>
            <p:nvPr/>
          </p:nvSpPr>
          <p:spPr>
            <a:xfrm>
              <a:off x="11160804" y="5906634"/>
              <a:ext cx="814163" cy="814163"/>
            </a:xfrm>
            <a:custGeom>
              <a:rect b="b" l="l" r="r" t="t"/>
              <a:pathLst>
                <a:path extrusionOk="0" h="1539686" w="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chemeClr val="accent4">
                <a:alpha val="2196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526" name="Google Shape;526;p105"/>
            <p:cNvSpPr/>
            <p:nvPr/>
          </p:nvSpPr>
          <p:spPr>
            <a:xfrm>
              <a:off x="11335656" y="6081486"/>
              <a:ext cx="464458" cy="464458"/>
            </a:xfrm>
            <a:prstGeom prst="ellipse">
              <a:avLst/>
            </a:prstGeom>
            <a:gradFill>
              <a:gsLst>
                <a:gs pos="0">
                  <a:schemeClr val="accent1"/>
                </a:gs>
                <a:gs pos="89000">
                  <a:schemeClr val="accent4"/>
                </a:gs>
                <a:gs pos="100000">
                  <a:schemeClr val="accent4"/>
                </a:gs>
              </a:gsLst>
              <a:path path="circle">
                <a:fillToRect b="100%" r="100%"/>
              </a:path>
              <a:tileRect l="-100%" t="-100%"/>
            </a:gradFill>
            <a:ln>
              <a:noFill/>
            </a:ln>
            <a:effectLst>
              <a:outerShdw blurRad="749300" sx="83000" rotWithShape="0" algn="tl" dir="2700000" dist="266700" sy="83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
        <p:nvSpPr>
          <p:cNvPr id="527" name="Google Shape;527;p105"/>
          <p:cNvSpPr txBox="1"/>
          <p:nvPr/>
        </p:nvSpPr>
        <p:spPr>
          <a:xfrm>
            <a:off x="8445948" y="4631410"/>
            <a:ext cx="459923" cy="20774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fld id="{00000000-1234-1234-1234-123412341234}" type="slidenum">
              <a:rPr i="0" lang="en" sz="900">
                <a:solidFill>
                  <a:schemeClr val="lt1"/>
                </a:solidFill>
                <a:latin typeface="Quattrocento Sans"/>
                <a:ea typeface="Quattrocento Sans"/>
                <a:cs typeface="Quattrocento Sans"/>
                <a:sym typeface="Quattrocento Sans"/>
              </a:rPr>
              <a:t>‹#›</a:t>
            </a:fld>
            <a:endParaRPr i="0" sz="900">
              <a:solidFill>
                <a:schemeClr val="lt1"/>
              </a:solidFill>
              <a:latin typeface="Quattrocento Sans"/>
              <a:ea typeface="Quattrocento Sans"/>
              <a:cs typeface="Quattrocento Sans"/>
              <a:sym typeface="Quattrocento Sans"/>
            </a:endParaRPr>
          </a:p>
        </p:txBody>
      </p:sp>
      <p:sp>
        <p:nvSpPr>
          <p:cNvPr id="528" name="Google Shape;528;p105"/>
          <p:cNvSpPr txBox="1"/>
          <p:nvPr/>
        </p:nvSpPr>
        <p:spPr>
          <a:xfrm>
            <a:off x="6492404" y="4721919"/>
            <a:ext cx="1779879" cy="196207"/>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 sz="800">
                <a:solidFill>
                  <a:srgbClr val="BFBFBF"/>
                </a:solidFill>
                <a:latin typeface="Quattrocento Sans"/>
                <a:ea typeface="Quattrocento Sans"/>
                <a:cs typeface="Quattrocento Sans"/>
                <a:sym typeface="Quattrocento Sans"/>
              </a:rPr>
              <a:t>www.yourwebsite.com</a:t>
            </a:r>
            <a:endParaRPr sz="1100"/>
          </a:p>
        </p:txBody>
      </p:sp>
      <p:sp>
        <p:nvSpPr>
          <p:cNvPr id="529" name="Google Shape;529;p105"/>
          <p:cNvSpPr txBox="1"/>
          <p:nvPr/>
        </p:nvSpPr>
        <p:spPr>
          <a:xfrm>
            <a:off x="380265" y="4721919"/>
            <a:ext cx="1577585" cy="19620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800">
                <a:solidFill>
                  <a:srgbClr val="BFBFBF"/>
                </a:solidFill>
                <a:latin typeface="Quattrocento Sans"/>
                <a:ea typeface="Quattrocento Sans"/>
                <a:cs typeface="Quattrocento Sans"/>
                <a:sym typeface="Quattrocento Sans"/>
              </a:rPr>
              <a:t>2018 ©Splash!</a:t>
            </a:r>
            <a:endParaRPr sz="1100"/>
          </a:p>
        </p:txBody>
      </p:sp>
      <p:sp>
        <p:nvSpPr>
          <p:cNvPr id="530" name="Google Shape;530;p105"/>
          <p:cNvSpPr/>
          <p:nvPr/>
        </p:nvSpPr>
        <p:spPr>
          <a:xfrm>
            <a:off x="1654585" y="4766430"/>
            <a:ext cx="4745117" cy="107185"/>
          </a:xfrm>
          <a:prstGeom prst="roundRect">
            <a:avLst>
              <a:gd fmla="val 50000" name="adj"/>
            </a:avLst>
          </a:prstGeom>
          <a:solidFill>
            <a:srgbClr val="0E0F3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531" name="Google Shape;531;p105"/>
          <p:cNvGrpSpPr/>
          <p:nvPr/>
        </p:nvGrpSpPr>
        <p:grpSpPr>
          <a:xfrm>
            <a:off x="380265" y="277280"/>
            <a:ext cx="654057" cy="263482"/>
            <a:chOff x="2437417" y="1269591"/>
            <a:chExt cx="4084621" cy="1645458"/>
          </a:xfrm>
        </p:grpSpPr>
        <p:sp>
          <p:nvSpPr>
            <p:cNvPr id="532" name="Google Shape;532;p105"/>
            <p:cNvSpPr/>
            <p:nvPr/>
          </p:nvSpPr>
          <p:spPr>
            <a:xfrm>
              <a:off x="2437417" y="1269591"/>
              <a:ext cx="4047942" cy="1645458"/>
            </a:xfrm>
            <a:custGeom>
              <a:rect b="b" l="l" r="r" t="t"/>
              <a:pathLst>
                <a:path extrusionOk="0" h="1645458" w="4047942">
                  <a:moveTo>
                    <a:pt x="274248" y="0"/>
                  </a:moveTo>
                  <a:lnTo>
                    <a:pt x="3773694" y="0"/>
                  </a:lnTo>
                  <a:cubicBezTo>
                    <a:pt x="3925157" y="0"/>
                    <a:pt x="4047942" y="122785"/>
                    <a:pt x="4047942" y="274248"/>
                  </a:cubicBezTo>
                  <a:lnTo>
                    <a:pt x="4047942" y="642573"/>
                  </a:lnTo>
                  <a:lnTo>
                    <a:pt x="4013899" y="632005"/>
                  </a:lnTo>
                  <a:cubicBezTo>
                    <a:pt x="4001226" y="629412"/>
                    <a:pt x="3988104" y="628050"/>
                    <a:pt x="3974664" y="628050"/>
                  </a:cubicBezTo>
                  <a:cubicBezTo>
                    <a:pt x="3961224" y="628050"/>
                    <a:pt x="3948103" y="629412"/>
                    <a:pt x="3935429" y="632005"/>
                  </a:cubicBezTo>
                  <a:lnTo>
                    <a:pt x="3904390" y="641640"/>
                  </a:lnTo>
                  <a:lnTo>
                    <a:pt x="3904390" y="295678"/>
                  </a:lnTo>
                  <a:cubicBezTo>
                    <a:pt x="3904390" y="208003"/>
                    <a:pt x="3833316" y="136929"/>
                    <a:pt x="3745641" y="136929"/>
                  </a:cubicBezTo>
                  <a:lnTo>
                    <a:pt x="302300" y="136929"/>
                  </a:lnTo>
                  <a:cubicBezTo>
                    <a:pt x="214625" y="136929"/>
                    <a:pt x="143551" y="208003"/>
                    <a:pt x="143551" y="295678"/>
                  </a:cubicBezTo>
                  <a:lnTo>
                    <a:pt x="143551" y="1349780"/>
                  </a:lnTo>
                  <a:cubicBezTo>
                    <a:pt x="143551" y="1437455"/>
                    <a:pt x="214625" y="1508529"/>
                    <a:pt x="302300" y="1508529"/>
                  </a:cubicBezTo>
                  <a:lnTo>
                    <a:pt x="3745641" y="1508529"/>
                  </a:lnTo>
                  <a:cubicBezTo>
                    <a:pt x="3833316" y="1508529"/>
                    <a:pt x="3904390" y="1437455"/>
                    <a:pt x="3904390" y="1349780"/>
                  </a:cubicBezTo>
                  <a:lnTo>
                    <a:pt x="3904390" y="1003820"/>
                  </a:lnTo>
                  <a:lnTo>
                    <a:pt x="3935429" y="1013455"/>
                  </a:lnTo>
                  <a:cubicBezTo>
                    <a:pt x="3948103" y="1016048"/>
                    <a:pt x="3961224" y="1017410"/>
                    <a:pt x="3974664" y="1017410"/>
                  </a:cubicBezTo>
                  <a:cubicBezTo>
                    <a:pt x="3988104" y="1017410"/>
                    <a:pt x="4001226" y="1016048"/>
                    <a:pt x="4013899" y="1013455"/>
                  </a:cubicBezTo>
                  <a:lnTo>
                    <a:pt x="4047942" y="1002887"/>
                  </a:lnTo>
                  <a:lnTo>
                    <a:pt x="4047942" y="1371210"/>
                  </a:lnTo>
                  <a:cubicBezTo>
                    <a:pt x="4047942" y="1522673"/>
                    <a:pt x="3925157" y="1645458"/>
                    <a:pt x="3773694" y="1645458"/>
                  </a:cubicBezTo>
                  <a:lnTo>
                    <a:pt x="274248" y="1645458"/>
                  </a:lnTo>
                  <a:cubicBezTo>
                    <a:pt x="122785" y="1645458"/>
                    <a:pt x="0" y="1522673"/>
                    <a:pt x="0" y="1371210"/>
                  </a:cubicBezTo>
                  <a:lnTo>
                    <a:pt x="0" y="274248"/>
                  </a:lnTo>
                  <a:cubicBezTo>
                    <a:pt x="0" y="122785"/>
                    <a:pt x="122785" y="0"/>
                    <a:pt x="274248"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533" name="Google Shape;533;p105"/>
            <p:cNvSpPr/>
            <p:nvPr/>
          </p:nvSpPr>
          <p:spPr>
            <a:xfrm>
              <a:off x="2879176" y="1577127"/>
              <a:ext cx="3164424" cy="1030386"/>
            </a:xfrm>
            <a:custGeom>
              <a:rect b="b" l="l" r="r" t="t"/>
              <a:pathLst>
                <a:path extrusionOk="0" h="1030386" w="3164424">
                  <a:moveTo>
                    <a:pt x="3073718" y="635965"/>
                  </a:moveTo>
                  <a:cubicBezTo>
                    <a:pt x="3098857" y="635965"/>
                    <a:pt x="3120260" y="644459"/>
                    <a:pt x="3137926" y="661445"/>
                  </a:cubicBezTo>
                  <a:cubicBezTo>
                    <a:pt x="3155591" y="678431"/>
                    <a:pt x="3164424" y="699494"/>
                    <a:pt x="3164424" y="724634"/>
                  </a:cubicBezTo>
                  <a:cubicBezTo>
                    <a:pt x="3164424" y="749094"/>
                    <a:pt x="3155761" y="769987"/>
                    <a:pt x="3138435" y="787313"/>
                  </a:cubicBezTo>
                  <a:cubicBezTo>
                    <a:pt x="3121109" y="804639"/>
                    <a:pt x="3100216" y="813302"/>
                    <a:pt x="3075756" y="813302"/>
                  </a:cubicBezTo>
                  <a:cubicBezTo>
                    <a:pt x="3051296" y="813302"/>
                    <a:pt x="3030233" y="804809"/>
                    <a:pt x="3012567" y="787823"/>
                  </a:cubicBezTo>
                  <a:cubicBezTo>
                    <a:pt x="2994901" y="770836"/>
                    <a:pt x="2986069" y="750113"/>
                    <a:pt x="2986069" y="725653"/>
                  </a:cubicBezTo>
                  <a:cubicBezTo>
                    <a:pt x="2986069" y="701193"/>
                    <a:pt x="2994561" y="680130"/>
                    <a:pt x="3011548" y="662464"/>
                  </a:cubicBezTo>
                  <a:cubicBezTo>
                    <a:pt x="3028534" y="644798"/>
                    <a:pt x="3049258" y="635965"/>
                    <a:pt x="3073718" y="635965"/>
                  </a:cubicBezTo>
                  <a:close/>
                  <a:moveTo>
                    <a:pt x="769106" y="380153"/>
                  </a:moveTo>
                  <a:cubicBezTo>
                    <a:pt x="749402" y="380153"/>
                    <a:pt x="732415" y="384059"/>
                    <a:pt x="718147" y="391873"/>
                  </a:cubicBezTo>
                  <a:cubicBezTo>
                    <a:pt x="703879" y="399687"/>
                    <a:pt x="692158" y="409879"/>
                    <a:pt x="682985" y="422448"/>
                  </a:cubicBezTo>
                  <a:cubicBezTo>
                    <a:pt x="673813" y="435018"/>
                    <a:pt x="666849" y="449626"/>
                    <a:pt x="662092" y="466273"/>
                  </a:cubicBezTo>
                  <a:cubicBezTo>
                    <a:pt x="657336" y="482919"/>
                    <a:pt x="654958" y="499736"/>
                    <a:pt x="654958" y="516722"/>
                  </a:cubicBezTo>
                  <a:cubicBezTo>
                    <a:pt x="654958" y="535067"/>
                    <a:pt x="656827" y="553242"/>
                    <a:pt x="660564" y="571248"/>
                  </a:cubicBezTo>
                  <a:cubicBezTo>
                    <a:pt x="664300" y="589253"/>
                    <a:pt x="670416" y="605390"/>
                    <a:pt x="678909" y="619659"/>
                  </a:cubicBezTo>
                  <a:cubicBezTo>
                    <a:pt x="687402" y="633927"/>
                    <a:pt x="698783" y="645648"/>
                    <a:pt x="713051" y="654820"/>
                  </a:cubicBezTo>
                  <a:cubicBezTo>
                    <a:pt x="727320" y="663993"/>
                    <a:pt x="745325" y="668579"/>
                    <a:pt x="767067" y="668579"/>
                  </a:cubicBezTo>
                  <a:cubicBezTo>
                    <a:pt x="786092" y="668579"/>
                    <a:pt x="802908" y="664333"/>
                    <a:pt x="817517" y="655839"/>
                  </a:cubicBezTo>
                  <a:cubicBezTo>
                    <a:pt x="832125" y="647346"/>
                    <a:pt x="844185" y="636305"/>
                    <a:pt x="853697" y="622716"/>
                  </a:cubicBezTo>
                  <a:cubicBezTo>
                    <a:pt x="863210" y="609127"/>
                    <a:pt x="870344" y="593840"/>
                    <a:pt x="875100" y="576853"/>
                  </a:cubicBezTo>
                  <a:cubicBezTo>
                    <a:pt x="879856" y="559867"/>
                    <a:pt x="882234" y="542881"/>
                    <a:pt x="882234" y="525895"/>
                  </a:cubicBezTo>
                  <a:cubicBezTo>
                    <a:pt x="882234" y="508908"/>
                    <a:pt x="880026" y="491582"/>
                    <a:pt x="875609" y="473917"/>
                  </a:cubicBezTo>
                  <a:cubicBezTo>
                    <a:pt x="871193" y="456251"/>
                    <a:pt x="864399" y="440624"/>
                    <a:pt x="855226" y="427035"/>
                  </a:cubicBezTo>
                  <a:cubicBezTo>
                    <a:pt x="846053" y="413446"/>
                    <a:pt x="834333" y="402235"/>
                    <a:pt x="820064" y="393402"/>
                  </a:cubicBezTo>
                  <a:cubicBezTo>
                    <a:pt x="805796" y="384569"/>
                    <a:pt x="788810" y="380153"/>
                    <a:pt x="769106" y="380153"/>
                  </a:cubicBezTo>
                  <a:close/>
                  <a:moveTo>
                    <a:pt x="1609344" y="377095"/>
                  </a:moveTo>
                  <a:cubicBezTo>
                    <a:pt x="1588961" y="377095"/>
                    <a:pt x="1571465" y="381511"/>
                    <a:pt x="1556857" y="390344"/>
                  </a:cubicBezTo>
                  <a:cubicBezTo>
                    <a:pt x="1542248" y="399177"/>
                    <a:pt x="1530188" y="410728"/>
                    <a:pt x="1520676" y="424996"/>
                  </a:cubicBezTo>
                  <a:cubicBezTo>
                    <a:pt x="1511164" y="439265"/>
                    <a:pt x="1504199" y="455232"/>
                    <a:pt x="1499783" y="472898"/>
                  </a:cubicBezTo>
                  <a:cubicBezTo>
                    <a:pt x="1495366" y="490563"/>
                    <a:pt x="1493158" y="507889"/>
                    <a:pt x="1493158" y="524875"/>
                  </a:cubicBezTo>
                  <a:cubicBezTo>
                    <a:pt x="1493158" y="542541"/>
                    <a:pt x="1495366" y="560207"/>
                    <a:pt x="1499783" y="577873"/>
                  </a:cubicBezTo>
                  <a:cubicBezTo>
                    <a:pt x="1504199" y="595538"/>
                    <a:pt x="1510994" y="611505"/>
                    <a:pt x="1520166" y="625774"/>
                  </a:cubicBezTo>
                  <a:cubicBezTo>
                    <a:pt x="1529339" y="640042"/>
                    <a:pt x="1541059" y="651593"/>
                    <a:pt x="1555328" y="660426"/>
                  </a:cubicBezTo>
                  <a:cubicBezTo>
                    <a:pt x="1569596" y="669259"/>
                    <a:pt x="1586922" y="673675"/>
                    <a:pt x="1607306" y="673675"/>
                  </a:cubicBezTo>
                  <a:cubicBezTo>
                    <a:pt x="1628369" y="673675"/>
                    <a:pt x="1646204" y="669089"/>
                    <a:pt x="1660812" y="659916"/>
                  </a:cubicBezTo>
                  <a:cubicBezTo>
                    <a:pt x="1675421" y="650744"/>
                    <a:pt x="1687311" y="638853"/>
                    <a:pt x="1696483" y="624245"/>
                  </a:cubicBezTo>
                  <a:cubicBezTo>
                    <a:pt x="1705656" y="609637"/>
                    <a:pt x="1712111" y="593330"/>
                    <a:pt x="1715848" y="575325"/>
                  </a:cubicBezTo>
                  <a:cubicBezTo>
                    <a:pt x="1719585" y="557319"/>
                    <a:pt x="1721453" y="539144"/>
                    <a:pt x="1721453" y="520799"/>
                  </a:cubicBezTo>
                  <a:cubicBezTo>
                    <a:pt x="1721453" y="503133"/>
                    <a:pt x="1719415" y="485807"/>
                    <a:pt x="1715338" y="468821"/>
                  </a:cubicBezTo>
                  <a:cubicBezTo>
                    <a:pt x="1711261" y="451835"/>
                    <a:pt x="1704807" y="436547"/>
                    <a:pt x="1695974" y="422958"/>
                  </a:cubicBezTo>
                  <a:cubicBezTo>
                    <a:pt x="1687141" y="409369"/>
                    <a:pt x="1675590" y="398328"/>
                    <a:pt x="1661322" y="389835"/>
                  </a:cubicBezTo>
                  <a:cubicBezTo>
                    <a:pt x="1647053" y="381342"/>
                    <a:pt x="1629728" y="377095"/>
                    <a:pt x="1609344" y="377095"/>
                  </a:cubicBezTo>
                  <a:close/>
                  <a:moveTo>
                    <a:pt x="1800439" y="249826"/>
                  </a:moveTo>
                  <a:cubicBezTo>
                    <a:pt x="1806215" y="249741"/>
                    <a:pt x="1811820" y="250038"/>
                    <a:pt x="1817256" y="250717"/>
                  </a:cubicBezTo>
                  <a:cubicBezTo>
                    <a:pt x="1835601" y="252076"/>
                    <a:pt x="1849360" y="259210"/>
                    <a:pt x="1858532" y="272120"/>
                  </a:cubicBezTo>
                  <a:cubicBezTo>
                    <a:pt x="1867705" y="285030"/>
                    <a:pt x="1872291" y="300317"/>
                    <a:pt x="1872291" y="317983"/>
                  </a:cubicBezTo>
                  <a:lnTo>
                    <a:pt x="1872291" y="799034"/>
                  </a:lnTo>
                  <a:lnTo>
                    <a:pt x="1730626" y="799034"/>
                  </a:lnTo>
                  <a:cubicBezTo>
                    <a:pt x="1730626" y="794957"/>
                    <a:pt x="1730456" y="789181"/>
                    <a:pt x="1730116" y="781708"/>
                  </a:cubicBezTo>
                  <a:cubicBezTo>
                    <a:pt x="1729776" y="774234"/>
                    <a:pt x="1729607" y="766760"/>
                    <a:pt x="1729607" y="759286"/>
                  </a:cubicBezTo>
                  <a:cubicBezTo>
                    <a:pt x="1729607" y="751812"/>
                    <a:pt x="1729776" y="745187"/>
                    <a:pt x="1730116" y="739412"/>
                  </a:cubicBezTo>
                  <a:cubicBezTo>
                    <a:pt x="1730456" y="733636"/>
                    <a:pt x="1730626" y="730749"/>
                    <a:pt x="1730626" y="730749"/>
                  </a:cubicBezTo>
                  <a:cubicBezTo>
                    <a:pt x="1714998" y="756568"/>
                    <a:pt x="1694955" y="775592"/>
                    <a:pt x="1670495" y="787823"/>
                  </a:cubicBezTo>
                  <a:cubicBezTo>
                    <a:pt x="1646034" y="800053"/>
                    <a:pt x="1619196" y="806168"/>
                    <a:pt x="1589980" y="806168"/>
                  </a:cubicBezTo>
                  <a:cubicBezTo>
                    <a:pt x="1551251" y="806168"/>
                    <a:pt x="1516090" y="798524"/>
                    <a:pt x="1484495" y="783236"/>
                  </a:cubicBezTo>
                  <a:cubicBezTo>
                    <a:pt x="1452901" y="767949"/>
                    <a:pt x="1426062" y="747395"/>
                    <a:pt x="1403980" y="721576"/>
                  </a:cubicBezTo>
                  <a:cubicBezTo>
                    <a:pt x="1381898" y="695757"/>
                    <a:pt x="1364912" y="666031"/>
                    <a:pt x="1353022" y="632398"/>
                  </a:cubicBezTo>
                  <a:cubicBezTo>
                    <a:pt x="1341131" y="598766"/>
                    <a:pt x="1335186" y="563264"/>
                    <a:pt x="1335186" y="525895"/>
                  </a:cubicBezTo>
                  <a:cubicBezTo>
                    <a:pt x="1335186" y="497358"/>
                    <a:pt x="1339093" y="469161"/>
                    <a:pt x="1346907" y="441303"/>
                  </a:cubicBezTo>
                  <a:cubicBezTo>
                    <a:pt x="1354720" y="413446"/>
                    <a:pt x="1365931" y="388136"/>
                    <a:pt x="1380539" y="365375"/>
                  </a:cubicBezTo>
                  <a:cubicBezTo>
                    <a:pt x="1395147" y="342613"/>
                    <a:pt x="1412983" y="322909"/>
                    <a:pt x="1434046" y="306262"/>
                  </a:cubicBezTo>
                  <a:cubicBezTo>
                    <a:pt x="1455109" y="289616"/>
                    <a:pt x="1479229" y="277556"/>
                    <a:pt x="1506407" y="270082"/>
                  </a:cubicBezTo>
                  <a:cubicBezTo>
                    <a:pt x="1530868" y="263967"/>
                    <a:pt x="1555498" y="262438"/>
                    <a:pt x="1580298" y="265495"/>
                  </a:cubicBezTo>
                  <a:cubicBezTo>
                    <a:pt x="1605097" y="268553"/>
                    <a:pt x="1627180" y="273139"/>
                    <a:pt x="1646544" y="279254"/>
                  </a:cubicBezTo>
                  <a:cubicBezTo>
                    <a:pt x="1665908" y="285369"/>
                    <a:pt x="1681705" y="291654"/>
                    <a:pt x="1693936" y="298109"/>
                  </a:cubicBezTo>
                  <a:cubicBezTo>
                    <a:pt x="1706166" y="304564"/>
                    <a:pt x="1712281" y="307791"/>
                    <a:pt x="1712281" y="307791"/>
                  </a:cubicBezTo>
                  <a:cubicBezTo>
                    <a:pt x="1712281" y="307791"/>
                    <a:pt x="1714149" y="303035"/>
                    <a:pt x="1717886" y="293523"/>
                  </a:cubicBezTo>
                  <a:cubicBezTo>
                    <a:pt x="1721623" y="284010"/>
                    <a:pt x="1730286" y="275178"/>
                    <a:pt x="1743875" y="267024"/>
                  </a:cubicBezTo>
                  <a:cubicBezTo>
                    <a:pt x="1757464" y="258191"/>
                    <a:pt x="1770374" y="252926"/>
                    <a:pt x="1782604" y="251227"/>
                  </a:cubicBezTo>
                  <a:cubicBezTo>
                    <a:pt x="1788719" y="250378"/>
                    <a:pt x="1794664" y="249911"/>
                    <a:pt x="1800439" y="249826"/>
                  </a:cubicBezTo>
                  <a:close/>
                  <a:moveTo>
                    <a:pt x="579539" y="241545"/>
                  </a:moveTo>
                  <a:cubicBezTo>
                    <a:pt x="601961" y="241545"/>
                    <a:pt x="617758" y="249358"/>
                    <a:pt x="626931" y="264986"/>
                  </a:cubicBezTo>
                  <a:cubicBezTo>
                    <a:pt x="636103" y="280613"/>
                    <a:pt x="641709" y="297599"/>
                    <a:pt x="643747" y="315945"/>
                  </a:cubicBezTo>
                  <a:cubicBezTo>
                    <a:pt x="661413" y="292164"/>
                    <a:pt x="683155" y="274158"/>
                    <a:pt x="708974" y="261928"/>
                  </a:cubicBezTo>
                  <a:cubicBezTo>
                    <a:pt x="734794" y="249698"/>
                    <a:pt x="762311" y="243583"/>
                    <a:pt x="791528" y="243583"/>
                  </a:cubicBezTo>
                  <a:cubicBezTo>
                    <a:pt x="829577" y="243583"/>
                    <a:pt x="863889" y="251737"/>
                    <a:pt x="894464" y="268043"/>
                  </a:cubicBezTo>
                  <a:cubicBezTo>
                    <a:pt x="925039" y="284350"/>
                    <a:pt x="951028" y="305923"/>
                    <a:pt x="972431" y="332761"/>
                  </a:cubicBezTo>
                  <a:cubicBezTo>
                    <a:pt x="993834" y="359599"/>
                    <a:pt x="1010310" y="390005"/>
                    <a:pt x="1021861" y="423977"/>
                  </a:cubicBezTo>
                  <a:cubicBezTo>
                    <a:pt x="1033412" y="457950"/>
                    <a:pt x="1039187" y="492602"/>
                    <a:pt x="1039187" y="527933"/>
                  </a:cubicBezTo>
                  <a:cubicBezTo>
                    <a:pt x="1039187" y="564623"/>
                    <a:pt x="1033242" y="599785"/>
                    <a:pt x="1021351" y="633418"/>
                  </a:cubicBezTo>
                  <a:cubicBezTo>
                    <a:pt x="1009461" y="667050"/>
                    <a:pt x="992645" y="696776"/>
                    <a:pt x="970902" y="722595"/>
                  </a:cubicBezTo>
                  <a:cubicBezTo>
                    <a:pt x="949160" y="748415"/>
                    <a:pt x="922661" y="769138"/>
                    <a:pt x="891407" y="784765"/>
                  </a:cubicBezTo>
                  <a:cubicBezTo>
                    <a:pt x="860152" y="800392"/>
                    <a:pt x="825160" y="808206"/>
                    <a:pt x="786432" y="808206"/>
                  </a:cubicBezTo>
                  <a:cubicBezTo>
                    <a:pt x="736152" y="808206"/>
                    <a:pt x="693687" y="790880"/>
                    <a:pt x="659035" y="756228"/>
                  </a:cubicBezTo>
                  <a:lnTo>
                    <a:pt x="659035" y="1030386"/>
                  </a:lnTo>
                  <a:lnTo>
                    <a:pt x="503101" y="1030386"/>
                  </a:lnTo>
                  <a:lnTo>
                    <a:pt x="503101" y="322060"/>
                  </a:lnTo>
                  <a:cubicBezTo>
                    <a:pt x="503101" y="298279"/>
                    <a:pt x="509896" y="278915"/>
                    <a:pt x="523485" y="263967"/>
                  </a:cubicBezTo>
                  <a:cubicBezTo>
                    <a:pt x="537074" y="249019"/>
                    <a:pt x="555758" y="241545"/>
                    <a:pt x="579539" y="241545"/>
                  </a:cubicBezTo>
                  <a:close/>
                  <a:moveTo>
                    <a:pt x="2161870" y="240526"/>
                  </a:moveTo>
                  <a:cubicBezTo>
                    <a:pt x="2175459" y="240526"/>
                    <a:pt x="2193465" y="242224"/>
                    <a:pt x="2215886" y="245621"/>
                  </a:cubicBezTo>
                  <a:cubicBezTo>
                    <a:pt x="2238308" y="249019"/>
                    <a:pt x="2260221" y="254454"/>
                    <a:pt x="2281623" y="261928"/>
                  </a:cubicBezTo>
                  <a:cubicBezTo>
                    <a:pt x="2303026" y="269402"/>
                    <a:pt x="2321541" y="279594"/>
                    <a:pt x="2337168" y="292504"/>
                  </a:cubicBezTo>
                  <a:cubicBezTo>
                    <a:pt x="2352795" y="305413"/>
                    <a:pt x="2360609" y="321040"/>
                    <a:pt x="2360609" y="339386"/>
                  </a:cubicBezTo>
                  <a:cubicBezTo>
                    <a:pt x="2360609" y="355692"/>
                    <a:pt x="2354834" y="369451"/>
                    <a:pt x="2343283" y="380662"/>
                  </a:cubicBezTo>
                  <a:cubicBezTo>
                    <a:pt x="2331733" y="391873"/>
                    <a:pt x="2318144" y="397479"/>
                    <a:pt x="2302516" y="397479"/>
                  </a:cubicBezTo>
                  <a:cubicBezTo>
                    <a:pt x="2292325" y="397479"/>
                    <a:pt x="2281793" y="395440"/>
                    <a:pt x="2270922" y="391364"/>
                  </a:cubicBezTo>
                  <a:cubicBezTo>
                    <a:pt x="2260051" y="387287"/>
                    <a:pt x="2248500" y="382701"/>
                    <a:pt x="2236270" y="377605"/>
                  </a:cubicBezTo>
                  <a:cubicBezTo>
                    <a:pt x="2224040" y="372509"/>
                    <a:pt x="2211130" y="367922"/>
                    <a:pt x="2197541" y="363846"/>
                  </a:cubicBezTo>
                  <a:cubicBezTo>
                    <a:pt x="2183952" y="359769"/>
                    <a:pt x="2169684" y="357731"/>
                    <a:pt x="2154736" y="357731"/>
                  </a:cubicBezTo>
                  <a:cubicBezTo>
                    <a:pt x="2147941" y="357731"/>
                    <a:pt x="2140977" y="358580"/>
                    <a:pt x="2133843" y="360279"/>
                  </a:cubicBezTo>
                  <a:cubicBezTo>
                    <a:pt x="2126709" y="361977"/>
                    <a:pt x="2120424" y="364865"/>
                    <a:pt x="2114988" y="368942"/>
                  </a:cubicBezTo>
                  <a:cubicBezTo>
                    <a:pt x="2109553" y="372339"/>
                    <a:pt x="2105136" y="376755"/>
                    <a:pt x="2101739" y="382191"/>
                  </a:cubicBezTo>
                  <a:cubicBezTo>
                    <a:pt x="2098342" y="387627"/>
                    <a:pt x="2096643" y="394081"/>
                    <a:pt x="2096643" y="401555"/>
                  </a:cubicBezTo>
                  <a:cubicBezTo>
                    <a:pt x="2096643" y="412426"/>
                    <a:pt x="2103438" y="421599"/>
                    <a:pt x="2117026" y="429073"/>
                  </a:cubicBezTo>
                  <a:cubicBezTo>
                    <a:pt x="2130615" y="436547"/>
                    <a:pt x="2147772" y="444021"/>
                    <a:pt x="2168495" y="451495"/>
                  </a:cubicBezTo>
                  <a:cubicBezTo>
                    <a:pt x="2189218" y="458969"/>
                    <a:pt x="2211640" y="467292"/>
                    <a:pt x="2235760" y="476465"/>
                  </a:cubicBezTo>
                  <a:cubicBezTo>
                    <a:pt x="2259881" y="485637"/>
                    <a:pt x="2282303" y="497018"/>
                    <a:pt x="2303026" y="510607"/>
                  </a:cubicBezTo>
                  <a:cubicBezTo>
                    <a:pt x="2323749" y="524196"/>
                    <a:pt x="2340905" y="541012"/>
                    <a:pt x="2354494" y="561056"/>
                  </a:cubicBezTo>
                  <a:cubicBezTo>
                    <a:pt x="2368083" y="581100"/>
                    <a:pt x="2374878" y="605730"/>
                    <a:pt x="2374878" y="634946"/>
                  </a:cubicBezTo>
                  <a:cubicBezTo>
                    <a:pt x="2374878" y="664163"/>
                    <a:pt x="2368083" y="689472"/>
                    <a:pt x="2354494" y="710875"/>
                  </a:cubicBezTo>
                  <a:cubicBezTo>
                    <a:pt x="2340905" y="732278"/>
                    <a:pt x="2323409" y="750113"/>
                    <a:pt x="2302007" y="764382"/>
                  </a:cubicBezTo>
                  <a:cubicBezTo>
                    <a:pt x="2280604" y="778650"/>
                    <a:pt x="2256653" y="789181"/>
                    <a:pt x="2230155" y="795976"/>
                  </a:cubicBezTo>
                  <a:cubicBezTo>
                    <a:pt x="2203656" y="802770"/>
                    <a:pt x="2177837" y="806168"/>
                    <a:pt x="2152698" y="806168"/>
                  </a:cubicBezTo>
                  <a:cubicBezTo>
                    <a:pt x="2115328" y="806168"/>
                    <a:pt x="2076939" y="799713"/>
                    <a:pt x="2037531" y="786803"/>
                  </a:cubicBezTo>
                  <a:cubicBezTo>
                    <a:pt x="1998123" y="773894"/>
                    <a:pt x="1963471" y="757247"/>
                    <a:pt x="1933575" y="736864"/>
                  </a:cubicBezTo>
                  <a:lnTo>
                    <a:pt x="1979438" y="623735"/>
                  </a:lnTo>
                  <a:cubicBezTo>
                    <a:pt x="1990309" y="629850"/>
                    <a:pt x="2003219" y="636305"/>
                    <a:pt x="2018167" y="643100"/>
                  </a:cubicBezTo>
                  <a:cubicBezTo>
                    <a:pt x="2033114" y="649894"/>
                    <a:pt x="2048232" y="656179"/>
                    <a:pt x="2063520" y="661954"/>
                  </a:cubicBezTo>
                  <a:cubicBezTo>
                    <a:pt x="2078807" y="667730"/>
                    <a:pt x="2094095" y="672486"/>
                    <a:pt x="2109383" y="676223"/>
                  </a:cubicBezTo>
                  <a:cubicBezTo>
                    <a:pt x="2124670" y="679960"/>
                    <a:pt x="2138429" y="681828"/>
                    <a:pt x="2150659" y="681828"/>
                  </a:cubicBezTo>
                  <a:cubicBezTo>
                    <a:pt x="2158133" y="681828"/>
                    <a:pt x="2165947" y="680979"/>
                    <a:pt x="2174100" y="679280"/>
                  </a:cubicBezTo>
                  <a:cubicBezTo>
                    <a:pt x="2182254" y="677582"/>
                    <a:pt x="2189728" y="674694"/>
                    <a:pt x="2196522" y="670617"/>
                  </a:cubicBezTo>
                  <a:cubicBezTo>
                    <a:pt x="2203317" y="666541"/>
                    <a:pt x="2208922" y="661445"/>
                    <a:pt x="2213338" y="655330"/>
                  </a:cubicBezTo>
                  <a:cubicBezTo>
                    <a:pt x="2217755" y="649215"/>
                    <a:pt x="2219963" y="641741"/>
                    <a:pt x="2219963" y="632908"/>
                  </a:cubicBezTo>
                  <a:cubicBezTo>
                    <a:pt x="2219963" y="619319"/>
                    <a:pt x="2213169" y="608278"/>
                    <a:pt x="2199580" y="599785"/>
                  </a:cubicBezTo>
                  <a:cubicBezTo>
                    <a:pt x="2185991" y="591292"/>
                    <a:pt x="2169004" y="583478"/>
                    <a:pt x="2148621" y="576344"/>
                  </a:cubicBezTo>
                  <a:cubicBezTo>
                    <a:pt x="2128237" y="569210"/>
                    <a:pt x="2106155" y="561736"/>
                    <a:pt x="2082375" y="553922"/>
                  </a:cubicBezTo>
                  <a:cubicBezTo>
                    <a:pt x="2058594" y="546108"/>
                    <a:pt x="2036512" y="535916"/>
                    <a:pt x="2016128" y="523347"/>
                  </a:cubicBezTo>
                  <a:cubicBezTo>
                    <a:pt x="1995745" y="510777"/>
                    <a:pt x="1978758" y="495150"/>
                    <a:pt x="1965170" y="476465"/>
                  </a:cubicBezTo>
                  <a:cubicBezTo>
                    <a:pt x="1951580" y="457780"/>
                    <a:pt x="1944786" y="434169"/>
                    <a:pt x="1944786" y="405632"/>
                  </a:cubicBezTo>
                  <a:cubicBezTo>
                    <a:pt x="1944786" y="377775"/>
                    <a:pt x="1951580" y="353484"/>
                    <a:pt x="1965170" y="332761"/>
                  </a:cubicBezTo>
                  <a:cubicBezTo>
                    <a:pt x="1978758" y="312038"/>
                    <a:pt x="1996084" y="294882"/>
                    <a:pt x="2017147" y="281293"/>
                  </a:cubicBezTo>
                  <a:cubicBezTo>
                    <a:pt x="2038210" y="267704"/>
                    <a:pt x="2061481" y="257512"/>
                    <a:pt x="2086961" y="250717"/>
                  </a:cubicBezTo>
                  <a:cubicBezTo>
                    <a:pt x="2112440" y="243923"/>
                    <a:pt x="2137410" y="240526"/>
                    <a:pt x="2161870" y="240526"/>
                  </a:cubicBezTo>
                  <a:close/>
                  <a:moveTo>
                    <a:pt x="228295" y="240526"/>
                  </a:moveTo>
                  <a:cubicBezTo>
                    <a:pt x="241884" y="240526"/>
                    <a:pt x="259890" y="242224"/>
                    <a:pt x="282312" y="245621"/>
                  </a:cubicBezTo>
                  <a:cubicBezTo>
                    <a:pt x="304733" y="249019"/>
                    <a:pt x="326646" y="254454"/>
                    <a:pt x="348048" y="261928"/>
                  </a:cubicBezTo>
                  <a:cubicBezTo>
                    <a:pt x="369451" y="269402"/>
                    <a:pt x="387966" y="279594"/>
                    <a:pt x="403593" y="292504"/>
                  </a:cubicBezTo>
                  <a:cubicBezTo>
                    <a:pt x="419221" y="305413"/>
                    <a:pt x="427034" y="321040"/>
                    <a:pt x="427034" y="339386"/>
                  </a:cubicBezTo>
                  <a:cubicBezTo>
                    <a:pt x="427034" y="355692"/>
                    <a:pt x="421259" y="369451"/>
                    <a:pt x="409708" y="380662"/>
                  </a:cubicBezTo>
                  <a:cubicBezTo>
                    <a:pt x="398158" y="391873"/>
                    <a:pt x="384569" y="397479"/>
                    <a:pt x="368941" y="397479"/>
                  </a:cubicBezTo>
                  <a:cubicBezTo>
                    <a:pt x="358750" y="397479"/>
                    <a:pt x="348218" y="395440"/>
                    <a:pt x="337347" y="391364"/>
                  </a:cubicBezTo>
                  <a:cubicBezTo>
                    <a:pt x="326476" y="387287"/>
                    <a:pt x="314925" y="382701"/>
                    <a:pt x="302695" y="377605"/>
                  </a:cubicBezTo>
                  <a:cubicBezTo>
                    <a:pt x="290465" y="372509"/>
                    <a:pt x="277555" y="367922"/>
                    <a:pt x="263966" y="363846"/>
                  </a:cubicBezTo>
                  <a:cubicBezTo>
                    <a:pt x="250377" y="359769"/>
                    <a:pt x="236109" y="357731"/>
                    <a:pt x="221161" y="357731"/>
                  </a:cubicBezTo>
                  <a:cubicBezTo>
                    <a:pt x="214367" y="357731"/>
                    <a:pt x="207402" y="358580"/>
                    <a:pt x="200268" y="360279"/>
                  </a:cubicBezTo>
                  <a:cubicBezTo>
                    <a:pt x="193134" y="361977"/>
                    <a:pt x="186849" y="364865"/>
                    <a:pt x="181413" y="368942"/>
                  </a:cubicBezTo>
                  <a:cubicBezTo>
                    <a:pt x="175978" y="372339"/>
                    <a:pt x="171561" y="376755"/>
                    <a:pt x="168164" y="382191"/>
                  </a:cubicBezTo>
                  <a:cubicBezTo>
                    <a:pt x="164767" y="387627"/>
                    <a:pt x="163068" y="394081"/>
                    <a:pt x="163068" y="401555"/>
                  </a:cubicBezTo>
                  <a:cubicBezTo>
                    <a:pt x="163068" y="412426"/>
                    <a:pt x="169863" y="421599"/>
                    <a:pt x="183452" y="429073"/>
                  </a:cubicBezTo>
                  <a:cubicBezTo>
                    <a:pt x="197041" y="436547"/>
                    <a:pt x="214197" y="444021"/>
                    <a:pt x="234920" y="451495"/>
                  </a:cubicBezTo>
                  <a:cubicBezTo>
                    <a:pt x="255643" y="458969"/>
                    <a:pt x="278065" y="467292"/>
                    <a:pt x="302185" y="476465"/>
                  </a:cubicBezTo>
                  <a:cubicBezTo>
                    <a:pt x="326306" y="485637"/>
                    <a:pt x="348728" y="497018"/>
                    <a:pt x="369451" y="510607"/>
                  </a:cubicBezTo>
                  <a:cubicBezTo>
                    <a:pt x="390174" y="524196"/>
                    <a:pt x="407330" y="541012"/>
                    <a:pt x="420919" y="561056"/>
                  </a:cubicBezTo>
                  <a:cubicBezTo>
                    <a:pt x="434508" y="581100"/>
                    <a:pt x="441303" y="605730"/>
                    <a:pt x="441303" y="634946"/>
                  </a:cubicBezTo>
                  <a:cubicBezTo>
                    <a:pt x="441303" y="664163"/>
                    <a:pt x="434508" y="689472"/>
                    <a:pt x="420919" y="710875"/>
                  </a:cubicBezTo>
                  <a:cubicBezTo>
                    <a:pt x="407330" y="732278"/>
                    <a:pt x="389835" y="750113"/>
                    <a:pt x="368432" y="764382"/>
                  </a:cubicBezTo>
                  <a:cubicBezTo>
                    <a:pt x="347029" y="778650"/>
                    <a:pt x="323079" y="789181"/>
                    <a:pt x="296580" y="795976"/>
                  </a:cubicBezTo>
                  <a:cubicBezTo>
                    <a:pt x="270081" y="802770"/>
                    <a:pt x="244262" y="806168"/>
                    <a:pt x="219123" y="806168"/>
                  </a:cubicBezTo>
                  <a:cubicBezTo>
                    <a:pt x="181753" y="806168"/>
                    <a:pt x="143364" y="799713"/>
                    <a:pt x="103956" y="786803"/>
                  </a:cubicBezTo>
                  <a:cubicBezTo>
                    <a:pt x="64548" y="773894"/>
                    <a:pt x="29896" y="757247"/>
                    <a:pt x="0" y="736864"/>
                  </a:cubicBezTo>
                  <a:lnTo>
                    <a:pt x="45863" y="623735"/>
                  </a:lnTo>
                  <a:cubicBezTo>
                    <a:pt x="56734" y="629850"/>
                    <a:pt x="69644" y="636305"/>
                    <a:pt x="84592" y="643100"/>
                  </a:cubicBezTo>
                  <a:cubicBezTo>
                    <a:pt x="99540" y="649894"/>
                    <a:pt x="114657" y="656179"/>
                    <a:pt x="129945" y="661954"/>
                  </a:cubicBezTo>
                  <a:cubicBezTo>
                    <a:pt x="145233" y="667730"/>
                    <a:pt x="160520" y="672486"/>
                    <a:pt x="175808" y="676223"/>
                  </a:cubicBezTo>
                  <a:cubicBezTo>
                    <a:pt x="191095" y="679960"/>
                    <a:pt x="204854" y="681828"/>
                    <a:pt x="217084" y="681828"/>
                  </a:cubicBezTo>
                  <a:cubicBezTo>
                    <a:pt x="224558" y="681828"/>
                    <a:pt x="232372" y="680979"/>
                    <a:pt x="240525" y="679280"/>
                  </a:cubicBezTo>
                  <a:cubicBezTo>
                    <a:pt x="248679" y="677582"/>
                    <a:pt x="256153" y="674694"/>
                    <a:pt x="262947" y="670617"/>
                  </a:cubicBezTo>
                  <a:cubicBezTo>
                    <a:pt x="269742" y="666541"/>
                    <a:pt x="275347" y="661445"/>
                    <a:pt x="279764" y="655330"/>
                  </a:cubicBezTo>
                  <a:cubicBezTo>
                    <a:pt x="284180" y="649215"/>
                    <a:pt x="286388" y="641741"/>
                    <a:pt x="286388" y="632908"/>
                  </a:cubicBezTo>
                  <a:cubicBezTo>
                    <a:pt x="286388" y="619319"/>
                    <a:pt x="279594" y="608278"/>
                    <a:pt x="266005" y="599785"/>
                  </a:cubicBezTo>
                  <a:cubicBezTo>
                    <a:pt x="252416" y="591292"/>
                    <a:pt x="235430" y="583478"/>
                    <a:pt x="215046" y="576344"/>
                  </a:cubicBezTo>
                  <a:cubicBezTo>
                    <a:pt x="194663" y="569210"/>
                    <a:pt x="172580" y="561736"/>
                    <a:pt x="148800" y="553922"/>
                  </a:cubicBezTo>
                  <a:cubicBezTo>
                    <a:pt x="125019" y="546108"/>
                    <a:pt x="102937" y="535916"/>
                    <a:pt x="82553" y="523347"/>
                  </a:cubicBezTo>
                  <a:cubicBezTo>
                    <a:pt x="62170" y="510777"/>
                    <a:pt x="45184" y="495150"/>
                    <a:pt x="31595" y="476465"/>
                  </a:cubicBezTo>
                  <a:cubicBezTo>
                    <a:pt x="18005" y="457780"/>
                    <a:pt x="11211" y="434169"/>
                    <a:pt x="11211" y="405632"/>
                  </a:cubicBezTo>
                  <a:cubicBezTo>
                    <a:pt x="11211" y="377775"/>
                    <a:pt x="18005" y="353484"/>
                    <a:pt x="31595" y="332761"/>
                  </a:cubicBezTo>
                  <a:cubicBezTo>
                    <a:pt x="45184" y="312038"/>
                    <a:pt x="62509" y="294882"/>
                    <a:pt x="83572" y="281293"/>
                  </a:cubicBezTo>
                  <a:cubicBezTo>
                    <a:pt x="104635" y="267704"/>
                    <a:pt x="127907" y="257512"/>
                    <a:pt x="153386" y="250717"/>
                  </a:cubicBezTo>
                  <a:cubicBezTo>
                    <a:pt x="178865" y="243923"/>
                    <a:pt x="203835" y="240526"/>
                    <a:pt x="228295" y="240526"/>
                  </a:cubicBezTo>
                  <a:close/>
                  <a:moveTo>
                    <a:pt x="2997280" y="66247"/>
                  </a:moveTo>
                  <a:lnTo>
                    <a:pt x="3153213" y="66247"/>
                  </a:lnTo>
                  <a:lnTo>
                    <a:pt x="3153213" y="541182"/>
                  </a:lnTo>
                  <a:cubicBezTo>
                    <a:pt x="3153213" y="548656"/>
                    <a:pt x="3150665" y="555790"/>
                    <a:pt x="3145569" y="562585"/>
                  </a:cubicBezTo>
                  <a:cubicBezTo>
                    <a:pt x="3140473" y="569379"/>
                    <a:pt x="3134019" y="575325"/>
                    <a:pt x="3126205" y="580420"/>
                  </a:cubicBezTo>
                  <a:cubicBezTo>
                    <a:pt x="3118391" y="585516"/>
                    <a:pt x="3109898" y="589593"/>
                    <a:pt x="3100726" y="592651"/>
                  </a:cubicBezTo>
                  <a:cubicBezTo>
                    <a:pt x="3091553" y="595708"/>
                    <a:pt x="3083230" y="597237"/>
                    <a:pt x="3075756" y="597237"/>
                  </a:cubicBezTo>
                  <a:cubicBezTo>
                    <a:pt x="3067603" y="597237"/>
                    <a:pt x="3058939" y="595708"/>
                    <a:pt x="3049767" y="592651"/>
                  </a:cubicBezTo>
                  <a:cubicBezTo>
                    <a:pt x="3040594" y="589593"/>
                    <a:pt x="3032101" y="585516"/>
                    <a:pt x="3024288" y="580420"/>
                  </a:cubicBezTo>
                  <a:cubicBezTo>
                    <a:pt x="3016474" y="575325"/>
                    <a:pt x="3010019" y="569379"/>
                    <a:pt x="3004923" y="562585"/>
                  </a:cubicBezTo>
                  <a:cubicBezTo>
                    <a:pt x="2999827" y="555790"/>
                    <a:pt x="2997280" y="548316"/>
                    <a:pt x="2997280" y="540163"/>
                  </a:cubicBezTo>
                  <a:lnTo>
                    <a:pt x="2997280" y="95803"/>
                  </a:lnTo>
                  <a:close/>
                  <a:moveTo>
                    <a:pt x="2516210" y="1019"/>
                  </a:moveTo>
                  <a:cubicBezTo>
                    <a:pt x="2537952" y="1019"/>
                    <a:pt x="2556297" y="8493"/>
                    <a:pt x="2571245" y="23441"/>
                  </a:cubicBezTo>
                  <a:cubicBezTo>
                    <a:pt x="2586193" y="38389"/>
                    <a:pt x="2593667" y="56734"/>
                    <a:pt x="2593667" y="78477"/>
                  </a:cubicBezTo>
                  <a:lnTo>
                    <a:pt x="2593667" y="294542"/>
                  </a:lnTo>
                  <a:cubicBezTo>
                    <a:pt x="2612692" y="277556"/>
                    <a:pt x="2634774" y="264476"/>
                    <a:pt x="2659913" y="255304"/>
                  </a:cubicBezTo>
                  <a:cubicBezTo>
                    <a:pt x="2685053" y="246131"/>
                    <a:pt x="2710533" y="241545"/>
                    <a:pt x="2736352" y="241545"/>
                  </a:cubicBezTo>
                  <a:cubicBezTo>
                    <a:pt x="2765568" y="241545"/>
                    <a:pt x="2792406" y="246471"/>
                    <a:pt x="2816866" y="256323"/>
                  </a:cubicBezTo>
                  <a:cubicBezTo>
                    <a:pt x="2841327" y="266175"/>
                    <a:pt x="2862390" y="279934"/>
                    <a:pt x="2880055" y="297599"/>
                  </a:cubicBezTo>
                  <a:cubicBezTo>
                    <a:pt x="2897721" y="315265"/>
                    <a:pt x="2911480" y="336328"/>
                    <a:pt x="2921332" y="360788"/>
                  </a:cubicBezTo>
                  <a:cubicBezTo>
                    <a:pt x="2931184" y="385248"/>
                    <a:pt x="2936110" y="412087"/>
                    <a:pt x="2936110" y="441303"/>
                  </a:cubicBezTo>
                  <a:lnTo>
                    <a:pt x="2936110" y="729730"/>
                  </a:lnTo>
                  <a:cubicBezTo>
                    <a:pt x="2936110" y="752151"/>
                    <a:pt x="2928296" y="771006"/>
                    <a:pt x="2912669" y="786294"/>
                  </a:cubicBezTo>
                  <a:cubicBezTo>
                    <a:pt x="2897042" y="801581"/>
                    <a:pt x="2878017" y="809225"/>
                    <a:pt x="2855595" y="809225"/>
                  </a:cubicBezTo>
                  <a:cubicBezTo>
                    <a:pt x="2833853" y="809225"/>
                    <a:pt x="2815677" y="801242"/>
                    <a:pt x="2801069" y="785275"/>
                  </a:cubicBezTo>
                  <a:cubicBezTo>
                    <a:pt x="2786461" y="769308"/>
                    <a:pt x="2779157" y="750793"/>
                    <a:pt x="2779157" y="729730"/>
                  </a:cubicBezTo>
                  <a:lnTo>
                    <a:pt x="2779157" y="466782"/>
                  </a:lnTo>
                  <a:cubicBezTo>
                    <a:pt x="2779157" y="453873"/>
                    <a:pt x="2776779" y="441813"/>
                    <a:pt x="2772023" y="430602"/>
                  </a:cubicBezTo>
                  <a:cubicBezTo>
                    <a:pt x="2767266" y="419391"/>
                    <a:pt x="2760642" y="409539"/>
                    <a:pt x="2752149" y="401046"/>
                  </a:cubicBezTo>
                  <a:cubicBezTo>
                    <a:pt x="2743656" y="392553"/>
                    <a:pt x="2733804" y="385758"/>
                    <a:pt x="2722593" y="380662"/>
                  </a:cubicBezTo>
                  <a:cubicBezTo>
                    <a:pt x="2711382" y="375566"/>
                    <a:pt x="2699322" y="373018"/>
                    <a:pt x="2686412" y="373018"/>
                  </a:cubicBezTo>
                  <a:cubicBezTo>
                    <a:pt x="2660593" y="373018"/>
                    <a:pt x="2638681" y="381851"/>
                    <a:pt x="2620675" y="399517"/>
                  </a:cubicBezTo>
                  <a:cubicBezTo>
                    <a:pt x="2602670" y="417183"/>
                    <a:pt x="2593667" y="438925"/>
                    <a:pt x="2593667" y="464744"/>
                  </a:cubicBezTo>
                  <a:lnTo>
                    <a:pt x="2593667" y="798014"/>
                  </a:lnTo>
                  <a:lnTo>
                    <a:pt x="2436714" y="798014"/>
                  </a:lnTo>
                  <a:lnTo>
                    <a:pt x="2436714" y="79496"/>
                  </a:lnTo>
                  <a:cubicBezTo>
                    <a:pt x="2436714" y="68625"/>
                    <a:pt x="2438922" y="58433"/>
                    <a:pt x="2443339" y="48921"/>
                  </a:cubicBezTo>
                  <a:cubicBezTo>
                    <a:pt x="2447755" y="39408"/>
                    <a:pt x="2453531" y="31085"/>
                    <a:pt x="2460665" y="23951"/>
                  </a:cubicBezTo>
                  <a:cubicBezTo>
                    <a:pt x="2467799" y="16817"/>
                    <a:pt x="2476122" y="11211"/>
                    <a:pt x="2485634" y="7134"/>
                  </a:cubicBezTo>
                  <a:cubicBezTo>
                    <a:pt x="2495147" y="3058"/>
                    <a:pt x="2505338" y="1019"/>
                    <a:pt x="2516210" y="1019"/>
                  </a:cubicBezTo>
                  <a:close/>
                  <a:moveTo>
                    <a:pt x="1200036" y="0"/>
                  </a:moveTo>
                  <a:cubicBezTo>
                    <a:pt x="1221778" y="0"/>
                    <a:pt x="1240123" y="7803"/>
                    <a:pt x="1255071" y="23409"/>
                  </a:cubicBezTo>
                  <a:cubicBezTo>
                    <a:pt x="1270019" y="39016"/>
                    <a:pt x="1277493" y="57339"/>
                    <a:pt x="1277493" y="78381"/>
                  </a:cubicBezTo>
                  <a:lnTo>
                    <a:pt x="1277493" y="795976"/>
                  </a:lnTo>
                  <a:lnTo>
                    <a:pt x="1120540" y="796995"/>
                  </a:lnTo>
                  <a:lnTo>
                    <a:pt x="1120540" y="78381"/>
                  </a:lnTo>
                  <a:cubicBezTo>
                    <a:pt x="1120540" y="55980"/>
                    <a:pt x="1128354" y="37317"/>
                    <a:pt x="1143981" y="22390"/>
                  </a:cubicBezTo>
                  <a:cubicBezTo>
                    <a:pt x="1159609" y="7464"/>
                    <a:pt x="1178293" y="0"/>
                    <a:pt x="1200036"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534" name="Google Shape;534;p105"/>
            <p:cNvSpPr/>
            <p:nvPr/>
          </p:nvSpPr>
          <p:spPr>
            <a:xfrm>
              <a:off x="6299796" y="1981201"/>
              <a:ext cx="222242" cy="222240"/>
            </a:xfrm>
            <a:prstGeom prst="ellipse">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522"/>
                                        </p:tgtEl>
                                        <p:attrNameLst>
                                          <p:attrName>style.visibility</p:attrName>
                                        </p:attrNameLst>
                                      </p:cBhvr>
                                      <p:to>
                                        <p:strVal val="visible"/>
                                      </p:to>
                                    </p:set>
                                    <p:anim calcmode="lin" valueType="num">
                                      <p:cBhvr additive="base">
                                        <p:cTn dur="750"/>
                                        <p:tgtEl>
                                          <p:spTgt spid="52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23"/>
                                        </p:tgtEl>
                                        <p:attrNameLst>
                                          <p:attrName>style.visibility</p:attrName>
                                        </p:attrNameLst>
                                      </p:cBhvr>
                                      <p:to>
                                        <p:strVal val="visible"/>
                                      </p:to>
                                    </p:set>
                                    <p:anim calcmode="lin" valueType="num">
                                      <p:cBhvr additive="base">
                                        <p:cTn dur="1250"/>
                                        <p:tgtEl>
                                          <p:spTgt spid="52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_Title Slide">
  <p:cSld name="20_Title Slide">
    <p:spTree>
      <p:nvGrpSpPr>
        <p:cNvPr id="535" name="Shape 535"/>
        <p:cNvGrpSpPr/>
        <p:nvPr/>
      </p:nvGrpSpPr>
      <p:grpSpPr>
        <a:xfrm>
          <a:off x="0" y="0"/>
          <a:ext cx="0" cy="0"/>
          <a:chOff x="0" y="0"/>
          <a:chExt cx="0" cy="0"/>
        </a:xfrm>
      </p:grpSpPr>
      <p:sp>
        <p:nvSpPr>
          <p:cNvPr id="536" name="Google Shape;536;p106"/>
          <p:cNvSpPr/>
          <p:nvPr>
            <p:ph idx="2" type="pic"/>
          </p:nvPr>
        </p:nvSpPr>
        <p:spPr>
          <a:xfrm>
            <a:off x="1143001" y="859972"/>
            <a:ext cx="2394857" cy="2950028"/>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250"/>
                                  </p:stCondLst>
                                  <p:childTnLst>
                                    <p:set>
                                      <p:cBhvr>
                                        <p:cTn dur="1" fill="hold">
                                          <p:stCondLst>
                                            <p:cond delay="0"/>
                                          </p:stCondLst>
                                        </p:cTn>
                                        <p:tgtEl>
                                          <p:spTgt spid="536"/>
                                        </p:tgtEl>
                                        <p:attrNameLst>
                                          <p:attrName>style.visibility</p:attrName>
                                        </p:attrNameLst>
                                      </p:cBhvr>
                                      <p:to>
                                        <p:strVal val="visible"/>
                                      </p:to>
                                    </p:set>
                                    <p:anim calcmode="lin" valueType="num">
                                      <p:cBhvr additive="base">
                                        <p:cTn dur="750"/>
                                        <p:tgtEl>
                                          <p:spTgt spid="53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Title Slide">
  <p:cSld name="11_Title Slide">
    <p:spTree>
      <p:nvGrpSpPr>
        <p:cNvPr id="537" name="Shape 537"/>
        <p:cNvGrpSpPr/>
        <p:nvPr/>
      </p:nvGrpSpPr>
      <p:grpSpPr>
        <a:xfrm>
          <a:off x="0" y="0"/>
          <a:ext cx="0" cy="0"/>
          <a:chOff x="0" y="0"/>
          <a:chExt cx="0" cy="0"/>
        </a:xfrm>
      </p:grpSpPr>
      <p:sp>
        <p:nvSpPr>
          <p:cNvPr id="538" name="Google Shape;538;p107"/>
          <p:cNvSpPr/>
          <p:nvPr>
            <p:ph idx="2" type="pic"/>
          </p:nvPr>
        </p:nvSpPr>
        <p:spPr>
          <a:xfrm>
            <a:off x="5079240" y="1114425"/>
            <a:ext cx="2795470" cy="279547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500"/>
                                  </p:stCondLst>
                                  <p:childTnLst>
                                    <p:set>
                                      <p:cBhvr>
                                        <p:cTn dur="1" fill="hold">
                                          <p:stCondLst>
                                            <p:cond delay="0"/>
                                          </p:stCondLst>
                                        </p:cTn>
                                        <p:tgtEl>
                                          <p:spTgt spid="538"/>
                                        </p:tgtEl>
                                        <p:attrNameLst>
                                          <p:attrName>style.visibility</p:attrName>
                                        </p:attrNameLst>
                                      </p:cBhvr>
                                      <p:to>
                                        <p:strVal val="visible"/>
                                      </p:to>
                                    </p:set>
                                    <p:anim calcmode="lin" valueType="num">
                                      <p:cBhvr additive="base">
                                        <p:cTn dur="750"/>
                                        <p:tgtEl>
                                          <p:spTgt spid="53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Title Slide">
  <p:cSld name="21_Title Slide">
    <p:spTree>
      <p:nvGrpSpPr>
        <p:cNvPr id="539" name="Shape 539"/>
        <p:cNvGrpSpPr/>
        <p:nvPr/>
      </p:nvGrpSpPr>
      <p:grpSpPr>
        <a:xfrm>
          <a:off x="0" y="0"/>
          <a:ext cx="0" cy="0"/>
          <a:chOff x="0" y="0"/>
          <a:chExt cx="0" cy="0"/>
        </a:xfrm>
      </p:grpSpPr>
      <p:sp>
        <p:nvSpPr>
          <p:cNvPr id="540" name="Google Shape;540;p108"/>
          <p:cNvSpPr/>
          <p:nvPr>
            <p:ph idx="2" type="pic"/>
          </p:nvPr>
        </p:nvSpPr>
        <p:spPr>
          <a:xfrm>
            <a:off x="1274628" y="600691"/>
            <a:ext cx="2851058" cy="2851059"/>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500"/>
                                  </p:stCondLst>
                                  <p:childTnLst>
                                    <p:set>
                                      <p:cBhvr>
                                        <p:cTn dur="1" fill="hold">
                                          <p:stCondLst>
                                            <p:cond delay="0"/>
                                          </p:stCondLst>
                                        </p:cTn>
                                        <p:tgtEl>
                                          <p:spTgt spid="540"/>
                                        </p:tgtEl>
                                        <p:attrNameLst>
                                          <p:attrName>style.visibility</p:attrName>
                                        </p:attrNameLst>
                                      </p:cBhvr>
                                      <p:to>
                                        <p:strVal val="visible"/>
                                      </p:to>
                                    </p:set>
                                    <p:anim calcmode="lin" valueType="num">
                                      <p:cBhvr additive="base">
                                        <p:cTn dur="750"/>
                                        <p:tgtEl>
                                          <p:spTgt spid="54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8_Title Slide">
  <p:cSld name="38_Title Slide">
    <p:spTree>
      <p:nvGrpSpPr>
        <p:cNvPr id="541" name="Shape 541"/>
        <p:cNvGrpSpPr/>
        <p:nvPr/>
      </p:nvGrpSpPr>
      <p:grpSpPr>
        <a:xfrm>
          <a:off x="0" y="0"/>
          <a:ext cx="0" cy="0"/>
          <a:chOff x="0" y="0"/>
          <a:chExt cx="0" cy="0"/>
        </a:xfrm>
      </p:grpSpPr>
      <p:sp>
        <p:nvSpPr>
          <p:cNvPr id="542" name="Google Shape;542;p109"/>
          <p:cNvSpPr/>
          <p:nvPr>
            <p:ph idx="2" type="pic"/>
          </p:nvPr>
        </p:nvSpPr>
        <p:spPr>
          <a:xfrm>
            <a:off x="4247535" y="685800"/>
            <a:ext cx="4423041" cy="359492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500"/>
                                  </p:stCondLst>
                                  <p:childTnLst>
                                    <p:set>
                                      <p:cBhvr>
                                        <p:cTn dur="1" fill="hold">
                                          <p:stCondLst>
                                            <p:cond delay="0"/>
                                          </p:stCondLst>
                                        </p:cTn>
                                        <p:tgtEl>
                                          <p:spTgt spid="542"/>
                                        </p:tgtEl>
                                        <p:attrNameLst>
                                          <p:attrName>style.visibility</p:attrName>
                                        </p:attrNameLst>
                                      </p:cBhvr>
                                      <p:to>
                                        <p:strVal val="visible"/>
                                      </p:to>
                                    </p:set>
                                    <p:anim calcmode="lin" valueType="num">
                                      <p:cBhvr additive="base">
                                        <p:cTn dur="750"/>
                                        <p:tgtEl>
                                          <p:spTgt spid="54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Title Slide">
  <p:cSld name="12_Title Slide">
    <p:spTree>
      <p:nvGrpSpPr>
        <p:cNvPr id="543" name="Shape 543"/>
        <p:cNvGrpSpPr/>
        <p:nvPr/>
      </p:nvGrpSpPr>
      <p:grpSpPr>
        <a:xfrm>
          <a:off x="0" y="0"/>
          <a:ext cx="0" cy="0"/>
          <a:chOff x="0" y="0"/>
          <a:chExt cx="0" cy="0"/>
        </a:xfrm>
      </p:grpSpPr>
      <p:sp>
        <p:nvSpPr>
          <p:cNvPr id="544" name="Google Shape;544;p110"/>
          <p:cNvSpPr/>
          <p:nvPr>
            <p:ph idx="2" type="pic"/>
          </p:nvPr>
        </p:nvSpPr>
        <p:spPr>
          <a:xfrm>
            <a:off x="835127" y="1382661"/>
            <a:ext cx="1836174" cy="3063978"/>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545" name="Google Shape;545;p110"/>
          <p:cNvSpPr/>
          <p:nvPr>
            <p:ph idx="3" type="pic"/>
          </p:nvPr>
        </p:nvSpPr>
        <p:spPr>
          <a:xfrm>
            <a:off x="4636525" y="1382661"/>
            <a:ext cx="1836174" cy="3063978"/>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500"/>
                                  </p:stCondLst>
                                  <p:childTnLst>
                                    <p:set>
                                      <p:cBhvr>
                                        <p:cTn dur="1" fill="hold">
                                          <p:stCondLst>
                                            <p:cond delay="0"/>
                                          </p:stCondLst>
                                        </p:cTn>
                                        <p:tgtEl>
                                          <p:spTgt spid="544"/>
                                        </p:tgtEl>
                                        <p:attrNameLst>
                                          <p:attrName>style.visibility</p:attrName>
                                        </p:attrNameLst>
                                      </p:cBhvr>
                                      <p:to>
                                        <p:strVal val="visible"/>
                                      </p:to>
                                    </p:set>
                                    <p:anim calcmode="lin" valueType="num">
                                      <p:cBhvr additive="base">
                                        <p:cTn dur="750"/>
                                        <p:tgtEl>
                                          <p:spTgt spid="54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750"/>
                                  </p:stCondLst>
                                  <p:childTnLst>
                                    <p:set>
                                      <p:cBhvr>
                                        <p:cTn dur="1" fill="hold">
                                          <p:stCondLst>
                                            <p:cond delay="0"/>
                                          </p:stCondLst>
                                        </p:cTn>
                                        <p:tgtEl>
                                          <p:spTgt spid="545"/>
                                        </p:tgtEl>
                                        <p:attrNameLst>
                                          <p:attrName>style.visibility</p:attrName>
                                        </p:attrNameLst>
                                      </p:cBhvr>
                                      <p:to>
                                        <p:strVal val="visible"/>
                                      </p:to>
                                    </p:set>
                                    <p:anim calcmode="lin" valueType="num">
                                      <p:cBhvr additive="base">
                                        <p:cTn dur="750"/>
                                        <p:tgtEl>
                                          <p:spTgt spid="54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Title Slide">
  <p:cSld name="13_Title Slide">
    <p:spTree>
      <p:nvGrpSpPr>
        <p:cNvPr id="546" name="Shape 546"/>
        <p:cNvGrpSpPr/>
        <p:nvPr/>
      </p:nvGrpSpPr>
      <p:grpSpPr>
        <a:xfrm>
          <a:off x="0" y="0"/>
          <a:ext cx="0" cy="0"/>
          <a:chOff x="0" y="0"/>
          <a:chExt cx="0" cy="0"/>
        </a:xfrm>
      </p:grpSpPr>
      <p:sp>
        <p:nvSpPr>
          <p:cNvPr id="547" name="Google Shape;547;p111"/>
          <p:cNvSpPr/>
          <p:nvPr>
            <p:ph idx="2" type="pic"/>
          </p:nvPr>
        </p:nvSpPr>
        <p:spPr>
          <a:xfrm>
            <a:off x="859972" y="1338943"/>
            <a:ext cx="3655955" cy="1514785"/>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548" name="Google Shape;548;p111"/>
          <p:cNvSpPr/>
          <p:nvPr>
            <p:ph idx="3" type="pic"/>
          </p:nvPr>
        </p:nvSpPr>
        <p:spPr>
          <a:xfrm>
            <a:off x="4628073" y="1338943"/>
            <a:ext cx="3655955" cy="1514785"/>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549" name="Google Shape;549;p111"/>
          <p:cNvSpPr/>
          <p:nvPr>
            <p:ph idx="4" type="pic"/>
          </p:nvPr>
        </p:nvSpPr>
        <p:spPr>
          <a:xfrm>
            <a:off x="5345807" y="2937472"/>
            <a:ext cx="2938221" cy="1514785"/>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550" name="Google Shape;550;p111"/>
          <p:cNvSpPr/>
          <p:nvPr>
            <p:ph idx="5" type="pic"/>
          </p:nvPr>
        </p:nvSpPr>
        <p:spPr>
          <a:xfrm>
            <a:off x="3102889" y="2937472"/>
            <a:ext cx="2133394" cy="1514785"/>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551" name="Google Shape;551;p111"/>
          <p:cNvSpPr/>
          <p:nvPr>
            <p:ph idx="6" type="pic"/>
          </p:nvPr>
        </p:nvSpPr>
        <p:spPr>
          <a:xfrm>
            <a:off x="859972" y="2937472"/>
            <a:ext cx="2133394" cy="1514785"/>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500"/>
                                  </p:stCondLst>
                                  <p:childTnLst>
                                    <p:set>
                                      <p:cBhvr>
                                        <p:cTn dur="1" fill="hold">
                                          <p:stCondLst>
                                            <p:cond delay="0"/>
                                          </p:stCondLst>
                                        </p:cTn>
                                        <p:tgtEl>
                                          <p:spTgt spid="547"/>
                                        </p:tgtEl>
                                        <p:attrNameLst>
                                          <p:attrName>style.visibility</p:attrName>
                                        </p:attrNameLst>
                                      </p:cBhvr>
                                      <p:to>
                                        <p:strVal val="visible"/>
                                      </p:to>
                                    </p:set>
                                    <p:anim calcmode="lin" valueType="num">
                                      <p:cBhvr additive="base">
                                        <p:cTn dur="750"/>
                                        <p:tgtEl>
                                          <p:spTgt spid="54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750"/>
                                  </p:stCondLst>
                                  <p:childTnLst>
                                    <p:set>
                                      <p:cBhvr>
                                        <p:cTn dur="1" fill="hold">
                                          <p:stCondLst>
                                            <p:cond delay="0"/>
                                          </p:stCondLst>
                                        </p:cTn>
                                        <p:tgtEl>
                                          <p:spTgt spid="548"/>
                                        </p:tgtEl>
                                        <p:attrNameLst>
                                          <p:attrName>style.visibility</p:attrName>
                                        </p:attrNameLst>
                                      </p:cBhvr>
                                      <p:to>
                                        <p:strVal val="visible"/>
                                      </p:to>
                                    </p:set>
                                    <p:anim calcmode="lin" valueType="num">
                                      <p:cBhvr additive="base">
                                        <p:cTn dur="750"/>
                                        <p:tgtEl>
                                          <p:spTgt spid="54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1000"/>
                                  </p:stCondLst>
                                  <p:childTnLst>
                                    <p:set>
                                      <p:cBhvr>
                                        <p:cTn dur="1" fill="hold">
                                          <p:stCondLst>
                                            <p:cond delay="0"/>
                                          </p:stCondLst>
                                        </p:cTn>
                                        <p:tgtEl>
                                          <p:spTgt spid="549"/>
                                        </p:tgtEl>
                                        <p:attrNameLst>
                                          <p:attrName>style.visibility</p:attrName>
                                        </p:attrNameLst>
                                      </p:cBhvr>
                                      <p:to>
                                        <p:strVal val="visible"/>
                                      </p:to>
                                    </p:set>
                                    <p:anim calcmode="lin" valueType="num">
                                      <p:cBhvr additive="base">
                                        <p:cTn dur="750"/>
                                        <p:tgtEl>
                                          <p:spTgt spid="54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1250"/>
                                  </p:stCondLst>
                                  <p:childTnLst>
                                    <p:set>
                                      <p:cBhvr>
                                        <p:cTn dur="1" fill="hold">
                                          <p:stCondLst>
                                            <p:cond delay="0"/>
                                          </p:stCondLst>
                                        </p:cTn>
                                        <p:tgtEl>
                                          <p:spTgt spid="550"/>
                                        </p:tgtEl>
                                        <p:attrNameLst>
                                          <p:attrName>style.visibility</p:attrName>
                                        </p:attrNameLst>
                                      </p:cBhvr>
                                      <p:to>
                                        <p:strVal val="visible"/>
                                      </p:to>
                                    </p:set>
                                    <p:anim calcmode="lin" valueType="num">
                                      <p:cBhvr additive="base">
                                        <p:cTn dur="750"/>
                                        <p:tgtEl>
                                          <p:spTgt spid="55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1250"/>
                                  </p:stCondLst>
                                  <p:childTnLst>
                                    <p:set>
                                      <p:cBhvr>
                                        <p:cTn dur="1" fill="hold">
                                          <p:stCondLst>
                                            <p:cond delay="0"/>
                                          </p:stCondLst>
                                        </p:cTn>
                                        <p:tgtEl>
                                          <p:spTgt spid="551"/>
                                        </p:tgtEl>
                                        <p:attrNameLst>
                                          <p:attrName>style.visibility</p:attrName>
                                        </p:attrNameLst>
                                      </p:cBhvr>
                                      <p:to>
                                        <p:strVal val="visible"/>
                                      </p:to>
                                    </p:set>
                                    <p:anim calcmode="lin" valueType="num">
                                      <p:cBhvr additive="base">
                                        <p:cTn dur="1000"/>
                                        <p:tgtEl>
                                          <p:spTgt spid="55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Title Slide">
  <p:cSld name="15_Title Slide">
    <p:spTree>
      <p:nvGrpSpPr>
        <p:cNvPr id="552" name="Shape 552"/>
        <p:cNvGrpSpPr/>
        <p:nvPr/>
      </p:nvGrpSpPr>
      <p:grpSpPr>
        <a:xfrm>
          <a:off x="0" y="0"/>
          <a:ext cx="0" cy="0"/>
          <a:chOff x="0" y="0"/>
          <a:chExt cx="0" cy="0"/>
        </a:xfrm>
      </p:grpSpPr>
      <p:sp>
        <p:nvSpPr>
          <p:cNvPr id="553" name="Google Shape;553;p112"/>
          <p:cNvSpPr/>
          <p:nvPr>
            <p:ph idx="2" type="pic"/>
          </p:nvPr>
        </p:nvSpPr>
        <p:spPr>
          <a:xfrm>
            <a:off x="2997609" y="0"/>
            <a:ext cx="6146391" cy="3384754"/>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500"/>
                                  </p:stCondLst>
                                  <p:childTnLst>
                                    <p:set>
                                      <p:cBhvr>
                                        <p:cTn dur="1" fill="hold">
                                          <p:stCondLst>
                                            <p:cond delay="0"/>
                                          </p:stCondLst>
                                        </p:cTn>
                                        <p:tgtEl>
                                          <p:spTgt spid="553"/>
                                        </p:tgtEl>
                                        <p:attrNameLst>
                                          <p:attrName>style.visibility</p:attrName>
                                        </p:attrNameLst>
                                      </p:cBhvr>
                                      <p:to>
                                        <p:strVal val="visible"/>
                                      </p:to>
                                    </p:set>
                                    <p:anim calcmode="lin" valueType="num">
                                      <p:cBhvr additive="base">
                                        <p:cTn dur="750"/>
                                        <p:tgtEl>
                                          <p:spTgt spid="55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Title Slide">
  <p:cSld name="16_Title Slide">
    <p:spTree>
      <p:nvGrpSpPr>
        <p:cNvPr id="554" name="Shape 554"/>
        <p:cNvGrpSpPr/>
        <p:nvPr/>
      </p:nvGrpSpPr>
      <p:grpSpPr>
        <a:xfrm>
          <a:off x="0" y="0"/>
          <a:ext cx="0" cy="0"/>
          <a:chOff x="0" y="0"/>
          <a:chExt cx="0" cy="0"/>
        </a:xfrm>
      </p:grpSpPr>
      <p:sp>
        <p:nvSpPr>
          <p:cNvPr id="555" name="Google Shape;555;p113"/>
          <p:cNvSpPr/>
          <p:nvPr>
            <p:ph idx="2" type="pic"/>
          </p:nvPr>
        </p:nvSpPr>
        <p:spPr>
          <a:xfrm>
            <a:off x="0" y="664446"/>
            <a:ext cx="9144000" cy="2631818"/>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555"/>
                                        </p:tgtEl>
                                        <p:attrNameLst>
                                          <p:attrName>style.visibility</p:attrName>
                                        </p:attrNameLst>
                                      </p:cBhvr>
                                      <p:to>
                                        <p:strVal val="visible"/>
                                      </p:to>
                                    </p:set>
                                    <p:anim calcmode="lin" valueType="num">
                                      <p:cBhvr additive="base">
                                        <p:cTn dur="750"/>
                                        <p:tgtEl>
                                          <p:spTgt spid="55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8_Title Slide" showMasterSp="0">
  <p:cSld name="18_Title Slide">
    <p:bg>
      <p:bgPr>
        <a:solidFill>
          <a:srgbClr val="0E0F30"/>
        </a:solidFill>
      </p:bgPr>
    </p:bg>
    <p:spTree>
      <p:nvGrpSpPr>
        <p:cNvPr id="556" name="Shape 556"/>
        <p:cNvGrpSpPr/>
        <p:nvPr/>
      </p:nvGrpSpPr>
      <p:grpSpPr>
        <a:xfrm>
          <a:off x="0" y="0"/>
          <a:ext cx="0" cy="0"/>
          <a:chOff x="0" y="0"/>
          <a:chExt cx="0" cy="0"/>
        </a:xfrm>
      </p:grpSpPr>
      <p:grpSp>
        <p:nvGrpSpPr>
          <p:cNvPr id="557" name="Google Shape;557;p114"/>
          <p:cNvGrpSpPr/>
          <p:nvPr/>
        </p:nvGrpSpPr>
        <p:grpSpPr>
          <a:xfrm>
            <a:off x="8393561" y="4452935"/>
            <a:ext cx="564697" cy="564697"/>
            <a:chOff x="11160804" y="5906634"/>
            <a:chExt cx="814163" cy="814163"/>
          </a:xfrm>
        </p:grpSpPr>
        <p:sp>
          <p:nvSpPr>
            <p:cNvPr id="558" name="Google Shape;558;p114"/>
            <p:cNvSpPr/>
            <p:nvPr/>
          </p:nvSpPr>
          <p:spPr>
            <a:xfrm>
              <a:off x="11160804" y="5906634"/>
              <a:ext cx="814163" cy="814163"/>
            </a:xfrm>
            <a:custGeom>
              <a:rect b="b" l="l" r="r" t="t"/>
              <a:pathLst>
                <a:path extrusionOk="0" h="1539686" w="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chemeClr val="accent4">
                <a:alpha val="2196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559" name="Google Shape;559;p114"/>
            <p:cNvSpPr/>
            <p:nvPr/>
          </p:nvSpPr>
          <p:spPr>
            <a:xfrm>
              <a:off x="11335656" y="6081486"/>
              <a:ext cx="464458" cy="464458"/>
            </a:xfrm>
            <a:prstGeom prst="ellipse">
              <a:avLst/>
            </a:prstGeom>
            <a:gradFill>
              <a:gsLst>
                <a:gs pos="0">
                  <a:schemeClr val="accent1"/>
                </a:gs>
                <a:gs pos="89000">
                  <a:schemeClr val="accent4"/>
                </a:gs>
                <a:gs pos="100000">
                  <a:schemeClr val="accent4"/>
                </a:gs>
              </a:gsLst>
              <a:path path="circle">
                <a:fillToRect b="100%" r="100%"/>
              </a:path>
              <a:tileRect l="-100%" t="-100%"/>
            </a:gradFill>
            <a:ln>
              <a:noFill/>
            </a:ln>
            <a:effectLst>
              <a:outerShdw blurRad="749300" sx="83000" rotWithShape="0" algn="tl" dir="2700000" dist="266700" sy="83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
        <p:nvSpPr>
          <p:cNvPr id="560" name="Google Shape;560;p114"/>
          <p:cNvSpPr txBox="1"/>
          <p:nvPr/>
        </p:nvSpPr>
        <p:spPr>
          <a:xfrm>
            <a:off x="8445948" y="4631410"/>
            <a:ext cx="459923" cy="20774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fld id="{00000000-1234-1234-1234-123412341234}" type="slidenum">
              <a:rPr i="0" lang="en" sz="900">
                <a:solidFill>
                  <a:schemeClr val="lt1"/>
                </a:solidFill>
                <a:latin typeface="Quattrocento Sans"/>
                <a:ea typeface="Quattrocento Sans"/>
                <a:cs typeface="Quattrocento Sans"/>
                <a:sym typeface="Quattrocento Sans"/>
              </a:rPr>
              <a:t>‹#›</a:t>
            </a:fld>
            <a:endParaRPr i="0" sz="900">
              <a:solidFill>
                <a:schemeClr val="lt1"/>
              </a:solidFill>
              <a:latin typeface="Quattrocento Sans"/>
              <a:ea typeface="Quattrocento Sans"/>
              <a:cs typeface="Quattrocento Sans"/>
              <a:sym typeface="Quattrocento Sans"/>
            </a:endParaRPr>
          </a:p>
        </p:txBody>
      </p:sp>
      <p:sp>
        <p:nvSpPr>
          <p:cNvPr id="561" name="Google Shape;561;p114"/>
          <p:cNvSpPr txBox="1"/>
          <p:nvPr/>
        </p:nvSpPr>
        <p:spPr>
          <a:xfrm>
            <a:off x="6492404" y="4721919"/>
            <a:ext cx="1779879" cy="196207"/>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 sz="800">
                <a:solidFill>
                  <a:srgbClr val="BFBFBF"/>
                </a:solidFill>
                <a:latin typeface="Quattrocento Sans"/>
                <a:ea typeface="Quattrocento Sans"/>
                <a:cs typeface="Quattrocento Sans"/>
                <a:sym typeface="Quattrocento Sans"/>
              </a:rPr>
              <a:t>www.yourwebsite.com</a:t>
            </a:r>
            <a:endParaRPr sz="1100"/>
          </a:p>
        </p:txBody>
      </p:sp>
      <p:sp>
        <p:nvSpPr>
          <p:cNvPr id="562" name="Google Shape;562;p114"/>
          <p:cNvSpPr txBox="1"/>
          <p:nvPr/>
        </p:nvSpPr>
        <p:spPr>
          <a:xfrm>
            <a:off x="380265" y="4721919"/>
            <a:ext cx="1577585" cy="19620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800">
                <a:solidFill>
                  <a:srgbClr val="BFBFBF"/>
                </a:solidFill>
                <a:latin typeface="Quattrocento Sans"/>
                <a:ea typeface="Quattrocento Sans"/>
                <a:cs typeface="Quattrocento Sans"/>
                <a:sym typeface="Quattrocento Sans"/>
              </a:rPr>
              <a:t>2018 ©Splash!</a:t>
            </a:r>
            <a:endParaRPr sz="1100"/>
          </a:p>
        </p:txBody>
      </p:sp>
      <p:sp>
        <p:nvSpPr>
          <p:cNvPr id="563" name="Google Shape;563;p114"/>
          <p:cNvSpPr/>
          <p:nvPr/>
        </p:nvSpPr>
        <p:spPr>
          <a:xfrm>
            <a:off x="1654585" y="4766430"/>
            <a:ext cx="4745117" cy="107185"/>
          </a:xfrm>
          <a:prstGeom prst="roundRect">
            <a:avLst>
              <a:gd fmla="val 50000" name="adj"/>
            </a:avLst>
          </a:prstGeom>
          <a:solidFill>
            <a:srgbClr val="0E0F3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564" name="Google Shape;564;p114"/>
          <p:cNvGrpSpPr/>
          <p:nvPr/>
        </p:nvGrpSpPr>
        <p:grpSpPr>
          <a:xfrm>
            <a:off x="380265" y="277280"/>
            <a:ext cx="654057" cy="263482"/>
            <a:chOff x="2437417" y="1269591"/>
            <a:chExt cx="4084621" cy="1645458"/>
          </a:xfrm>
        </p:grpSpPr>
        <p:sp>
          <p:nvSpPr>
            <p:cNvPr id="565" name="Google Shape;565;p114"/>
            <p:cNvSpPr/>
            <p:nvPr/>
          </p:nvSpPr>
          <p:spPr>
            <a:xfrm>
              <a:off x="2437417" y="1269591"/>
              <a:ext cx="4047942" cy="1645458"/>
            </a:xfrm>
            <a:custGeom>
              <a:rect b="b" l="l" r="r" t="t"/>
              <a:pathLst>
                <a:path extrusionOk="0" h="1645458" w="4047942">
                  <a:moveTo>
                    <a:pt x="274248" y="0"/>
                  </a:moveTo>
                  <a:lnTo>
                    <a:pt x="3773694" y="0"/>
                  </a:lnTo>
                  <a:cubicBezTo>
                    <a:pt x="3925157" y="0"/>
                    <a:pt x="4047942" y="122785"/>
                    <a:pt x="4047942" y="274248"/>
                  </a:cubicBezTo>
                  <a:lnTo>
                    <a:pt x="4047942" y="642573"/>
                  </a:lnTo>
                  <a:lnTo>
                    <a:pt x="4013899" y="632005"/>
                  </a:lnTo>
                  <a:cubicBezTo>
                    <a:pt x="4001226" y="629412"/>
                    <a:pt x="3988104" y="628050"/>
                    <a:pt x="3974664" y="628050"/>
                  </a:cubicBezTo>
                  <a:cubicBezTo>
                    <a:pt x="3961224" y="628050"/>
                    <a:pt x="3948103" y="629412"/>
                    <a:pt x="3935429" y="632005"/>
                  </a:cubicBezTo>
                  <a:lnTo>
                    <a:pt x="3904390" y="641640"/>
                  </a:lnTo>
                  <a:lnTo>
                    <a:pt x="3904390" y="295678"/>
                  </a:lnTo>
                  <a:cubicBezTo>
                    <a:pt x="3904390" y="208003"/>
                    <a:pt x="3833316" y="136929"/>
                    <a:pt x="3745641" y="136929"/>
                  </a:cubicBezTo>
                  <a:lnTo>
                    <a:pt x="302300" y="136929"/>
                  </a:lnTo>
                  <a:cubicBezTo>
                    <a:pt x="214625" y="136929"/>
                    <a:pt x="143551" y="208003"/>
                    <a:pt x="143551" y="295678"/>
                  </a:cubicBezTo>
                  <a:lnTo>
                    <a:pt x="143551" y="1349780"/>
                  </a:lnTo>
                  <a:cubicBezTo>
                    <a:pt x="143551" y="1437455"/>
                    <a:pt x="214625" y="1508529"/>
                    <a:pt x="302300" y="1508529"/>
                  </a:cubicBezTo>
                  <a:lnTo>
                    <a:pt x="3745641" y="1508529"/>
                  </a:lnTo>
                  <a:cubicBezTo>
                    <a:pt x="3833316" y="1508529"/>
                    <a:pt x="3904390" y="1437455"/>
                    <a:pt x="3904390" y="1349780"/>
                  </a:cubicBezTo>
                  <a:lnTo>
                    <a:pt x="3904390" y="1003820"/>
                  </a:lnTo>
                  <a:lnTo>
                    <a:pt x="3935429" y="1013455"/>
                  </a:lnTo>
                  <a:cubicBezTo>
                    <a:pt x="3948103" y="1016048"/>
                    <a:pt x="3961224" y="1017410"/>
                    <a:pt x="3974664" y="1017410"/>
                  </a:cubicBezTo>
                  <a:cubicBezTo>
                    <a:pt x="3988104" y="1017410"/>
                    <a:pt x="4001226" y="1016048"/>
                    <a:pt x="4013899" y="1013455"/>
                  </a:cubicBezTo>
                  <a:lnTo>
                    <a:pt x="4047942" y="1002887"/>
                  </a:lnTo>
                  <a:lnTo>
                    <a:pt x="4047942" y="1371210"/>
                  </a:lnTo>
                  <a:cubicBezTo>
                    <a:pt x="4047942" y="1522673"/>
                    <a:pt x="3925157" y="1645458"/>
                    <a:pt x="3773694" y="1645458"/>
                  </a:cubicBezTo>
                  <a:lnTo>
                    <a:pt x="274248" y="1645458"/>
                  </a:lnTo>
                  <a:cubicBezTo>
                    <a:pt x="122785" y="1645458"/>
                    <a:pt x="0" y="1522673"/>
                    <a:pt x="0" y="1371210"/>
                  </a:cubicBezTo>
                  <a:lnTo>
                    <a:pt x="0" y="274248"/>
                  </a:lnTo>
                  <a:cubicBezTo>
                    <a:pt x="0" y="122785"/>
                    <a:pt x="122785" y="0"/>
                    <a:pt x="274248"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566" name="Google Shape;566;p114"/>
            <p:cNvSpPr/>
            <p:nvPr/>
          </p:nvSpPr>
          <p:spPr>
            <a:xfrm>
              <a:off x="2879176" y="1577127"/>
              <a:ext cx="3164424" cy="1030386"/>
            </a:xfrm>
            <a:custGeom>
              <a:rect b="b" l="l" r="r" t="t"/>
              <a:pathLst>
                <a:path extrusionOk="0" h="1030386" w="3164424">
                  <a:moveTo>
                    <a:pt x="3073718" y="635965"/>
                  </a:moveTo>
                  <a:cubicBezTo>
                    <a:pt x="3098857" y="635965"/>
                    <a:pt x="3120260" y="644459"/>
                    <a:pt x="3137926" y="661445"/>
                  </a:cubicBezTo>
                  <a:cubicBezTo>
                    <a:pt x="3155591" y="678431"/>
                    <a:pt x="3164424" y="699494"/>
                    <a:pt x="3164424" y="724634"/>
                  </a:cubicBezTo>
                  <a:cubicBezTo>
                    <a:pt x="3164424" y="749094"/>
                    <a:pt x="3155761" y="769987"/>
                    <a:pt x="3138435" y="787313"/>
                  </a:cubicBezTo>
                  <a:cubicBezTo>
                    <a:pt x="3121109" y="804639"/>
                    <a:pt x="3100216" y="813302"/>
                    <a:pt x="3075756" y="813302"/>
                  </a:cubicBezTo>
                  <a:cubicBezTo>
                    <a:pt x="3051296" y="813302"/>
                    <a:pt x="3030233" y="804809"/>
                    <a:pt x="3012567" y="787823"/>
                  </a:cubicBezTo>
                  <a:cubicBezTo>
                    <a:pt x="2994901" y="770836"/>
                    <a:pt x="2986069" y="750113"/>
                    <a:pt x="2986069" y="725653"/>
                  </a:cubicBezTo>
                  <a:cubicBezTo>
                    <a:pt x="2986069" y="701193"/>
                    <a:pt x="2994561" y="680130"/>
                    <a:pt x="3011548" y="662464"/>
                  </a:cubicBezTo>
                  <a:cubicBezTo>
                    <a:pt x="3028534" y="644798"/>
                    <a:pt x="3049258" y="635965"/>
                    <a:pt x="3073718" y="635965"/>
                  </a:cubicBezTo>
                  <a:close/>
                  <a:moveTo>
                    <a:pt x="769106" y="380153"/>
                  </a:moveTo>
                  <a:cubicBezTo>
                    <a:pt x="749402" y="380153"/>
                    <a:pt x="732415" y="384059"/>
                    <a:pt x="718147" y="391873"/>
                  </a:cubicBezTo>
                  <a:cubicBezTo>
                    <a:pt x="703879" y="399687"/>
                    <a:pt x="692158" y="409879"/>
                    <a:pt x="682985" y="422448"/>
                  </a:cubicBezTo>
                  <a:cubicBezTo>
                    <a:pt x="673813" y="435018"/>
                    <a:pt x="666849" y="449626"/>
                    <a:pt x="662092" y="466273"/>
                  </a:cubicBezTo>
                  <a:cubicBezTo>
                    <a:pt x="657336" y="482919"/>
                    <a:pt x="654958" y="499736"/>
                    <a:pt x="654958" y="516722"/>
                  </a:cubicBezTo>
                  <a:cubicBezTo>
                    <a:pt x="654958" y="535067"/>
                    <a:pt x="656827" y="553242"/>
                    <a:pt x="660564" y="571248"/>
                  </a:cubicBezTo>
                  <a:cubicBezTo>
                    <a:pt x="664300" y="589253"/>
                    <a:pt x="670416" y="605390"/>
                    <a:pt x="678909" y="619659"/>
                  </a:cubicBezTo>
                  <a:cubicBezTo>
                    <a:pt x="687402" y="633927"/>
                    <a:pt x="698783" y="645648"/>
                    <a:pt x="713051" y="654820"/>
                  </a:cubicBezTo>
                  <a:cubicBezTo>
                    <a:pt x="727320" y="663993"/>
                    <a:pt x="745325" y="668579"/>
                    <a:pt x="767067" y="668579"/>
                  </a:cubicBezTo>
                  <a:cubicBezTo>
                    <a:pt x="786092" y="668579"/>
                    <a:pt x="802908" y="664333"/>
                    <a:pt x="817517" y="655839"/>
                  </a:cubicBezTo>
                  <a:cubicBezTo>
                    <a:pt x="832125" y="647346"/>
                    <a:pt x="844185" y="636305"/>
                    <a:pt x="853697" y="622716"/>
                  </a:cubicBezTo>
                  <a:cubicBezTo>
                    <a:pt x="863210" y="609127"/>
                    <a:pt x="870344" y="593840"/>
                    <a:pt x="875100" y="576853"/>
                  </a:cubicBezTo>
                  <a:cubicBezTo>
                    <a:pt x="879856" y="559867"/>
                    <a:pt x="882234" y="542881"/>
                    <a:pt x="882234" y="525895"/>
                  </a:cubicBezTo>
                  <a:cubicBezTo>
                    <a:pt x="882234" y="508908"/>
                    <a:pt x="880026" y="491582"/>
                    <a:pt x="875609" y="473917"/>
                  </a:cubicBezTo>
                  <a:cubicBezTo>
                    <a:pt x="871193" y="456251"/>
                    <a:pt x="864399" y="440624"/>
                    <a:pt x="855226" y="427035"/>
                  </a:cubicBezTo>
                  <a:cubicBezTo>
                    <a:pt x="846053" y="413446"/>
                    <a:pt x="834333" y="402235"/>
                    <a:pt x="820064" y="393402"/>
                  </a:cubicBezTo>
                  <a:cubicBezTo>
                    <a:pt x="805796" y="384569"/>
                    <a:pt x="788810" y="380153"/>
                    <a:pt x="769106" y="380153"/>
                  </a:cubicBezTo>
                  <a:close/>
                  <a:moveTo>
                    <a:pt x="1609344" y="377095"/>
                  </a:moveTo>
                  <a:cubicBezTo>
                    <a:pt x="1588961" y="377095"/>
                    <a:pt x="1571465" y="381511"/>
                    <a:pt x="1556857" y="390344"/>
                  </a:cubicBezTo>
                  <a:cubicBezTo>
                    <a:pt x="1542248" y="399177"/>
                    <a:pt x="1530188" y="410728"/>
                    <a:pt x="1520676" y="424996"/>
                  </a:cubicBezTo>
                  <a:cubicBezTo>
                    <a:pt x="1511164" y="439265"/>
                    <a:pt x="1504199" y="455232"/>
                    <a:pt x="1499783" y="472898"/>
                  </a:cubicBezTo>
                  <a:cubicBezTo>
                    <a:pt x="1495366" y="490563"/>
                    <a:pt x="1493158" y="507889"/>
                    <a:pt x="1493158" y="524875"/>
                  </a:cubicBezTo>
                  <a:cubicBezTo>
                    <a:pt x="1493158" y="542541"/>
                    <a:pt x="1495366" y="560207"/>
                    <a:pt x="1499783" y="577873"/>
                  </a:cubicBezTo>
                  <a:cubicBezTo>
                    <a:pt x="1504199" y="595538"/>
                    <a:pt x="1510994" y="611505"/>
                    <a:pt x="1520166" y="625774"/>
                  </a:cubicBezTo>
                  <a:cubicBezTo>
                    <a:pt x="1529339" y="640042"/>
                    <a:pt x="1541059" y="651593"/>
                    <a:pt x="1555328" y="660426"/>
                  </a:cubicBezTo>
                  <a:cubicBezTo>
                    <a:pt x="1569596" y="669259"/>
                    <a:pt x="1586922" y="673675"/>
                    <a:pt x="1607306" y="673675"/>
                  </a:cubicBezTo>
                  <a:cubicBezTo>
                    <a:pt x="1628369" y="673675"/>
                    <a:pt x="1646204" y="669089"/>
                    <a:pt x="1660812" y="659916"/>
                  </a:cubicBezTo>
                  <a:cubicBezTo>
                    <a:pt x="1675421" y="650744"/>
                    <a:pt x="1687311" y="638853"/>
                    <a:pt x="1696483" y="624245"/>
                  </a:cubicBezTo>
                  <a:cubicBezTo>
                    <a:pt x="1705656" y="609637"/>
                    <a:pt x="1712111" y="593330"/>
                    <a:pt x="1715848" y="575325"/>
                  </a:cubicBezTo>
                  <a:cubicBezTo>
                    <a:pt x="1719585" y="557319"/>
                    <a:pt x="1721453" y="539144"/>
                    <a:pt x="1721453" y="520799"/>
                  </a:cubicBezTo>
                  <a:cubicBezTo>
                    <a:pt x="1721453" y="503133"/>
                    <a:pt x="1719415" y="485807"/>
                    <a:pt x="1715338" y="468821"/>
                  </a:cubicBezTo>
                  <a:cubicBezTo>
                    <a:pt x="1711261" y="451835"/>
                    <a:pt x="1704807" y="436547"/>
                    <a:pt x="1695974" y="422958"/>
                  </a:cubicBezTo>
                  <a:cubicBezTo>
                    <a:pt x="1687141" y="409369"/>
                    <a:pt x="1675590" y="398328"/>
                    <a:pt x="1661322" y="389835"/>
                  </a:cubicBezTo>
                  <a:cubicBezTo>
                    <a:pt x="1647053" y="381342"/>
                    <a:pt x="1629728" y="377095"/>
                    <a:pt x="1609344" y="377095"/>
                  </a:cubicBezTo>
                  <a:close/>
                  <a:moveTo>
                    <a:pt x="1800439" y="249826"/>
                  </a:moveTo>
                  <a:cubicBezTo>
                    <a:pt x="1806215" y="249741"/>
                    <a:pt x="1811820" y="250038"/>
                    <a:pt x="1817256" y="250717"/>
                  </a:cubicBezTo>
                  <a:cubicBezTo>
                    <a:pt x="1835601" y="252076"/>
                    <a:pt x="1849360" y="259210"/>
                    <a:pt x="1858532" y="272120"/>
                  </a:cubicBezTo>
                  <a:cubicBezTo>
                    <a:pt x="1867705" y="285030"/>
                    <a:pt x="1872291" y="300317"/>
                    <a:pt x="1872291" y="317983"/>
                  </a:cubicBezTo>
                  <a:lnTo>
                    <a:pt x="1872291" y="799034"/>
                  </a:lnTo>
                  <a:lnTo>
                    <a:pt x="1730626" y="799034"/>
                  </a:lnTo>
                  <a:cubicBezTo>
                    <a:pt x="1730626" y="794957"/>
                    <a:pt x="1730456" y="789181"/>
                    <a:pt x="1730116" y="781708"/>
                  </a:cubicBezTo>
                  <a:cubicBezTo>
                    <a:pt x="1729776" y="774234"/>
                    <a:pt x="1729607" y="766760"/>
                    <a:pt x="1729607" y="759286"/>
                  </a:cubicBezTo>
                  <a:cubicBezTo>
                    <a:pt x="1729607" y="751812"/>
                    <a:pt x="1729776" y="745187"/>
                    <a:pt x="1730116" y="739412"/>
                  </a:cubicBezTo>
                  <a:cubicBezTo>
                    <a:pt x="1730456" y="733636"/>
                    <a:pt x="1730626" y="730749"/>
                    <a:pt x="1730626" y="730749"/>
                  </a:cubicBezTo>
                  <a:cubicBezTo>
                    <a:pt x="1714998" y="756568"/>
                    <a:pt x="1694955" y="775592"/>
                    <a:pt x="1670495" y="787823"/>
                  </a:cubicBezTo>
                  <a:cubicBezTo>
                    <a:pt x="1646034" y="800053"/>
                    <a:pt x="1619196" y="806168"/>
                    <a:pt x="1589980" y="806168"/>
                  </a:cubicBezTo>
                  <a:cubicBezTo>
                    <a:pt x="1551251" y="806168"/>
                    <a:pt x="1516090" y="798524"/>
                    <a:pt x="1484495" y="783236"/>
                  </a:cubicBezTo>
                  <a:cubicBezTo>
                    <a:pt x="1452901" y="767949"/>
                    <a:pt x="1426062" y="747395"/>
                    <a:pt x="1403980" y="721576"/>
                  </a:cubicBezTo>
                  <a:cubicBezTo>
                    <a:pt x="1381898" y="695757"/>
                    <a:pt x="1364912" y="666031"/>
                    <a:pt x="1353022" y="632398"/>
                  </a:cubicBezTo>
                  <a:cubicBezTo>
                    <a:pt x="1341131" y="598766"/>
                    <a:pt x="1335186" y="563264"/>
                    <a:pt x="1335186" y="525895"/>
                  </a:cubicBezTo>
                  <a:cubicBezTo>
                    <a:pt x="1335186" y="497358"/>
                    <a:pt x="1339093" y="469161"/>
                    <a:pt x="1346907" y="441303"/>
                  </a:cubicBezTo>
                  <a:cubicBezTo>
                    <a:pt x="1354720" y="413446"/>
                    <a:pt x="1365931" y="388136"/>
                    <a:pt x="1380539" y="365375"/>
                  </a:cubicBezTo>
                  <a:cubicBezTo>
                    <a:pt x="1395147" y="342613"/>
                    <a:pt x="1412983" y="322909"/>
                    <a:pt x="1434046" y="306262"/>
                  </a:cubicBezTo>
                  <a:cubicBezTo>
                    <a:pt x="1455109" y="289616"/>
                    <a:pt x="1479229" y="277556"/>
                    <a:pt x="1506407" y="270082"/>
                  </a:cubicBezTo>
                  <a:cubicBezTo>
                    <a:pt x="1530868" y="263967"/>
                    <a:pt x="1555498" y="262438"/>
                    <a:pt x="1580298" y="265495"/>
                  </a:cubicBezTo>
                  <a:cubicBezTo>
                    <a:pt x="1605097" y="268553"/>
                    <a:pt x="1627180" y="273139"/>
                    <a:pt x="1646544" y="279254"/>
                  </a:cubicBezTo>
                  <a:cubicBezTo>
                    <a:pt x="1665908" y="285369"/>
                    <a:pt x="1681705" y="291654"/>
                    <a:pt x="1693936" y="298109"/>
                  </a:cubicBezTo>
                  <a:cubicBezTo>
                    <a:pt x="1706166" y="304564"/>
                    <a:pt x="1712281" y="307791"/>
                    <a:pt x="1712281" y="307791"/>
                  </a:cubicBezTo>
                  <a:cubicBezTo>
                    <a:pt x="1712281" y="307791"/>
                    <a:pt x="1714149" y="303035"/>
                    <a:pt x="1717886" y="293523"/>
                  </a:cubicBezTo>
                  <a:cubicBezTo>
                    <a:pt x="1721623" y="284010"/>
                    <a:pt x="1730286" y="275178"/>
                    <a:pt x="1743875" y="267024"/>
                  </a:cubicBezTo>
                  <a:cubicBezTo>
                    <a:pt x="1757464" y="258191"/>
                    <a:pt x="1770374" y="252926"/>
                    <a:pt x="1782604" y="251227"/>
                  </a:cubicBezTo>
                  <a:cubicBezTo>
                    <a:pt x="1788719" y="250378"/>
                    <a:pt x="1794664" y="249911"/>
                    <a:pt x="1800439" y="249826"/>
                  </a:cubicBezTo>
                  <a:close/>
                  <a:moveTo>
                    <a:pt x="579539" y="241545"/>
                  </a:moveTo>
                  <a:cubicBezTo>
                    <a:pt x="601961" y="241545"/>
                    <a:pt x="617758" y="249358"/>
                    <a:pt x="626931" y="264986"/>
                  </a:cubicBezTo>
                  <a:cubicBezTo>
                    <a:pt x="636103" y="280613"/>
                    <a:pt x="641709" y="297599"/>
                    <a:pt x="643747" y="315945"/>
                  </a:cubicBezTo>
                  <a:cubicBezTo>
                    <a:pt x="661413" y="292164"/>
                    <a:pt x="683155" y="274158"/>
                    <a:pt x="708974" y="261928"/>
                  </a:cubicBezTo>
                  <a:cubicBezTo>
                    <a:pt x="734794" y="249698"/>
                    <a:pt x="762311" y="243583"/>
                    <a:pt x="791528" y="243583"/>
                  </a:cubicBezTo>
                  <a:cubicBezTo>
                    <a:pt x="829577" y="243583"/>
                    <a:pt x="863889" y="251737"/>
                    <a:pt x="894464" y="268043"/>
                  </a:cubicBezTo>
                  <a:cubicBezTo>
                    <a:pt x="925039" y="284350"/>
                    <a:pt x="951028" y="305923"/>
                    <a:pt x="972431" y="332761"/>
                  </a:cubicBezTo>
                  <a:cubicBezTo>
                    <a:pt x="993834" y="359599"/>
                    <a:pt x="1010310" y="390005"/>
                    <a:pt x="1021861" y="423977"/>
                  </a:cubicBezTo>
                  <a:cubicBezTo>
                    <a:pt x="1033412" y="457950"/>
                    <a:pt x="1039187" y="492602"/>
                    <a:pt x="1039187" y="527933"/>
                  </a:cubicBezTo>
                  <a:cubicBezTo>
                    <a:pt x="1039187" y="564623"/>
                    <a:pt x="1033242" y="599785"/>
                    <a:pt x="1021351" y="633418"/>
                  </a:cubicBezTo>
                  <a:cubicBezTo>
                    <a:pt x="1009461" y="667050"/>
                    <a:pt x="992645" y="696776"/>
                    <a:pt x="970902" y="722595"/>
                  </a:cubicBezTo>
                  <a:cubicBezTo>
                    <a:pt x="949160" y="748415"/>
                    <a:pt x="922661" y="769138"/>
                    <a:pt x="891407" y="784765"/>
                  </a:cubicBezTo>
                  <a:cubicBezTo>
                    <a:pt x="860152" y="800392"/>
                    <a:pt x="825160" y="808206"/>
                    <a:pt x="786432" y="808206"/>
                  </a:cubicBezTo>
                  <a:cubicBezTo>
                    <a:pt x="736152" y="808206"/>
                    <a:pt x="693687" y="790880"/>
                    <a:pt x="659035" y="756228"/>
                  </a:cubicBezTo>
                  <a:lnTo>
                    <a:pt x="659035" y="1030386"/>
                  </a:lnTo>
                  <a:lnTo>
                    <a:pt x="503101" y="1030386"/>
                  </a:lnTo>
                  <a:lnTo>
                    <a:pt x="503101" y="322060"/>
                  </a:lnTo>
                  <a:cubicBezTo>
                    <a:pt x="503101" y="298279"/>
                    <a:pt x="509896" y="278915"/>
                    <a:pt x="523485" y="263967"/>
                  </a:cubicBezTo>
                  <a:cubicBezTo>
                    <a:pt x="537074" y="249019"/>
                    <a:pt x="555758" y="241545"/>
                    <a:pt x="579539" y="241545"/>
                  </a:cubicBezTo>
                  <a:close/>
                  <a:moveTo>
                    <a:pt x="2161870" y="240526"/>
                  </a:moveTo>
                  <a:cubicBezTo>
                    <a:pt x="2175459" y="240526"/>
                    <a:pt x="2193465" y="242224"/>
                    <a:pt x="2215886" y="245621"/>
                  </a:cubicBezTo>
                  <a:cubicBezTo>
                    <a:pt x="2238308" y="249019"/>
                    <a:pt x="2260221" y="254454"/>
                    <a:pt x="2281623" y="261928"/>
                  </a:cubicBezTo>
                  <a:cubicBezTo>
                    <a:pt x="2303026" y="269402"/>
                    <a:pt x="2321541" y="279594"/>
                    <a:pt x="2337168" y="292504"/>
                  </a:cubicBezTo>
                  <a:cubicBezTo>
                    <a:pt x="2352795" y="305413"/>
                    <a:pt x="2360609" y="321040"/>
                    <a:pt x="2360609" y="339386"/>
                  </a:cubicBezTo>
                  <a:cubicBezTo>
                    <a:pt x="2360609" y="355692"/>
                    <a:pt x="2354834" y="369451"/>
                    <a:pt x="2343283" y="380662"/>
                  </a:cubicBezTo>
                  <a:cubicBezTo>
                    <a:pt x="2331733" y="391873"/>
                    <a:pt x="2318144" y="397479"/>
                    <a:pt x="2302516" y="397479"/>
                  </a:cubicBezTo>
                  <a:cubicBezTo>
                    <a:pt x="2292325" y="397479"/>
                    <a:pt x="2281793" y="395440"/>
                    <a:pt x="2270922" y="391364"/>
                  </a:cubicBezTo>
                  <a:cubicBezTo>
                    <a:pt x="2260051" y="387287"/>
                    <a:pt x="2248500" y="382701"/>
                    <a:pt x="2236270" y="377605"/>
                  </a:cubicBezTo>
                  <a:cubicBezTo>
                    <a:pt x="2224040" y="372509"/>
                    <a:pt x="2211130" y="367922"/>
                    <a:pt x="2197541" y="363846"/>
                  </a:cubicBezTo>
                  <a:cubicBezTo>
                    <a:pt x="2183952" y="359769"/>
                    <a:pt x="2169684" y="357731"/>
                    <a:pt x="2154736" y="357731"/>
                  </a:cubicBezTo>
                  <a:cubicBezTo>
                    <a:pt x="2147941" y="357731"/>
                    <a:pt x="2140977" y="358580"/>
                    <a:pt x="2133843" y="360279"/>
                  </a:cubicBezTo>
                  <a:cubicBezTo>
                    <a:pt x="2126709" y="361977"/>
                    <a:pt x="2120424" y="364865"/>
                    <a:pt x="2114988" y="368942"/>
                  </a:cubicBezTo>
                  <a:cubicBezTo>
                    <a:pt x="2109553" y="372339"/>
                    <a:pt x="2105136" y="376755"/>
                    <a:pt x="2101739" y="382191"/>
                  </a:cubicBezTo>
                  <a:cubicBezTo>
                    <a:pt x="2098342" y="387627"/>
                    <a:pt x="2096643" y="394081"/>
                    <a:pt x="2096643" y="401555"/>
                  </a:cubicBezTo>
                  <a:cubicBezTo>
                    <a:pt x="2096643" y="412426"/>
                    <a:pt x="2103438" y="421599"/>
                    <a:pt x="2117026" y="429073"/>
                  </a:cubicBezTo>
                  <a:cubicBezTo>
                    <a:pt x="2130615" y="436547"/>
                    <a:pt x="2147772" y="444021"/>
                    <a:pt x="2168495" y="451495"/>
                  </a:cubicBezTo>
                  <a:cubicBezTo>
                    <a:pt x="2189218" y="458969"/>
                    <a:pt x="2211640" y="467292"/>
                    <a:pt x="2235760" y="476465"/>
                  </a:cubicBezTo>
                  <a:cubicBezTo>
                    <a:pt x="2259881" y="485637"/>
                    <a:pt x="2282303" y="497018"/>
                    <a:pt x="2303026" y="510607"/>
                  </a:cubicBezTo>
                  <a:cubicBezTo>
                    <a:pt x="2323749" y="524196"/>
                    <a:pt x="2340905" y="541012"/>
                    <a:pt x="2354494" y="561056"/>
                  </a:cubicBezTo>
                  <a:cubicBezTo>
                    <a:pt x="2368083" y="581100"/>
                    <a:pt x="2374878" y="605730"/>
                    <a:pt x="2374878" y="634946"/>
                  </a:cubicBezTo>
                  <a:cubicBezTo>
                    <a:pt x="2374878" y="664163"/>
                    <a:pt x="2368083" y="689472"/>
                    <a:pt x="2354494" y="710875"/>
                  </a:cubicBezTo>
                  <a:cubicBezTo>
                    <a:pt x="2340905" y="732278"/>
                    <a:pt x="2323409" y="750113"/>
                    <a:pt x="2302007" y="764382"/>
                  </a:cubicBezTo>
                  <a:cubicBezTo>
                    <a:pt x="2280604" y="778650"/>
                    <a:pt x="2256653" y="789181"/>
                    <a:pt x="2230155" y="795976"/>
                  </a:cubicBezTo>
                  <a:cubicBezTo>
                    <a:pt x="2203656" y="802770"/>
                    <a:pt x="2177837" y="806168"/>
                    <a:pt x="2152698" y="806168"/>
                  </a:cubicBezTo>
                  <a:cubicBezTo>
                    <a:pt x="2115328" y="806168"/>
                    <a:pt x="2076939" y="799713"/>
                    <a:pt x="2037531" y="786803"/>
                  </a:cubicBezTo>
                  <a:cubicBezTo>
                    <a:pt x="1998123" y="773894"/>
                    <a:pt x="1963471" y="757247"/>
                    <a:pt x="1933575" y="736864"/>
                  </a:cubicBezTo>
                  <a:lnTo>
                    <a:pt x="1979438" y="623735"/>
                  </a:lnTo>
                  <a:cubicBezTo>
                    <a:pt x="1990309" y="629850"/>
                    <a:pt x="2003219" y="636305"/>
                    <a:pt x="2018167" y="643100"/>
                  </a:cubicBezTo>
                  <a:cubicBezTo>
                    <a:pt x="2033114" y="649894"/>
                    <a:pt x="2048232" y="656179"/>
                    <a:pt x="2063520" y="661954"/>
                  </a:cubicBezTo>
                  <a:cubicBezTo>
                    <a:pt x="2078807" y="667730"/>
                    <a:pt x="2094095" y="672486"/>
                    <a:pt x="2109383" y="676223"/>
                  </a:cubicBezTo>
                  <a:cubicBezTo>
                    <a:pt x="2124670" y="679960"/>
                    <a:pt x="2138429" y="681828"/>
                    <a:pt x="2150659" y="681828"/>
                  </a:cubicBezTo>
                  <a:cubicBezTo>
                    <a:pt x="2158133" y="681828"/>
                    <a:pt x="2165947" y="680979"/>
                    <a:pt x="2174100" y="679280"/>
                  </a:cubicBezTo>
                  <a:cubicBezTo>
                    <a:pt x="2182254" y="677582"/>
                    <a:pt x="2189728" y="674694"/>
                    <a:pt x="2196522" y="670617"/>
                  </a:cubicBezTo>
                  <a:cubicBezTo>
                    <a:pt x="2203317" y="666541"/>
                    <a:pt x="2208922" y="661445"/>
                    <a:pt x="2213338" y="655330"/>
                  </a:cubicBezTo>
                  <a:cubicBezTo>
                    <a:pt x="2217755" y="649215"/>
                    <a:pt x="2219963" y="641741"/>
                    <a:pt x="2219963" y="632908"/>
                  </a:cubicBezTo>
                  <a:cubicBezTo>
                    <a:pt x="2219963" y="619319"/>
                    <a:pt x="2213169" y="608278"/>
                    <a:pt x="2199580" y="599785"/>
                  </a:cubicBezTo>
                  <a:cubicBezTo>
                    <a:pt x="2185991" y="591292"/>
                    <a:pt x="2169004" y="583478"/>
                    <a:pt x="2148621" y="576344"/>
                  </a:cubicBezTo>
                  <a:cubicBezTo>
                    <a:pt x="2128237" y="569210"/>
                    <a:pt x="2106155" y="561736"/>
                    <a:pt x="2082375" y="553922"/>
                  </a:cubicBezTo>
                  <a:cubicBezTo>
                    <a:pt x="2058594" y="546108"/>
                    <a:pt x="2036512" y="535916"/>
                    <a:pt x="2016128" y="523347"/>
                  </a:cubicBezTo>
                  <a:cubicBezTo>
                    <a:pt x="1995745" y="510777"/>
                    <a:pt x="1978758" y="495150"/>
                    <a:pt x="1965170" y="476465"/>
                  </a:cubicBezTo>
                  <a:cubicBezTo>
                    <a:pt x="1951580" y="457780"/>
                    <a:pt x="1944786" y="434169"/>
                    <a:pt x="1944786" y="405632"/>
                  </a:cubicBezTo>
                  <a:cubicBezTo>
                    <a:pt x="1944786" y="377775"/>
                    <a:pt x="1951580" y="353484"/>
                    <a:pt x="1965170" y="332761"/>
                  </a:cubicBezTo>
                  <a:cubicBezTo>
                    <a:pt x="1978758" y="312038"/>
                    <a:pt x="1996084" y="294882"/>
                    <a:pt x="2017147" y="281293"/>
                  </a:cubicBezTo>
                  <a:cubicBezTo>
                    <a:pt x="2038210" y="267704"/>
                    <a:pt x="2061481" y="257512"/>
                    <a:pt x="2086961" y="250717"/>
                  </a:cubicBezTo>
                  <a:cubicBezTo>
                    <a:pt x="2112440" y="243923"/>
                    <a:pt x="2137410" y="240526"/>
                    <a:pt x="2161870" y="240526"/>
                  </a:cubicBezTo>
                  <a:close/>
                  <a:moveTo>
                    <a:pt x="228295" y="240526"/>
                  </a:moveTo>
                  <a:cubicBezTo>
                    <a:pt x="241884" y="240526"/>
                    <a:pt x="259890" y="242224"/>
                    <a:pt x="282312" y="245621"/>
                  </a:cubicBezTo>
                  <a:cubicBezTo>
                    <a:pt x="304733" y="249019"/>
                    <a:pt x="326646" y="254454"/>
                    <a:pt x="348048" y="261928"/>
                  </a:cubicBezTo>
                  <a:cubicBezTo>
                    <a:pt x="369451" y="269402"/>
                    <a:pt x="387966" y="279594"/>
                    <a:pt x="403593" y="292504"/>
                  </a:cubicBezTo>
                  <a:cubicBezTo>
                    <a:pt x="419221" y="305413"/>
                    <a:pt x="427034" y="321040"/>
                    <a:pt x="427034" y="339386"/>
                  </a:cubicBezTo>
                  <a:cubicBezTo>
                    <a:pt x="427034" y="355692"/>
                    <a:pt x="421259" y="369451"/>
                    <a:pt x="409708" y="380662"/>
                  </a:cubicBezTo>
                  <a:cubicBezTo>
                    <a:pt x="398158" y="391873"/>
                    <a:pt x="384569" y="397479"/>
                    <a:pt x="368941" y="397479"/>
                  </a:cubicBezTo>
                  <a:cubicBezTo>
                    <a:pt x="358750" y="397479"/>
                    <a:pt x="348218" y="395440"/>
                    <a:pt x="337347" y="391364"/>
                  </a:cubicBezTo>
                  <a:cubicBezTo>
                    <a:pt x="326476" y="387287"/>
                    <a:pt x="314925" y="382701"/>
                    <a:pt x="302695" y="377605"/>
                  </a:cubicBezTo>
                  <a:cubicBezTo>
                    <a:pt x="290465" y="372509"/>
                    <a:pt x="277555" y="367922"/>
                    <a:pt x="263966" y="363846"/>
                  </a:cubicBezTo>
                  <a:cubicBezTo>
                    <a:pt x="250377" y="359769"/>
                    <a:pt x="236109" y="357731"/>
                    <a:pt x="221161" y="357731"/>
                  </a:cubicBezTo>
                  <a:cubicBezTo>
                    <a:pt x="214367" y="357731"/>
                    <a:pt x="207402" y="358580"/>
                    <a:pt x="200268" y="360279"/>
                  </a:cubicBezTo>
                  <a:cubicBezTo>
                    <a:pt x="193134" y="361977"/>
                    <a:pt x="186849" y="364865"/>
                    <a:pt x="181413" y="368942"/>
                  </a:cubicBezTo>
                  <a:cubicBezTo>
                    <a:pt x="175978" y="372339"/>
                    <a:pt x="171561" y="376755"/>
                    <a:pt x="168164" y="382191"/>
                  </a:cubicBezTo>
                  <a:cubicBezTo>
                    <a:pt x="164767" y="387627"/>
                    <a:pt x="163068" y="394081"/>
                    <a:pt x="163068" y="401555"/>
                  </a:cubicBezTo>
                  <a:cubicBezTo>
                    <a:pt x="163068" y="412426"/>
                    <a:pt x="169863" y="421599"/>
                    <a:pt x="183452" y="429073"/>
                  </a:cubicBezTo>
                  <a:cubicBezTo>
                    <a:pt x="197041" y="436547"/>
                    <a:pt x="214197" y="444021"/>
                    <a:pt x="234920" y="451495"/>
                  </a:cubicBezTo>
                  <a:cubicBezTo>
                    <a:pt x="255643" y="458969"/>
                    <a:pt x="278065" y="467292"/>
                    <a:pt x="302185" y="476465"/>
                  </a:cubicBezTo>
                  <a:cubicBezTo>
                    <a:pt x="326306" y="485637"/>
                    <a:pt x="348728" y="497018"/>
                    <a:pt x="369451" y="510607"/>
                  </a:cubicBezTo>
                  <a:cubicBezTo>
                    <a:pt x="390174" y="524196"/>
                    <a:pt x="407330" y="541012"/>
                    <a:pt x="420919" y="561056"/>
                  </a:cubicBezTo>
                  <a:cubicBezTo>
                    <a:pt x="434508" y="581100"/>
                    <a:pt x="441303" y="605730"/>
                    <a:pt x="441303" y="634946"/>
                  </a:cubicBezTo>
                  <a:cubicBezTo>
                    <a:pt x="441303" y="664163"/>
                    <a:pt x="434508" y="689472"/>
                    <a:pt x="420919" y="710875"/>
                  </a:cubicBezTo>
                  <a:cubicBezTo>
                    <a:pt x="407330" y="732278"/>
                    <a:pt x="389835" y="750113"/>
                    <a:pt x="368432" y="764382"/>
                  </a:cubicBezTo>
                  <a:cubicBezTo>
                    <a:pt x="347029" y="778650"/>
                    <a:pt x="323079" y="789181"/>
                    <a:pt x="296580" y="795976"/>
                  </a:cubicBezTo>
                  <a:cubicBezTo>
                    <a:pt x="270081" y="802770"/>
                    <a:pt x="244262" y="806168"/>
                    <a:pt x="219123" y="806168"/>
                  </a:cubicBezTo>
                  <a:cubicBezTo>
                    <a:pt x="181753" y="806168"/>
                    <a:pt x="143364" y="799713"/>
                    <a:pt x="103956" y="786803"/>
                  </a:cubicBezTo>
                  <a:cubicBezTo>
                    <a:pt x="64548" y="773894"/>
                    <a:pt x="29896" y="757247"/>
                    <a:pt x="0" y="736864"/>
                  </a:cubicBezTo>
                  <a:lnTo>
                    <a:pt x="45863" y="623735"/>
                  </a:lnTo>
                  <a:cubicBezTo>
                    <a:pt x="56734" y="629850"/>
                    <a:pt x="69644" y="636305"/>
                    <a:pt x="84592" y="643100"/>
                  </a:cubicBezTo>
                  <a:cubicBezTo>
                    <a:pt x="99540" y="649894"/>
                    <a:pt x="114657" y="656179"/>
                    <a:pt x="129945" y="661954"/>
                  </a:cubicBezTo>
                  <a:cubicBezTo>
                    <a:pt x="145233" y="667730"/>
                    <a:pt x="160520" y="672486"/>
                    <a:pt x="175808" y="676223"/>
                  </a:cubicBezTo>
                  <a:cubicBezTo>
                    <a:pt x="191095" y="679960"/>
                    <a:pt x="204854" y="681828"/>
                    <a:pt x="217084" y="681828"/>
                  </a:cubicBezTo>
                  <a:cubicBezTo>
                    <a:pt x="224558" y="681828"/>
                    <a:pt x="232372" y="680979"/>
                    <a:pt x="240525" y="679280"/>
                  </a:cubicBezTo>
                  <a:cubicBezTo>
                    <a:pt x="248679" y="677582"/>
                    <a:pt x="256153" y="674694"/>
                    <a:pt x="262947" y="670617"/>
                  </a:cubicBezTo>
                  <a:cubicBezTo>
                    <a:pt x="269742" y="666541"/>
                    <a:pt x="275347" y="661445"/>
                    <a:pt x="279764" y="655330"/>
                  </a:cubicBezTo>
                  <a:cubicBezTo>
                    <a:pt x="284180" y="649215"/>
                    <a:pt x="286388" y="641741"/>
                    <a:pt x="286388" y="632908"/>
                  </a:cubicBezTo>
                  <a:cubicBezTo>
                    <a:pt x="286388" y="619319"/>
                    <a:pt x="279594" y="608278"/>
                    <a:pt x="266005" y="599785"/>
                  </a:cubicBezTo>
                  <a:cubicBezTo>
                    <a:pt x="252416" y="591292"/>
                    <a:pt x="235430" y="583478"/>
                    <a:pt x="215046" y="576344"/>
                  </a:cubicBezTo>
                  <a:cubicBezTo>
                    <a:pt x="194663" y="569210"/>
                    <a:pt x="172580" y="561736"/>
                    <a:pt x="148800" y="553922"/>
                  </a:cubicBezTo>
                  <a:cubicBezTo>
                    <a:pt x="125019" y="546108"/>
                    <a:pt x="102937" y="535916"/>
                    <a:pt x="82553" y="523347"/>
                  </a:cubicBezTo>
                  <a:cubicBezTo>
                    <a:pt x="62170" y="510777"/>
                    <a:pt x="45184" y="495150"/>
                    <a:pt x="31595" y="476465"/>
                  </a:cubicBezTo>
                  <a:cubicBezTo>
                    <a:pt x="18005" y="457780"/>
                    <a:pt x="11211" y="434169"/>
                    <a:pt x="11211" y="405632"/>
                  </a:cubicBezTo>
                  <a:cubicBezTo>
                    <a:pt x="11211" y="377775"/>
                    <a:pt x="18005" y="353484"/>
                    <a:pt x="31595" y="332761"/>
                  </a:cubicBezTo>
                  <a:cubicBezTo>
                    <a:pt x="45184" y="312038"/>
                    <a:pt x="62509" y="294882"/>
                    <a:pt x="83572" y="281293"/>
                  </a:cubicBezTo>
                  <a:cubicBezTo>
                    <a:pt x="104635" y="267704"/>
                    <a:pt x="127907" y="257512"/>
                    <a:pt x="153386" y="250717"/>
                  </a:cubicBezTo>
                  <a:cubicBezTo>
                    <a:pt x="178865" y="243923"/>
                    <a:pt x="203835" y="240526"/>
                    <a:pt x="228295" y="240526"/>
                  </a:cubicBezTo>
                  <a:close/>
                  <a:moveTo>
                    <a:pt x="2997280" y="66247"/>
                  </a:moveTo>
                  <a:lnTo>
                    <a:pt x="3153213" y="66247"/>
                  </a:lnTo>
                  <a:lnTo>
                    <a:pt x="3153213" y="541182"/>
                  </a:lnTo>
                  <a:cubicBezTo>
                    <a:pt x="3153213" y="548656"/>
                    <a:pt x="3150665" y="555790"/>
                    <a:pt x="3145569" y="562585"/>
                  </a:cubicBezTo>
                  <a:cubicBezTo>
                    <a:pt x="3140473" y="569379"/>
                    <a:pt x="3134019" y="575325"/>
                    <a:pt x="3126205" y="580420"/>
                  </a:cubicBezTo>
                  <a:cubicBezTo>
                    <a:pt x="3118391" y="585516"/>
                    <a:pt x="3109898" y="589593"/>
                    <a:pt x="3100726" y="592651"/>
                  </a:cubicBezTo>
                  <a:cubicBezTo>
                    <a:pt x="3091553" y="595708"/>
                    <a:pt x="3083230" y="597237"/>
                    <a:pt x="3075756" y="597237"/>
                  </a:cubicBezTo>
                  <a:cubicBezTo>
                    <a:pt x="3067603" y="597237"/>
                    <a:pt x="3058939" y="595708"/>
                    <a:pt x="3049767" y="592651"/>
                  </a:cubicBezTo>
                  <a:cubicBezTo>
                    <a:pt x="3040594" y="589593"/>
                    <a:pt x="3032101" y="585516"/>
                    <a:pt x="3024288" y="580420"/>
                  </a:cubicBezTo>
                  <a:cubicBezTo>
                    <a:pt x="3016474" y="575325"/>
                    <a:pt x="3010019" y="569379"/>
                    <a:pt x="3004923" y="562585"/>
                  </a:cubicBezTo>
                  <a:cubicBezTo>
                    <a:pt x="2999827" y="555790"/>
                    <a:pt x="2997280" y="548316"/>
                    <a:pt x="2997280" y="540163"/>
                  </a:cubicBezTo>
                  <a:lnTo>
                    <a:pt x="2997280" y="95803"/>
                  </a:lnTo>
                  <a:close/>
                  <a:moveTo>
                    <a:pt x="2516210" y="1019"/>
                  </a:moveTo>
                  <a:cubicBezTo>
                    <a:pt x="2537952" y="1019"/>
                    <a:pt x="2556297" y="8493"/>
                    <a:pt x="2571245" y="23441"/>
                  </a:cubicBezTo>
                  <a:cubicBezTo>
                    <a:pt x="2586193" y="38389"/>
                    <a:pt x="2593667" y="56734"/>
                    <a:pt x="2593667" y="78477"/>
                  </a:cubicBezTo>
                  <a:lnTo>
                    <a:pt x="2593667" y="294542"/>
                  </a:lnTo>
                  <a:cubicBezTo>
                    <a:pt x="2612692" y="277556"/>
                    <a:pt x="2634774" y="264476"/>
                    <a:pt x="2659913" y="255304"/>
                  </a:cubicBezTo>
                  <a:cubicBezTo>
                    <a:pt x="2685053" y="246131"/>
                    <a:pt x="2710533" y="241545"/>
                    <a:pt x="2736352" y="241545"/>
                  </a:cubicBezTo>
                  <a:cubicBezTo>
                    <a:pt x="2765568" y="241545"/>
                    <a:pt x="2792406" y="246471"/>
                    <a:pt x="2816866" y="256323"/>
                  </a:cubicBezTo>
                  <a:cubicBezTo>
                    <a:pt x="2841327" y="266175"/>
                    <a:pt x="2862390" y="279934"/>
                    <a:pt x="2880055" y="297599"/>
                  </a:cubicBezTo>
                  <a:cubicBezTo>
                    <a:pt x="2897721" y="315265"/>
                    <a:pt x="2911480" y="336328"/>
                    <a:pt x="2921332" y="360788"/>
                  </a:cubicBezTo>
                  <a:cubicBezTo>
                    <a:pt x="2931184" y="385248"/>
                    <a:pt x="2936110" y="412087"/>
                    <a:pt x="2936110" y="441303"/>
                  </a:cubicBezTo>
                  <a:lnTo>
                    <a:pt x="2936110" y="729730"/>
                  </a:lnTo>
                  <a:cubicBezTo>
                    <a:pt x="2936110" y="752151"/>
                    <a:pt x="2928296" y="771006"/>
                    <a:pt x="2912669" y="786294"/>
                  </a:cubicBezTo>
                  <a:cubicBezTo>
                    <a:pt x="2897042" y="801581"/>
                    <a:pt x="2878017" y="809225"/>
                    <a:pt x="2855595" y="809225"/>
                  </a:cubicBezTo>
                  <a:cubicBezTo>
                    <a:pt x="2833853" y="809225"/>
                    <a:pt x="2815677" y="801242"/>
                    <a:pt x="2801069" y="785275"/>
                  </a:cubicBezTo>
                  <a:cubicBezTo>
                    <a:pt x="2786461" y="769308"/>
                    <a:pt x="2779157" y="750793"/>
                    <a:pt x="2779157" y="729730"/>
                  </a:cubicBezTo>
                  <a:lnTo>
                    <a:pt x="2779157" y="466782"/>
                  </a:lnTo>
                  <a:cubicBezTo>
                    <a:pt x="2779157" y="453873"/>
                    <a:pt x="2776779" y="441813"/>
                    <a:pt x="2772023" y="430602"/>
                  </a:cubicBezTo>
                  <a:cubicBezTo>
                    <a:pt x="2767266" y="419391"/>
                    <a:pt x="2760642" y="409539"/>
                    <a:pt x="2752149" y="401046"/>
                  </a:cubicBezTo>
                  <a:cubicBezTo>
                    <a:pt x="2743656" y="392553"/>
                    <a:pt x="2733804" y="385758"/>
                    <a:pt x="2722593" y="380662"/>
                  </a:cubicBezTo>
                  <a:cubicBezTo>
                    <a:pt x="2711382" y="375566"/>
                    <a:pt x="2699322" y="373018"/>
                    <a:pt x="2686412" y="373018"/>
                  </a:cubicBezTo>
                  <a:cubicBezTo>
                    <a:pt x="2660593" y="373018"/>
                    <a:pt x="2638681" y="381851"/>
                    <a:pt x="2620675" y="399517"/>
                  </a:cubicBezTo>
                  <a:cubicBezTo>
                    <a:pt x="2602670" y="417183"/>
                    <a:pt x="2593667" y="438925"/>
                    <a:pt x="2593667" y="464744"/>
                  </a:cubicBezTo>
                  <a:lnTo>
                    <a:pt x="2593667" y="798014"/>
                  </a:lnTo>
                  <a:lnTo>
                    <a:pt x="2436714" y="798014"/>
                  </a:lnTo>
                  <a:lnTo>
                    <a:pt x="2436714" y="79496"/>
                  </a:lnTo>
                  <a:cubicBezTo>
                    <a:pt x="2436714" y="68625"/>
                    <a:pt x="2438922" y="58433"/>
                    <a:pt x="2443339" y="48921"/>
                  </a:cubicBezTo>
                  <a:cubicBezTo>
                    <a:pt x="2447755" y="39408"/>
                    <a:pt x="2453531" y="31085"/>
                    <a:pt x="2460665" y="23951"/>
                  </a:cubicBezTo>
                  <a:cubicBezTo>
                    <a:pt x="2467799" y="16817"/>
                    <a:pt x="2476122" y="11211"/>
                    <a:pt x="2485634" y="7134"/>
                  </a:cubicBezTo>
                  <a:cubicBezTo>
                    <a:pt x="2495147" y="3058"/>
                    <a:pt x="2505338" y="1019"/>
                    <a:pt x="2516210" y="1019"/>
                  </a:cubicBezTo>
                  <a:close/>
                  <a:moveTo>
                    <a:pt x="1200036" y="0"/>
                  </a:moveTo>
                  <a:cubicBezTo>
                    <a:pt x="1221778" y="0"/>
                    <a:pt x="1240123" y="7803"/>
                    <a:pt x="1255071" y="23409"/>
                  </a:cubicBezTo>
                  <a:cubicBezTo>
                    <a:pt x="1270019" y="39016"/>
                    <a:pt x="1277493" y="57339"/>
                    <a:pt x="1277493" y="78381"/>
                  </a:cubicBezTo>
                  <a:lnTo>
                    <a:pt x="1277493" y="795976"/>
                  </a:lnTo>
                  <a:lnTo>
                    <a:pt x="1120540" y="796995"/>
                  </a:lnTo>
                  <a:lnTo>
                    <a:pt x="1120540" y="78381"/>
                  </a:lnTo>
                  <a:cubicBezTo>
                    <a:pt x="1120540" y="55980"/>
                    <a:pt x="1128354" y="37317"/>
                    <a:pt x="1143981" y="22390"/>
                  </a:cubicBezTo>
                  <a:cubicBezTo>
                    <a:pt x="1159609" y="7464"/>
                    <a:pt x="1178293" y="0"/>
                    <a:pt x="1200036"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567" name="Google Shape;567;p114"/>
            <p:cNvSpPr/>
            <p:nvPr/>
          </p:nvSpPr>
          <p:spPr>
            <a:xfrm>
              <a:off x="6299796" y="1981201"/>
              <a:ext cx="222242" cy="222240"/>
            </a:xfrm>
            <a:prstGeom prst="ellipse">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Tree>
  </p:cSld>
  <p:clrMapOvr>
    <a:masterClrMapping/>
  </p:clrMapOvr>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1_Title Slide" showMasterSp="0">
  <p:cSld name="41_Title Slide">
    <p:bg>
      <p:bgPr>
        <a:solidFill>
          <a:srgbClr val="0E0F30"/>
        </a:solidFill>
      </p:bgPr>
    </p:bg>
    <p:spTree>
      <p:nvGrpSpPr>
        <p:cNvPr id="568" name="Shape 568"/>
        <p:cNvGrpSpPr/>
        <p:nvPr/>
      </p:nvGrpSpPr>
      <p:grpSpPr>
        <a:xfrm>
          <a:off x="0" y="0"/>
          <a:ext cx="0" cy="0"/>
          <a:chOff x="0" y="0"/>
          <a:chExt cx="0" cy="0"/>
        </a:xfrm>
      </p:grpSpPr>
      <p:sp>
        <p:nvSpPr>
          <p:cNvPr id="569" name="Google Shape;569;p115"/>
          <p:cNvSpPr/>
          <p:nvPr>
            <p:ph idx="2" type="pic"/>
          </p:nvPr>
        </p:nvSpPr>
        <p:spPr>
          <a:xfrm>
            <a:off x="2179074" y="0"/>
            <a:ext cx="6964926" cy="211455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grpSp>
        <p:nvGrpSpPr>
          <p:cNvPr id="570" name="Google Shape;570;p115"/>
          <p:cNvGrpSpPr/>
          <p:nvPr/>
        </p:nvGrpSpPr>
        <p:grpSpPr>
          <a:xfrm>
            <a:off x="8393561" y="4452935"/>
            <a:ext cx="564697" cy="564697"/>
            <a:chOff x="11160804" y="5906634"/>
            <a:chExt cx="814163" cy="814163"/>
          </a:xfrm>
        </p:grpSpPr>
        <p:sp>
          <p:nvSpPr>
            <p:cNvPr id="571" name="Google Shape;571;p115"/>
            <p:cNvSpPr/>
            <p:nvPr/>
          </p:nvSpPr>
          <p:spPr>
            <a:xfrm>
              <a:off x="11160804" y="5906634"/>
              <a:ext cx="814163" cy="814163"/>
            </a:xfrm>
            <a:custGeom>
              <a:rect b="b" l="l" r="r" t="t"/>
              <a:pathLst>
                <a:path extrusionOk="0" h="1539686" w="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chemeClr val="accent4">
                <a:alpha val="2196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572" name="Google Shape;572;p115"/>
            <p:cNvSpPr/>
            <p:nvPr/>
          </p:nvSpPr>
          <p:spPr>
            <a:xfrm>
              <a:off x="11335656" y="6081486"/>
              <a:ext cx="464458" cy="464458"/>
            </a:xfrm>
            <a:prstGeom prst="ellipse">
              <a:avLst/>
            </a:prstGeom>
            <a:gradFill>
              <a:gsLst>
                <a:gs pos="0">
                  <a:schemeClr val="accent1"/>
                </a:gs>
                <a:gs pos="89000">
                  <a:schemeClr val="accent4"/>
                </a:gs>
                <a:gs pos="100000">
                  <a:schemeClr val="accent4"/>
                </a:gs>
              </a:gsLst>
              <a:path path="circle">
                <a:fillToRect b="100%" r="100%"/>
              </a:path>
              <a:tileRect l="-100%" t="-100%"/>
            </a:gradFill>
            <a:ln>
              <a:noFill/>
            </a:ln>
            <a:effectLst>
              <a:outerShdw blurRad="749300" sx="83000" rotWithShape="0" algn="tl" dir="2700000" dist="266700" sy="83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
        <p:nvSpPr>
          <p:cNvPr id="573" name="Google Shape;573;p115"/>
          <p:cNvSpPr txBox="1"/>
          <p:nvPr/>
        </p:nvSpPr>
        <p:spPr>
          <a:xfrm>
            <a:off x="8445948" y="4631410"/>
            <a:ext cx="459923" cy="20774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fld id="{00000000-1234-1234-1234-123412341234}" type="slidenum">
              <a:rPr i="0" lang="en" sz="900">
                <a:solidFill>
                  <a:schemeClr val="lt1"/>
                </a:solidFill>
                <a:latin typeface="Quattrocento Sans"/>
                <a:ea typeface="Quattrocento Sans"/>
                <a:cs typeface="Quattrocento Sans"/>
                <a:sym typeface="Quattrocento Sans"/>
              </a:rPr>
              <a:t>‹#›</a:t>
            </a:fld>
            <a:endParaRPr i="0" sz="900">
              <a:solidFill>
                <a:schemeClr val="lt1"/>
              </a:solidFill>
              <a:latin typeface="Quattrocento Sans"/>
              <a:ea typeface="Quattrocento Sans"/>
              <a:cs typeface="Quattrocento Sans"/>
              <a:sym typeface="Quattrocento Sans"/>
            </a:endParaRPr>
          </a:p>
        </p:txBody>
      </p:sp>
      <p:sp>
        <p:nvSpPr>
          <p:cNvPr id="574" name="Google Shape;574;p115"/>
          <p:cNvSpPr txBox="1"/>
          <p:nvPr/>
        </p:nvSpPr>
        <p:spPr>
          <a:xfrm>
            <a:off x="6492404" y="4721919"/>
            <a:ext cx="1779879" cy="196207"/>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 sz="800">
                <a:solidFill>
                  <a:srgbClr val="BFBFBF"/>
                </a:solidFill>
                <a:latin typeface="Quattrocento Sans"/>
                <a:ea typeface="Quattrocento Sans"/>
                <a:cs typeface="Quattrocento Sans"/>
                <a:sym typeface="Quattrocento Sans"/>
              </a:rPr>
              <a:t>www.yourwebsite.com</a:t>
            </a:r>
            <a:endParaRPr sz="1100"/>
          </a:p>
        </p:txBody>
      </p:sp>
      <p:sp>
        <p:nvSpPr>
          <p:cNvPr id="575" name="Google Shape;575;p115"/>
          <p:cNvSpPr/>
          <p:nvPr/>
        </p:nvSpPr>
        <p:spPr>
          <a:xfrm>
            <a:off x="1654585" y="4766430"/>
            <a:ext cx="4745117" cy="107185"/>
          </a:xfrm>
          <a:prstGeom prst="roundRect">
            <a:avLst>
              <a:gd fmla="val 50000" name="adj"/>
            </a:avLst>
          </a:prstGeom>
          <a:solidFill>
            <a:srgbClr val="0E0F3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500"/>
                                  </p:stCondLst>
                                  <p:childTnLst>
                                    <p:set>
                                      <p:cBhvr>
                                        <p:cTn dur="1" fill="hold">
                                          <p:stCondLst>
                                            <p:cond delay="0"/>
                                          </p:stCondLst>
                                        </p:cTn>
                                        <p:tgtEl>
                                          <p:spTgt spid="569"/>
                                        </p:tgtEl>
                                        <p:attrNameLst>
                                          <p:attrName>style.visibility</p:attrName>
                                        </p:attrNameLst>
                                      </p:cBhvr>
                                      <p:to>
                                        <p:strVal val="visible"/>
                                      </p:to>
                                    </p:set>
                                    <p:anim calcmode="lin" valueType="num">
                                      <p:cBhvr additive="base">
                                        <p:cTn dur="750"/>
                                        <p:tgtEl>
                                          <p:spTgt spid="56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5_Title Slide" showMasterSp="0">
  <p:cSld name="25_Title Slide">
    <p:bg>
      <p:bgPr>
        <a:solidFill>
          <a:srgbClr val="0E0F30"/>
        </a:solidFill>
      </p:bgPr>
    </p:bg>
    <p:spTree>
      <p:nvGrpSpPr>
        <p:cNvPr id="576" name="Shape 576"/>
        <p:cNvGrpSpPr/>
        <p:nvPr/>
      </p:nvGrpSpPr>
      <p:grpSpPr>
        <a:xfrm>
          <a:off x="0" y="0"/>
          <a:ext cx="0" cy="0"/>
          <a:chOff x="0" y="0"/>
          <a:chExt cx="0" cy="0"/>
        </a:xfrm>
      </p:grpSpPr>
      <p:sp>
        <p:nvSpPr>
          <p:cNvPr id="577" name="Google Shape;577;p116"/>
          <p:cNvSpPr/>
          <p:nvPr>
            <p:ph idx="2" type="pic"/>
          </p:nvPr>
        </p:nvSpPr>
        <p:spPr>
          <a:xfrm>
            <a:off x="768497" y="1587702"/>
            <a:ext cx="1738765" cy="1182854"/>
          </a:xfrm>
          <a:prstGeom prst="rect">
            <a:avLst/>
          </a:prstGeom>
          <a:noFill/>
          <a:ln>
            <a:noFill/>
          </a:ln>
          <a:effectLst>
            <a:outerShdw blurRad="190500" sx="96000" rotWithShape="0" algn="tl" dir="2700000" dist="88900" sy="96000">
              <a:srgbClr val="000000">
                <a:alpha val="17647"/>
              </a:srgbClr>
            </a:outerShdw>
          </a:effectLst>
        </p:spPr>
        <p:txBody>
          <a:bodyPr anchorCtr="0" anchor="t" bIns="34275" lIns="68575" spcFirstLastPara="1" rIns="68575" wrap="square" tIns="34275">
            <a:noAutofit/>
          </a:bodyPr>
          <a:lstStyle>
            <a:lvl1pPr lvl="0" marR="0" rtl="0" algn="ctr">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578" name="Google Shape;578;p116"/>
          <p:cNvSpPr/>
          <p:nvPr>
            <p:ph idx="3" type="pic"/>
          </p:nvPr>
        </p:nvSpPr>
        <p:spPr>
          <a:xfrm>
            <a:off x="2724577" y="1587702"/>
            <a:ext cx="1738765" cy="1182854"/>
          </a:xfrm>
          <a:prstGeom prst="rect">
            <a:avLst/>
          </a:prstGeom>
          <a:noFill/>
          <a:ln>
            <a:noFill/>
          </a:ln>
          <a:effectLst>
            <a:outerShdw blurRad="190500" sx="96000" rotWithShape="0" algn="tl" dir="2700000" dist="88900" sy="96000">
              <a:srgbClr val="000000">
                <a:alpha val="17647"/>
              </a:srgbClr>
            </a:outerShdw>
          </a:effectLst>
        </p:spPr>
        <p:txBody>
          <a:bodyPr anchorCtr="0" anchor="t" bIns="34275" lIns="68575" spcFirstLastPara="1" rIns="68575" wrap="square" tIns="34275">
            <a:noAutofit/>
          </a:bodyPr>
          <a:lstStyle>
            <a:lvl1pPr lvl="0" marR="0" rtl="0" algn="ctr">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579" name="Google Shape;579;p116"/>
          <p:cNvSpPr/>
          <p:nvPr>
            <p:ph idx="4" type="pic"/>
          </p:nvPr>
        </p:nvSpPr>
        <p:spPr>
          <a:xfrm>
            <a:off x="4680659" y="1587702"/>
            <a:ext cx="1738765" cy="1182854"/>
          </a:xfrm>
          <a:prstGeom prst="rect">
            <a:avLst/>
          </a:prstGeom>
          <a:noFill/>
          <a:ln>
            <a:noFill/>
          </a:ln>
          <a:effectLst>
            <a:outerShdw blurRad="190500" sx="96000" rotWithShape="0" algn="tl" dir="2700000" dist="88900" sy="96000">
              <a:srgbClr val="000000">
                <a:alpha val="17647"/>
              </a:srgbClr>
            </a:outerShdw>
          </a:effectLst>
        </p:spPr>
        <p:txBody>
          <a:bodyPr anchorCtr="0" anchor="t" bIns="34275" lIns="68575" spcFirstLastPara="1" rIns="68575" wrap="square" tIns="34275">
            <a:noAutofit/>
          </a:bodyPr>
          <a:lstStyle>
            <a:lvl1pPr lvl="0" marR="0" rtl="0" algn="ctr">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580" name="Google Shape;580;p116"/>
          <p:cNvSpPr/>
          <p:nvPr>
            <p:ph idx="5" type="pic"/>
          </p:nvPr>
        </p:nvSpPr>
        <p:spPr>
          <a:xfrm>
            <a:off x="6636740" y="1587702"/>
            <a:ext cx="1738765" cy="1182854"/>
          </a:xfrm>
          <a:prstGeom prst="rect">
            <a:avLst/>
          </a:prstGeom>
          <a:noFill/>
          <a:ln>
            <a:noFill/>
          </a:ln>
          <a:effectLst>
            <a:outerShdw blurRad="190500" sx="96000" rotWithShape="0" algn="tl" dir="2700000" dist="88900" sy="96000">
              <a:srgbClr val="000000">
                <a:alpha val="17647"/>
              </a:srgbClr>
            </a:outerShdw>
          </a:effectLst>
        </p:spPr>
        <p:txBody>
          <a:bodyPr anchorCtr="0" anchor="t" bIns="34275" lIns="68575" spcFirstLastPara="1" rIns="68575" wrap="square" tIns="34275">
            <a:noAutofit/>
          </a:bodyPr>
          <a:lstStyle>
            <a:lvl1pPr lvl="0" marR="0" rtl="0" algn="ctr">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581" name="Google Shape;581;p116"/>
          <p:cNvSpPr/>
          <p:nvPr>
            <p:ph idx="6" type="pic"/>
          </p:nvPr>
        </p:nvSpPr>
        <p:spPr>
          <a:xfrm>
            <a:off x="768497" y="3382538"/>
            <a:ext cx="1738765" cy="1182854"/>
          </a:xfrm>
          <a:prstGeom prst="rect">
            <a:avLst/>
          </a:prstGeom>
          <a:noFill/>
          <a:ln>
            <a:noFill/>
          </a:ln>
          <a:effectLst>
            <a:outerShdw blurRad="190500" sx="96000" rotWithShape="0" algn="tl" dir="2700000" dist="88900" sy="96000">
              <a:srgbClr val="000000">
                <a:alpha val="17647"/>
              </a:srgbClr>
            </a:outerShdw>
          </a:effectLst>
        </p:spPr>
        <p:txBody>
          <a:bodyPr anchorCtr="0" anchor="t" bIns="34275" lIns="68575" spcFirstLastPara="1" rIns="68575" wrap="square" tIns="34275">
            <a:noAutofit/>
          </a:bodyPr>
          <a:lstStyle>
            <a:lvl1pPr lvl="0" marR="0" rtl="0" algn="ctr">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582" name="Google Shape;582;p116"/>
          <p:cNvSpPr/>
          <p:nvPr>
            <p:ph idx="7" type="pic"/>
          </p:nvPr>
        </p:nvSpPr>
        <p:spPr>
          <a:xfrm>
            <a:off x="2724577" y="3382538"/>
            <a:ext cx="1738765" cy="1182854"/>
          </a:xfrm>
          <a:prstGeom prst="rect">
            <a:avLst/>
          </a:prstGeom>
          <a:noFill/>
          <a:ln>
            <a:noFill/>
          </a:ln>
          <a:effectLst>
            <a:outerShdw blurRad="190500" sx="96000" rotWithShape="0" algn="tl" dir="2700000" dist="88900" sy="96000">
              <a:srgbClr val="000000">
                <a:alpha val="17647"/>
              </a:srgbClr>
            </a:outerShdw>
          </a:effectLst>
        </p:spPr>
        <p:txBody>
          <a:bodyPr anchorCtr="0" anchor="t" bIns="34275" lIns="68575" spcFirstLastPara="1" rIns="68575" wrap="square" tIns="34275">
            <a:noAutofit/>
          </a:bodyPr>
          <a:lstStyle>
            <a:lvl1pPr lvl="0" marR="0" rtl="0" algn="ctr">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583" name="Google Shape;583;p116"/>
          <p:cNvSpPr/>
          <p:nvPr>
            <p:ph idx="8" type="pic"/>
          </p:nvPr>
        </p:nvSpPr>
        <p:spPr>
          <a:xfrm>
            <a:off x="4680659" y="3382538"/>
            <a:ext cx="1738765" cy="1182854"/>
          </a:xfrm>
          <a:prstGeom prst="rect">
            <a:avLst/>
          </a:prstGeom>
          <a:noFill/>
          <a:ln>
            <a:noFill/>
          </a:ln>
          <a:effectLst>
            <a:outerShdw blurRad="190500" sx="96000" rotWithShape="0" algn="tl" dir="2700000" dist="88900" sy="96000">
              <a:srgbClr val="000000">
                <a:alpha val="17647"/>
              </a:srgbClr>
            </a:outerShdw>
          </a:effectLst>
        </p:spPr>
        <p:txBody>
          <a:bodyPr anchorCtr="0" anchor="t" bIns="34275" lIns="68575" spcFirstLastPara="1" rIns="68575" wrap="square" tIns="34275">
            <a:noAutofit/>
          </a:bodyPr>
          <a:lstStyle>
            <a:lvl1pPr lvl="0" marR="0" rtl="0" algn="ctr">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584" name="Google Shape;584;p116"/>
          <p:cNvSpPr/>
          <p:nvPr>
            <p:ph idx="9" type="pic"/>
          </p:nvPr>
        </p:nvSpPr>
        <p:spPr>
          <a:xfrm>
            <a:off x="6636740" y="3382538"/>
            <a:ext cx="1738765" cy="1182854"/>
          </a:xfrm>
          <a:prstGeom prst="rect">
            <a:avLst/>
          </a:prstGeom>
          <a:noFill/>
          <a:ln>
            <a:noFill/>
          </a:ln>
          <a:effectLst>
            <a:outerShdw blurRad="190500" sx="96000" rotWithShape="0" algn="tl" dir="2700000" dist="88900" sy="96000">
              <a:srgbClr val="000000">
                <a:alpha val="17647"/>
              </a:srgbClr>
            </a:outerShdw>
          </a:effectLst>
        </p:spPr>
        <p:txBody>
          <a:bodyPr anchorCtr="0" anchor="t" bIns="34275" lIns="68575" spcFirstLastPara="1" rIns="68575" wrap="square" tIns="34275">
            <a:noAutofit/>
          </a:bodyPr>
          <a:lstStyle>
            <a:lvl1pPr lvl="0" marR="0" rtl="0" algn="ctr">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grpSp>
        <p:nvGrpSpPr>
          <p:cNvPr id="585" name="Google Shape;585;p116"/>
          <p:cNvGrpSpPr/>
          <p:nvPr/>
        </p:nvGrpSpPr>
        <p:grpSpPr>
          <a:xfrm>
            <a:off x="8393561" y="4452935"/>
            <a:ext cx="564697" cy="564697"/>
            <a:chOff x="11160804" y="5906634"/>
            <a:chExt cx="814163" cy="814163"/>
          </a:xfrm>
        </p:grpSpPr>
        <p:sp>
          <p:nvSpPr>
            <p:cNvPr id="586" name="Google Shape;586;p116"/>
            <p:cNvSpPr/>
            <p:nvPr/>
          </p:nvSpPr>
          <p:spPr>
            <a:xfrm>
              <a:off x="11160804" y="5906634"/>
              <a:ext cx="814163" cy="814163"/>
            </a:xfrm>
            <a:custGeom>
              <a:rect b="b" l="l" r="r" t="t"/>
              <a:pathLst>
                <a:path extrusionOk="0" h="1539686" w="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chemeClr val="accent4">
                <a:alpha val="2196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587" name="Google Shape;587;p116"/>
            <p:cNvSpPr/>
            <p:nvPr/>
          </p:nvSpPr>
          <p:spPr>
            <a:xfrm>
              <a:off x="11335656" y="6081486"/>
              <a:ext cx="464458" cy="464458"/>
            </a:xfrm>
            <a:prstGeom prst="ellipse">
              <a:avLst/>
            </a:prstGeom>
            <a:gradFill>
              <a:gsLst>
                <a:gs pos="0">
                  <a:schemeClr val="accent1"/>
                </a:gs>
                <a:gs pos="89000">
                  <a:schemeClr val="accent4"/>
                </a:gs>
                <a:gs pos="100000">
                  <a:schemeClr val="accent4"/>
                </a:gs>
              </a:gsLst>
              <a:path path="circle">
                <a:fillToRect b="100%" r="100%"/>
              </a:path>
              <a:tileRect l="-100%" t="-100%"/>
            </a:gradFill>
            <a:ln>
              <a:noFill/>
            </a:ln>
            <a:effectLst>
              <a:outerShdw blurRad="749300" sx="83000" rotWithShape="0" algn="tl" dir="2700000" dist="266700" sy="83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
        <p:nvSpPr>
          <p:cNvPr id="588" name="Google Shape;588;p116"/>
          <p:cNvSpPr txBox="1"/>
          <p:nvPr/>
        </p:nvSpPr>
        <p:spPr>
          <a:xfrm>
            <a:off x="8445948" y="4631410"/>
            <a:ext cx="459923" cy="20774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fld id="{00000000-1234-1234-1234-123412341234}" type="slidenum">
              <a:rPr i="0" lang="en" sz="900">
                <a:solidFill>
                  <a:schemeClr val="lt1"/>
                </a:solidFill>
                <a:latin typeface="Quattrocento Sans"/>
                <a:ea typeface="Quattrocento Sans"/>
                <a:cs typeface="Quattrocento Sans"/>
                <a:sym typeface="Quattrocento Sans"/>
              </a:rPr>
              <a:t>‹#›</a:t>
            </a:fld>
            <a:endParaRPr i="0" sz="900">
              <a:solidFill>
                <a:schemeClr val="lt1"/>
              </a:solidFill>
              <a:latin typeface="Quattrocento Sans"/>
              <a:ea typeface="Quattrocento Sans"/>
              <a:cs typeface="Quattrocento Sans"/>
              <a:sym typeface="Quattrocento Sans"/>
            </a:endParaRPr>
          </a:p>
        </p:txBody>
      </p:sp>
      <p:sp>
        <p:nvSpPr>
          <p:cNvPr id="589" name="Google Shape;589;p116"/>
          <p:cNvSpPr txBox="1"/>
          <p:nvPr/>
        </p:nvSpPr>
        <p:spPr>
          <a:xfrm>
            <a:off x="6492404" y="4721919"/>
            <a:ext cx="1779879" cy="196207"/>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 sz="800">
                <a:solidFill>
                  <a:srgbClr val="BFBFBF"/>
                </a:solidFill>
                <a:latin typeface="Quattrocento Sans"/>
                <a:ea typeface="Quattrocento Sans"/>
                <a:cs typeface="Quattrocento Sans"/>
                <a:sym typeface="Quattrocento Sans"/>
              </a:rPr>
              <a:t>www.yourwebsite.com</a:t>
            </a:r>
            <a:endParaRPr sz="1100"/>
          </a:p>
        </p:txBody>
      </p:sp>
      <p:sp>
        <p:nvSpPr>
          <p:cNvPr id="590" name="Google Shape;590;p116"/>
          <p:cNvSpPr txBox="1"/>
          <p:nvPr/>
        </p:nvSpPr>
        <p:spPr>
          <a:xfrm>
            <a:off x="380265" y="4721919"/>
            <a:ext cx="1577585" cy="19620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800">
                <a:solidFill>
                  <a:srgbClr val="BFBFBF"/>
                </a:solidFill>
                <a:latin typeface="Quattrocento Sans"/>
                <a:ea typeface="Quattrocento Sans"/>
                <a:cs typeface="Quattrocento Sans"/>
                <a:sym typeface="Quattrocento Sans"/>
              </a:rPr>
              <a:t>2018 ©Splash!</a:t>
            </a:r>
            <a:endParaRPr sz="1100"/>
          </a:p>
        </p:txBody>
      </p:sp>
      <p:sp>
        <p:nvSpPr>
          <p:cNvPr id="591" name="Google Shape;591;p116"/>
          <p:cNvSpPr/>
          <p:nvPr/>
        </p:nvSpPr>
        <p:spPr>
          <a:xfrm>
            <a:off x="1654585" y="4766430"/>
            <a:ext cx="4745117" cy="107185"/>
          </a:xfrm>
          <a:prstGeom prst="roundRect">
            <a:avLst>
              <a:gd fmla="val 50000" name="adj"/>
            </a:avLst>
          </a:prstGeom>
          <a:solidFill>
            <a:srgbClr val="0E0F3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592" name="Google Shape;592;p116"/>
          <p:cNvGrpSpPr/>
          <p:nvPr/>
        </p:nvGrpSpPr>
        <p:grpSpPr>
          <a:xfrm>
            <a:off x="380265" y="277280"/>
            <a:ext cx="654057" cy="263482"/>
            <a:chOff x="2437417" y="1269591"/>
            <a:chExt cx="4084621" cy="1645458"/>
          </a:xfrm>
        </p:grpSpPr>
        <p:sp>
          <p:nvSpPr>
            <p:cNvPr id="593" name="Google Shape;593;p116"/>
            <p:cNvSpPr/>
            <p:nvPr/>
          </p:nvSpPr>
          <p:spPr>
            <a:xfrm>
              <a:off x="2437417" y="1269591"/>
              <a:ext cx="4047942" cy="1645458"/>
            </a:xfrm>
            <a:custGeom>
              <a:rect b="b" l="l" r="r" t="t"/>
              <a:pathLst>
                <a:path extrusionOk="0" h="1645458" w="4047942">
                  <a:moveTo>
                    <a:pt x="274248" y="0"/>
                  </a:moveTo>
                  <a:lnTo>
                    <a:pt x="3773694" y="0"/>
                  </a:lnTo>
                  <a:cubicBezTo>
                    <a:pt x="3925157" y="0"/>
                    <a:pt x="4047942" y="122785"/>
                    <a:pt x="4047942" y="274248"/>
                  </a:cubicBezTo>
                  <a:lnTo>
                    <a:pt x="4047942" y="642573"/>
                  </a:lnTo>
                  <a:lnTo>
                    <a:pt x="4013899" y="632005"/>
                  </a:lnTo>
                  <a:cubicBezTo>
                    <a:pt x="4001226" y="629412"/>
                    <a:pt x="3988104" y="628050"/>
                    <a:pt x="3974664" y="628050"/>
                  </a:cubicBezTo>
                  <a:cubicBezTo>
                    <a:pt x="3961224" y="628050"/>
                    <a:pt x="3948103" y="629412"/>
                    <a:pt x="3935429" y="632005"/>
                  </a:cubicBezTo>
                  <a:lnTo>
                    <a:pt x="3904390" y="641640"/>
                  </a:lnTo>
                  <a:lnTo>
                    <a:pt x="3904390" y="295678"/>
                  </a:lnTo>
                  <a:cubicBezTo>
                    <a:pt x="3904390" y="208003"/>
                    <a:pt x="3833316" y="136929"/>
                    <a:pt x="3745641" y="136929"/>
                  </a:cubicBezTo>
                  <a:lnTo>
                    <a:pt x="302300" y="136929"/>
                  </a:lnTo>
                  <a:cubicBezTo>
                    <a:pt x="214625" y="136929"/>
                    <a:pt x="143551" y="208003"/>
                    <a:pt x="143551" y="295678"/>
                  </a:cubicBezTo>
                  <a:lnTo>
                    <a:pt x="143551" y="1349780"/>
                  </a:lnTo>
                  <a:cubicBezTo>
                    <a:pt x="143551" y="1437455"/>
                    <a:pt x="214625" y="1508529"/>
                    <a:pt x="302300" y="1508529"/>
                  </a:cubicBezTo>
                  <a:lnTo>
                    <a:pt x="3745641" y="1508529"/>
                  </a:lnTo>
                  <a:cubicBezTo>
                    <a:pt x="3833316" y="1508529"/>
                    <a:pt x="3904390" y="1437455"/>
                    <a:pt x="3904390" y="1349780"/>
                  </a:cubicBezTo>
                  <a:lnTo>
                    <a:pt x="3904390" y="1003820"/>
                  </a:lnTo>
                  <a:lnTo>
                    <a:pt x="3935429" y="1013455"/>
                  </a:lnTo>
                  <a:cubicBezTo>
                    <a:pt x="3948103" y="1016048"/>
                    <a:pt x="3961224" y="1017410"/>
                    <a:pt x="3974664" y="1017410"/>
                  </a:cubicBezTo>
                  <a:cubicBezTo>
                    <a:pt x="3988104" y="1017410"/>
                    <a:pt x="4001226" y="1016048"/>
                    <a:pt x="4013899" y="1013455"/>
                  </a:cubicBezTo>
                  <a:lnTo>
                    <a:pt x="4047942" y="1002887"/>
                  </a:lnTo>
                  <a:lnTo>
                    <a:pt x="4047942" y="1371210"/>
                  </a:lnTo>
                  <a:cubicBezTo>
                    <a:pt x="4047942" y="1522673"/>
                    <a:pt x="3925157" y="1645458"/>
                    <a:pt x="3773694" y="1645458"/>
                  </a:cubicBezTo>
                  <a:lnTo>
                    <a:pt x="274248" y="1645458"/>
                  </a:lnTo>
                  <a:cubicBezTo>
                    <a:pt x="122785" y="1645458"/>
                    <a:pt x="0" y="1522673"/>
                    <a:pt x="0" y="1371210"/>
                  </a:cubicBezTo>
                  <a:lnTo>
                    <a:pt x="0" y="274248"/>
                  </a:lnTo>
                  <a:cubicBezTo>
                    <a:pt x="0" y="122785"/>
                    <a:pt x="122785" y="0"/>
                    <a:pt x="274248"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594" name="Google Shape;594;p116"/>
            <p:cNvSpPr/>
            <p:nvPr/>
          </p:nvSpPr>
          <p:spPr>
            <a:xfrm>
              <a:off x="2879176" y="1577127"/>
              <a:ext cx="3164424" cy="1030386"/>
            </a:xfrm>
            <a:custGeom>
              <a:rect b="b" l="l" r="r" t="t"/>
              <a:pathLst>
                <a:path extrusionOk="0" h="1030386" w="3164424">
                  <a:moveTo>
                    <a:pt x="3073718" y="635965"/>
                  </a:moveTo>
                  <a:cubicBezTo>
                    <a:pt x="3098857" y="635965"/>
                    <a:pt x="3120260" y="644459"/>
                    <a:pt x="3137926" y="661445"/>
                  </a:cubicBezTo>
                  <a:cubicBezTo>
                    <a:pt x="3155591" y="678431"/>
                    <a:pt x="3164424" y="699494"/>
                    <a:pt x="3164424" y="724634"/>
                  </a:cubicBezTo>
                  <a:cubicBezTo>
                    <a:pt x="3164424" y="749094"/>
                    <a:pt x="3155761" y="769987"/>
                    <a:pt x="3138435" y="787313"/>
                  </a:cubicBezTo>
                  <a:cubicBezTo>
                    <a:pt x="3121109" y="804639"/>
                    <a:pt x="3100216" y="813302"/>
                    <a:pt x="3075756" y="813302"/>
                  </a:cubicBezTo>
                  <a:cubicBezTo>
                    <a:pt x="3051296" y="813302"/>
                    <a:pt x="3030233" y="804809"/>
                    <a:pt x="3012567" y="787823"/>
                  </a:cubicBezTo>
                  <a:cubicBezTo>
                    <a:pt x="2994901" y="770836"/>
                    <a:pt x="2986069" y="750113"/>
                    <a:pt x="2986069" y="725653"/>
                  </a:cubicBezTo>
                  <a:cubicBezTo>
                    <a:pt x="2986069" y="701193"/>
                    <a:pt x="2994561" y="680130"/>
                    <a:pt x="3011548" y="662464"/>
                  </a:cubicBezTo>
                  <a:cubicBezTo>
                    <a:pt x="3028534" y="644798"/>
                    <a:pt x="3049258" y="635965"/>
                    <a:pt x="3073718" y="635965"/>
                  </a:cubicBezTo>
                  <a:close/>
                  <a:moveTo>
                    <a:pt x="769106" y="380153"/>
                  </a:moveTo>
                  <a:cubicBezTo>
                    <a:pt x="749402" y="380153"/>
                    <a:pt x="732415" y="384059"/>
                    <a:pt x="718147" y="391873"/>
                  </a:cubicBezTo>
                  <a:cubicBezTo>
                    <a:pt x="703879" y="399687"/>
                    <a:pt x="692158" y="409879"/>
                    <a:pt x="682985" y="422448"/>
                  </a:cubicBezTo>
                  <a:cubicBezTo>
                    <a:pt x="673813" y="435018"/>
                    <a:pt x="666849" y="449626"/>
                    <a:pt x="662092" y="466273"/>
                  </a:cubicBezTo>
                  <a:cubicBezTo>
                    <a:pt x="657336" y="482919"/>
                    <a:pt x="654958" y="499736"/>
                    <a:pt x="654958" y="516722"/>
                  </a:cubicBezTo>
                  <a:cubicBezTo>
                    <a:pt x="654958" y="535067"/>
                    <a:pt x="656827" y="553242"/>
                    <a:pt x="660564" y="571248"/>
                  </a:cubicBezTo>
                  <a:cubicBezTo>
                    <a:pt x="664300" y="589253"/>
                    <a:pt x="670416" y="605390"/>
                    <a:pt x="678909" y="619659"/>
                  </a:cubicBezTo>
                  <a:cubicBezTo>
                    <a:pt x="687402" y="633927"/>
                    <a:pt x="698783" y="645648"/>
                    <a:pt x="713051" y="654820"/>
                  </a:cubicBezTo>
                  <a:cubicBezTo>
                    <a:pt x="727320" y="663993"/>
                    <a:pt x="745325" y="668579"/>
                    <a:pt x="767067" y="668579"/>
                  </a:cubicBezTo>
                  <a:cubicBezTo>
                    <a:pt x="786092" y="668579"/>
                    <a:pt x="802908" y="664333"/>
                    <a:pt x="817517" y="655839"/>
                  </a:cubicBezTo>
                  <a:cubicBezTo>
                    <a:pt x="832125" y="647346"/>
                    <a:pt x="844185" y="636305"/>
                    <a:pt x="853697" y="622716"/>
                  </a:cubicBezTo>
                  <a:cubicBezTo>
                    <a:pt x="863210" y="609127"/>
                    <a:pt x="870344" y="593840"/>
                    <a:pt x="875100" y="576853"/>
                  </a:cubicBezTo>
                  <a:cubicBezTo>
                    <a:pt x="879856" y="559867"/>
                    <a:pt x="882234" y="542881"/>
                    <a:pt x="882234" y="525895"/>
                  </a:cubicBezTo>
                  <a:cubicBezTo>
                    <a:pt x="882234" y="508908"/>
                    <a:pt x="880026" y="491582"/>
                    <a:pt x="875609" y="473917"/>
                  </a:cubicBezTo>
                  <a:cubicBezTo>
                    <a:pt x="871193" y="456251"/>
                    <a:pt x="864399" y="440624"/>
                    <a:pt x="855226" y="427035"/>
                  </a:cubicBezTo>
                  <a:cubicBezTo>
                    <a:pt x="846053" y="413446"/>
                    <a:pt x="834333" y="402235"/>
                    <a:pt x="820064" y="393402"/>
                  </a:cubicBezTo>
                  <a:cubicBezTo>
                    <a:pt x="805796" y="384569"/>
                    <a:pt x="788810" y="380153"/>
                    <a:pt x="769106" y="380153"/>
                  </a:cubicBezTo>
                  <a:close/>
                  <a:moveTo>
                    <a:pt x="1609344" y="377095"/>
                  </a:moveTo>
                  <a:cubicBezTo>
                    <a:pt x="1588961" y="377095"/>
                    <a:pt x="1571465" y="381511"/>
                    <a:pt x="1556857" y="390344"/>
                  </a:cubicBezTo>
                  <a:cubicBezTo>
                    <a:pt x="1542248" y="399177"/>
                    <a:pt x="1530188" y="410728"/>
                    <a:pt x="1520676" y="424996"/>
                  </a:cubicBezTo>
                  <a:cubicBezTo>
                    <a:pt x="1511164" y="439265"/>
                    <a:pt x="1504199" y="455232"/>
                    <a:pt x="1499783" y="472898"/>
                  </a:cubicBezTo>
                  <a:cubicBezTo>
                    <a:pt x="1495366" y="490563"/>
                    <a:pt x="1493158" y="507889"/>
                    <a:pt x="1493158" y="524875"/>
                  </a:cubicBezTo>
                  <a:cubicBezTo>
                    <a:pt x="1493158" y="542541"/>
                    <a:pt x="1495366" y="560207"/>
                    <a:pt x="1499783" y="577873"/>
                  </a:cubicBezTo>
                  <a:cubicBezTo>
                    <a:pt x="1504199" y="595538"/>
                    <a:pt x="1510994" y="611505"/>
                    <a:pt x="1520166" y="625774"/>
                  </a:cubicBezTo>
                  <a:cubicBezTo>
                    <a:pt x="1529339" y="640042"/>
                    <a:pt x="1541059" y="651593"/>
                    <a:pt x="1555328" y="660426"/>
                  </a:cubicBezTo>
                  <a:cubicBezTo>
                    <a:pt x="1569596" y="669259"/>
                    <a:pt x="1586922" y="673675"/>
                    <a:pt x="1607306" y="673675"/>
                  </a:cubicBezTo>
                  <a:cubicBezTo>
                    <a:pt x="1628369" y="673675"/>
                    <a:pt x="1646204" y="669089"/>
                    <a:pt x="1660812" y="659916"/>
                  </a:cubicBezTo>
                  <a:cubicBezTo>
                    <a:pt x="1675421" y="650744"/>
                    <a:pt x="1687311" y="638853"/>
                    <a:pt x="1696483" y="624245"/>
                  </a:cubicBezTo>
                  <a:cubicBezTo>
                    <a:pt x="1705656" y="609637"/>
                    <a:pt x="1712111" y="593330"/>
                    <a:pt x="1715848" y="575325"/>
                  </a:cubicBezTo>
                  <a:cubicBezTo>
                    <a:pt x="1719585" y="557319"/>
                    <a:pt x="1721453" y="539144"/>
                    <a:pt x="1721453" y="520799"/>
                  </a:cubicBezTo>
                  <a:cubicBezTo>
                    <a:pt x="1721453" y="503133"/>
                    <a:pt x="1719415" y="485807"/>
                    <a:pt x="1715338" y="468821"/>
                  </a:cubicBezTo>
                  <a:cubicBezTo>
                    <a:pt x="1711261" y="451835"/>
                    <a:pt x="1704807" y="436547"/>
                    <a:pt x="1695974" y="422958"/>
                  </a:cubicBezTo>
                  <a:cubicBezTo>
                    <a:pt x="1687141" y="409369"/>
                    <a:pt x="1675590" y="398328"/>
                    <a:pt x="1661322" y="389835"/>
                  </a:cubicBezTo>
                  <a:cubicBezTo>
                    <a:pt x="1647053" y="381342"/>
                    <a:pt x="1629728" y="377095"/>
                    <a:pt x="1609344" y="377095"/>
                  </a:cubicBezTo>
                  <a:close/>
                  <a:moveTo>
                    <a:pt x="1800439" y="249826"/>
                  </a:moveTo>
                  <a:cubicBezTo>
                    <a:pt x="1806215" y="249741"/>
                    <a:pt x="1811820" y="250038"/>
                    <a:pt x="1817256" y="250717"/>
                  </a:cubicBezTo>
                  <a:cubicBezTo>
                    <a:pt x="1835601" y="252076"/>
                    <a:pt x="1849360" y="259210"/>
                    <a:pt x="1858532" y="272120"/>
                  </a:cubicBezTo>
                  <a:cubicBezTo>
                    <a:pt x="1867705" y="285030"/>
                    <a:pt x="1872291" y="300317"/>
                    <a:pt x="1872291" y="317983"/>
                  </a:cubicBezTo>
                  <a:lnTo>
                    <a:pt x="1872291" y="799034"/>
                  </a:lnTo>
                  <a:lnTo>
                    <a:pt x="1730626" y="799034"/>
                  </a:lnTo>
                  <a:cubicBezTo>
                    <a:pt x="1730626" y="794957"/>
                    <a:pt x="1730456" y="789181"/>
                    <a:pt x="1730116" y="781708"/>
                  </a:cubicBezTo>
                  <a:cubicBezTo>
                    <a:pt x="1729776" y="774234"/>
                    <a:pt x="1729607" y="766760"/>
                    <a:pt x="1729607" y="759286"/>
                  </a:cubicBezTo>
                  <a:cubicBezTo>
                    <a:pt x="1729607" y="751812"/>
                    <a:pt x="1729776" y="745187"/>
                    <a:pt x="1730116" y="739412"/>
                  </a:cubicBezTo>
                  <a:cubicBezTo>
                    <a:pt x="1730456" y="733636"/>
                    <a:pt x="1730626" y="730749"/>
                    <a:pt x="1730626" y="730749"/>
                  </a:cubicBezTo>
                  <a:cubicBezTo>
                    <a:pt x="1714998" y="756568"/>
                    <a:pt x="1694955" y="775592"/>
                    <a:pt x="1670495" y="787823"/>
                  </a:cubicBezTo>
                  <a:cubicBezTo>
                    <a:pt x="1646034" y="800053"/>
                    <a:pt x="1619196" y="806168"/>
                    <a:pt x="1589980" y="806168"/>
                  </a:cubicBezTo>
                  <a:cubicBezTo>
                    <a:pt x="1551251" y="806168"/>
                    <a:pt x="1516090" y="798524"/>
                    <a:pt x="1484495" y="783236"/>
                  </a:cubicBezTo>
                  <a:cubicBezTo>
                    <a:pt x="1452901" y="767949"/>
                    <a:pt x="1426062" y="747395"/>
                    <a:pt x="1403980" y="721576"/>
                  </a:cubicBezTo>
                  <a:cubicBezTo>
                    <a:pt x="1381898" y="695757"/>
                    <a:pt x="1364912" y="666031"/>
                    <a:pt x="1353022" y="632398"/>
                  </a:cubicBezTo>
                  <a:cubicBezTo>
                    <a:pt x="1341131" y="598766"/>
                    <a:pt x="1335186" y="563264"/>
                    <a:pt x="1335186" y="525895"/>
                  </a:cubicBezTo>
                  <a:cubicBezTo>
                    <a:pt x="1335186" y="497358"/>
                    <a:pt x="1339093" y="469161"/>
                    <a:pt x="1346907" y="441303"/>
                  </a:cubicBezTo>
                  <a:cubicBezTo>
                    <a:pt x="1354720" y="413446"/>
                    <a:pt x="1365931" y="388136"/>
                    <a:pt x="1380539" y="365375"/>
                  </a:cubicBezTo>
                  <a:cubicBezTo>
                    <a:pt x="1395147" y="342613"/>
                    <a:pt x="1412983" y="322909"/>
                    <a:pt x="1434046" y="306262"/>
                  </a:cubicBezTo>
                  <a:cubicBezTo>
                    <a:pt x="1455109" y="289616"/>
                    <a:pt x="1479229" y="277556"/>
                    <a:pt x="1506407" y="270082"/>
                  </a:cubicBezTo>
                  <a:cubicBezTo>
                    <a:pt x="1530868" y="263967"/>
                    <a:pt x="1555498" y="262438"/>
                    <a:pt x="1580298" y="265495"/>
                  </a:cubicBezTo>
                  <a:cubicBezTo>
                    <a:pt x="1605097" y="268553"/>
                    <a:pt x="1627180" y="273139"/>
                    <a:pt x="1646544" y="279254"/>
                  </a:cubicBezTo>
                  <a:cubicBezTo>
                    <a:pt x="1665908" y="285369"/>
                    <a:pt x="1681705" y="291654"/>
                    <a:pt x="1693936" y="298109"/>
                  </a:cubicBezTo>
                  <a:cubicBezTo>
                    <a:pt x="1706166" y="304564"/>
                    <a:pt x="1712281" y="307791"/>
                    <a:pt x="1712281" y="307791"/>
                  </a:cubicBezTo>
                  <a:cubicBezTo>
                    <a:pt x="1712281" y="307791"/>
                    <a:pt x="1714149" y="303035"/>
                    <a:pt x="1717886" y="293523"/>
                  </a:cubicBezTo>
                  <a:cubicBezTo>
                    <a:pt x="1721623" y="284010"/>
                    <a:pt x="1730286" y="275178"/>
                    <a:pt x="1743875" y="267024"/>
                  </a:cubicBezTo>
                  <a:cubicBezTo>
                    <a:pt x="1757464" y="258191"/>
                    <a:pt x="1770374" y="252926"/>
                    <a:pt x="1782604" y="251227"/>
                  </a:cubicBezTo>
                  <a:cubicBezTo>
                    <a:pt x="1788719" y="250378"/>
                    <a:pt x="1794664" y="249911"/>
                    <a:pt x="1800439" y="249826"/>
                  </a:cubicBezTo>
                  <a:close/>
                  <a:moveTo>
                    <a:pt x="579539" y="241545"/>
                  </a:moveTo>
                  <a:cubicBezTo>
                    <a:pt x="601961" y="241545"/>
                    <a:pt x="617758" y="249358"/>
                    <a:pt x="626931" y="264986"/>
                  </a:cubicBezTo>
                  <a:cubicBezTo>
                    <a:pt x="636103" y="280613"/>
                    <a:pt x="641709" y="297599"/>
                    <a:pt x="643747" y="315945"/>
                  </a:cubicBezTo>
                  <a:cubicBezTo>
                    <a:pt x="661413" y="292164"/>
                    <a:pt x="683155" y="274158"/>
                    <a:pt x="708974" y="261928"/>
                  </a:cubicBezTo>
                  <a:cubicBezTo>
                    <a:pt x="734794" y="249698"/>
                    <a:pt x="762311" y="243583"/>
                    <a:pt x="791528" y="243583"/>
                  </a:cubicBezTo>
                  <a:cubicBezTo>
                    <a:pt x="829577" y="243583"/>
                    <a:pt x="863889" y="251737"/>
                    <a:pt x="894464" y="268043"/>
                  </a:cubicBezTo>
                  <a:cubicBezTo>
                    <a:pt x="925039" y="284350"/>
                    <a:pt x="951028" y="305923"/>
                    <a:pt x="972431" y="332761"/>
                  </a:cubicBezTo>
                  <a:cubicBezTo>
                    <a:pt x="993834" y="359599"/>
                    <a:pt x="1010310" y="390005"/>
                    <a:pt x="1021861" y="423977"/>
                  </a:cubicBezTo>
                  <a:cubicBezTo>
                    <a:pt x="1033412" y="457950"/>
                    <a:pt x="1039187" y="492602"/>
                    <a:pt x="1039187" y="527933"/>
                  </a:cubicBezTo>
                  <a:cubicBezTo>
                    <a:pt x="1039187" y="564623"/>
                    <a:pt x="1033242" y="599785"/>
                    <a:pt x="1021351" y="633418"/>
                  </a:cubicBezTo>
                  <a:cubicBezTo>
                    <a:pt x="1009461" y="667050"/>
                    <a:pt x="992645" y="696776"/>
                    <a:pt x="970902" y="722595"/>
                  </a:cubicBezTo>
                  <a:cubicBezTo>
                    <a:pt x="949160" y="748415"/>
                    <a:pt x="922661" y="769138"/>
                    <a:pt x="891407" y="784765"/>
                  </a:cubicBezTo>
                  <a:cubicBezTo>
                    <a:pt x="860152" y="800392"/>
                    <a:pt x="825160" y="808206"/>
                    <a:pt x="786432" y="808206"/>
                  </a:cubicBezTo>
                  <a:cubicBezTo>
                    <a:pt x="736152" y="808206"/>
                    <a:pt x="693687" y="790880"/>
                    <a:pt x="659035" y="756228"/>
                  </a:cubicBezTo>
                  <a:lnTo>
                    <a:pt x="659035" y="1030386"/>
                  </a:lnTo>
                  <a:lnTo>
                    <a:pt x="503101" y="1030386"/>
                  </a:lnTo>
                  <a:lnTo>
                    <a:pt x="503101" y="322060"/>
                  </a:lnTo>
                  <a:cubicBezTo>
                    <a:pt x="503101" y="298279"/>
                    <a:pt x="509896" y="278915"/>
                    <a:pt x="523485" y="263967"/>
                  </a:cubicBezTo>
                  <a:cubicBezTo>
                    <a:pt x="537074" y="249019"/>
                    <a:pt x="555758" y="241545"/>
                    <a:pt x="579539" y="241545"/>
                  </a:cubicBezTo>
                  <a:close/>
                  <a:moveTo>
                    <a:pt x="2161870" y="240526"/>
                  </a:moveTo>
                  <a:cubicBezTo>
                    <a:pt x="2175459" y="240526"/>
                    <a:pt x="2193465" y="242224"/>
                    <a:pt x="2215886" y="245621"/>
                  </a:cubicBezTo>
                  <a:cubicBezTo>
                    <a:pt x="2238308" y="249019"/>
                    <a:pt x="2260221" y="254454"/>
                    <a:pt x="2281623" y="261928"/>
                  </a:cubicBezTo>
                  <a:cubicBezTo>
                    <a:pt x="2303026" y="269402"/>
                    <a:pt x="2321541" y="279594"/>
                    <a:pt x="2337168" y="292504"/>
                  </a:cubicBezTo>
                  <a:cubicBezTo>
                    <a:pt x="2352795" y="305413"/>
                    <a:pt x="2360609" y="321040"/>
                    <a:pt x="2360609" y="339386"/>
                  </a:cubicBezTo>
                  <a:cubicBezTo>
                    <a:pt x="2360609" y="355692"/>
                    <a:pt x="2354834" y="369451"/>
                    <a:pt x="2343283" y="380662"/>
                  </a:cubicBezTo>
                  <a:cubicBezTo>
                    <a:pt x="2331733" y="391873"/>
                    <a:pt x="2318144" y="397479"/>
                    <a:pt x="2302516" y="397479"/>
                  </a:cubicBezTo>
                  <a:cubicBezTo>
                    <a:pt x="2292325" y="397479"/>
                    <a:pt x="2281793" y="395440"/>
                    <a:pt x="2270922" y="391364"/>
                  </a:cubicBezTo>
                  <a:cubicBezTo>
                    <a:pt x="2260051" y="387287"/>
                    <a:pt x="2248500" y="382701"/>
                    <a:pt x="2236270" y="377605"/>
                  </a:cubicBezTo>
                  <a:cubicBezTo>
                    <a:pt x="2224040" y="372509"/>
                    <a:pt x="2211130" y="367922"/>
                    <a:pt x="2197541" y="363846"/>
                  </a:cubicBezTo>
                  <a:cubicBezTo>
                    <a:pt x="2183952" y="359769"/>
                    <a:pt x="2169684" y="357731"/>
                    <a:pt x="2154736" y="357731"/>
                  </a:cubicBezTo>
                  <a:cubicBezTo>
                    <a:pt x="2147941" y="357731"/>
                    <a:pt x="2140977" y="358580"/>
                    <a:pt x="2133843" y="360279"/>
                  </a:cubicBezTo>
                  <a:cubicBezTo>
                    <a:pt x="2126709" y="361977"/>
                    <a:pt x="2120424" y="364865"/>
                    <a:pt x="2114988" y="368942"/>
                  </a:cubicBezTo>
                  <a:cubicBezTo>
                    <a:pt x="2109553" y="372339"/>
                    <a:pt x="2105136" y="376755"/>
                    <a:pt x="2101739" y="382191"/>
                  </a:cubicBezTo>
                  <a:cubicBezTo>
                    <a:pt x="2098342" y="387627"/>
                    <a:pt x="2096643" y="394081"/>
                    <a:pt x="2096643" y="401555"/>
                  </a:cubicBezTo>
                  <a:cubicBezTo>
                    <a:pt x="2096643" y="412426"/>
                    <a:pt x="2103438" y="421599"/>
                    <a:pt x="2117026" y="429073"/>
                  </a:cubicBezTo>
                  <a:cubicBezTo>
                    <a:pt x="2130615" y="436547"/>
                    <a:pt x="2147772" y="444021"/>
                    <a:pt x="2168495" y="451495"/>
                  </a:cubicBezTo>
                  <a:cubicBezTo>
                    <a:pt x="2189218" y="458969"/>
                    <a:pt x="2211640" y="467292"/>
                    <a:pt x="2235760" y="476465"/>
                  </a:cubicBezTo>
                  <a:cubicBezTo>
                    <a:pt x="2259881" y="485637"/>
                    <a:pt x="2282303" y="497018"/>
                    <a:pt x="2303026" y="510607"/>
                  </a:cubicBezTo>
                  <a:cubicBezTo>
                    <a:pt x="2323749" y="524196"/>
                    <a:pt x="2340905" y="541012"/>
                    <a:pt x="2354494" y="561056"/>
                  </a:cubicBezTo>
                  <a:cubicBezTo>
                    <a:pt x="2368083" y="581100"/>
                    <a:pt x="2374878" y="605730"/>
                    <a:pt x="2374878" y="634946"/>
                  </a:cubicBezTo>
                  <a:cubicBezTo>
                    <a:pt x="2374878" y="664163"/>
                    <a:pt x="2368083" y="689472"/>
                    <a:pt x="2354494" y="710875"/>
                  </a:cubicBezTo>
                  <a:cubicBezTo>
                    <a:pt x="2340905" y="732278"/>
                    <a:pt x="2323409" y="750113"/>
                    <a:pt x="2302007" y="764382"/>
                  </a:cubicBezTo>
                  <a:cubicBezTo>
                    <a:pt x="2280604" y="778650"/>
                    <a:pt x="2256653" y="789181"/>
                    <a:pt x="2230155" y="795976"/>
                  </a:cubicBezTo>
                  <a:cubicBezTo>
                    <a:pt x="2203656" y="802770"/>
                    <a:pt x="2177837" y="806168"/>
                    <a:pt x="2152698" y="806168"/>
                  </a:cubicBezTo>
                  <a:cubicBezTo>
                    <a:pt x="2115328" y="806168"/>
                    <a:pt x="2076939" y="799713"/>
                    <a:pt x="2037531" y="786803"/>
                  </a:cubicBezTo>
                  <a:cubicBezTo>
                    <a:pt x="1998123" y="773894"/>
                    <a:pt x="1963471" y="757247"/>
                    <a:pt x="1933575" y="736864"/>
                  </a:cubicBezTo>
                  <a:lnTo>
                    <a:pt x="1979438" y="623735"/>
                  </a:lnTo>
                  <a:cubicBezTo>
                    <a:pt x="1990309" y="629850"/>
                    <a:pt x="2003219" y="636305"/>
                    <a:pt x="2018167" y="643100"/>
                  </a:cubicBezTo>
                  <a:cubicBezTo>
                    <a:pt x="2033114" y="649894"/>
                    <a:pt x="2048232" y="656179"/>
                    <a:pt x="2063520" y="661954"/>
                  </a:cubicBezTo>
                  <a:cubicBezTo>
                    <a:pt x="2078807" y="667730"/>
                    <a:pt x="2094095" y="672486"/>
                    <a:pt x="2109383" y="676223"/>
                  </a:cubicBezTo>
                  <a:cubicBezTo>
                    <a:pt x="2124670" y="679960"/>
                    <a:pt x="2138429" y="681828"/>
                    <a:pt x="2150659" y="681828"/>
                  </a:cubicBezTo>
                  <a:cubicBezTo>
                    <a:pt x="2158133" y="681828"/>
                    <a:pt x="2165947" y="680979"/>
                    <a:pt x="2174100" y="679280"/>
                  </a:cubicBezTo>
                  <a:cubicBezTo>
                    <a:pt x="2182254" y="677582"/>
                    <a:pt x="2189728" y="674694"/>
                    <a:pt x="2196522" y="670617"/>
                  </a:cubicBezTo>
                  <a:cubicBezTo>
                    <a:pt x="2203317" y="666541"/>
                    <a:pt x="2208922" y="661445"/>
                    <a:pt x="2213338" y="655330"/>
                  </a:cubicBezTo>
                  <a:cubicBezTo>
                    <a:pt x="2217755" y="649215"/>
                    <a:pt x="2219963" y="641741"/>
                    <a:pt x="2219963" y="632908"/>
                  </a:cubicBezTo>
                  <a:cubicBezTo>
                    <a:pt x="2219963" y="619319"/>
                    <a:pt x="2213169" y="608278"/>
                    <a:pt x="2199580" y="599785"/>
                  </a:cubicBezTo>
                  <a:cubicBezTo>
                    <a:pt x="2185991" y="591292"/>
                    <a:pt x="2169004" y="583478"/>
                    <a:pt x="2148621" y="576344"/>
                  </a:cubicBezTo>
                  <a:cubicBezTo>
                    <a:pt x="2128237" y="569210"/>
                    <a:pt x="2106155" y="561736"/>
                    <a:pt x="2082375" y="553922"/>
                  </a:cubicBezTo>
                  <a:cubicBezTo>
                    <a:pt x="2058594" y="546108"/>
                    <a:pt x="2036512" y="535916"/>
                    <a:pt x="2016128" y="523347"/>
                  </a:cubicBezTo>
                  <a:cubicBezTo>
                    <a:pt x="1995745" y="510777"/>
                    <a:pt x="1978758" y="495150"/>
                    <a:pt x="1965170" y="476465"/>
                  </a:cubicBezTo>
                  <a:cubicBezTo>
                    <a:pt x="1951580" y="457780"/>
                    <a:pt x="1944786" y="434169"/>
                    <a:pt x="1944786" y="405632"/>
                  </a:cubicBezTo>
                  <a:cubicBezTo>
                    <a:pt x="1944786" y="377775"/>
                    <a:pt x="1951580" y="353484"/>
                    <a:pt x="1965170" y="332761"/>
                  </a:cubicBezTo>
                  <a:cubicBezTo>
                    <a:pt x="1978758" y="312038"/>
                    <a:pt x="1996084" y="294882"/>
                    <a:pt x="2017147" y="281293"/>
                  </a:cubicBezTo>
                  <a:cubicBezTo>
                    <a:pt x="2038210" y="267704"/>
                    <a:pt x="2061481" y="257512"/>
                    <a:pt x="2086961" y="250717"/>
                  </a:cubicBezTo>
                  <a:cubicBezTo>
                    <a:pt x="2112440" y="243923"/>
                    <a:pt x="2137410" y="240526"/>
                    <a:pt x="2161870" y="240526"/>
                  </a:cubicBezTo>
                  <a:close/>
                  <a:moveTo>
                    <a:pt x="228295" y="240526"/>
                  </a:moveTo>
                  <a:cubicBezTo>
                    <a:pt x="241884" y="240526"/>
                    <a:pt x="259890" y="242224"/>
                    <a:pt x="282312" y="245621"/>
                  </a:cubicBezTo>
                  <a:cubicBezTo>
                    <a:pt x="304733" y="249019"/>
                    <a:pt x="326646" y="254454"/>
                    <a:pt x="348048" y="261928"/>
                  </a:cubicBezTo>
                  <a:cubicBezTo>
                    <a:pt x="369451" y="269402"/>
                    <a:pt x="387966" y="279594"/>
                    <a:pt x="403593" y="292504"/>
                  </a:cubicBezTo>
                  <a:cubicBezTo>
                    <a:pt x="419221" y="305413"/>
                    <a:pt x="427034" y="321040"/>
                    <a:pt x="427034" y="339386"/>
                  </a:cubicBezTo>
                  <a:cubicBezTo>
                    <a:pt x="427034" y="355692"/>
                    <a:pt x="421259" y="369451"/>
                    <a:pt x="409708" y="380662"/>
                  </a:cubicBezTo>
                  <a:cubicBezTo>
                    <a:pt x="398158" y="391873"/>
                    <a:pt x="384569" y="397479"/>
                    <a:pt x="368941" y="397479"/>
                  </a:cubicBezTo>
                  <a:cubicBezTo>
                    <a:pt x="358750" y="397479"/>
                    <a:pt x="348218" y="395440"/>
                    <a:pt x="337347" y="391364"/>
                  </a:cubicBezTo>
                  <a:cubicBezTo>
                    <a:pt x="326476" y="387287"/>
                    <a:pt x="314925" y="382701"/>
                    <a:pt x="302695" y="377605"/>
                  </a:cubicBezTo>
                  <a:cubicBezTo>
                    <a:pt x="290465" y="372509"/>
                    <a:pt x="277555" y="367922"/>
                    <a:pt x="263966" y="363846"/>
                  </a:cubicBezTo>
                  <a:cubicBezTo>
                    <a:pt x="250377" y="359769"/>
                    <a:pt x="236109" y="357731"/>
                    <a:pt x="221161" y="357731"/>
                  </a:cubicBezTo>
                  <a:cubicBezTo>
                    <a:pt x="214367" y="357731"/>
                    <a:pt x="207402" y="358580"/>
                    <a:pt x="200268" y="360279"/>
                  </a:cubicBezTo>
                  <a:cubicBezTo>
                    <a:pt x="193134" y="361977"/>
                    <a:pt x="186849" y="364865"/>
                    <a:pt x="181413" y="368942"/>
                  </a:cubicBezTo>
                  <a:cubicBezTo>
                    <a:pt x="175978" y="372339"/>
                    <a:pt x="171561" y="376755"/>
                    <a:pt x="168164" y="382191"/>
                  </a:cubicBezTo>
                  <a:cubicBezTo>
                    <a:pt x="164767" y="387627"/>
                    <a:pt x="163068" y="394081"/>
                    <a:pt x="163068" y="401555"/>
                  </a:cubicBezTo>
                  <a:cubicBezTo>
                    <a:pt x="163068" y="412426"/>
                    <a:pt x="169863" y="421599"/>
                    <a:pt x="183452" y="429073"/>
                  </a:cubicBezTo>
                  <a:cubicBezTo>
                    <a:pt x="197041" y="436547"/>
                    <a:pt x="214197" y="444021"/>
                    <a:pt x="234920" y="451495"/>
                  </a:cubicBezTo>
                  <a:cubicBezTo>
                    <a:pt x="255643" y="458969"/>
                    <a:pt x="278065" y="467292"/>
                    <a:pt x="302185" y="476465"/>
                  </a:cubicBezTo>
                  <a:cubicBezTo>
                    <a:pt x="326306" y="485637"/>
                    <a:pt x="348728" y="497018"/>
                    <a:pt x="369451" y="510607"/>
                  </a:cubicBezTo>
                  <a:cubicBezTo>
                    <a:pt x="390174" y="524196"/>
                    <a:pt x="407330" y="541012"/>
                    <a:pt x="420919" y="561056"/>
                  </a:cubicBezTo>
                  <a:cubicBezTo>
                    <a:pt x="434508" y="581100"/>
                    <a:pt x="441303" y="605730"/>
                    <a:pt x="441303" y="634946"/>
                  </a:cubicBezTo>
                  <a:cubicBezTo>
                    <a:pt x="441303" y="664163"/>
                    <a:pt x="434508" y="689472"/>
                    <a:pt x="420919" y="710875"/>
                  </a:cubicBezTo>
                  <a:cubicBezTo>
                    <a:pt x="407330" y="732278"/>
                    <a:pt x="389835" y="750113"/>
                    <a:pt x="368432" y="764382"/>
                  </a:cubicBezTo>
                  <a:cubicBezTo>
                    <a:pt x="347029" y="778650"/>
                    <a:pt x="323079" y="789181"/>
                    <a:pt x="296580" y="795976"/>
                  </a:cubicBezTo>
                  <a:cubicBezTo>
                    <a:pt x="270081" y="802770"/>
                    <a:pt x="244262" y="806168"/>
                    <a:pt x="219123" y="806168"/>
                  </a:cubicBezTo>
                  <a:cubicBezTo>
                    <a:pt x="181753" y="806168"/>
                    <a:pt x="143364" y="799713"/>
                    <a:pt x="103956" y="786803"/>
                  </a:cubicBezTo>
                  <a:cubicBezTo>
                    <a:pt x="64548" y="773894"/>
                    <a:pt x="29896" y="757247"/>
                    <a:pt x="0" y="736864"/>
                  </a:cubicBezTo>
                  <a:lnTo>
                    <a:pt x="45863" y="623735"/>
                  </a:lnTo>
                  <a:cubicBezTo>
                    <a:pt x="56734" y="629850"/>
                    <a:pt x="69644" y="636305"/>
                    <a:pt x="84592" y="643100"/>
                  </a:cubicBezTo>
                  <a:cubicBezTo>
                    <a:pt x="99540" y="649894"/>
                    <a:pt x="114657" y="656179"/>
                    <a:pt x="129945" y="661954"/>
                  </a:cubicBezTo>
                  <a:cubicBezTo>
                    <a:pt x="145233" y="667730"/>
                    <a:pt x="160520" y="672486"/>
                    <a:pt x="175808" y="676223"/>
                  </a:cubicBezTo>
                  <a:cubicBezTo>
                    <a:pt x="191095" y="679960"/>
                    <a:pt x="204854" y="681828"/>
                    <a:pt x="217084" y="681828"/>
                  </a:cubicBezTo>
                  <a:cubicBezTo>
                    <a:pt x="224558" y="681828"/>
                    <a:pt x="232372" y="680979"/>
                    <a:pt x="240525" y="679280"/>
                  </a:cubicBezTo>
                  <a:cubicBezTo>
                    <a:pt x="248679" y="677582"/>
                    <a:pt x="256153" y="674694"/>
                    <a:pt x="262947" y="670617"/>
                  </a:cubicBezTo>
                  <a:cubicBezTo>
                    <a:pt x="269742" y="666541"/>
                    <a:pt x="275347" y="661445"/>
                    <a:pt x="279764" y="655330"/>
                  </a:cubicBezTo>
                  <a:cubicBezTo>
                    <a:pt x="284180" y="649215"/>
                    <a:pt x="286388" y="641741"/>
                    <a:pt x="286388" y="632908"/>
                  </a:cubicBezTo>
                  <a:cubicBezTo>
                    <a:pt x="286388" y="619319"/>
                    <a:pt x="279594" y="608278"/>
                    <a:pt x="266005" y="599785"/>
                  </a:cubicBezTo>
                  <a:cubicBezTo>
                    <a:pt x="252416" y="591292"/>
                    <a:pt x="235430" y="583478"/>
                    <a:pt x="215046" y="576344"/>
                  </a:cubicBezTo>
                  <a:cubicBezTo>
                    <a:pt x="194663" y="569210"/>
                    <a:pt x="172580" y="561736"/>
                    <a:pt x="148800" y="553922"/>
                  </a:cubicBezTo>
                  <a:cubicBezTo>
                    <a:pt x="125019" y="546108"/>
                    <a:pt x="102937" y="535916"/>
                    <a:pt x="82553" y="523347"/>
                  </a:cubicBezTo>
                  <a:cubicBezTo>
                    <a:pt x="62170" y="510777"/>
                    <a:pt x="45184" y="495150"/>
                    <a:pt x="31595" y="476465"/>
                  </a:cubicBezTo>
                  <a:cubicBezTo>
                    <a:pt x="18005" y="457780"/>
                    <a:pt x="11211" y="434169"/>
                    <a:pt x="11211" y="405632"/>
                  </a:cubicBezTo>
                  <a:cubicBezTo>
                    <a:pt x="11211" y="377775"/>
                    <a:pt x="18005" y="353484"/>
                    <a:pt x="31595" y="332761"/>
                  </a:cubicBezTo>
                  <a:cubicBezTo>
                    <a:pt x="45184" y="312038"/>
                    <a:pt x="62509" y="294882"/>
                    <a:pt x="83572" y="281293"/>
                  </a:cubicBezTo>
                  <a:cubicBezTo>
                    <a:pt x="104635" y="267704"/>
                    <a:pt x="127907" y="257512"/>
                    <a:pt x="153386" y="250717"/>
                  </a:cubicBezTo>
                  <a:cubicBezTo>
                    <a:pt x="178865" y="243923"/>
                    <a:pt x="203835" y="240526"/>
                    <a:pt x="228295" y="240526"/>
                  </a:cubicBezTo>
                  <a:close/>
                  <a:moveTo>
                    <a:pt x="2997280" y="66247"/>
                  </a:moveTo>
                  <a:lnTo>
                    <a:pt x="3153213" y="66247"/>
                  </a:lnTo>
                  <a:lnTo>
                    <a:pt x="3153213" y="541182"/>
                  </a:lnTo>
                  <a:cubicBezTo>
                    <a:pt x="3153213" y="548656"/>
                    <a:pt x="3150665" y="555790"/>
                    <a:pt x="3145569" y="562585"/>
                  </a:cubicBezTo>
                  <a:cubicBezTo>
                    <a:pt x="3140473" y="569379"/>
                    <a:pt x="3134019" y="575325"/>
                    <a:pt x="3126205" y="580420"/>
                  </a:cubicBezTo>
                  <a:cubicBezTo>
                    <a:pt x="3118391" y="585516"/>
                    <a:pt x="3109898" y="589593"/>
                    <a:pt x="3100726" y="592651"/>
                  </a:cubicBezTo>
                  <a:cubicBezTo>
                    <a:pt x="3091553" y="595708"/>
                    <a:pt x="3083230" y="597237"/>
                    <a:pt x="3075756" y="597237"/>
                  </a:cubicBezTo>
                  <a:cubicBezTo>
                    <a:pt x="3067603" y="597237"/>
                    <a:pt x="3058939" y="595708"/>
                    <a:pt x="3049767" y="592651"/>
                  </a:cubicBezTo>
                  <a:cubicBezTo>
                    <a:pt x="3040594" y="589593"/>
                    <a:pt x="3032101" y="585516"/>
                    <a:pt x="3024288" y="580420"/>
                  </a:cubicBezTo>
                  <a:cubicBezTo>
                    <a:pt x="3016474" y="575325"/>
                    <a:pt x="3010019" y="569379"/>
                    <a:pt x="3004923" y="562585"/>
                  </a:cubicBezTo>
                  <a:cubicBezTo>
                    <a:pt x="2999827" y="555790"/>
                    <a:pt x="2997280" y="548316"/>
                    <a:pt x="2997280" y="540163"/>
                  </a:cubicBezTo>
                  <a:lnTo>
                    <a:pt x="2997280" y="95803"/>
                  </a:lnTo>
                  <a:close/>
                  <a:moveTo>
                    <a:pt x="2516210" y="1019"/>
                  </a:moveTo>
                  <a:cubicBezTo>
                    <a:pt x="2537952" y="1019"/>
                    <a:pt x="2556297" y="8493"/>
                    <a:pt x="2571245" y="23441"/>
                  </a:cubicBezTo>
                  <a:cubicBezTo>
                    <a:pt x="2586193" y="38389"/>
                    <a:pt x="2593667" y="56734"/>
                    <a:pt x="2593667" y="78477"/>
                  </a:cubicBezTo>
                  <a:lnTo>
                    <a:pt x="2593667" y="294542"/>
                  </a:lnTo>
                  <a:cubicBezTo>
                    <a:pt x="2612692" y="277556"/>
                    <a:pt x="2634774" y="264476"/>
                    <a:pt x="2659913" y="255304"/>
                  </a:cubicBezTo>
                  <a:cubicBezTo>
                    <a:pt x="2685053" y="246131"/>
                    <a:pt x="2710533" y="241545"/>
                    <a:pt x="2736352" y="241545"/>
                  </a:cubicBezTo>
                  <a:cubicBezTo>
                    <a:pt x="2765568" y="241545"/>
                    <a:pt x="2792406" y="246471"/>
                    <a:pt x="2816866" y="256323"/>
                  </a:cubicBezTo>
                  <a:cubicBezTo>
                    <a:pt x="2841327" y="266175"/>
                    <a:pt x="2862390" y="279934"/>
                    <a:pt x="2880055" y="297599"/>
                  </a:cubicBezTo>
                  <a:cubicBezTo>
                    <a:pt x="2897721" y="315265"/>
                    <a:pt x="2911480" y="336328"/>
                    <a:pt x="2921332" y="360788"/>
                  </a:cubicBezTo>
                  <a:cubicBezTo>
                    <a:pt x="2931184" y="385248"/>
                    <a:pt x="2936110" y="412087"/>
                    <a:pt x="2936110" y="441303"/>
                  </a:cubicBezTo>
                  <a:lnTo>
                    <a:pt x="2936110" y="729730"/>
                  </a:lnTo>
                  <a:cubicBezTo>
                    <a:pt x="2936110" y="752151"/>
                    <a:pt x="2928296" y="771006"/>
                    <a:pt x="2912669" y="786294"/>
                  </a:cubicBezTo>
                  <a:cubicBezTo>
                    <a:pt x="2897042" y="801581"/>
                    <a:pt x="2878017" y="809225"/>
                    <a:pt x="2855595" y="809225"/>
                  </a:cubicBezTo>
                  <a:cubicBezTo>
                    <a:pt x="2833853" y="809225"/>
                    <a:pt x="2815677" y="801242"/>
                    <a:pt x="2801069" y="785275"/>
                  </a:cubicBezTo>
                  <a:cubicBezTo>
                    <a:pt x="2786461" y="769308"/>
                    <a:pt x="2779157" y="750793"/>
                    <a:pt x="2779157" y="729730"/>
                  </a:cubicBezTo>
                  <a:lnTo>
                    <a:pt x="2779157" y="466782"/>
                  </a:lnTo>
                  <a:cubicBezTo>
                    <a:pt x="2779157" y="453873"/>
                    <a:pt x="2776779" y="441813"/>
                    <a:pt x="2772023" y="430602"/>
                  </a:cubicBezTo>
                  <a:cubicBezTo>
                    <a:pt x="2767266" y="419391"/>
                    <a:pt x="2760642" y="409539"/>
                    <a:pt x="2752149" y="401046"/>
                  </a:cubicBezTo>
                  <a:cubicBezTo>
                    <a:pt x="2743656" y="392553"/>
                    <a:pt x="2733804" y="385758"/>
                    <a:pt x="2722593" y="380662"/>
                  </a:cubicBezTo>
                  <a:cubicBezTo>
                    <a:pt x="2711382" y="375566"/>
                    <a:pt x="2699322" y="373018"/>
                    <a:pt x="2686412" y="373018"/>
                  </a:cubicBezTo>
                  <a:cubicBezTo>
                    <a:pt x="2660593" y="373018"/>
                    <a:pt x="2638681" y="381851"/>
                    <a:pt x="2620675" y="399517"/>
                  </a:cubicBezTo>
                  <a:cubicBezTo>
                    <a:pt x="2602670" y="417183"/>
                    <a:pt x="2593667" y="438925"/>
                    <a:pt x="2593667" y="464744"/>
                  </a:cubicBezTo>
                  <a:lnTo>
                    <a:pt x="2593667" y="798014"/>
                  </a:lnTo>
                  <a:lnTo>
                    <a:pt x="2436714" y="798014"/>
                  </a:lnTo>
                  <a:lnTo>
                    <a:pt x="2436714" y="79496"/>
                  </a:lnTo>
                  <a:cubicBezTo>
                    <a:pt x="2436714" y="68625"/>
                    <a:pt x="2438922" y="58433"/>
                    <a:pt x="2443339" y="48921"/>
                  </a:cubicBezTo>
                  <a:cubicBezTo>
                    <a:pt x="2447755" y="39408"/>
                    <a:pt x="2453531" y="31085"/>
                    <a:pt x="2460665" y="23951"/>
                  </a:cubicBezTo>
                  <a:cubicBezTo>
                    <a:pt x="2467799" y="16817"/>
                    <a:pt x="2476122" y="11211"/>
                    <a:pt x="2485634" y="7134"/>
                  </a:cubicBezTo>
                  <a:cubicBezTo>
                    <a:pt x="2495147" y="3058"/>
                    <a:pt x="2505338" y="1019"/>
                    <a:pt x="2516210" y="1019"/>
                  </a:cubicBezTo>
                  <a:close/>
                  <a:moveTo>
                    <a:pt x="1200036" y="0"/>
                  </a:moveTo>
                  <a:cubicBezTo>
                    <a:pt x="1221778" y="0"/>
                    <a:pt x="1240123" y="7803"/>
                    <a:pt x="1255071" y="23409"/>
                  </a:cubicBezTo>
                  <a:cubicBezTo>
                    <a:pt x="1270019" y="39016"/>
                    <a:pt x="1277493" y="57339"/>
                    <a:pt x="1277493" y="78381"/>
                  </a:cubicBezTo>
                  <a:lnTo>
                    <a:pt x="1277493" y="795976"/>
                  </a:lnTo>
                  <a:lnTo>
                    <a:pt x="1120540" y="796995"/>
                  </a:lnTo>
                  <a:lnTo>
                    <a:pt x="1120540" y="78381"/>
                  </a:lnTo>
                  <a:cubicBezTo>
                    <a:pt x="1120540" y="55980"/>
                    <a:pt x="1128354" y="37317"/>
                    <a:pt x="1143981" y="22390"/>
                  </a:cubicBezTo>
                  <a:cubicBezTo>
                    <a:pt x="1159609" y="7464"/>
                    <a:pt x="1178293" y="0"/>
                    <a:pt x="1200036"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595" name="Google Shape;595;p116"/>
            <p:cNvSpPr/>
            <p:nvPr/>
          </p:nvSpPr>
          <p:spPr>
            <a:xfrm>
              <a:off x="6299796" y="1981201"/>
              <a:ext cx="222242" cy="222240"/>
            </a:xfrm>
            <a:prstGeom prst="ellipse">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1000"/>
                                  </p:stCondLst>
                                  <p:childTnLst>
                                    <p:set>
                                      <p:cBhvr>
                                        <p:cTn dur="1" fill="hold">
                                          <p:stCondLst>
                                            <p:cond delay="0"/>
                                          </p:stCondLst>
                                        </p:cTn>
                                        <p:tgtEl>
                                          <p:spTgt spid="577"/>
                                        </p:tgtEl>
                                        <p:attrNameLst>
                                          <p:attrName>style.visibility</p:attrName>
                                        </p:attrNameLst>
                                      </p:cBhvr>
                                      <p:to>
                                        <p:strVal val="visible"/>
                                      </p:to>
                                    </p:set>
                                    <p:anim calcmode="lin" valueType="num">
                                      <p:cBhvr additive="base">
                                        <p:cTn dur="750"/>
                                        <p:tgtEl>
                                          <p:spTgt spid="57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0"/>
                                  </p:stCondLst>
                                  <p:childTnLst>
                                    <p:set>
                                      <p:cBhvr>
                                        <p:cTn dur="1" fill="hold">
                                          <p:stCondLst>
                                            <p:cond delay="0"/>
                                          </p:stCondLst>
                                        </p:cTn>
                                        <p:tgtEl>
                                          <p:spTgt spid="581"/>
                                        </p:tgtEl>
                                        <p:attrNameLst>
                                          <p:attrName>style.visibility</p:attrName>
                                        </p:attrNameLst>
                                      </p:cBhvr>
                                      <p:to>
                                        <p:strVal val="visible"/>
                                      </p:to>
                                    </p:set>
                                    <p:anim calcmode="lin" valueType="num">
                                      <p:cBhvr additive="base">
                                        <p:cTn dur="750"/>
                                        <p:tgtEl>
                                          <p:spTgt spid="58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250"/>
                                  </p:stCondLst>
                                  <p:childTnLst>
                                    <p:set>
                                      <p:cBhvr>
                                        <p:cTn dur="1" fill="hold">
                                          <p:stCondLst>
                                            <p:cond delay="0"/>
                                          </p:stCondLst>
                                        </p:cTn>
                                        <p:tgtEl>
                                          <p:spTgt spid="578"/>
                                        </p:tgtEl>
                                        <p:attrNameLst>
                                          <p:attrName>style.visibility</p:attrName>
                                        </p:attrNameLst>
                                      </p:cBhvr>
                                      <p:to>
                                        <p:strVal val="visible"/>
                                      </p:to>
                                    </p:set>
                                    <p:anim calcmode="lin" valueType="num">
                                      <p:cBhvr additive="base">
                                        <p:cTn dur="750"/>
                                        <p:tgtEl>
                                          <p:spTgt spid="57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250"/>
                                  </p:stCondLst>
                                  <p:childTnLst>
                                    <p:set>
                                      <p:cBhvr>
                                        <p:cTn dur="1" fill="hold">
                                          <p:stCondLst>
                                            <p:cond delay="0"/>
                                          </p:stCondLst>
                                        </p:cTn>
                                        <p:tgtEl>
                                          <p:spTgt spid="582"/>
                                        </p:tgtEl>
                                        <p:attrNameLst>
                                          <p:attrName>style.visibility</p:attrName>
                                        </p:attrNameLst>
                                      </p:cBhvr>
                                      <p:to>
                                        <p:strVal val="visible"/>
                                      </p:to>
                                    </p:set>
                                    <p:anim calcmode="lin" valueType="num">
                                      <p:cBhvr additive="base">
                                        <p:cTn dur="750"/>
                                        <p:tgtEl>
                                          <p:spTgt spid="58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500"/>
                                  </p:stCondLst>
                                  <p:childTnLst>
                                    <p:set>
                                      <p:cBhvr>
                                        <p:cTn dur="1" fill="hold">
                                          <p:stCondLst>
                                            <p:cond delay="0"/>
                                          </p:stCondLst>
                                        </p:cTn>
                                        <p:tgtEl>
                                          <p:spTgt spid="579"/>
                                        </p:tgtEl>
                                        <p:attrNameLst>
                                          <p:attrName>style.visibility</p:attrName>
                                        </p:attrNameLst>
                                      </p:cBhvr>
                                      <p:to>
                                        <p:strVal val="visible"/>
                                      </p:to>
                                    </p:set>
                                    <p:anim calcmode="lin" valueType="num">
                                      <p:cBhvr additive="base">
                                        <p:cTn dur="750"/>
                                        <p:tgtEl>
                                          <p:spTgt spid="57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500"/>
                                  </p:stCondLst>
                                  <p:childTnLst>
                                    <p:set>
                                      <p:cBhvr>
                                        <p:cTn dur="1" fill="hold">
                                          <p:stCondLst>
                                            <p:cond delay="0"/>
                                          </p:stCondLst>
                                        </p:cTn>
                                        <p:tgtEl>
                                          <p:spTgt spid="583"/>
                                        </p:tgtEl>
                                        <p:attrNameLst>
                                          <p:attrName>style.visibility</p:attrName>
                                        </p:attrNameLst>
                                      </p:cBhvr>
                                      <p:to>
                                        <p:strVal val="visible"/>
                                      </p:to>
                                    </p:set>
                                    <p:anim calcmode="lin" valueType="num">
                                      <p:cBhvr additive="base">
                                        <p:cTn dur="750"/>
                                        <p:tgtEl>
                                          <p:spTgt spid="58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500"/>
                                  </p:stCondLst>
                                  <p:childTnLst>
                                    <p:set>
                                      <p:cBhvr>
                                        <p:cTn dur="1" fill="hold">
                                          <p:stCondLst>
                                            <p:cond delay="0"/>
                                          </p:stCondLst>
                                        </p:cTn>
                                        <p:tgtEl>
                                          <p:spTgt spid="580"/>
                                        </p:tgtEl>
                                        <p:attrNameLst>
                                          <p:attrName>style.visibility</p:attrName>
                                        </p:attrNameLst>
                                      </p:cBhvr>
                                      <p:to>
                                        <p:strVal val="visible"/>
                                      </p:to>
                                    </p:set>
                                    <p:anim calcmode="lin" valueType="num">
                                      <p:cBhvr additive="base">
                                        <p:cTn dur="1000"/>
                                        <p:tgtEl>
                                          <p:spTgt spid="58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500"/>
                                  </p:stCondLst>
                                  <p:childTnLst>
                                    <p:set>
                                      <p:cBhvr>
                                        <p:cTn dur="1" fill="hold">
                                          <p:stCondLst>
                                            <p:cond delay="0"/>
                                          </p:stCondLst>
                                        </p:cTn>
                                        <p:tgtEl>
                                          <p:spTgt spid="584"/>
                                        </p:tgtEl>
                                        <p:attrNameLst>
                                          <p:attrName>style.visibility</p:attrName>
                                        </p:attrNameLst>
                                      </p:cBhvr>
                                      <p:to>
                                        <p:strVal val="visible"/>
                                      </p:to>
                                    </p:set>
                                    <p:anim calcmode="lin" valueType="num">
                                      <p:cBhvr additive="base">
                                        <p:cTn dur="1000"/>
                                        <p:tgtEl>
                                          <p:spTgt spid="58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_Title Slide">
  <p:cSld name="22_Title Slide">
    <p:spTree>
      <p:nvGrpSpPr>
        <p:cNvPr id="596" name="Shape 596"/>
        <p:cNvGrpSpPr/>
        <p:nvPr/>
      </p:nvGrpSpPr>
      <p:grpSpPr>
        <a:xfrm>
          <a:off x="0" y="0"/>
          <a:ext cx="0" cy="0"/>
          <a:chOff x="0" y="0"/>
          <a:chExt cx="0" cy="0"/>
        </a:xfrm>
      </p:grpSpPr>
      <p:sp>
        <p:nvSpPr>
          <p:cNvPr id="597" name="Google Shape;597;p117"/>
          <p:cNvSpPr/>
          <p:nvPr/>
        </p:nvSpPr>
        <p:spPr>
          <a:xfrm>
            <a:off x="5254113" y="0"/>
            <a:ext cx="3889887" cy="5143500"/>
          </a:xfrm>
          <a:prstGeom prst="rect">
            <a:avLst/>
          </a:prstGeom>
          <a:gradFill>
            <a:gsLst>
              <a:gs pos="0">
                <a:schemeClr val="accent1"/>
              </a:gs>
              <a:gs pos="11000">
                <a:schemeClr val="accent1"/>
              </a:gs>
              <a:gs pos="100000">
                <a:schemeClr val="accent4"/>
              </a:gs>
            </a:gsLst>
            <a:lin ang="27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598" name="Google Shape;598;p117"/>
          <p:cNvSpPr/>
          <p:nvPr>
            <p:ph idx="2" type="pic"/>
          </p:nvPr>
        </p:nvSpPr>
        <p:spPr>
          <a:xfrm>
            <a:off x="5254113" y="2096739"/>
            <a:ext cx="2097986" cy="1203706"/>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599" name="Google Shape;599;p117"/>
          <p:cNvSpPr/>
          <p:nvPr>
            <p:ph idx="3" type="pic"/>
          </p:nvPr>
        </p:nvSpPr>
        <p:spPr>
          <a:xfrm>
            <a:off x="814876" y="795688"/>
            <a:ext cx="2097986" cy="1203706"/>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600" name="Google Shape;600;p117"/>
          <p:cNvSpPr/>
          <p:nvPr>
            <p:ph idx="4" type="pic"/>
          </p:nvPr>
        </p:nvSpPr>
        <p:spPr>
          <a:xfrm>
            <a:off x="814876" y="3397789"/>
            <a:ext cx="2097986" cy="1203706"/>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597"/>
                                        </p:tgtEl>
                                        <p:attrNameLst>
                                          <p:attrName>style.visibility</p:attrName>
                                        </p:attrNameLst>
                                      </p:cBhvr>
                                      <p:to>
                                        <p:strVal val="visible"/>
                                      </p:to>
                                    </p:set>
                                    <p:anim calcmode="lin" valueType="num">
                                      <p:cBhvr additive="base">
                                        <p:cTn dur="750"/>
                                        <p:tgtEl>
                                          <p:spTgt spid="597"/>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1000"/>
                                  </p:stCondLst>
                                  <p:childTnLst>
                                    <p:set>
                                      <p:cBhvr>
                                        <p:cTn dur="1" fill="hold">
                                          <p:stCondLst>
                                            <p:cond delay="0"/>
                                          </p:stCondLst>
                                        </p:cTn>
                                        <p:tgtEl>
                                          <p:spTgt spid="599"/>
                                        </p:tgtEl>
                                        <p:attrNameLst>
                                          <p:attrName>style.visibility</p:attrName>
                                        </p:attrNameLst>
                                      </p:cBhvr>
                                      <p:to>
                                        <p:strVal val="visible"/>
                                      </p:to>
                                    </p:set>
                                    <p:animEffect filter="fade" transition="in">
                                      <p:cBhvr>
                                        <p:cTn dur="500"/>
                                        <p:tgtEl>
                                          <p:spTgt spid="599"/>
                                        </p:tgtEl>
                                      </p:cBhvr>
                                    </p:animEffect>
                                  </p:childTnLst>
                                </p:cTn>
                              </p:par>
                              <p:par>
                                <p:cTn fill="hold" nodeType="withEffect" presetClass="entr" presetID="10" presetSubtype="0">
                                  <p:stCondLst>
                                    <p:cond delay="1250"/>
                                  </p:stCondLst>
                                  <p:childTnLst>
                                    <p:set>
                                      <p:cBhvr>
                                        <p:cTn dur="1" fill="hold">
                                          <p:stCondLst>
                                            <p:cond delay="0"/>
                                          </p:stCondLst>
                                        </p:cTn>
                                        <p:tgtEl>
                                          <p:spTgt spid="598"/>
                                        </p:tgtEl>
                                        <p:attrNameLst>
                                          <p:attrName>style.visibility</p:attrName>
                                        </p:attrNameLst>
                                      </p:cBhvr>
                                      <p:to>
                                        <p:strVal val="visible"/>
                                      </p:to>
                                    </p:set>
                                    <p:animEffect filter="fade" transition="in">
                                      <p:cBhvr>
                                        <p:cTn dur="500"/>
                                        <p:tgtEl>
                                          <p:spTgt spid="598"/>
                                        </p:tgtEl>
                                      </p:cBhvr>
                                    </p:animEffect>
                                  </p:childTnLst>
                                </p:cTn>
                              </p:par>
                              <p:par>
                                <p:cTn fill="hold" nodeType="withEffect" presetClass="entr" presetID="10" presetSubtype="0">
                                  <p:stCondLst>
                                    <p:cond delay="1500"/>
                                  </p:stCondLst>
                                  <p:childTnLst>
                                    <p:set>
                                      <p:cBhvr>
                                        <p:cTn dur="1" fill="hold">
                                          <p:stCondLst>
                                            <p:cond delay="0"/>
                                          </p:stCondLst>
                                        </p:cTn>
                                        <p:tgtEl>
                                          <p:spTgt spid="600"/>
                                        </p:tgtEl>
                                        <p:attrNameLst>
                                          <p:attrName>style.visibility</p:attrName>
                                        </p:attrNameLst>
                                      </p:cBhvr>
                                      <p:to>
                                        <p:strVal val="visible"/>
                                      </p:to>
                                    </p:set>
                                    <p:animEffect filter="fade" transition="in">
                                      <p:cBhvr>
                                        <p:cTn dur="500"/>
                                        <p:tgtEl>
                                          <p:spTgt spid="6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3_Title Slide">
  <p:cSld name="23_Title Slide">
    <p:spTree>
      <p:nvGrpSpPr>
        <p:cNvPr id="601" name="Shape 601"/>
        <p:cNvGrpSpPr/>
        <p:nvPr/>
      </p:nvGrpSpPr>
      <p:grpSpPr>
        <a:xfrm>
          <a:off x="0" y="0"/>
          <a:ext cx="0" cy="0"/>
          <a:chOff x="0" y="0"/>
          <a:chExt cx="0" cy="0"/>
        </a:xfrm>
      </p:grpSpPr>
      <p:sp>
        <p:nvSpPr>
          <p:cNvPr id="602" name="Google Shape;602;p118"/>
          <p:cNvSpPr/>
          <p:nvPr>
            <p:ph idx="2" type="pic"/>
          </p:nvPr>
        </p:nvSpPr>
        <p:spPr>
          <a:xfrm>
            <a:off x="0" y="2013155"/>
            <a:ext cx="1828800" cy="2250973"/>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603" name="Google Shape;603;p118"/>
          <p:cNvSpPr/>
          <p:nvPr>
            <p:ph idx="3" type="pic"/>
          </p:nvPr>
        </p:nvSpPr>
        <p:spPr>
          <a:xfrm>
            <a:off x="0" y="862781"/>
            <a:ext cx="1828800" cy="1150374"/>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604" name="Google Shape;604;p118"/>
          <p:cNvSpPr/>
          <p:nvPr>
            <p:ph idx="4" type="pic"/>
          </p:nvPr>
        </p:nvSpPr>
        <p:spPr>
          <a:xfrm>
            <a:off x="1828800" y="3130346"/>
            <a:ext cx="1828800" cy="1133782"/>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605" name="Google Shape;605;p118"/>
          <p:cNvSpPr/>
          <p:nvPr>
            <p:ph idx="5" type="pic"/>
          </p:nvPr>
        </p:nvSpPr>
        <p:spPr>
          <a:xfrm>
            <a:off x="1828800" y="862780"/>
            <a:ext cx="1828800" cy="2267564"/>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606" name="Google Shape;606;p118"/>
          <p:cNvSpPr/>
          <p:nvPr>
            <p:ph idx="6" type="pic"/>
          </p:nvPr>
        </p:nvSpPr>
        <p:spPr>
          <a:xfrm>
            <a:off x="3657600" y="2571750"/>
            <a:ext cx="1828800" cy="1692378"/>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607" name="Google Shape;607;p118"/>
          <p:cNvSpPr/>
          <p:nvPr>
            <p:ph idx="7" type="pic"/>
          </p:nvPr>
        </p:nvSpPr>
        <p:spPr>
          <a:xfrm>
            <a:off x="3657600" y="862781"/>
            <a:ext cx="1828800" cy="1708969"/>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608" name="Google Shape;608;p118"/>
          <p:cNvSpPr/>
          <p:nvPr>
            <p:ph idx="8" type="pic"/>
          </p:nvPr>
        </p:nvSpPr>
        <p:spPr>
          <a:xfrm>
            <a:off x="5486400" y="2013155"/>
            <a:ext cx="1828800" cy="2250973"/>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609" name="Google Shape;609;p118"/>
          <p:cNvSpPr/>
          <p:nvPr>
            <p:ph idx="9" type="pic"/>
          </p:nvPr>
        </p:nvSpPr>
        <p:spPr>
          <a:xfrm>
            <a:off x="5486400" y="862781"/>
            <a:ext cx="1828800" cy="1150374"/>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610" name="Google Shape;610;p118"/>
          <p:cNvSpPr/>
          <p:nvPr>
            <p:ph idx="13" type="pic"/>
          </p:nvPr>
        </p:nvSpPr>
        <p:spPr>
          <a:xfrm>
            <a:off x="7315200" y="862781"/>
            <a:ext cx="1828800" cy="2267565"/>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611" name="Google Shape;611;p118"/>
          <p:cNvSpPr/>
          <p:nvPr>
            <p:ph idx="14" type="pic"/>
          </p:nvPr>
        </p:nvSpPr>
        <p:spPr>
          <a:xfrm>
            <a:off x="7315200" y="3130346"/>
            <a:ext cx="1828800" cy="1133782"/>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03"/>
                                        </p:tgtEl>
                                        <p:attrNameLst>
                                          <p:attrName>style.visibility</p:attrName>
                                        </p:attrNameLst>
                                      </p:cBhvr>
                                      <p:to>
                                        <p:strVal val="visible"/>
                                      </p:to>
                                    </p:set>
                                    <p:animEffect filter="fade" transition="in">
                                      <p:cBhvr>
                                        <p:cTn dur="250"/>
                                        <p:tgtEl>
                                          <p:spTgt spid="603"/>
                                        </p:tgtEl>
                                      </p:cBhvr>
                                    </p:animEffect>
                                  </p:childTnLst>
                                </p:cTn>
                              </p:par>
                              <p:par>
                                <p:cTn fill="hold" nodeType="withEffect" presetClass="entr" presetID="10" presetSubtype="0">
                                  <p:stCondLst>
                                    <p:cond delay="250"/>
                                  </p:stCondLst>
                                  <p:childTnLst>
                                    <p:set>
                                      <p:cBhvr>
                                        <p:cTn dur="1" fill="hold">
                                          <p:stCondLst>
                                            <p:cond delay="0"/>
                                          </p:stCondLst>
                                        </p:cTn>
                                        <p:tgtEl>
                                          <p:spTgt spid="604"/>
                                        </p:tgtEl>
                                        <p:attrNameLst>
                                          <p:attrName>style.visibility</p:attrName>
                                        </p:attrNameLst>
                                      </p:cBhvr>
                                      <p:to>
                                        <p:strVal val="visible"/>
                                      </p:to>
                                    </p:set>
                                    <p:animEffect filter="fade" transition="in">
                                      <p:cBhvr>
                                        <p:cTn dur="250"/>
                                        <p:tgtEl>
                                          <p:spTgt spid="604"/>
                                        </p:tgtEl>
                                      </p:cBhvr>
                                    </p:animEffect>
                                  </p:childTnLst>
                                </p:cTn>
                              </p:par>
                              <p:par>
                                <p:cTn fill="hold" nodeType="withEffect" presetClass="entr" presetID="10" presetSubtype="0">
                                  <p:stCondLst>
                                    <p:cond delay="500"/>
                                  </p:stCondLst>
                                  <p:childTnLst>
                                    <p:set>
                                      <p:cBhvr>
                                        <p:cTn dur="1" fill="hold">
                                          <p:stCondLst>
                                            <p:cond delay="0"/>
                                          </p:stCondLst>
                                        </p:cTn>
                                        <p:tgtEl>
                                          <p:spTgt spid="609"/>
                                        </p:tgtEl>
                                        <p:attrNameLst>
                                          <p:attrName>style.visibility</p:attrName>
                                        </p:attrNameLst>
                                      </p:cBhvr>
                                      <p:to>
                                        <p:strVal val="visible"/>
                                      </p:to>
                                    </p:set>
                                    <p:animEffect filter="fade" transition="in">
                                      <p:cBhvr>
                                        <p:cTn dur="250"/>
                                        <p:tgtEl>
                                          <p:spTgt spid="609"/>
                                        </p:tgtEl>
                                      </p:cBhvr>
                                    </p:animEffect>
                                  </p:childTnLst>
                                </p:cTn>
                              </p:par>
                              <p:par>
                                <p:cTn fill="hold" nodeType="withEffect" presetClass="entr" presetID="10" presetSubtype="0">
                                  <p:stCondLst>
                                    <p:cond delay="750"/>
                                  </p:stCondLst>
                                  <p:childTnLst>
                                    <p:set>
                                      <p:cBhvr>
                                        <p:cTn dur="1" fill="hold">
                                          <p:stCondLst>
                                            <p:cond delay="0"/>
                                          </p:stCondLst>
                                        </p:cTn>
                                        <p:tgtEl>
                                          <p:spTgt spid="606"/>
                                        </p:tgtEl>
                                        <p:attrNameLst>
                                          <p:attrName>style.visibility</p:attrName>
                                        </p:attrNameLst>
                                      </p:cBhvr>
                                      <p:to>
                                        <p:strVal val="visible"/>
                                      </p:to>
                                    </p:set>
                                    <p:animEffect filter="fade" transition="in">
                                      <p:cBhvr>
                                        <p:cTn dur="250"/>
                                        <p:tgtEl>
                                          <p:spTgt spid="606"/>
                                        </p:tgtEl>
                                      </p:cBhvr>
                                    </p:animEffect>
                                  </p:childTnLst>
                                </p:cTn>
                              </p:par>
                              <p:par>
                                <p:cTn fill="hold" nodeType="withEffect" presetClass="entr" presetID="10" presetSubtype="0">
                                  <p:stCondLst>
                                    <p:cond delay="750"/>
                                  </p:stCondLst>
                                  <p:childTnLst>
                                    <p:set>
                                      <p:cBhvr>
                                        <p:cTn dur="1" fill="hold">
                                          <p:stCondLst>
                                            <p:cond delay="0"/>
                                          </p:stCondLst>
                                        </p:cTn>
                                        <p:tgtEl>
                                          <p:spTgt spid="610"/>
                                        </p:tgtEl>
                                        <p:attrNameLst>
                                          <p:attrName>style.visibility</p:attrName>
                                        </p:attrNameLst>
                                      </p:cBhvr>
                                      <p:to>
                                        <p:strVal val="visible"/>
                                      </p:to>
                                    </p:set>
                                    <p:animEffect filter="fade" transition="in">
                                      <p:cBhvr>
                                        <p:cTn dur="250"/>
                                        <p:tgtEl>
                                          <p:spTgt spid="610"/>
                                        </p:tgtEl>
                                      </p:cBhvr>
                                    </p:animEffect>
                                  </p:childTnLst>
                                </p:cTn>
                              </p:par>
                              <p:par>
                                <p:cTn fill="hold" nodeType="withEffect" presetClass="entr" presetID="10" presetSubtype="0">
                                  <p:stCondLst>
                                    <p:cond delay="1000"/>
                                  </p:stCondLst>
                                  <p:childTnLst>
                                    <p:set>
                                      <p:cBhvr>
                                        <p:cTn dur="1" fill="hold">
                                          <p:stCondLst>
                                            <p:cond delay="0"/>
                                          </p:stCondLst>
                                        </p:cTn>
                                        <p:tgtEl>
                                          <p:spTgt spid="605"/>
                                        </p:tgtEl>
                                        <p:attrNameLst>
                                          <p:attrName>style.visibility</p:attrName>
                                        </p:attrNameLst>
                                      </p:cBhvr>
                                      <p:to>
                                        <p:strVal val="visible"/>
                                      </p:to>
                                    </p:set>
                                    <p:animEffect filter="fade" transition="in">
                                      <p:cBhvr>
                                        <p:cTn dur="250"/>
                                        <p:tgtEl>
                                          <p:spTgt spid="605"/>
                                        </p:tgtEl>
                                      </p:cBhvr>
                                    </p:animEffect>
                                  </p:childTnLst>
                                </p:cTn>
                              </p:par>
                              <p:par>
                                <p:cTn fill="hold" nodeType="withEffect" presetClass="entr" presetID="10" presetSubtype="0">
                                  <p:stCondLst>
                                    <p:cond delay="1250"/>
                                  </p:stCondLst>
                                  <p:childTnLst>
                                    <p:set>
                                      <p:cBhvr>
                                        <p:cTn dur="1" fill="hold">
                                          <p:stCondLst>
                                            <p:cond delay="0"/>
                                          </p:stCondLst>
                                        </p:cTn>
                                        <p:tgtEl>
                                          <p:spTgt spid="611"/>
                                        </p:tgtEl>
                                        <p:attrNameLst>
                                          <p:attrName>style.visibility</p:attrName>
                                        </p:attrNameLst>
                                      </p:cBhvr>
                                      <p:to>
                                        <p:strVal val="visible"/>
                                      </p:to>
                                    </p:set>
                                    <p:animEffect filter="fade" transition="in">
                                      <p:cBhvr>
                                        <p:cTn dur="250"/>
                                        <p:tgtEl>
                                          <p:spTgt spid="611"/>
                                        </p:tgtEl>
                                      </p:cBhvr>
                                    </p:animEffect>
                                  </p:childTnLst>
                                </p:cTn>
                              </p:par>
                              <p:par>
                                <p:cTn fill="hold" nodeType="withEffect" presetClass="entr" presetID="10" presetSubtype="0">
                                  <p:stCondLst>
                                    <p:cond delay="1500"/>
                                  </p:stCondLst>
                                  <p:childTnLst>
                                    <p:set>
                                      <p:cBhvr>
                                        <p:cTn dur="1" fill="hold">
                                          <p:stCondLst>
                                            <p:cond delay="0"/>
                                          </p:stCondLst>
                                        </p:cTn>
                                        <p:tgtEl>
                                          <p:spTgt spid="607"/>
                                        </p:tgtEl>
                                        <p:attrNameLst>
                                          <p:attrName>style.visibility</p:attrName>
                                        </p:attrNameLst>
                                      </p:cBhvr>
                                      <p:to>
                                        <p:strVal val="visible"/>
                                      </p:to>
                                    </p:set>
                                    <p:animEffect filter="fade" transition="in">
                                      <p:cBhvr>
                                        <p:cTn dur="250"/>
                                        <p:tgtEl>
                                          <p:spTgt spid="607"/>
                                        </p:tgtEl>
                                      </p:cBhvr>
                                    </p:animEffect>
                                  </p:childTnLst>
                                </p:cTn>
                              </p:par>
                              <p:par>
                                <p:cTn fill="hold" nodeType="withEffect" presetClass="entr" presetID="10" presetSubtype="0">
                                  <p:stCondLst>
                                    <p:cond delay="1750"/>
                                  </p:stCondLst>
                                  <p:childTnLst>
                                    <p:set>
                                      <p:cBhvr>
                                        <p:cTn dur="1" fill="hold">
                                          <p:stCondLst>
                                            <p:cond delay="0"/>
                                          </p:stCondLst>
                                        </p:cTn>
                                        <p:tgtEl>
                                          <p:spTgt spid="602"/>
                                        </p:tgtEl>
                                        <p:attrNameLst>
                                          <p:attrName>style.visibility</p:attrName>
                                        </p:attrNameLst>
                                      </p:cBhvr>
                                      <p:to>
                                        <p:strVal val="visible"/>
                                      </p:to>
                                    </p:set>
                                    <p:animEffect filter="fade" transition="in">
                                      <p:cBhvr>
                                        <p:cTn dur="250"/>
                                        <p:tgtEl>
                                          <p:spTgt spid="602"/>
                                        </p:tgtEl>
                                      </p:cBhvr>
                                    </p:animEffect>
                                  </p:childTnLst>
                                </p:cTn>
                              </p:par>
                              <p:par>
                                <p:cTn fill="hold" nodeType="withEffect" presetClass="entr" presetID="10" presetSubtype="0">
                                  <p:stCondLst>
                                    <p:cond delay="2000"/>
                                  </p:stCondLst>
                                  <p:childTnLst>
                                    <p:set>
                                      <p:cBhvr>
                                        <p:cTn dur="1" fill="hold">
                                          <p:stCondLst>
                                            <p:cond delay="0"/>
                                          </p:stCondLst>
                                        </p:cTn>
                                        <p:tgtEl>
                                          <p:spTgt spid="608"/>
                                        </p:tgtEl>
                                        <p:attrNameLst>
                                          <p:attrName>style.visibility</p:attrName>
                                        </p:attrNameLst>
                                      </p:cBhvr>
                                      <p:to>
                                        <p:strVal val="visible"/>
                                      </p:to>
                                    </p:set>
                                    <p:animEffect filter="fade" transition="in">
                                      <p:cBhvr>
                                        <p:cTn dur="250"/>
                                        <p:tgtEl>
                                          <p:spTgt spid="6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4_Title Slide">
  <p:cSld name="24_Title Slide">
    <p:spTree>
      <p:nvGrpSpPr>
        <p:cNvPr id="612" name="Shape 612"/>
        <p:cNvGrpSpPr/>
        <p:nvPr/>
      </p:nvGrpSpPr>
      <p:grpSpPr>
        <a:xfrm>
          <a:off x="0" y="0"/>
          <a:ext cx="0" cy="0"/>
          <a:chOff x="0" y="0"/>
          <a:chExt cx="0" cy="0"/>
        </a:xfrm>
      </p:grpSpPr>
      <p:sp>
        <p:nvSpPr>
          <p:cNvPr id="613" name="Google Shape;613;p119"/>
          <p:cNvSpPr/>
          <p:nvPr>
            <p:ph idx="2" type="pic"/>
          </p:nvPr>
        </p:nvSpPr>
        <p:spPr>
          <a:xfrm>
            <a:off x="2594610" y="2114550"/>
            <a:ext cx="1840230" cy="142875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614" name="Google Shape;614;p119"/>
          <p:cNvSpPr/>
          <p:nvPr>
            <p:ph idx="3" type="pic"/>
          </p:nvPr>
        </p:nvSpPr>
        <p:spPr>
          <a:xfrm>
            <a:off x="4720590" y="1394460"/>
            <a:ext cx="1840230" cy="142875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615" name="Google Shape;615;p119"/>
          <p:cNvSpPr/>
          <p:nvPr>
            <p:ph idx="4" type="pic"/>
          </p:nvPr>
        </p:nvSpPr>
        <p:spPr>
          <a:xfrm>
            <a:off x="6846570" y="674370"/>
            <a:ext cx="1840230" cy="142875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613"/>
                                        </p:tgtEl>
                                        <p:attrNameLst>
                                          <p:attrName>style.visibility</p:attrName>
                                        </p:attrNameLst>
                                      </p:cBhvr>
                                      <p:to>
                                        <p:strVal val="visible"/>
                                      </p:to>
                                    </p:set>
                                    <p:animEffect filter="fade" transition="in">
                                      <p:cBhvr>
                                        <p:cTn dur="500"/>
                                        <p:tgtEl>
                                          <p:spTgt spid="613"/>
                                        </p:tgtEl>
                                      </p:cBhvr>
                                    </p:animEffect>
                                  </p:childTnLst>
                                </p:cTn>
                              </p:par>
                              <p:par>
                                <p:cTn fill="hold" nodeType="withEffect" presetClass="entr" presetID="10" presetSubtype="0">
                                  <p:stCondLst>
                                    <p:cond delay="1250"/>
                                  </p:stCondLst>
                                  <p:childTnLst>
                                    <p:set>
                                      <p:cBhvr>
                                        <p:cTn dur="1" fill="hold">
                                          <p:stCondLst>
                                            <p:cond delay="0"/>
                                          </p:stCondLst>
                                        </p:cTn>
                                        <p:tgtEl>
                                          <p:spTgt spid="614"/>
                                        </p:tgtEl>
                                        <p:attrNameLst>
                                          <p:attrName>style.visibility</p:attrName>
                                        </p:attrNameLst>
                                      </p:cBhvr>
                                      <p:to>
                                        <p:strVal val="visible"/>
                                      </p:to>
                                    </p:set>
                                    <p:animEffect filter="fade" transition="in">
                                      <p:cBhvr>
                                        <p:cTn dur="500"/>
                                        <p:tgtEl>
                                          <p:spTgt spid="614"/>
                                        </p:tgtEl>
                                      </p:cBhvr>
                                    </p:animEffect>
                                  </p:childTnLst>
                                </p:cTn>
                              </p:par>
                              <p:par>
                                <p:cTn fill="hold" nodeType="withEffect" presetClass="entr" presetID="10" presetSubtype="0">
                                  <p:stCondLst>
                                    <p:cond delay="1500"/>
                                  </p:stCondLst>
                                  <p:childTnLst>
                                    <p:set>
                                      <p:cBhvr>
                                        <p:cTn dur="1" fill="hold">
                                          <p:stCondLst>
                                            <p:cond delay="0"/>
                                          </p:stCondLst>
                                        </p:cTn>
                                        <p:tgtEl>
                                          <p:spTgt spid="615"/>
                                        </p:tgtEl>
                                        <p:attrNameLst>
                                          <p:attrName>style.visibility</p:attrName>
                                        </p:attrNameLst>
                                      </p:cBhvr>
                                      <p:to>
                                        <p:strVal val="visible"/>
                                      </p:to>
                                    </p:set>
                                    <p:animEffect filter="fade" transition="in">
                                      <p:cBhvr>
                                        <p:cTn dur="500"/>
                                        <p:tgtEl>
                                          <p:spTgt spid="6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6_Title Slide">
  <p:cSld name="26_Title Slide">
    <p:spTree>
      <p:nvGrpSpPr>
        <p:cNvPr id="616" name="Shape 616"/>
        <p:cNvGrpSpPr/>
        <p:nvPr/>
      </p:nvGrpSpPr>
      <p:grpSpPr>
        <a:xfrm>
          <a:off x="0" y="0"/>
          <a:ext cx="0" cy="0"/>
          <a:chOff x="0" y="0"/>
          <a:chExt cx="0" cy="0"/>
        </a:xfrm>
      </p:grpSpPr>
      <p:sp>
        <p:nvSpPr>
          <p:cNvPr id="617" name="Google Shape;617;p120"/>
          <p:cNvSpPr/>
          <p:nvPr>
            <p:ph idx="2" type="pic"/>
          </p:nvPr>
        </p:nvSpPr>
        <p:spPr>
          <a:xfrm>
            <a:off x="1002891" y="1803733"/>
            <a:ext cx="1979971" cy="1614735"/>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618" name="Google Shape;618;p120"/>
          <p:cNvSpPr/>
          <p:nvPr>
            <p:ph idx="3" type="pic"/>
          </p:nvPr>
        </p:nvSpPr>
        <p:spPr>
          <a:xfrm>
            <a:off x="3582016" y="1626010"/>
            <a:ext cx="1979971" cy="2190136"/>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619" name="Google Shape;619;p120"/>
          <p:cNvSpPr/>
          <p:nvPr>
            <p:ph idx="4" type="pic"/>
          </p:nvPr>
        </p:nvSpPr>
        <p:spPr>
          <a:xfrm>
            <a:off x="6161140" y="1803733"/>
            <a:ext cx="1979971" cy="1614735"/>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617"/>
                                        </p:tgtEl>
                                        <p:attrNameLst>
                                          <p:attrName>style.visibility</p:attrName>
                                        </p:attrNameLst>
                                      </p:cBhvr>
                                      <p:to>
                                        <p:strVal val="visible"/>
                                      </p:to>
                                    </p:set>
                                    <p:anim calcmode="lin" valueType="num">
                                      <p:cBhvr additive="base">
                                        <p:cTn dur="750"/>
                                        <p:tgtEl>
                                          <p:spTgt spid="61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18"/>
                                        </p:tgtEl>
                                        <p:attrNameLst>
                                          <p:attrName>style.visibility</p:attrName>
                                        </p:attrNameLst>
                                      </p:cBhvr>
                                      <p:to>
                                        <p:strVal val="visible"/>
                                      </p:to>
                                    </p:set>
                                    <p:anim calcmode="lin" valueType="num">
                                      <p:cBhvr additive="base">
                                        <p:cTn dur="1250"/>
                                        <p:tgtEl>
                                          <p:spTgt spid="61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19"/>
                                        </p:tgtEl>
                                        <p:attrNameLst>
                                          <p:attrName>style.visibility</p:attrName>
                                        </p:attrNameLst>
                                      </p:cBhvr>
                                      <p:to>
                                        <p:strVal val="visible"/>
                                      </p:to>
                                    </p:set>
                                    <p:anim calcmode="lin" valueType="num">
                                      <p:cBhvr additive="base">
                                        <p:cTn dur="750"/>
                                        <p:tgtEl>
                                          <p:spTgt spid="61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7_Title Slide" showMasterSp="0">
  <p:cSld name="27_Title Slide">
    <p:bg>
      <p:bgPr>
        <a:solidFill>
          <a:srgbClr val="0E0F30"/>
        </a:solidFill>
      </p:bgPr>
    </p:bg>
    <p:spTree>
      <p:nvGrpSpPr>
        <p:cNvPr id="620" name="Shape 620"/>
        <p:cNvGrpSpPr/>
        <p:nvPr/>
      </p:nvGrpSpPr>
      <p:grpSpPr>
        <a:xfrm>
          <a:off x="0" y="0"/>
          <a:ext cx="0" cy="0"/>
          <a:chOff x="0" y="0"/>
          <a:chExt cx="0" cy="0"/>
        </a:xfrm>
      </p:grpSpPr>
      <p:sp>
        <p:nvSpPr>
          <p:cNvPr id="621" name="Google Shape;621;p121"/>
          <p:cNvSpPr/>
          <p:nvPr/>
        </p:nvSpPr>
        <p:spPr>
          <a:xfrm>
            <a:off x="4253008" y="0"/>
            <a:ext cx="4890992" cy="5143500"/>
          </a:xfrm>
          <a:prstGeom prst="rect">
            <a:avLst/>
          </a:prstGeom>
          <a:gradFill>
            <a:gsLst>
              <a:gs pos="0">
                <a:schemeClr val="accent1"/>
              </a:gs>
              <a:gs pos="6000">
                <a:schemeClr val="accent1"/>
              </a:gs>
              <a:gs pos="100000">
                <a:schemeClr val="accent4"/>
              </a:gs>
            </a:gsLst>
            <a:lin ang="27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622" name="Google Shape;622;p121"/>
          <p:cNvSpPr/>
          <p:nvPr/>
        </p:nvSpPr>
        <p:spPr>
          <a:xfrm>
            <a:off x="374756" y="334469"/>
            <a:ext cx="8394490" cy="4474564"/>
          </a:xfrm>
          <a:prstGeom prst="rect">
            <a:avLst/>
          </a:prstGeom>
          <a:solidFill>
            <a:srgbClr val="020319"/>
          </a:solidFill>
          <a:ln>
            <a:noFill/>
          </a:ln>
          <a:effectLst>
            <a:outerShdw blurRad="152400" rotWithShape="0" algn="tl" dir="2700000" dist="50800">
              <a:srgbClr val="000000">
                <a:alpha val="2196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623" name="Google Shape;623;p121"/>
          <p:cNvSpPr/>
          <p:nvPr>
            <p:ph idx="2" type="pic"/>
          </p:nvPr>
        </p:nvSpPr>
        <p:spPr>
          <a:xfrm>
            <a:off x="824009" y="857249"/>
            <a:ext cx="3428999" cy="3428999"/>
          </a:xfrm>
          <a:prstGeom prst="rect">
            <a:avLst/>
          </a:prstGeom>
          <a:noFill/>
          <a:ln>
            <a:noFill/>
          </a:ln>
          <a:effectLst>
            <a:outerShdw blurRad="571500" sx="89000" rotWithShape="0" algn="ctr" sy="89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621"/>
                                        </p:tgtEl>
                                        <p:attrNameLst>
                                          <p:attrName>style.visibility</p:attrName>
                                        </p:attrNameLst>
                                      </p:cBhvr>
                                      <p:to>
                                        <p:strVal val="visible"/>
                                      </p:to>
                                    </p:set>
                                    <p:anim calcmode="lin" valueType="num">
                                      <p:cBhvr additive="base">
                                        <p:cTn dur="750"/>
                                        <p:tgtEl>
                                          <p:spTgt spid="62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622"/>
                                        </p:tgtEl>
                                        <p:attrNameLst>
                                          <p:attrName>style.visibility</p:attrName>
                                        </p:attrNameLst>
                                      </p:cBhvr>
                                      <p:to>
                                        <p:strVal val="visible"/>
                                      </p:to>
                                    </p:set>
                                    <p:anim calcmode="lin" valueType="num">
                                      <p:cBhvr additive="base">
                                        <p:cTn dur="750"/>
                                        <p:tgtEl>
                                          <p:spTgt spid="622"/>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750"/>
                                  </p:stCondLst>
                                  <p:childTnLst>
                                    <p:set>
                                      <p:cBhvr>
                                        <p:cTn dur="1" fill="hold">
                                          <p:stCondLst>
                                            <p:cond delay="0"/>
                                          </p:stCondLst>
                                        </p:cTn>
                                        <p:tgtEl>
                                          <p:spTgt spid="623"/>
                                        </p:tgtEl>
                                        <p:attrNameLst>
                                          <p:attrName>style.visibility</p:attrName>
                                        </p:attrNameLst>
                                      </p:cBhvr>
                                      <p:to>
                                        <p:strVal val="visible"/>
                                      </p:to>
                                    </p:set>
                                    <p:animEffect filter="fade" transition="in">
                                      <p:cBhvr>
                                        <p:cTn dur="500"/>
                                        <p:tgtEl>
                                          <p:spTgt spid="6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8_Title Slide">
  <p:cSld name="28_Title Slide">
    <p:spTree>
      <p:nvGrpSpPr>
        <p:cNvPr id="624" name="Shape 624"/>
        <p:cNvGrpSpPr/>
        <p:nvPr/>
      </p:nvGrpSpPr>
      <p:grpSpPr>
        <a:xfrm>
          <a:off x="0" y="0"/>
          <a:ext cx="0" cy="0"/>
          <a:chOff x="0" y="0"/>
          <a:chExt cx="0" cy="0"/>
        </a:xfrm>
      </p:grpSpPr>
      <p:sp>
        <p:nvSpPr>
          <p:cNvPr id="625" name="Google Shape;625;p122"/>
          <p:cNvSpPr/>
          <p:nvPr>
            <p:ph idx="2" type="pic"/>
          </p:nvPr>
        </p:nvSpPr>
        <p:spPr>
          <a:xfrm>
            <a:off x="0" y="0"/>
            <a:ext cx="9144000" cy="5143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626" name="Google Shape;626;p122"/>
          <p:cNvSpPr/>
          <p:nvPr>
            <p:ph idx="3" type="pic"/>
          </p:nvPr>
        </p:nvSpPr>
        <p:spPr>
          <a:xfrm>
            <a:off x="1148300" y="3095117"/>
            <a:ext cx="1723949" cy="1413805"/>
          </a:xfrm>
          <a:prstGeom prst="rect">
            <a:avLst/>
          </a:prstGeom>
          <a:noFill/>
          <a:ln>
            <a:noFill/>
          </a:ln>
          <a:effectLst>
            <a:outerShdw blurRad="812800" sx="93000" rotWithShape="0" algn="tl" dir="2700000" dist="469900" sy="93000">
              <a:srgbClr val="000000">
                <a:alpha val="40000"/>
              </a:srgbClr>
            </a:outerShdw>
          </a:effectLst>
        </p:spPr>
        <p:txBody>
          <a:bodyPr anchorCtr="0" anchor="t" bIns="34275" lIns="68575" spcFirstLastPara="1" rIns="68575" wrap="square" tIns="34275">
            <a:noAutofit/>
          </a:bodyPr>
          <a:lstStyle>
            <a:lvl1pPr lvl="0" marR="0" rtl="0" algn="ctr">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627" name="Google Shape;627;p122"/>
          <p:cNvSpPr/>
          <p:nvPr>
            <p:ph idx="4" type="pic"/>
          </p:nvPr>
        </p:nvSpPr>
        <p:spPr>
          <a:xfrm>
            <a:off x="3114328" y="3095117"/>
            <a:ext cx="1723949" cy="1413805"/>
          </a:xfrm>
          <a:prstGeom prst="rect">
            <a:avLst/>
          </a:prstGeom>
          <a:noFill/>
          <a:ln>
            <a:noFill/>
          </a:ln>
          <a:effectLst>
            <a:outerShdw blurRad="812800" sx="93000" rotWithShape="0" algn="tl" dir="2700000" dist="469900" sy="93000">
              <a:srgbClr val="000000">
                <a:alpha val="40000"/>
              </a:srgbClr>
            </a:outerShdw>
          </a:effectLst>
        </p:spPr>
        <p:txBody>
          <a:bodyPr anchorCtr="0" anchor="t" bIns="34275" lIns="68575" spcFirstLastPara="1" rIns="68575" wrap="square" tIns="34275">
            <a:noAutofit/>
          </a:bodyPr>
          <a:lstStyle>
            <a:lvl1pPr lvl="0" marR="0" rtl="0" algn="ctr">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628" name="Google Shape;628;p122"/>
          <p:cNvSpPr/>
          <p:nvPr>
            <p:ph idx="5" type="pic"/>
          </p:nvPr>
        </p:nvSpPr>
        <p:spPr>
          <a:xfrm>
            <a:off x="5080358" y="3095117"/>
            <a:ext cx="1723949" cy="1413805"/>
          </a:xfrm>
          <a:prstGeom prst="rect">
            <a:avLst/>
          </a:prstGeom>
          <a:noFill/>
          <a:ln>
            <a:noFill/>
          </a:ln>
          <a:effectLst>
            <a:outerShdw blurRad="812800" sx="93000" rotWithShape="0" algn="tl" dir="2700000" dist="469900" sy="93000">
              <a:srgbClr val="000000">
                <a:alpha val="40000"/>
              </a:srgbClr>
            </a:outerShdw>
          </a:effectLst>
        </p:spPr>
        <p:txBody>
          <a:bodyPr anchorCtr="0" anchor="t" bIns="34275" lIns="68575" spcFirstLastPara="1" rIns="68575" wrap="square" tIns="34275">
            <a:noAutofit/>
          </a:bodyPr>
          <a:lstStyle>
            <a:lvl1pPr lvl="0" marR="0" rtl="0" algn="ctr">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625"/>
                                        </p:tgtEl>
                                        <p:attrNameLst>
                                          <p:attrName>style.visibility</p:attrName>
                                        </p:attrNameLst>
                                      </p:cBhvr>
                                      <p:to>
                                        <p:strVal val="visible"/>
                                      </p:to>
                                    </p:set>
                                    <p:anim calcmode="lin" valueType="num">
                                      <p:cBhvr additive="base">
                                        <p:cTn dur="750"/>
                                        <p:tgtEl>
                                          <p:spTgt spid="62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0"/>
                                  </p:stCondLst>
                                  <p:childTnLst>
                                    <p:set>
                                      <p:cBhvr>
                                        <p:cTn dur="1" fill="hold">
                                          <p:stCondLst>
                                            <p:cond delay="0"/>
                                          </p:stCondLst>
                                        </p:cTn>
                                        <p:tgtEl>
                                          <p:spTgt spid="626"/>
                                        </p:tgtEl>
                                        <p:attrNameLst>
                                          <p:attrName>style.visibility</p:attrName>
                                        </p:attrNameLst>
                                      </p:cBhvr>
                                      <p:to>
                                        <p:strVal val="visible"/>
                                      </p:to>
                                    </p:set>
                                    <p:anim calcmode="lin" valueType="num">
                                      <p:cBhvr additive="base">
                                        <p:cTn dur="750"/>
                                        <p:tgtEl>
                                          <p:spTgt spid="62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250"/>
                                  </p:stCondLst>
                                  <p:childTnLst>
                                    <p:set>
                                      <p:cBhvr>
                                        <p:cTn dur="1" fill="hold">
                                          <p:stCondLst>
                                            <p:cond delay="0"/>
                                          </p:stCondLst>
                                        </p:cTn>
                                        <p:tgtEl>
                                          <p:spTgt spid="627"/>
                                        </p:tgtEl>
                                        <p:attrNameLst>
                                          <p:attrName>style.visibility</p:attrName>
                                        </p:attrNameLst>
                                      </p:cBhvr>
                                      <p:to>
                                        <p:strVal val="visible"/>
                                      </p:to>
                                    </p:set>
                                    <p:anim calcmode="lin" valueType="num">
                                      <p:cBhvr additive="base">
                                        <p:cTn dur="750"/>
                                        <p:tgtEl>
                                          <p:spTgt spid="62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500"/>
                                  </p:stCondLst>
                                  <p:childTnLst>
                                    <p:set>
                                      <p:cBhvr>
                                        <p:cTn dur="1" fill="hold">
                                          <p:stCondLst>
                                            <p:cond delay="0"/>
                                          </p:stCondLst>
                                        </p:cTn>
                                        <p:tgtEl>
                                          <p:spTgt spid="628"/>
                                        </p:tgtEl>
                                        <p:attrNameLst>
                                          <p:attrName>style.visibility</p:attrName>
                                        </p:attrNameLst>
                                      </p:cBhvr>
                                      <p:to>
                                        <p:strVal val="visible"/>
                                      </p:to>
                                    </p:set>
                                    <p:anim calcmode="lin" valueType="num">
                                      <p:cBhvr additive="base">
                                        <p:cTn dur="750"/>
                                        <p:tgtEl>
                                          <p:spTgt spid="62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Title Slide" showMasterSp="0">
  <p:cSld name="19_Title Slide">
    <p:spTree>
      <p:nvGrpSpPr>
        <p:cNvPr id="62" name="Shape 62"/>
        <p:cNvGrpSpPr/>
        <p:nvPr/>
      </p:nvGrpSpPr>
      <p:grpSpPr>
        <a:xfrm>
          <a:off x="0" y="0"/>
          <a:ext cx="0" cy="0"/>
          <a:chOff x="0" y="0"/>
          <a:chExt cx="0" cy="0"/>
        </a:xfrm>
      </p:grpSpPr>
      <p:sp>
        <p:nvSpPr>
          <p:cNvPr id="63" name="Google Shape;63;p14"/>
          <p:cNvSpPr/>
          <p:nvPr>
            <p:ph idx="2" type="pic"/>
          </p:nvPr>
        </p:nvSpPr>
        <p:spPr>
          <a:xfrm>
            <a:off x="0" y="0"/>
            <a:ext cx="9144000" cy="5143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750"/>
                                        <p:tgtEl>
                                          <p:spTgt spid="6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9_Title Slide">
  <p:cSld name="29_Title Slide">
    <p:spTree>
      <p:nvGrpSpPr>
        <p:cNvPr id="629" name="Shape 629"/>
        <p:cNvGrpSpPr/>
        <p:nvPr/>
      </p:nvGrpSpPr>
      <p:grpSpPr>
        <a:xfrm>
          <a:off x="0" y="0"/>
          <a:ext cx="0" cy="0"/>
          <a:chOff x="0" y="0"/>
          <a:chExt cx="0" cy="0"/>
        </a:xfrm>
      </p:grpSpPr>
      <p:sp>
        <p:nvSpPr>
          <p:cNvPr id="630" name="Google Shape;630;p123"/>
          <p:cNvSpPr/>
          <p:nvPr>
            <p:ph idx="2" type="pic"/>
          </p:nvPr>
        </p:nvSpPr>
        <p:spPr>
          <a:xfrm>
            <a:off x="2286000" y="0"/>
            <a:ext cx="2286000" cy="5143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631" name="Google Shape;631;p123"/>
          <p:cNvSpPr/>
          <p:nvPr>
            <p:ph idx="3" type="pic"/>
          </p:nvPr>
        </p:nvSpPr>
        <p:spPr>
          <a:xfrm>
            <a:off x="4572000" y="0"/>
            <a:ext cx="2286000" cy="5143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632" name="Google Shape;632;p123"/>
          <p:cNvSpPr/>
          <p:nvPr>
            <p:ph idx="4" type="pic"/>
          </p:nvPr>
        </p:nvSpPr>
        <p:spPr>
          <a:xfrm>
            <a:off x="6858000" y="0"/>
            <a:ext cx="2286000" cy="5143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500"/>
                                  </p:stCondLst>
                                  <p:childTnLst>
                                    <p:set>
                                      <p:cBhvr>
                                        <p:cTn dur="1" fill="hold">
                                          <p:stCondLst>
                                            <p:cond delay="0"/>
                                          </p:stCondLst>
                                        </p:cTn>
                                        <p:tgtEl>
                                          <p:spTgt spid="630"/>
                                        </p:tgtEl>
                                        <p:attrNameLst>
                                          <p:attrName>style.visibility</p:attrName>
                                        </p:attrNameLst>
                                      </p:cBhvr>
                                      <p:to>
                                        <p:strVal val="visible"/>
                                      </p:to>
                                    </p:set>
                                    <p:anim calcmode="lin" valueType="num">
                                      <p:cBhvr additive="base">
                                        <p:cTn dur="750"/>
                                        <p:tgtEl>
                                          <p:spTgt spid="63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750"/>
                                  </p:stCondLst>
                                  <p:childTnLst>
                                    <p:set>
                                      <p:cBhvr>
                                        <p:cTn dur="1" fill="hold">
                                          <p:stCondLst>
                                            <p:cond delay="0"/>
                                          </p:stCondLst>
                                        </p:cTn>
                                        <p:tgtEl>
                                          <p:spTgt spid="631"/>
                                        </p:tgtEl>
                                        <p:attrNameLst>
                                          <p:attrName>style.visibility</p:attrName>
                                        </p:attrNameLst>
                                      </p:cBhvr>
                                      <p:to>
                                        <p:strVal val="visible"/>
                                      </p:to>
                                    </p:set>
                                    <p:anim calcmode="lin" valueType="num">
                                      <p:cBhvr additive="base">
                                        <p:cTn dur="750"/>
                                        <p:tgtEl>
                                          <p:spTgt spid="63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0"/>
                                  </p:stCondLst>
                                  <p:childTnLst>
                                    <p:set>
                                      <p:cBhvr>
                                        <p:cTn dur="1" fill="hold">
                                          <p:stCondLst>
                                            <p:cond delay="0"/>
                                          </p:stCondLst>
                                        </p:cTn>
                                        <p:tgtEl>
                                          <p:spTgt spid="632"/>
                                        </p:tgtEl>
                                        <p:attrNameLst>
                                          <p:attrName>style.visibility</p:attrName>
                                        </p:attrNameLst>
                                      </p:cBhvr>
                                      <p:to>
                                        <p:strVal val="visible"/>
                                      </p:to>
                                    </p:set>
                                    <p:anim calcmode="lin" valueType="num">
                                      <p:cBhvr additive="base">
                                        <p:cTn dur="750"/>
                                        <p:tgtEl>
                                          <p:spTgt spid="63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0_Title Slide">
  <p:cSld name="30_Title Slide">
    <p:spTree>
      <p:nvGrpSpPr>
        <p:cNvPr id="633" name="Shape 633"/>
        <p:cNvGrpSpPr/>
        <p:nvPr/>
      </p:nvGrpSpPr>
      <p:grpSpPr>
        <a:xfrm>
          <a:off x="0" y="0"/>
          <a:ext cx="0" cy="0"/>
          <a:chOff x="0" y="0"/>
          <a:chExt cx="0" cy="0"/>
        </a:xfrm>
      </p:grpSpPr>
      <p:sp>
        <p:nvSpPr>
          <p:cNvPr id="634" name="Google Shape;634;p124"/>
          <p:cNvSpPr/>
          <p:nvPr>
            <p:ph idx="2" type="pic"/>
          </p:nvPr>
        </p:nvSpPr>
        <p:spPr>
          <a:xfrm>
            <a:off x="868312" y="718983"/>
            <a:ext cx="2145890" cy="3794023"/>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635" name="Google Shape;635;p124"/>
          <p:cNvSpPr/>
          <p:nvPr>
            <p:ph idx="3" type="pic"/>
          </p:nvPr>
        </p:nvSpPr>
        <p:spPr>
          <a:xfrm>
            <a:off x="6129799" y="718983"/>
            <a:ext cx="2145890" cy="3794023"/>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634"/>
                                        </p:tgtEl>
                                        <p:attrNameLst>
                                          <p:attrName>style.visibility</p:attrName>
                                        </p:attrNameLst>
                                      </p:cBhvr>
                                      <p:to>
                                        <p:strVal val="visible"/>
                                      </p:to>
                                    </p:set>
                                    <p:anim calcmode="lin" valueType="num">
                                      <p:cBhvr additive="base">
                                        <p:cTn dur="750"/>
                                        <p:tgtEl>
                                          <p:spTgt spid="63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635"/>
                                        </p:tgtEl>
                                        <p:attrNameLst>
                                          <p:attrName>style.visibility</p:attrName>
                                        </p:attrNameLst>
                                      </p:cBhvr>
                                      <p:to>
                                        <p:strVal val="visible"/>
                                      </p:to>
                                    </p:set>
                                    <p:anim calcmode="lin" valueType="num">
                                      <p:cBhvr additive="base">
                                        <p:cTn dur="750"/>
                                        <p:tgtEl>
                                          <p:spTgt spid="63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1_Title Slide">
  <p:cSld name="31_Title Slide">
    <p:spTree>
      <p:nvGrpSpPr>
        <p:cNvPr id="636" name="Shape 636"/>
        <p:cNvGrpSpPr/>
        <p:nvPr/>
      </p:nvGrpSpPr>
      <p:grpSpPr>
        <a:xfrm>
          <a:off x="0" y="0"/>
          <a:ext cx="0" cy="0"/>
          <a:chOff x="0" y="0"/>
          <a:chExt cx="0" cy="0"/>
        </a:xfrm>
      </p:grpSpPr>
      <p:sp>
        <p:nvSpPr>
          <p:cNvPr id="637" name="Google Shape;637;p125"/>
          <p:cNvSpPr/>
          <p:nvPr>
            <p:ph idx="2" type="pic"/>
          </p:nvPr>
        </p:nvSpPr>
        <p:spPr>
          <a:xfrm>
            <a:off x="6447349" y="0"/>
            <a:ext cx="2696651" cy="5143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638" name="Google Shape;638;p125"/>
          <p:cNvSpPr/>
          <p:nvPr/>
        </p:nvSpPr>
        <p:spPr>
          <a:xfrm>
            <a:off x="0" y="0"/>
            <a:ext cx="2659379" cy="5143500"/>
          </a:xfrm>
          <a:custGeom>
            <a:rect b="b" l="l" r="r" t="t"/>
            <a:pathLst>
              <a:path extrusionOk="0" h="6858000" w="3545839">
                <a:moveTo>
                  <a:pt x="0" y="0"/>
                </a:moveTo>
                <a:lnTo>
                  <a:pt x="3545839" y="0"/>
                </a:lnTo>
                <a:lnTo>
                  <a:pt x="3433590" y="195220"/>
                </a:lnTo>
                <a:cubicBezTo>
                  <a:pt x="2911389" y="1156504"/>
                  <a:pt x="2614766" y="2258112"/>
                  <a:pt x="2614766" y="3429000"/>
                </a:cubicBezTo>
                <a:cubicBezTo>
                  <a:pt x="2614766" y="4599888"/>
                  <a:pt x="2911389" y="5701497"/>
                  <a:pt x="3433590" y="6662780"/>
                </a:cubicBezTo>
                <a:lnTo>
                  <a:pt x="3545839" y="6858000"/>
                </a:lnTo>
                <a:lnTo>
                  <a:pt x="0" y="6858000"/>
                </a:lnTo>
                <a:close/>
              </a:path>
            </a:pathLst>
          </a:custGeom>
          <a:gradFill>
            <a:gsLst>
              <a:gs pos="0">
                <a:schemeClr val="accent1"/>
              </a:gs>
              <a:gs pos="12000">
                <a:schemeClr val="accent1"/>
              </a:gs>
              <a:gs pos="100000">
                <a:schemeClr val="accent4"/>
              </a:gs>
            </a:gsLst>
            <a:lin ang="5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639" name="Google Shape;639;p125"/>
          <p:cNvGrpSpPr/>
          <p:nvPr/>
        </p:nvGrpSpPr>
        <p:grpSpPr>
          <a:xfrm>
            <a:off x="380265" y="277280"/>
            <a:ext cx="654057" cy="263482"/>
            <a:chOff x="2437417" y="1269591"/>
            <a:chExt cx="4084621" cy="1645458"/>
          </a:xfrm>
        </p:grpSpPr>
        <p:sp>
          <p:nvSpPr>
            <p:cNvPr id="640" name="Google Shape;640;p125"/>
            <p:cNvSpPr/>
            <p:nvPr/>
          </p:nvSpPr>
          <p:spPr>
            <a:xfrm>
              <a:off x="2437417" y="1269591"/>
              <a:ext cx="4047942" cy="1645458"/>
            </a:xfrm>
            <a:custGeom>
              <a:rect b="b" l="l" r="r" t="t"/>
              <a:pathLst>
                <a:path extrusionOk="0" h="1645458" w="4047942">
                  <a:moveTo>
                    <a:pt x="274248" y="0"/>
                  </a:moveTo>
                  <a:lnTo>
                    <a:pt x="3773694" y="0"/>
                  </a:lnTo>
                  <a:cubicBezTo>
                    <a:pt x="3925157" y="0"/>
                    <a:pt x="4047942" y="122785"/>
                    <a:pt x="4047942" y="274248"/>
                  </a:cubicBezTo>
                  <a:lnTo>
                    <a:pt x="4047942" y="642573"/>
                  </a:lnTo>
                  <a:lnTo>
                    <a:pt x="4013899" y="632005"/>
                  </a:lnTo>
                  <a:cubicBezTo>
                    <a:pt x="4001226" y="629412"/>
                    <a:pt x="3988104" y="628050"/>
                    <a:pt x="3974664" y="628050"/>
                  </a:cubicBezTo>
                  <a:cubicBezTo>
                    <a:pt x="3961224" y="628050"/>
                    <a:pt x="3948103" y="629412"/>
                    <a:pt x="3935429" y="632005"/>
                  </a:cubicBezTo>
                  <a:lnTo>
                    <a:pt x="3904390" y="641640"/>
                  </a:lnTo>
                  <a:lnTo>
                    <a:pt x="3904390" y="295678"/>
                  </a:lnTo>
                  <a:cubicBezTo>
                    <a:pt x="3904390" y="208003"/>
                    <a:pt x="3833316" y="136929"/>
                    <a:pt x="3745641" y="136929"/>
                  </a:cubicBezTo>
                  <a:lnTo>
                    <a:pt x="302300" y="136929"/>
                  </a:lnTo>
                  <a:cubicBezTo>
                    <a:pt x="214625" y="136929"/>
                    <a:pt x="143551" y="208003"/>
                    <a:pt x="143551" y="295678"/>
                  </a:cubicBezTo>
                  <a:lnTo>
                    <a:pt x="143551" y="1349780"/>
                  </a:lnTo>
                  <a:cubicBezTo>
                    <a:pt x="143551" y="1437455"/>
                    <a:pt x="214625" y="1508529"/>
                    <a:pt x="302300" y="1508529"/>
                  </a:cubicBezTo>
                  <a:lnTo>
                    <a:pt x="3745641" y="1508529"/>
                  </a:lnTo>
                  <a:cubicBezTo>
                    <a:pt x="3833316" y="1508529"/>
                    <a:pt x="3904390" y="1437455"/>
                    <a:pt x="3904390" y="1349780"/>
                  </a:cubicBezTo>
                  <a:lnTo>
                    <a:pt x="3904390" y="1003820"/>
                  </a:lnTo>
                  <a:lnTo>
                    <a:pt x="3935429" y="1013455"/>
                  </a:lnTo>
                  <a:cubicBezTo>
                    <a:pt x="3948103" y="1016048"/>
                    <a:pt x="3961224" y="1017410"/>
                    <a:pt x="3974664" y="1017410"/>
                  </a:cubicBezTo>
                  <a:cubicBezTo>
                    <a:pt x="3988104" y="1017410"/>
                    <a:pt x="4001226" y="1016048"/>
                    <a:pt x="4013899" y="1013455"/>
                  </a:cubicBezTo>
                  <a:lnTo>
                    <a:pt x="4047942" y="1002887"/>
                  </a:lnTo>
                  <a:lnTo>
                    <a:pt x="4047942" y="1371210"/>
                  </a:lnTo>
                  <a:cubicBezTo>
                    <a:pt x="4047942" y="1522673"/>
                    <a:pt x="3925157" y="1645458"/>
                    <a:pt x="3773694" y="1645458"/>
                  </a:cubicBezTo>
                  <a:lnTo>
                    <a:pt x="274248" y="1645458"/>
                  </a:lnTo>
                  <a:cubicBezTo>
                    <a:pt x="122785" y="1645458"/>
                    <a:pt x="0" y="1522673"/>
                    <a:pt x="0" y="1371210"/>
                  </a:cubicBezTo>
                  <a:lnTo>
                    <a:pt x="0" y="274248"/>
                  </a:lnTo>
                  <a:cubicBezTo>
                    <a:pt x="0" y="122785"/>
                    <a:pt x="122785" y="0"/>
                    <a:pt x="274248"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641" name="Google Shape;641;p125"/>
            <p:cNvSpPr/>
            <p:nvPr/>
          </p:nvSpPr>
          <p:spPr>
            <a:xfrm>
              <a:off x="2879176" y="1577127"/>
              <a:ext cx="3164424" cy="1030386"/>
            </a:xfrm>
            <a:custGeom>
              <a:rect b="b" l="l" r="r" t="t"/>
              <a:pathLst>
                <a:path extrusionOk="0" h="1030386" w="3164424">
                  <a:moveTo>
                    <a:pt x="3073718" y="635965"/>
                  </a:moveTo>
                  <a:cubicBezTo>
                    <a:pt x="3098857" y="635965"/>
                    <a:pt x="3120260" y="644459"/>
                    <a:pt x="3137926" y="661445"/>
                  </a:cubicBezTo>
                  <a:cubicBezTo>
                    <a:pt x="3155591" y="678431"/>
                    <a:pt x="3164424" y="699494"/>
                    <a:pt x="3164424" y="724634"/>
                  </a:cubicBezTo>
                  <a:cubicBezTo>
                    <a:pt x="3164424" y="749094"/>
                    <a:pt x="3155761" y="769987"/>
                    <a:pt x="3138435" y="787313"/>
                  </a:cubicBezTo>
                  <a:cubicBezTo>
                    <a:pt x="3121109" y="804639"/>
                    <a:pt x="3100216" y="813302"/>
                    <a:pt x="3075756" y="813302"/>
                  </a:cubicBezTo>
                  <a:cubicBezTo>
                    <a:pt x="3051296" y="813302"/>
                    <a:pt x="3030233" y="804809"/>
                    <a:pt x="3012567" y="787823"/>
                  </a:cubicBezTo>
                  <a:cubicBezTo>
                    <a:pt x="2994901" y="770836"/>
                    <a:pt x="2986069" y="750113"/>
                    <a:pt x="2986069" y="725653"/>
                  </a:cubicBezTo>
                  <a:cubicBezTo>
                    <a:pt x="2986069" y="701193"/>
                    <a:pt x="2994561" y="680130"/>
                    <a:pt x="3011548" y="662464"/>
                  </a:cubicBezTo>
                  <a:cubicBezTo>
                    <a:pt x="3028534" y="644798"/>
                    <a:pt x="3049258" y="635965"/>
                    <a:pt x="3073718" y="635965"/>
                  </a:cubicBezTo>
                  <a:close/>
                  <a:moveTo>
                    <a:pt x="769106" y="380153"/>
                  </a:moveTo>
                  <a:cubicBezTo>
                    <a:pt x="749402" y="380153"/>
                    <a:pt x="732415" y="384059"/>
                    <a:pt x="718147" y="391873"/>
                  </a:cubicBezTo>
                  <a:cubicBezTo>
                    <a:pt x="703879" y="399687"/>
                    <a:pt x="692158" y="409879"/>
                    <a:pt x="682985" y="422448"/>
                  </a:cubicBezTo>
                  <a:cubicBezTo>
                    <a:pt x="673813" y="435018"/>
                    <a:pt x="666849" y="449626"/>
                    <a:pt x="662092" y="466273"/>
                  </a:cubicBezTo>
                  <a:cubicBezTo>
                    <a:pt x="657336" y="482919"/>
                    <a:pt x="654958" y="499736"/>
                    <a:pt x="654958" y="516722"/>
                  </a:cubicBezTo>
                  <a:cubicBezTo>
                    <a:pt x="654958" y="535067"/>
                    <a:pt x="656827" y="553242"/>
                    <a:pt x="660564" y="571248"/>
                  </a:cubicBezTo>
                  <a:cubicBezTo>
                    <a:pt x="664300" y="589253"/>
                    <a:pt x="670416" y="605390"/>
                    <a:pt x="678909" y="619659"/>
                  </a:cubicBezTo>
                  <a:cubicBezTo>
                    <a:pt x="687402" y="633927"/>
                    <a:pt x="698783" y="645648"/>
                    <a:pt x="713051" y="654820"/>
                  </a:cubicBezTo>
                  <a:cubicBezTo>
                    <a:pt x="727320" y="663993"/>
                    <a:pt x="745325" y="668579"/>
                    <a:pt x="767067" y="668579"/>
                  </a:cubicBezTo>
                  <a:cubicBezTo>
                    <a:pt x="786092" y="668579"/>
                    <a:pt x="802908" y="664333"/>
                    <a:pt x="817517" y="655839"/>
                  </a:cubicBezTo>
                  <a:cubicBezTo>
                    <a:pt x="832125" y="647346"/>
                    <a:pt x="844185" y="636305"/>
                    <a:pt x="853697" y="622716"/>
                  </a:cubicBezTo>
                  <a:cubicBezTo>
                    <a:pt x="863210" y="609127"/>
                    <a:pt x="870344" y="593840"/>
                    <a:pt x="875100" y="576853"/>
                  </a:cubicBezTo>
                  <a:cubicBezTo>
                    <a:pt x="879856" y="559867"/>
                    <a:pt x="882234" y="542881"/>
                    <a:pt x="882234" y="525895"/>
                  </a:cubicBezTo>
                  <a:cubicBezTo>
                    <a:pt x="882234" y="508908"/>
                    <a:pt x="880026" y="491582"/>
                    <a:pt x="875609" y="473917"/>
                  </a:cubicBezTo>
                  <a:cubicBezTo>
                    <a:pt x="871193" y="456251"/>
                    <a:pt x="864399" y="440624"/>
                    <a:pt x="855226" y="427035"/>
                  </a:cubicBezTo>
                  <a:cubicBezTo>
                    <a:pt x="846053" y="413446"/>
                    <a:pt x="834333" y="402235"/>
                    <a:pt x="820064" y="393402"/>
                  </a:cubicBezTo>
                  <a:cubicBezTo>
                    <a:pt x="805796" y="384569"/>
                    <a:pt x="788810" y="380153"/>
                    <a:pt x="769106" y="380153"/>
                  </a:cubicBezTo>
                  <a:close/>
                  <a:moveTo>
                    <a:pt x="1609344" y="377095"/>
                  </a:moveTo>
                  <a:cubicBezTo>
                    <a:pt x="1588961" y="377095"/>
                    <a:pt x="1571465" y="381511"/>
                    <a:pt x="1556857" y="390344"/>
                  </a:cubicBezTo>
                  <a:cubicBezTo>
                    <a:pt x="1542248" y="399177"/>
                    <a:pt x="1530188" y="410728"/>
                    <a:pt x="1520676" y="424996"/>
                  </a:cubicBezTo>
                  <a:cubicBezTo>
                    <a:pt x="1511164" y="439265"/>
                    <a:pt x="1504199" y="455232"/>
                    <a:pt x="1499783" y="472898"/>
                  </a:cubicBezTo>
                  <a:cubicBezTo>
                    <a:pt x="1495366" y="490563"/>
                    <a:pt x="1493158" y="507889"/>
                    <a:pt x="1493158" y="524875"/>
                  </a:cubicBezTo>
                  <a:cubicBezTo>
                    <a:pt x="1493158" y="542541"/>
                    <a:pt x="1495366" y="560207"/>
                    <a:pt x="1499783" y="577873"/>
                  </a:cubicBezTo>
                  <a:cubicBezTo>
                    <a:pt x="1504199" y="595538"/>
                    <a:pt x="1510994" y="611505"/>
                    <a:pt x="1520166" y="625774"/>
                  </a:cubicBezTo>
                  <a:cubicBezTo>
                    <a:pt x="1529339" y="640042"/>
                    <a:pt x="1541059" y="651593"/>
                    <a:pt x="1555328" y="660426"/>
                  </a:cubicBezTo>
                  <a:cubicBezTo>
                    <a:pt x="1569596" y="669259"/>
                    <a:pt x="1586922" y="673675"/>
                    <a:pt x="1607306" y="673675"/>
                  </a:cubicBezTo>
                  <a:cubicBezTo>
                    <a:pt x="1628369" y="673675"/>
                    <a:pt x="1646204" y="669089"/>
                    <a:pt x="1660812" y="659916"/>
                  </a:cubicBezTo>
                  <a:cubicBezTo>
                    <a:pt x="1675421" y="650744"/>
                    <a:pt x="1687311" y="638853"/>
                    <a:pt x="1696483" y="624245"/>
                  </a:cubicBezTo>
                  <a:cubicBezTo>
                    <a:pt x="1705656" y="609637"/>
                    <a:pt x="1712111" y="593330"/>
                    <a:pt x="1715848" y="575325"/>
                  </a:cubicBezTo>
                  <a:cubicBezTo>
                    <a:pt x="1719585" y="557319"/>
                    <a:pt x="1721453" y="539144"/>
                    <a:pt x="1721453" y="520799"/>
                  </a:cubicBezTo>
                  <a:cubicBezTo>
                    <a:pt x="1721453" y="503133"/>
                    <a:pt x="1719415" y="485807"/>
                    <a:pt x="1715338" y="468821"/>
                  </a:cubicBezTo>
                  <a:cubicBezTo>
                    <a:pt x="1711261" y="451835"/>
                    <a:pt x="1704807" y="436547"/>
                    <a:pt x="1695974" y="422958"/>
                  </a:cubicBezTo>
                  <a:cubicBezTo>
                    <a:pt x="1687141" y="409369"/>
                    <a:pt x="1675590" y="398328"/>
                    <a:pt x="1661322" y="389835"/>
                  </a:cubicBezTo>
                  <a:cubicBezTo>
                    <a:pt x="1647053" y="381342"/>
                    <a:pt x="1629728" y="377095"/>
                    <a:pt x="1609344" y="377095"/>
                  </a:cubicBezTo>
                  <a:close/>
                  <a:moveTo>
                    <a:pt x="1800439" y="249826"/>
                  </a:moveTo>
                  <a:cubicBezTo>
                    <a:pt x="1806215" y="249741"/>
                    <a:pt x="1811820" y="250038"/>
                    <a:pt x="1817256" y="250717"/>
                  </a:cubicBezTo>
                  <a:cubicBezTo>
                    <a:pt x="1835601" y="252076"/>
                    <a:pt x="1849360" y="259210"/>
                    <a:pt x="1858532" y="272120"/>
                  </a:cubicBezTo>
                  <a:cubicBezTo>
                    <a:pt x="1867705" y="285030"/>
                    <a:pt x="1872291" y="300317"/>
                    <a:pt x="1872291" y="317983"/>
                  </a:cubicBezTo>
                  <a:lnTo>
                    <a:pt x="1872291" y="799034"/>
                  </a:lnTo>
                  <a:lnTo>
                    <a:pt x="1730626" y="799034"/>
                  </a:lnTo>
                  <a:cubicBezTo>
                    <a:pt x="1730626" y="794957"/>
                    <a:pt x="1730456" y="789181"/>
                    <a:pt x="1730116" y="781708"/>
                  </a:cubicBezTo>
                  <a:cubicBezTo>
                    <a:pt x="1729776" y="774234"/>
                    <a:pt x="1729607" y="766760"/>
                    <a:pt x="1729607" y="759286"/>
                  </a:cubicBezTo>
                  <a:cubicBezTo>
                    <a:pt x="1729607" y="751812"/>
                    <a:pt x="1729776" y="745187"/>
                    <a:pt x="1730116" y="739412"/>
                  </a:cubicBezTo>
                  <a:cubicBezTo>
                    <a:pt x="1730456" y="733636"/>
                    <a:pt x="1730626" y="730749"/>
                    <a:pt x="1730626" y="730749"/>
                  </a:cubicBezTo>
                  <a:cubicBezTo>
                    <a:pt x="1714998" y="756568"/>
                    <a:pt x="1694955" y="775592"/>
                    <a:pt x="1670495" y="787823"/>
                  </a:cubicBezTo>
                  <a:cubicBezTo>
                    <a:pt x="1646034" y="800053"/>
                    <a:pt x="1619196" y="806168"/>
                    <a:pt x="1589980" y="806168"/>
                  </a:cubicBezTo>
                  <a:cubicBezTo>
                    <a:pt x="1551251" y="806168"/>
                    <a:pt x="1516090" y="798524"/>
                    <a:pt x="1484495" y="783236"/>
                  </a:cubicBezTo>
                  <a:cubicBezTo>
                    <a:pt x="1452901" y="767949"/>
                    <a:pt x="1426062" y="747395"/>
                    <a:pt x="1403980" y="721576"/>
                  </a:cubicBezTo>
                  <a:cubicBezTo>
                    <a:pt x="1381898" y="695757"/>
                    <a:pt x="1364912" y="666031"/>
                    <a:pt x="1353022" y="632398"/>
                  </a:cubicBezTo>
                  <a:cubicBezTo>
                    <a:pt x="1341131" y="598766"/>
                    <a:pt x="1335186" y="563264"/>
                    <a:pt x="1335186" y="525895"/>
                  </a:cubicBezTo>
                  <a:cubicBezTo>
                    <a:pt x="1335186" y="497358"/>
                    <a:pt x="1339093" y="469161"/>
                    <a:pt x="1346907" y="441303"/>
                  </a:cubicBezTo>
                  <a:cubicBezTo>
                    <a:pt x="1354720" y="413446"/>
                    <a:pt x="1365931" y="388136"/>
                    <a:pt x="1380539" y="365375"/>
                  </a:cubicBezTo>
                  <a:cubicBezTo>
                    <a:pt x="1395147" y="342613"/>
                    <a:pt x="1412983" y="322909"/>
                    <a:pt x="1434046" y="306262"/>
                  </a:cubicBezTo>
                  <a:cubicBezTo>
                    <a:pt x="1455109" y="289616"/>
                    <a:pt x="1479229" y="277556"/>
                    <a:pt x="1506407" y="270082"/>
                  </a:cubicBezTo>
                  <a:cubicBezTo>
                    <a:pt x="1530868" y="263967"/>
                    <a:pt x="1555498" y="262438"/>
                    <a:pt x="1580298" y="265495"/>
                  </a:cubicBezTo>
                  <a:cubicBezTo>
                    <a:pt x="1605097" y="268553"/>
                    <a:pt x="1627180" y="273139"/>
                    <a:pt x="1646544" y="279254"/>
                  </a:cubicBezTo>
                  <a:cubicBezTo>
                    <a:pt x="1665908" y="285369"/>
                    <a:pt x="1681705" y="291654"/>
                    <a:pt x="1693936" y="298109"/>
                  </a:cubicBezTo>
                  <a:cubicBezTo>
                    <a:pt x="1706166" y="304564"/>
                    <a:pt x="1712281" y="307791"/>
                    <a:pt x="1712281" y="307791"/>
                  </a:cubicBezTo>
                  <a:cubicBezTo>
                    <a:pt x="1712281" y="307791"/>
                    <a:pt x="1714149" y="303035"/>
                    <a:pt x="1717886" y="293523"/>
                  </a:cubicBezTo>
                  <a:cubicBezTo>
                    <a:pt x="1721623" y="284010"/>
                    <a:pt x="1730286" y="275178"/>
                    <a:pt x="1743875" y="267024"/>
                  </a:cubicBezTo>
                  <a:cubicBezTo>
                    <a:pt x="1757464" y="258191"/>
                    <a:pt x="1770374" y="252926"/>
                    <a:pt x="1782604" y="251227"/>
                  </a:cubicBezTo>
                  <a:cubicBezTo>
                    <a:pt x="1788719" y="250378"/>
                    <a:pt x="1794664" y="249911"/>
                    <a:pt x="1800439" y="249826"/>
                  </a:cubicBezTo>
                  <a:close/>
                  <a:moveTo>
                    <a:pt x="579539" y="241545"/>
                  </a:moveTo>
                  <a:cubicBezTo>
                    <a:pt x="601961" y="241545"/>
                    <a:pt x="617758" y="249358"/>
                    <a:pt x="626931" y="264986"/>
                  </a:cubicBezTo>
                  <a:cubicBezTo>
                    <a:pt x="636103" y="280613"/>
                    <a:pt x="641709" y="297599"/>
                    <a:pt x="643747" y="315945"/>
                  </a:cubicBezTo>
                  <a:cubicBezTo>
                    <a:pt x="661413" y="292164"/>
                    <a:pt x="683155" y="274158"/>
                    <a:pt x="708974" y="261928"/>
                  </a:cubicBezTo>
                  <a:cubicBezTo>
                    <a:pt x="734794" y="249698"/>
                    <a:pt x="762311" y="243583"/>
                    <a:pt x="791528" y="243583"/>
                  </a:cubicBezTo>
                  <a:cubicBezTo>
                    <a:pt x="829577" y="243583"/>
                    <a:pt x="863889" y="251737"/>
                    <a:pt x="894464" y="268043"/>
                  </a:cubicBezTo>
                  <a:cubicBezTo>
                    <a:pt x="925039" y="284350"/>
                    <a:pt x="951028" y="305923"/>
                    <a:pt x="972431" y="332761"/>
                  </a:cubicBezTo>
                  <a:cubicBezTo>
                    <a:pt x="993834" y="359599"/>
                    <a:pt x="1010310" y="390005"/>
                    <a:pt x="1021861" y="423977"/>
                  </a:cubicBezTo>
                  <a:cubicBezTo>
                    <a:pt x="1033412" y="457950"/>
                    <a:pt x="1039187" y="492602"/>
                    <a:pt x="1039187" y="527933"/>
                  </a:cubicBezTo>
                  <a:cubicBezTo>
                    <a:pt x="1039187" y="564623"/>
                    <a:pt x="1033242" y="599785"/>
                    <a:pt x="1021351" y="633418"/>
                  </a:cubicBezTo>
                  <a:cubicBezTo>
                    <a:pt x="1009461" y="667050"/>
                    <a:pt x="992645" y="696776"/>
                    <a:pt x="970902" y="722595"/>
                  </a:cubicBezTo>
                  <a:cubicBezTo>
                    <a:pt x="949160" y="748415"/>
                    <a:pt x="922661" y="769138"/>
                    <a:pt x="891407" y="784765"/>
                  </a:cubicBezTo>
                  <a:cubicBezTo>
                    <a:pt x="860152" y="800392"/>
                    <a:pt x="825160" y="808206"/>
                    <a:pt x="786432" y="808206"/>
                  </a:cubicBezTo>
                  <a:cubicBezTo>
                    <a:pt x="736152" y="808206"/>
                    <a:pt x="693687" y="790880"/>
                    <a:pt x="659035" y="756228"/>
                  </a:cubicBezTo>
                  <a:lnTo>
                    <a:pt x="659035" y="1030386"/>
                  </a:lnTo>
                  <a:lnTo>
                    <a:pt x="503101" y="1030386"/>
                  </a:lnTo>
                  <a:lnTo>
                    <a:pt x="503101" y="322060"/>
                  </a:lnTo>
                  <a:cubicBezTo>
                    <a:pt x="503101" y="298279"/>
                    <a:pt x="509896" y="278915"/>
                    <a:pt x="523485" y="263967"/>
                  </a:cubicBezTo>
                  <a:cubicBezTo>
                    <a:pt x="537074" y="249019"/>
                    <a:pt x="555758" y="241545"/>
                    <a:pt x="579539" y="241545"/>
                  </a:cubicBezTo>
                  <a:close/>
                  <a:moveTo>
                    <a:pt x="2161870" y="240526"/>
                  </a:moveTo>
                  <a:cubicBezTo>
                    <a:pt x="2175459" y="240526"/>
                    <a:pt x="2193465" y="242224"/>
                    <a:pt x="2215886" y="245621"/>
                  </a:cubicBezTo>
                  <a:cubicBezTo>
                    <a:pt x="2238308" y="249019"/>
                    <a:pt x="2260221" y="254454"/>
                    <a:pt x="2281623" y="261928"/>
                  </a:cubicBezTo>
                  <a:cubicBezTo>
                    <a:pt x="2303026" y="269402"/>
                    <a:pt x="2321541" y="279594"/>
                    <a:pt x="2337168" y="292504"/>
                  </a:cubicBezTo>
                  <a:cubicBezTo>
                    <a:pt x="2352795" y="305413"/>
                    <a:pt x="2360609" y="321040"/>
                    <a:pt x="2360609" y="339386"/>
                  </a:cubicBezTo>
                  <a:cubicBezTo>
                    <a:pt x="2360609" y="355692"/>
                    <a:pt x="2354834" y="369451"/>
                    <a:pt x="2343283" y="380662"/>
                  </a:cubicBezTo>
                  <a:cubicBezTo>
                    <a:pt x="2331733" y="391873"/>
                    <a:pt x="2318144" y="397479"/>
                    <a:pt x="2302516" y="397479"/>
                  </a:cubicBezTo>
                  <a:cubicBezTo>
                    <a:pt x="2292325" y="397479"/>
                    <a:pt x="2281793" y="395440"/>
                    <a:pt x="2270922" y="391364"/>
                  </a:cubicBezTo>
                  <a:cubicBezTo>
                    <a:pt x="2260051" y="387287"/>
                    <a:pt x="2248500" y="382701"/>
                    <a:pt x="2236270" y="377605"/>
                  </a:cubicBezTo>
                  <a:cubicBezTo>
                    <a:pt x="2224040" y="372509"/>
                    <a:pt x="2211130" y="367922"/>
                    <a:pt x="2197541" y="363846"/>
                  </a:cubicBezTo>
                  <a:cubicBezTo>
                    <a:pt x="2183952" y="359769"/>
                    <a:pt x="2169684" y="357731"/>
                    <a:pt x="2154736" y="357731"/>
                  </a:cubicBezTo>
                  <a:cubicBezTo>
                    <a:pt x="2147941" y="357731"/>
                    <a:pt x="2140977" y="358580"/>
                    <a:pt x="2133843" y="360279"/>
                  </a:cubicBezTo>
                  <a:cubicBezTo>
                    <a:pt x="2126709" y="361977"/>
                    <a:pt x="2120424" y="364865"/>
                    <a:pt x="2114988" y="368942"/>
                  </a:cubicBezTo>
                  <a:cubicBezTo>
                    <a:pt x="2109553" y="372339"/>
                    <a:pt x="2105136" y="376755"/>
                    <a:pt x="2101739" y="382191"/>
                  </a:cubicBezTo>
                  <a:cubicBezTo>
                    <a:pt x="2098342" y="387627"/>
                    <a:pt x="2096643" y="394081"/>
                    <a:pt x="2096643" y="401555"/>
                  </a:cubicBezTo>
                  <a:cubicBezTo>
                    <a:pt x="2096643" y="412426"/>
                    <a:pt x="2103438" y="421599"/>
                    <a:pt x="2117026" y="429073"/>
                  </a:cubicBezTo>
                  <a:cubicBezTo>
                    <a:pt x="2130615" y="436547"/>
                    <a:pt x="2147772" y="444021"/>
                    <a:pt x="2168495" y="451495"/>
                  </a:cubicBezTo>
                  <a:cubicBezTo>
                    <a:pt x="2189218" y="458969"/>
                    <a:pt x="2211640" y="467292"/>
                    <a:pt x="2235760" y="476465"/>
                  </a:cubicBezTo>
                  <a:cubicBezTo>
                    <a:pt x="2259881" y="485637"/>
                    <a:pt x="2282303" y="497018"/>
                    <a:pt x="2303026" y="510607"/>
                  </a:cubicBezTo>
                  <a:cubicBezTo>
                    <a:pt x="2323749" y="524196"/>
                    <a:pt x="2340905" y="541012"/>
                    <a:pt x="2354494" y="561056"/>
                  </a:cubicBezTo>
                  <a:cubicBezTo>
                    <a:pt x="2368083" y="581100"/>
                    <a:pt x="2374878" y="605730"/>
                    <a:pt x="2374878" y="634946"/>
                  </a:cubicBezTo>
                  <a:cubicBezTo>
                    <a:pt x="2374878" y="664163"/>
                    <a:pt x="2368083" y="689472"/>
                    <a:pt x="2354494" y="710875"/>
                  </a:cubicBezTo>
                  <a:cubicBezTo>
                    <a:pt x="2340905" y="732278"/>
                    <a:pt x="2323409" y="750113"/>
                    <a:pt x="2302007" y="764382"/>
                  </a:cubicBezTo>
                  <a:cubicBezTo>
                    <a:pt x="2280604" y="778650"/>
                    <a:pt x="2256653" y="789181"/>
                    <a:pt x="2230155" y="795976"/>
                  </a:cubicBezTo>
                  <a:cubicBezTo>
                    <a:pt x="2203656" y="802770"/>
                    <a:pt x="2177837" y="806168"/>
                    <a:pt x="2152698" y="806168"/>
                  </a:cubicBezTo>
                  <a:cubicBezTo>
                    <a:pt x="2115328" y="806168"/>
                    <a:pt x="2076939" y="799713"/>
                    <a:pt x="2037531" y="786803"/>
                  </a:cubicBezTo>
                  <a:cubicBezTo>
                    <a:pt x="1998123" y="773894"/>
                    <a:pt x="1963471" y="757247"/>
                    <a:pt x="1933575" y="736864"/>
                  </a:cubicBezTo>
                  <a:lnTo>
                    <a:pt x="1979438" y="623735"/>
                  </a:lnTo>
                  <a:cubicBezTo>
                    <a:pt x="1990309" y="629850"/>
                    <a:pt x="2003219" y="636305"/>
                    <a:pt x="2018167" y="643100"/>
                  </a:cubicBezTo>
                  <a:cubicBezTo>
                    <a:pt x="2033114" y="649894"/>
                    <a:pt x="2048232" y="656179"/>
                    <a:pt x="2063520" y="661954"/>
                  </a:cubicBezTo>
                  <a:cubicBezTo>
                    <a:pt x="2078807" y="667730"/>
                    <a:pt x="2094095" y="672486"/>
                    <a:pt x="2109383" y="676223"/>
                  </a:cubicBezTo>
                  <a:cubicBezTo>
                    <a:pt x="2124670" y="679960"/>
                    <a:pt x="2138429" y="681828"/>
                    <a:pt x="2150659" y="681828"/>
                  </a:cubicBezTo>
                  <a:cubicBezTo>
                    <a:pt x="2158133" y="681828"/>
                    <a:pt x="2165947" y="680979"/>
                    <a:pt x="2174100" y="679280"/>
                  </a:cubicBezTo>
                  <a:cubicBezTo>
                    <a:pt x="2182254" y="677582"/>
                    <a:pt x="2189728" y="674694"/>
                    <a:pt x="2196522" y="670617"/>
                  </a:cubicBezTo>
                  <a:cubicBezTo>
                    <a:pt x="2203317" y="666541"/>
                    <a:pt x="2208922" y="661445"/>
                    <a:pt x="2213338" y="655330"/>
                  </a:cubicBezTo>
                  <a:cubicBezTo>
                    <a:pt x="2217755" y="649215"/>
                    <a:pt x="2219963" y="641741"/>
                    <a:pt x="2219963" y="632908"/>
                  </a:cubicBezTo>
                  <a:cubicBezTo>
                    <a:pt x="2219963" y="619319"/>
                    <a:pt x="2213169" y="608278"/>
                    <a:pt x="2199580" y="599785"/>
                  </a:cubicBezTo>
                  <a:cubicBezTo>
                    <a:pt x="2185991" y="591292"/>
                    <a:pt x="2169004" y="583478"/>
                    <a:pt x="2148621" y="576344"/>
                  </a:cubicBezTo>
                  <a:cubicBezTo>
                    <a:pt x="2128237" y="569210"/>
                    <a:pt x="2106155" y="561736"/>
                    <a:pt x="2082375" y="553922"/>
                  </a:cubicBezTo>
                  <a:cubicBezTo>
                    <a:pt x="2058594" y="546108"/>
                    <a:pt x="2036512" y="535916"/>
                    <a:pt x="2016128" y="523347"/>
                  </a:cubicBezTo>
                  <a:cubicBezTo>
                    <a:pt x="1995745" y="510777"/>
                    <a:pt x="1978758" y="495150"/>
                    <a:pt x="1965170" y="476465"/>
                  </a:cubicBezTo>
                  <a:cubicBezTo>
                    <a:pt x="1951580" y="457780"/>
                    <a:pt x="1944786" y="434169"/>
                    <a:pt x="1944786" y="405632"/>
                  </a:cubicBezTo>
                  <a:cubicBezTo>
                    <a:pt x="1944786" y="377775"/>
                    <a:pt x="1951580" y="353484"/>
                    <a:pt x="1965170" y="332761"/>
                  </a:cubicBezTo>
                  <a:cubicBezTo>
                    <a:pt x="1978758" y="312038"/>
                    <a:pt x="1996084" y="294882"/>
                    <a:pt x="2017147" y="281293"/>
                  </a:cubicBezTo>
                  <a:cubicBezTo>
                    <a:pt x="2038210" y="267704"/>
                    <a:pt x="2061481" y="257512"/>
                    <a:pt x="2086961" y="250717"/>
                  </a:cubicBezTo>
                  <a:cubicBezTo>
                    <a:pt x="2112440" y="243923"/>
                    <a:pt x="2137410" y="240526"/>
                    <a:pt x="2161870" y="240526"/>
                  </a:cubicBezTo>
                  <a:close/>
                  <a:moveTo>
                    <a:pt x="228295" y="240526"/>
                  </a:moveTo>
                  <a:cubicBezTo>
                    <a:pt x="241884" y="240526"/>
                    <a:pt x="259890" y="242224"/>
                    <a:pt x="282312" y="245621"/>
                  </a:cubicBezTo>
                  <a:cubicBezTo>
                    <a:pt x="304733" y="249019"/>
                    <a:pt x="326646" y="254454"/>
                    <a:pt x="348048" y="261928"/>
                  </a:cubicBezTo>
                  <a:cubicBezTo>
                    <a:pt x="369451" y="269402"/>
                    <a:pt x="387966" y="279594"/>
                    <a:pt x="403593" y="292504"/>
                  </a:cubicBezTo>
                  <a:cubicBezTo>
                    <a:pt x="419221" y="305413"/>
                    <a:pt x="427034" y="321040"/>
                    <a:pt x="427034" y="339386"/>
                  </a:cubicBezTo>
                  <a:cubicBezTo>
                    <a:pt x="427034" y="355692"/>
                    <a:pt x="421259" y="369451"/>
                    <a:pt x="409708" y="380662"/>
                  </a:cubicBezTo>
                  <a:cubicBezTo>
                    <a:pt x="398158" y="391873"/>
                    <a:pt x="384569" y="397479"/>
                    <a:pt x="368941" y="397479"/>
                  </a:cubicBezTo>
                  <a:cubicBezTo>
                    <a:pt x="358750" y="397479"/>
                    <a:pt x="348218" y="395440"/>
                    <a:pt x="337347" y="391364"/>
                  </a:cubicBezTo>
                  <a:cubicBezTo>
                    <a:pt x="326476" y="387287"/>
                    <a:pt x="314925" y="382701"/>
                    <a:pt x="302695" y="377605"/>
                  </a:cubicBezTo>
                  <a:cubicBezTo>
                    <a:pt x="290465" y="372509"/>
                    <a:pt x="277555" y="367922"/>
                    <a:pt x="263966" y="363846"/>
                  </a:cubicBezTo>
                  <a:cubicBezTo>
                    <a:pt x="250377" y="359769"/>
                    <a:pt x="236109" y="357731"/>
                    <a:pt x="221161" y="357731"/>
                  </a:cubicBezTo>
                  <a:cubicBezTo>
                    <a:pt x="214367" y="357731"/>
                    <a:pt x="207402" y="358580"/>
                    <a:pt x="200268" y="360279"/>
                  </a:cubicBezTo>
                  <a:cubicBezTo>
                    <a:pt x="193134" y="361977"/>
                    <a:pt x="186849" y="364865"/>
                    <a:pt x="181413" y="368942"/>
                  </a:cubicBezTo>
                  <a:cubicBezTo>
                    <a:pt x="175978" y="372339"/>
                    <a:pt x="171561" y="376755"/>
                    <a:pt x="168164" y="382191"/>
                  </a:cubicBezTo>
                  <a:cubicBezTo>
                    <a:pt x="164767" y="387627"/>
                    <a:pt x="163068" y="394081"/>
                    <a:pt x="163068" y="401555"/>
                  </a:cubicBezTo>
                  <a:cubicBezTo>
                    <a:pt x="163068" y="412426"/>
                    <a:pt x="169863" y="421599"/>
                    <a:pt x="183452" y="429073"/>
                  </a:cubicBezTo>
                  <a:cubicBezTo>
                    <a:pt x="197041" y="436547"/>
                    <a:pt x="214197" y="444021"/>
                    <a:pt x="234920" y="451495"/>
                  </a:cubicBezTo>
                  <a:cubicBezTo>
                    <a:pt x="255643" y="458969"/>
                    <a:pt x="278065" y="467292"/>
                    <a:pt x="302185" y="476465"/>
                  </a:cubicBezTo>
                  <a:cubicBezTo>
                    <a:pt x="326306" y="485637"/>
                    <a:pt x="348728" y="497018"/>
                    <a:pt x="369451" y="510607"/>
                  </a:cubicBezTo>
                  <a:cubicBezTo>
                    <a:pt x="390174" y="524196"/>
                    <a:pt x="407330" y="541012"/>
                    <a:pt x="420919" y="561056"/>
                  </a:cubicBezTo>
                  <a:cubicBezTo>
                    <a:pt x="434508" y="581100"/>
                    <a:pt x="441303" y="605730"/>
                    <a:pt x="441303" y="634946"/>
                  </a:cubicBezTo>
                  <a:cubicBezTo>
                    <a:pt x="441303" y="664163"/>
                    <a:pt x="434508" y="689472"/>
                    <a:pt x="420919" y="710875"/>
                  </a:cubicBezTo>
                  <a:cubicBezTo>
                    <a:pt x="407330" y="732278"/>
                    <a:pt x="389835" y="750113"/>
                    <a:pt x="368432" y="764382"/>
                  </a:cubicBezTo>
                  <a:cubicBezTo>
                    <a:pt x="347029" y="778650"/>
                    <a:pt x="323079" y="789181"/>
                    <a:pt x="296580" y="795976"/>
                  </a:cubicBezTo>
                  <a:cubicBezTo>
                    <a:pt x="270081" y="802770"/>
                    <a:pt x="244262" y="806168"/>
                    <a:pt x="219123" y="806168"/>
                  </a:cubicBezTo>
                  <a:cubicBezTo>
                    <a:pt x="181753" y="806168"/>
                    <a:pt x="143364" y="799713"/>
                    <a:pt x="103956" y="786803"/>
                  </a:cubicBezTo>
                  <a:cubicBezTo>
                    <a:pt x="64548" y="773894"/>
                    <a:pt x="29896" y="757247"/>
                    <a:pt x="0" y="736864"/>
                  </a:cubicBezTo>
                  <a:lnTo>
                    <a:pt x="45863" y="623735"/>
                  </a:lnTo>
                  <a:cubicBezTo>
                    <a:pt x="56734" y="629850"/>
                    <a:pt x="69644" y="636305"/>
                    <a:pt x="84592" y="643100"/>
                  </a:cubicBezTo>
                  <a:cubicBezTo>
                    <a:pt x="99540" y="649894"/>
                    <a:pt x="114657" y="656179"/>
                    <a:pt x="129945" y="661954"/>
                  </a:cubicBezTo>
                  <a:cubicBezTo>
                    <a:pt x="145233" y="667730"/>
                    <a:pt x="160520" y="672486"/>
                    <a:pt x="175808" y="676223"/>
                  </a:cubicBezTo>
                  <a:cubicBezTo>
                    <a:pt x="191095" y="679960"/>
                    <a:pt x="204854" y="681828"/>
                    <a:pt x="217084" y="681828"/>
                  </a:cubicBezTo>
                  <a:cubicBezTo>
                    <a:pt x="224558" y="681828"/>
                    <a:pt x="232372" y="680979"/>
                    <a:pt x="240525" y="679280"/>
                  </a:cubicBezTo>
                  <a:cubicBezTo>
                    <a:pt x="248679" y="677582"/>
                    <a:pt x="256153" y="674694"/>
                    <a:pt x="262947" y="670617"/>
                  </a:cubicBezTo>
                  <a:cubicBezTo>
                    <a:pt x="269742" y="666541"/>
                    <a:pt x="275347" y="661445"/>
                    <a:pt x="279764" y="655330"/>
                  </a:cubicBezTo>
                  <a:cubicBezTo>
                    <a:pt x="284180" y="649215"/>
                    <a:pt x="286388" y="641741"/>
                    <a:pt x="286388" y="632908"/>
                  </a:cubicBezTo>
                  <a:cubicBezTo>
                    <a:pt x="286388" y="619319"/>
                    <a:pt x="279594" y="608278"/>
                    <a:pt x="266005" y="599785"/>
                  </a:cubicBezTo>
                  <a:cubicBezTo>
                    <a:pt x="252416" y="591292"/>
                    <a:pt x="235430" y="583478"/>
                    <a:pt x="215046" y="576344"/>
                  </a:cubicBezTo>
                  <a:cubicBezTo>
                    <a:pt x="194663" y="569210"/>
                    <a:pt x="172580" y="561736"/>
                    <a:pt x="148800" y="553922"/>
                  </a:cubicBezTo>
                  <a:cubicBezTo>
                    <a:pt x="125019" y="546108"/>
                    <a:pt x="102937" y="535916"/>
                    <a:pt x="82553" y="523347"/>
                  </a:cubicBezTo>
                  <a:cubicBezTo>
                    <a:pt x="62170" y="510777"/>
                    <a:pt x="45184" y="495150"/>
                    <a:pt x="31595" y="476465"/>
                  </a:cubicBezTo>
                  <a:cubicBezTo>
                    <a:pt x="18005" y="457780"/>
                    <a:pt x="11211" y="434169"/>
                    <a:pt x="11211" y="405632"/>
                  </a:cubicBezTo>
                  <a:cubicBezTo>
                    <a:pt x="11211" y="377775"/>
                    <a:pt x="18005" y="353484"/>
                    <a:pt x="31595" y="332761"/>
                  </a:cubicBezTo>
                  <a:cubicBezTo>
                    <a:pt x="45184" y="312038"/>
                    <a:pt x="62509" y="294882"/>
                    <a:pt x="83572" y="281293"/>
                  </a:cubicBezTo>
                  <a:cubicBezTo>
                    <a:pt x="104635" y="267704"/>
                    <a:pt x="127907" y="257512"/>
                    <a:pt x="153386" y="250717"/>
                  </a:cubicBezTo>
                  <a:cubicBezTo>
                    <a:pt x="178865" y="243923"/>
                    <a:pt x="203835" y="240526"/>
                    <a:pt x="228295" y="240526"/>
                  </a:cubicBezTo>
                  <a:close/>
                  <a:moveTo>
                    <a:pt x="2997280" y="66247"/>
                  </a:moveTo>
                  <a:lnTo>
                    <a:pt x="3153213" y="66247"/>
                  </a:lnTo>
                  <a:lnTo>
                    <a:pt x="3153213" y="541182"/>
                  </a:lnTo>
                  <a:cubicBezTo>
                    <a:pt x="3153213" y="548656"/>
                    <a:pt x="3150665" y="555790"/>
                    <a:pt x="3145569" y="562585"/>
                  </a:cubicBezTo>
                  <a:cubicBezTo>
                    <a:pt x="3140473" y="569379"/>
                    <a:pt x="3134019" y="575325"/>
                    <a:pt x="3126205" y="580420"/>
                  </a:cubicBezTo>
                  <a:cubicBezTo>
                    <a:pt x="3118391" y="585516"/>
                    <a:pt x="3109898" y="589593"/>
                    <a:pt x="3100726" y="592651"/>
                  </a:cubicBezTo>
                  <a:cubicBezTo>
                    <a:pt x="3091553" y="595708"/>
                    <a:pt x="3083230" y="597237"/>
                    <a:pt x="3075756" y="597237"/>
                  </a:cubicBezTo>
                  <a:cubicBezTo>
                    <a:pt x="3067603" y="597237"/>
                    <a:pt x="3058939" y="595708"/>
                    <a:pt x="3049767" y="592651"/>
                  </a:cubicBezTo>
                  <a:cubicBezTo>
                    <a:pt x="3040594" y="589593"/>
                    <a:pt x="3032101" y="585516"/>
                    <a:pt x="3024288" y="580420"/>
                  </a:cubicBezTo>
                  <a:cubicBezTo>
                    <a:pt x="3016474" y="575325"/>
                    <a:pt x="3010019" y="569379"/>
                    <a:pt x="3004923" y="562585"/>
                  </a:cubicBezTo>
                  <a:cubicBezTo>
                    <a:pt x="2999827" y="555790"/>
                    <a:pt x="2997280" y="548316"/>
                    <a:pt x="2997280" y="540163"/>
                  </a:cubicBezTo>
                  <a:lnTo>
                    <a:pt x="2997280" y="95803"/>
                  </a:lnTo>
                  <a:close/>
                  <a:moveTo>
                    <a:pt x="2516210" y="1019"/>
                  </a:moveTo>
                  <a:cubicBezTo>
                    <a:pt x="2537952" y="1019"/>
                    <a:pt x="2556297" y="8493"/>
                    <a:pt x="2571245" y="23441"/>
                  </a:cubicBezTo>
                  <a:cubicBezTo>
                    <a:pt x="2586193" y="38389"/>
                    <a:pt x="2593667" y="56734"/>
                    <a:pt x="2593667" y="78477"/>
                  </a:cubicBezTo>
                  <a:lnTo>
                    <a:pt x="2593667" y="294542"/>
                  </a:lnTo>
                  <a:cubicBezTo>
                    <a:pt x="2612692" y="277556"/>
                    <a:pt x="2634774" y="264476"/>
                    <a:pt x="2659913" y="255304"/>
                  </a:cubicBezTo>
                  <a:cubicBezTo>
                    <a:pt x="2685053" y="246131"/>
                    <a:pt x="2710533" y="241545"/>
                    <a:pt x="2736352" y="241545"/>
                  </a:cubicBezTo>
                  <a:cubicBezTo>
                    <a:pt x="2765568" y="241545"/>
                    <a:pt x="2792406" y="246471"/>
                    <a:pt x="2816866" y="256323"/>
                  </a:cubicBezTo>
                  <a:cubicBezTo>
                    <a:pt x="2841327" y="266175"/>
                    <a:pt x="2862390" y="279934"/>
                    <a:pt x="2880055" y="297599"/>
                  </a:cubicBezTo>
                  <a:cubicBezTo>
                    <a:pt x="2897721" y="315265"/>
                    <a:pt x="2911480" y="336328"/>
                    <a:pt x="2921332" y="360788"/>
                  </a:cubicBezTo>
                  <a:cubicBezTo>
                    <a:pt x="2931184" y="385248"/>
                    <a:pt x="2936110" y="412087"/>
                    <a:pt x="2936110" y="441303"/>
                  </a:cubicBezTo>
                  <a:lnTo>
                    <a:pt x="2936110" y="729730"/>
                  </a:lnTo>
                  <a:cubicBezTo>
                    <a:pt x="2936110" y="752151"/>
                    <a:pt x="2928296" y="771006"/>
                    <a:pt x="2912669" y="786294"/>
                  </a:cubicBezTo>
                  <a:cubicBezTo>
                    <a:pt x="2897042" y="801581"/>
                    <a:pt x="2878017" y="809225"/>
                    <a:pt x="2855595" y="809225"/>
                  </a:cubicBezTo>
                  <a:cubicBezTo>
                    <a:pt x="2833853" y="809225"/>
                    <a:pt x="2815677" y="801242"/>
                    <a:pt x="2801069" y="785275"/>
                  </a:cubicBezTo>
                  <a:cubicBezTo>
                    <a:pt x="2786461" y="769308"/>
                    <a:pt x="2779157" y="750793"/>
                    <a:pt x="2779157" y="729730"/>
                  </a:cubicBezTo>
                  <a:lnTo>
                    <a:pt x="2779157" y="466782"/>
                  </a:lnTo>
                  <a:cubicBezTo>
                    <a:pt x="2779157" y="453873"/>
                    <a:pt x="2776779" y="441813"/>
                    <a:pt x="2772023" y="430602"/>
                  </a:cubicBezTo>
                  <a:cubicBezTo>
                    <a:pt x="2767266" y="419391"/>
                    <a:pt x="2760642" y="409539"/>
                    <a:pt x="2752149" y="401046"/>
                  </a:cubicBezTo>
                  <a:cubicBezTo>
                    <a:pt x="2743656" y="392553"/>
                    <a:pt x="2733804" y="385758"/>
                    <a:pt x="2722593" y="380662"/>
                  </a:cubicBezTo>
                  <a:cubicBezTo>
                    <a:pt x="2711382" y="375566"/>
                    <a:pt x="2699322" y="373018"/>
                    <a:pt x="2686412" y="373018"/>
                  </a:cubicBezTo>
                  <a:cubicBezTo>
                    <a:pt x="2660593" y="373018"/>
                    <a:pt x="2638681" y="381851"/>
                    <a:pt x="2620675" y="399517"/>
                  </a:cubicBezTo>
                  <a:cubicBezTo>
                    <a:pt x="2602670" y="417183"/>
                    <a:pt x="2593667" y="438925"/>
                    <a:pt x="2593667" y="464744"/>
                  </a:cubicBezTo>
                  <a:lnTo>
                    <a:pt x="2593667" y="798014"/>
                  </a:lnTo>
                  <a:lnTo>
                    <a:pt x="2436714" y="798014"/>
                  </a:lnTo>
                  <a:lnTo>
                    <a:pt x="2436714" y="79496"/>
                  </a:lnTo>
                  <a:cubicBezTo>
                    <a:pt x="2436714" y="68625"/>
                    <a:pt x="2438922" y="58433"/>
                    <a:pt x="2443339" y="48921"/>
                  </a:cubicBezTo>
                  <a:cubicBezTo>
                    <a:pt x="2447755" y="39408"/>
                    <a:pt x="2453531" y="31085"/>
                    <a:pt x="2460665" y="23951"/>
                  </a:cubicBezTo>
                  <a:cubicBezTo>
                    <a:pt x="2467799" y="16817"/>
                    <a:pt x="2476122" y="11211"/>
                    <a:pt x="2485634" y="7134"/>
                  </a:cubicBezTo>
                  <a:cubicBezTo>
                    <a:pt x="2495147" y="3058"/>
                    <a:pt x="2505338" y="1019"/>
                    <a:pt x="2516210" y="1019"/>
                  </a:cubicBezTo>
                  <a:close/>
                  <a:moveTo>
                    <a:pt x="1200036" y="0"/>
                  </a:moveTo>
                  <a:cubicBezTo>
                    <a:pt x="1221778" y="0"/>
                    <a:pt x="1240123" y="7803"/>
                    <a:pt x="1255071" y="23409"/>
                  </a:cubicBezTo>
                  <a:cubicBezTo>
                    <a:pt x="1270019" y="39016"/>
                    <a:pt x="1277493" y="57339"/>
                    <a:pt x="1277493" y="78381"/>
                  </a:cubicBezTo>
                  <a:lnTo>
                    <a:pt x="1277493" y="795976"/>
                  </a:lnTo>
                  <a:lnTo>
                    <a:pt x="1120540" y="796995"/>
                  </a:lnTo>
                  <a:lnTo>
                    <a:pt x="1120540" y="78381"/>
                  </a:lnTo>
                  <a:cubicBezTo>
                    <a:pt x="1120540" y="55980"/>
                    <a:pt x="1128354" y="37317"/>
                    <a:pt x="1143981" y="22390"/>
                  </a:cubicBezTo>
                  <a:cubicBezTo>
                    <a:pt x="1159609" y="7464"/>
                    <a:pt x="1178293" y="0"/>
                    <a:pt x="1200036"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642" name="Google Shape;642;p125"/>
            <p:cNvSpPr/>
            <p:nvPr/>
          </p:nvSpPr>
          <p:spPr>
            <a:xfrm>
              <a:off x="6299796" y="1981201"/>
              <a:ext cx="222242" cy="22224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638"/>
                                        </p:tgtEl>
                                        <p:attrNameLst>
                                          <p:attrName>style.visibility</p:attrName>
                                        </p:attrNameLst>
                                      </p:cBhvr>
                                      <p:to>
                                        <p:strVal val="visible"/>
                                      </p:to>
                                    </p:set>
                                    <p:anim calcmode="lin" valueType="num">
                                      <p:cBhvr additive="base">
                                        <p:cTn dur="750"/>
                                        <p:tgtEl>
                                          <p:spTgt spid="63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637"/>
                                        </p:tgtEl>
                                        <p:attrNameLst>
                                          <p:attrName>style.visibility</p:attrName>
                                        </p:attrNameLst>
                                      </p:cBhvr>
                                      <p:to>
                                        <p:strVal val="visible"/>
                                      </p:to>
                                    </p:set>
                                    <p:anim calcmode="lin" valueType="num">
                                      <p:cBhvr additive="base">
                                        <p:cTn dur="750"/>
                                        <p:tgtEl>
                                          <p:spTgt spid="637"/>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500"/>
                                  </p:stCondLst>
                                  <p:childTnLst>
                                    <p:set>
                                      <p:cBhvr>
                                        <p:cTn dur="1" fill="hold">
                                          <p:stCondLst>
                                            <p:cond delay="0"/>
                                          </p:stCondLst>
                                        </p:cTn>
                                        <p:tgtEl>
                                          <p:spTgt spid="639"/>
                                        </p:tgtEl>
                                        <p:attrNameLst>
                                          <p:attrName>style.visibility</p:attrName>
                                        </p:attrNameLst>
                                      </p:cBhvr>
                                      <p:to>
                                        <p:strVal val="visible"/>
                                      </p:to>
                                    </p:set>
                                    <p:animEffect filter="fade" transition="in">
                                      <p:cBhvr>
                                        <p:cTn dur="500"/>
                                        <p:tgtEl>
                                          <p:spTgt spid="6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3_Title Slide">
  <p:cSld name="33_Title Slide">
    <p:spTree>
      <p:nvGrpSpPr>
        <p:cNvPr id="643" name="Shape 643"/>
        <p:cNvGrpSpPr/>
        <p:nvPr/>
      </p:nvGrpSpPr>
      <p:grpSpPr>
        <a:xfrm>
          <a:off x="0" y="0"/>
          <a:ext cx="0" cy="0"/>
          <a:chOff x="0" y="0"/>
          <a:chExt cx="0" cy="0"/>
        </a:xfrm>
      </p:grpSpPr>
      <p:sp>
        <p:nvSpPr>
          <p:cNvPr id="644" name="Google Shape;644;p126"/>
          <p:cNvSpPr/>
          <p:nvPr>
            <p:ph idx="2" type="pic"/>
          </p:nvPr>
        </p:nvSpPr>
        <p:spPr>
          <a:xfrm>
            <a:off x="3882514" y="0"/>
            <a:ext cx="5261486" cy="5143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644"/>
                                        </p:tgtEl>
                                        <p:attrNameLst>
                                          <p:attrName>style.visibility</p:attrName>
                                        </p:attrNameLst>
                                      </p:cBhvr>
                                      <p:to>
                                        <p:strVal val="visible"/>
                                      </p:to>
                                    </p:set>
                                    <p:anim calcmode="lin" valueType="num">
                                      <p:cBhvr additive="base">
                                        <p:cTn dur="750"/>
                                        <p:tgtEl>
                                          <p:spTgt spid="64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4_Title Slide">
  <p:cSld name="34_Title Slide">
    <p:spTree>
      <p:nvGrpSpPr>
        <p:cNvPr id="645" name="Shape 645"/>
        <p:cNvGrpSpPr/>
        <p:nvPr/>
      </p:nvGrpSpPr>
      <p:grpSpPr>
        <a:xfrm>
          <a:off x="0" y="0"/>
          <a:ext cx="0" cy="0"/>
          <a:chOff x="0" y="0"/>
          <a:chExt cx="0" cy="0"/>
        </a:xfrm>
      </p:grpSpPr>
      <p:sp>
        <p:nvSpPr>
          <p:cNvPr id="646" name="Google Shape;646;p127"/>
          <p:cNvSpPr/>
          <p:nvPr>
            <p:ph idx="2" type="pic"/>
          </p:nvPr>
        </p:nvSpPr>
        <p:spPr>
          <a:xfrm>
            <a:off x="691334" y="1759651"/>
            <a:ext cx="1526457" cy="1526457"/>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647" name="Google Shape;647;p127"/>
          <p:cNvSpPr/>
          <p:nvPr>
            <p:ph idx="3" type="pic"/>
          </p:nvPr>
        </p:nvSpPr>
        <p:spPr>
          <a:xfrm>
            <a:off x="3360790" y="1759651"/>
            <a:ext cx="1526457" cy="1526457"/>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648" name="Google Shape;648;p127"/>
          <p:cNvSpPr/>
          <p:nvPr>
            <p:ph idx="4" type="pic"/>
          </p:nvPr>
        </p:nvSpPr>
        <p:spPr>
          <a:xfrm>
            <a:off x="6030247" y="1759651"/>
            <a:ext cx="1526457" cy="1526457"/>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500"/>
                                  </p:stCondLst>
                                  <p:childTnLst>
                                    <p:set>
                                      <p:cBhvr>
                                        <p:cTn dur="1" fill="hold">
                                          <p:stCondLst>
                                            <p:cond delay="0"/>
                                          </p:stCondLst>
                                        </p:cTn>
                                        <p:tgtEl>
                                          <p:spTgt spid="646"/>
                                        </p:tgtEl>
                                        <p:attrNameLst>
                                          <p:attrName>style.visibility</p:attrName>
                                        </p:attrNameLst>
                                      </p:cBhvr>
                                      <p:to>
                                        <p:strVal val="visible"/>
                                      </p:to>
                                    </p:set>
                                    <p:anim calcmode="lin" valueType="num">
                                      <p:cBhvr additive="base">
                                        <p:cTn dur="750"/>
                                        <p:tgtEl>
                                          <p:spTgt spid="64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750"/>
                                  </p:stCondLst>
                                  <p:childTnLst>
                                    <p:set>
                                      <p:cBhvr>
                                        <p:cTn dur="1" fill="hold">
                                          <p:stCondLst>
                                            <p:cond delay="0"/>
                                          </p:stCondLst>
                                        </p:cTn>
                                        <p:tgtEl>
                                          <p:spTgt spid="647"/>
                                        </p:tgtEl>
                                        <p:attrNameLst>
                                          <p:attrName>style.visibility</p:attrName>
                                        </p:attrNameLst>
                                      </p:cBhvr>
                                      <p:to>
                                        <p:strVal val="visible"/>
                                      </p:to>
                                    </p:set>
                                    <p:anim calcmode="lin" valueType="num">
                                      <p:cBhvr additive="base">
                                        <p:cTn dur="750"/>
                                        <p:tgtEl>
                                          <p:spTgt spid="64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0"/>
                                  </p:stCondLst>
                                  <p:childTnLst>
                                    <p:set>
                                      <p:cBhvr>
                                        <p:cTn dur="1" fill="hold">
                                          <p:stCondLst>
                                            <p:cond delay="0"/>
                                          </p:stCondLst>
                                        </p:cTn>
                                        <p:tgtEl>
                                          <p:spTgt spid="648"/>
                                        </p:tgtEl>
                                        <p:attrNameLst>
                                          <p:attrName>style.visibility</p:attrName>
                                        </p:attrNameLst>
                                      </p:cBhvr>
                                      <p:to>
                                        <p:strVal val="visible"/>
                                      </p:to>
                                    </p:set>
                                    <p:anim calcmode="lin" valueType="num">
                                      <p:cBhvr additive="base">
                                        <p:cTn dur="750"/>
                                        <p:tgtEl>
                                          <p:spTgt spid="64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5_Title Slide">
  <p:cSld name="35_Title Slide">
    <p:spTree>
      <p:nvGrpSpPr>
        <p:cNvPr id="649" name="Shape 649"/>
        <p:cNvGrpSpPr/>
        <p:nvPr/>
      </p:nvGrpSpPr>
      <p:grpSpPr>
        <a:xfrm>
          <a:off x="0" y="0"/>
          <a:ext cx="0" cy="0"/>
          <a:chOff x="0" y="0"/>
          <a:chExt cx="0" cy="0"/>
        </a:xfrm>
      </p:grpSpPr>
      <p:sp>
        <p:nvSpPr>
          <p:cNvPr id="650" name="Google Shape;650;p128"/>
          <p:cNvSpPr/>
          <p:nvPr/>
        </p:nvSpPr>
        <p:spPr>
          <a:xfrm flipH="1" rot="5400000">
            <a:off x="964501" y="-964499"/>
            <a:ext cx="3987524" cy="5916524"/>
          </a:xfrm>
          <a:custGeom>
            <a:rect b="b" l="l" r="r" t="t"/>
            <a:pathLst>
              <a:path extrusionOk="0" h="3787591" w="2552700">
                <a:moveTo>
                  <a:pt x="2552700" y="0"/>
                </a:moveTo>
                <a:lnTo>
                  <a:pt x="2552700" y="3787591"/>
                </a:lnTo>
                <a:lnTo>
                  <a:pt x="0" y="3787591"/>
                </a:lnTo>
                <a:cubicBezTo>
                  <a:pt x="0" y="2095021"/>
                  <a:pt x="1029075" y="642804"/>
                  <a:pt x="2495683" y="22481"/>
                </a:cubicBezTo>
                <a:close/>
              </a:path>
            </a:pathLst>
          </a:custGeom>
          <a:gradFill>
            <a:gsLst>
              <a:gs pos="0">
                <a:schemeClr val="accent1"/>
              </a:gs>
              <a:gs pos="13000">
                <a:schemeClr val="accent1"/>
              </a:gs>
              <a:gs pos="100000">
                <a:schemeClr val="accent4"/>
              </a:gs>
            </a:gsLst>
            <a:lin ang="162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651" name="Google Shape;651;p128"/>
          <p:cNvGrpSpPr/>
          <p:nvPr/>
        </p:nvGrpSpPr>
        <p:grpSpPr>
          <a:xfrm>
            <a:off x="380265" y="277280"/>
            <a:ext cx="654057" cy="263482"/>
            <a:chOff x="2437417" y="1269591"/>
            <a:chExt cx="4084621" cy="1645458"/>
          </a:xfrm>
        </p:grpSpPr>
        <p:sp>
          <p:nvSpPr>
            <p:cNvPr id="652" name="Google Shape;652;p128"/>
            <p:cNvSpPr/>
            <p:nvPr/>
          </p:nvSpPr>
          <p:spPr>
            <a:xfrm>
              <a:off x="2437417" y="1269591"/>
              <a:ext cx="4047942" cy="1645458"/>
            </a:xfrm>
            <a:custGeom>
              <a:rect b="b" l="l" r="r" t="t"/>
              <a:pathLst>
                <a:path extrusionOk="0" h="1645458" w="4047942">
                  <a:moveTo>
                    <a:pt x="274248" y="0"/>
                  </a:moveTo>
                  <a:lnTo>
                    <a:pt x="3773694" y="0"/>
                  </a:lnTo>
                  <a:cubicBezTo>
                    <a:pt x="3925157" y="0"/>
                    <a:pt x="4047942" y="122785"/>
                    <a:pt x="4047942" y="274248"/>
                  </a:cubicBezTo>
                  <a:lnTo>
                    <a:pt x="4047942" y="642573"/>
                  </a:lnTo>
                  <a:lnTo>
                    <a:pt x="4013899" y="632005"/>
                  </a:lnTo>
                  <a:cubicBezTo>
                    <a:pt x="4001226" y="629412"/>
                    <a:pt x="3988104" y="628050"/>
                    <a:pt x="3974664" y="628050"/>
                  </a:cubicBezTo>
                  <a:cubicBezTo>
                    <a:pt x="3961224" y="628050"/>
                    <a:pt x="3948103" y="629412"/>
                    <a:pt x="3935429" y="632005"/>
                  </a:cubicBezTo>
                  <a:lnTo>
                    <a:pt x="3904390" y="641640"/>
                  </a:lnTo>
                  <a:lnTo>
                    <a:pt x="3904390" y="295678"/>
                  </a:lnTo>
                  <a:cubicBezTo>
                    <a:pt x="3904390" y="208003"/>
                    <a:pt x="3833316" y="136929"/>
                    <a:pt x="3745641" y="136929"/>
                  </a:cubicBezTo>
                  <a:lnTo>
                    <a:pt x="302300" y="136929"/>
                  </a:lnTo>
                  <a:cubicBezTo>
                    <a:pt x="214625" y="136929"/>
                    <a:pt x="143551" y="208003"/>
                    <a:pt x="143551" y="295678"/>
                  </a:cubicBezTo>
                  <a:lnTo>
                    <a:pt x="143551" y="1349780"/>
                  </a:lnTo>
                  <a:cubicBezTo>
                    <a:pt x="143551" y="1437455"/>
                    <a:pt x="214625" y="1508529"/>
                    <a:pt x="302300" y="1508529"/>
                  </a:cubicBezTo>
                  <a:lnTo>
                    <a:pt x="3745641" y="1508529"/>
                  </a:lnTo>
                  <a:cubicBezTo>
                    <a:pt x="3833316" y="1508529"/>
                    <a:pt x="3904390" y="1437455"/>
                    <a:pt x="3904390" y="1349780"/>
                  </a:cubicBezTo>
                  <a:lnTo>
                    <a:pt x="3904390" y="1003820"/>
                  </a:lnTo>
                  <a:lnTo>
                    <a:pt x="3935429" y="1013455"/>
                  </a:lnTo>
                  <a:cubicBezTo>
                    <a:pt x="3948103" y="1016048"/>
                    <a:pt x="3961224" y="1017410"/>
                    <a:pt x="3974664" y="1017410"/>
                  </a:cubicBezTo>
                  <a:cubicBezTo>
                    <a:pt x="3988104" y="1017410"/>
                    <a:pt x="4001226" y="1016048"/>
                    <a:pt x="4013899" y="1013455"/>
                  </a:cubicBezTo>
                  <a:lnTo>
                    <a:pt x="4047942" y="1002887"/>
                  </a:lnTo>
                  <a:lnTo>
                    <a:pt x="4047942" y="1371210"/>
                  </a:lnTo>
                  <a:cubicBezTo>
                    <a:pt x="4047942" y="1522673"/>
                    <a:pt x="3925157" y="1645458"/>
                    <a:pt x="3773694" y="1645458"/>
                  </a:cubicBezTo>
                  <a:lnTo>
                    <a:pt x="274248" y="1645458"/>
                  </a:lnTo>
                  <a:cubicBezTo>
                    <a:pt x="122785" y="1645458"/>
                    <a:pt x="0" y="1522673"/>
                    <a:pt x="0" y="1371210"/>
                  </a:cubicBezTo>
                  <a:lnTo>
                    <a:pt x="0" y="274248"/>
                  </a:lnTo>
                  <a:cubicBezTo>
                    <a:pt x="0" y="122785"/>
                    <a:pt x="122785" y="0"/>
                    <a:pt x="274248"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653" name="Google Shape;653;p128"/>
            <p:cNvSpPr/>
            <p:nvPr/>
          </p:nvSpPr>
          <p:spPr>
            <a:xfrm>
              <a:off x="2879176" y="1577127"/>
              <a:ext cx="3164424" cy="1030386"/>
            </a:xfrm>
            <a:custGeom>
              <a:rect b="b" l="l" r="r" t="t"/>
              <a:pathLst>
                <a:path extrusionOk="0" h="1030386" w="3164424">
                  <a:moveTo>
                    <a:pt x="3073718" y="635965"/>
                  </a:moveTo>
                  <a:cubicBezTo>
                    <a:pt x="3098857" y="635965"/>
                    <a:pt x="3120260" y="644459"/>
                    <a:pt x="3137926" y="661445"/>
                  </a:cubicBezTo>
                  <a:cubicBezTo>
                    <a:pt x="3155591" y="678431"/>
                    <a:pt x="3164424" y="699494"/>
                    <a:pt x="3164424" y="724634"/>
                  </a:cubicBezTo>
                  <a:cubicBezTo>
                    <a:pt x="3164424" y="749094"/>
                    <a:pt x="3155761" y="769987"/>
                    <a:pt x="3138435" y="787313"/>
                  </a:cubicBezTo>
                  <a:cubicBezTo>
                    <a:pt x="3121109" y="804639"/>
                    <a:pt x="3100216" y="813302"/>
                    <a:pt x="3075756" y="813302"/>
                  </a:cubicBezTo>
                  <a:cubicBezTo>
                    <a:pt x="3051296" y="813302"/>
                    <a:pt x="3030233" y="804809"/>
                    <a:pt x="3012567" y="787823"/>
                  </a:cubicBezTo>
                  <a:cubicBezTo>
                    <a:pt x="2994901" y="770836"/>
                    <a:pt x="2986069" y="750113"/>
                    <a:pt x="2986069" y="725653"/>
                  </a:cubicBezTo>
                  <a:cubicBezTo>
                    <a:pt x="2986069" y="701193"/>
                    <a:pt x="2994561" y="680130"/>
                    <a:pt x="3011548" y="662464"/>
                  </a:cubicBezTo>
                  <a:cubicBezTo>
                    <a:pt x="3028534" y="644798"/>
                    <a:pt x="3049258" y="635965"/>
                    <a:pt x="3073718" y="635965"/>
                  </a:cubicBezTo>
                  <a:close/>
                  <a:moveTo>
                    <a:pt x="769106" y="380153"/>
                  </a:moveTo>
                  <a:cubicBezTo>
                    <a:pt x="749402" y="380153"/>
                    <a:pt x="732415" y="384059"/>
                    <a:pt x="718147" y="391873"/>
                  </a:cubicBezTo>
                  <a:cubicBezTo>
                    <a:pt x="703879" y="399687"/>
                    <a:pt x="692158" y="409879"/>
                    <a:pt x="682985" y="422448"/>
                  </a:cubicBezTo>
                  <a:cubicBezTo>
                    <a:pt x="673813" y="435018"/>
                    <a:pt x="666849" y="449626"/>
                    <a:pt x="662092" y="466273"/>
                  </a:cubicBezTo>
                  <a:cubicBezTo>
                    <a:pt x="657336" y="482919"/>
                    <a:pt x="654958" y="499736"/>
                    <a:pt x="654958" y="516722"/>
                  </a:cubicBezTo>
                  <a:cubicBezTo>
                    <a:pt x="654958" y="535067"/>
                    <a:pt x="656827" y="553242"/>
                    <a:pt x="660564" y="571248"/>
                  </a:cubicBezTo>
                  <a:cubicBezTo>
                    <a:pt x="664300" y="589253"/>
                    <a:pt x="670416" y="605390"/>
                    <a:pt x="678909" y="619659"/>
                  </a:cubicBezTo>
                  <a:cubicBezTo>
                    <a:pt x="687402" y="633927"/>
                    <a:pt x="698783" y="645648"/>
                    <a:pt x="713051" y="654820"/>
                  </a:cubicBezTo>
                  <a:cubicBezTo>
                    <a:pt x="727320" y="663993"/>
                    <a:pt x="745325" y="668579"/>
                    <a:pt x="767067" y="668579"/>
                  </a:cubicBezTo>
                  <a:cubicBezTo>
                    <a:pt x="786092" y="668579"/>
                    <a:pt x="802908" y="664333"/>
                    <a:pt x="817517" y="655839"/>
                  </a:cubicBezTo>
                  <a:cubicBezTo>
                    <a:pt x="832125" y="647346"/>
                    <a:pt x="844185" y="636305"/>
                    <a:pt x="853697" y="622716"/>
                  </a:cubicBezTo>
                  <a:cubicBezTo>
                    <a:pt x="863210" y="609127"/>
                    <a:pt x="870344" y="593840"/>
                    <a:pt x="875100" y="576853"/>
                  </a:cubicBezTo>
                  <a:cubicBezTo>
                    <a:pt x="879856" y="559867"/>
                    <a:pt x="882234" y="542881"/>
                    <a:pt x="882234" y="525895"/>
                  </a:cubicBezTo>
                  <a:cubicBezTo>
                    <a:pt x="882234" y="508908"/>
                    <a:pt x="880026" y="491582"/>
                    <a:pt x="875609" y="473917"/>
                  </a:cubicBezTo>
                  <a:cubicBezTo>
                    <a:pt x="871193" y="456251"/>
                    <a:pt x="864399" y="440624"/>
                    <a:pt x="855226" y="427035"/>
                  </a:cubicBezTo>
                  <a:cubicBezTo>
                    <a:pt x="846053" y="413446"/>
                    <a:pt x="834333" y="402235"/>
                    <a:pt x="820064" y="393402"/>
                  </a:cubicBezTo>
                  <a:cubicBezTo>
                    <a:pt x="805796" y="384569"/>
                    <a:pt x="788810" y="380153"/>
                    <a:pt x="769106" y="380153"/>
                  </a:cubicBezTo>
                  <a:close/>
                  <a:moveTo>
                    <a:pt x="1609344" y="377095"/>
                  </a:moveTo>
                  <a:cubicBezTo>
                    <a:pt x="1588961" y="377095"/>
                    <a:pt x="1571465" y="381511"/>
                    <a:pt x="1556857" y="390344"/>
                  </a:cubicBezTo>
                  <a:cubicBezTo>
                    <a:pt x="1542248" y="399177"/>
                    <a:pt x="1530188" y="410728"/>
                    <a:pt x="1520676" y="424996"/>
                  </a:cubicBezTo>
                  <a:cubicBezTo>
                    <a:pt x="1511164" y="439265"/>
                    <a:pt x="1504199" y="455232"/>
                    <a:pt x="1499783" y="472898"/>
                  </a:cubicBezTo>
                  <a:cubicBezTo>
                    <a:pt x="1495366" y="490563"/>
                    <a:pt x="1493158" y="507889"/>
                    <a:pt x="1493158" y="524875"/>
                  </a:cubicBezTo>
                  <a:cubicBezTo>
                    <a:pt x="1493158" y="542541"/>
                    <a:pt x="1495366" y="560207"/>
                    <a:pt x="1499783" y="577873"/>
                  </a:cubicBezTo>
                  <a:cubicBezTo>
                    <a:pt x="1504199" y="595538"/>
                    <a:pt x="1510994" y="611505"/>
                    <a:pt x="1520166" y="625774"/>
                  </a:cubicBezTo>
                  <a:cubicBezTo>
                    <a:pt x="1529339" y="640042"/>
                    <a:pt x="1541059" y="651593"/>
                    <a:pt x="1555328" y="660426"/>
                  </a:cubicBezTo>
                  <a:cubicBezTo>
                    <a:pt x="1569596" y="669259"/>
                    <a:pt x="1586922" y="673675"/>
                    <a:pt x="1607306" y="673675"/>
                  </a:cubicBezTo>
                  <a:cubicBezTo>
                    <a:pt x="1628369" y="673675"/>
                    <a:pt x="1646204" y="669089"/>
                    <a:pt x="1660812" y="659916"/>
                  </a:cubicBezTo>
                  <a:cubicBezTo>
                    <a:pt x="1675421" y="650744"/>
                    <a:pt x="1687311" y="638853"/>
                    <a:pt x="1696483" y="624245"/>
                  </a:cubicBezTo>
                  <a:cubicBezTo>
                    <a:pt x="1705656" y="609637"/>
                    <a:pt x="1712111" y="593330"/>
                    <a:pt x="1715848" y="575325"/>
                  </a:cubicBezTo>
                  <a:cubicBezTo>
                    <a:pt x="1719585" y="557319"/>
                    <a:pt x="1721453" y="539144"/>
                    <a:pt x="1721453" y="520799"/>
                  </a:cubicBezTo>
                  <a:cubicBezTo>
                    <a:pt x="1721453" y="503133"/>
                    <a:pt x="1719415" y="485807"/>
                    <a:pt x="1715338" y="468821"/>
                  </a:cubicBezTo>
                  <a:cubicBezTo>
                    <a:pt x="1711261" y="451835"/>
                    <a:pt x="1704807" y="436547"/>
                    <a:pt x="1695974" y="422958"/>
                  </a:cubicBezTo>
                  <a:cubicBezTo>
                    <a:pt x="1687141" y="409369"/>
                    <a:pt x="1675590" y="398328"/>
                    <a:pt x="1661322" y="389835"/>
                  </a:cubicBezTo>
                  <a:cubicBezTo>
                    <a:pt x="1647053" y="381342"/>
                    <a:pt x="1629728" y="377095"/>
                    <a:pt x="1609344" y="377095"/>
                  </a:cubicBezTo>
                  <a:close/>
                  <a:moveTo>
                    <a:pt x="1800439" y="249826"/>
                  </a:moveTo>
                  <a:cubicBezTo>
                    <a:pt x="1806215" y="249741"/>
                    <a:pt x="1811820" y="250038"/>
                    <a:pt x="1817256" y="250717"/>
                  </a:cubicBezTo>
                  <a:cubicBezTo>
                    <a:pt x="1835601" y="252076"/>
                    <a:pt x="1849360" y="259210"/>
                    <a:pt x="1858532" y="272120"/>
                  </a:cubicBezTo>
                  <a:cubicBezTo>
                    <a:pt x="1867705" y="285030"/>
                    <a:pt x="1872291" y="300317"/>
                    <a:pt x="1872291" y="317983"/>
                  </a:cubicBezTo>
                  <a:lnTo>
                    <a:pt x="1872291" y="799034"/>
                  </a:lnTo>
                  <a:lnTo>
                    <a:pt x="1730626" y="799034"/>
                  </a:lnTo>
                  <a:cubicBezTo>
                    <a:pt x="1730626" y="794957"/>
                    <a:pt x="1730456" y="789181"/>
                    <a:pt x="1730116" y="781708"/>
                  </a:cubicBezTo>
                  <a:cubicBezTo>
                    <a:pt x="1729776" y="774234"/>
                    <a:pt x="1729607" y="766760"/>
                    <a:pt x="1729607" y="759286"/>
                  </a:cubicBezTo>
                  <a:cubicBezTo>
                    <a:pt x="1729607" y="751812"/>
                    <a:pt x="1729776" y="745187"/>
                    <a:pt x="1730116" y="739412"/>
                  </a:cubicBezTo>
                  <a:cubicBezTo>
                    <a:pt x="1730456" y="733636"/>
                    <a:pt x="1730626" y="730749"/>
                    <a:pt x="1730626" y="730749"/>
                  </a:cubicBezTo>
                  <a:cubicBezTo>
                    <a:pt x="1714998" y="756568"/>
                    <a:pt x="1694955" y="775592"/>
                    <a:pt x="1670495" y="787823"/>
                  </a:cubicBezTo>
                  <a:cubicBezTo>
                    <a:pt x="1646034" y="800053"/>
                    <a:pt x="1619196" y="806168"/>
                    <a:pt x="1589980" y="806168"/>
                  </a:cubicBezTo>
                  <a:cubicBezTo>
                    <a:pt x="1551251" y="806168"/>
                    <a:pt x="1516090" y="798524"/>
                    <a:pt x="1484495" y="783236"/>
                  </a:cubicBezTo>
                  <a:cubicBezTo>
                    <a:pt x="1452901" y="767949"/>
                    <a:pt x="1426062" y="747395"/>
                    <a:pt x="1403980" y="721576"/>
                  </a:cubicBezTo>
                  <a:cubicBezTo>
                    <a:pt x="1381898" y="695757"/>
                    <a:pt x="1364912" y="666031"/>
                    <a:pt x="1353022" y="632398"/>
                  </a:cubicBezTo>
                  <a:cubicBezTo>
                    <a:pt x="1341131" y="598766"/>
                    <a:pt x="1335186" y="563264"/>
                    <a:pt x="1335186" y="525895"/>
                  </a:cubicBezTo>
                  <a:cubicBezTo>
                    <a:pt x="1335186" y="497358"/>
                    <a:pt x="1339093" y="469161"/>
                    <a:pt x="1346907" y="441303"/>
                  </a:cubicBezTo>
                  <a:cubicBezTo>
                    <a:pt x="1354720" y="413446"/>
                    <a:pt x="1365931" y="388136"/>
                    <a:pt x="1380539" y="365375"/>
                  </a:cubicBezTo>
                  <a:cubicBezTo>
                    <a:pt x="1395147" y="342613"/>
                    <a:pt x="1412983" y="322909"/>
                    <a:pt x="1434046" y="306262"/>
                  </a:cubicBezTo>
                  <a:cubicBezTo>
                    <a:pt x="1455109" y="289616"/>
                    <a:pt x="1479229" y="277556"/>
                    <a:pt x="1506407" y="270082"/>
                  </a:cubicBezTo>
                  <a:cubicBezTo>
                    <a:pt x="1530868" y="263967"/>
                    <a:pt x="1555498" y="262438"/>
                    <a:pt x="1580298" y="265495"/>
                  </a:cubicBezTo>
                  <a:cubicBezTo>
                    <a:pt x="1605097" y="268553"/>
                    <a:pt x="1627180" y="273139"/>
                    <a:pt x="1646544" y="279254"/>
                  </a:cubicBezTo>
                  <a:cubicBezTo>
                    <a:pt x="1665908" y="285369"/>
                    <a:pt x="1681705" y="291654"/>
                    <a:pt x="1693936" y="298109"/>
                  </a:cubicBezTo>
                  <a:cubicBezTo>
                    <a:pt x="1706166" y="304564"/>
                    <a:pt x="1712281" y="307791"/>
                    <a:pt x="1712281" y="307791"/>
                  </a:cubicBezTo>
                  <a:cubicBezTo>
                    <a:pt x="1712281" y="307791"/>
                    <a:pt x="1714149" y="303035"/>
                    <a:pt x="1717886" y="293523"/>
                  </a:cubicBezTo>
                  <a:cubicBezTo>
                    <a:pt x="1721623" y="284010"/>
                    <a:pt x="1730286" y="275178"/>
                    <a:pt x="1743875" y="267024"/>
                  </a:cubicBezTo>
                  <a:cubicBezTo>
                    <a:pt x="1757464" y="258191"/>
                    <a:pt x="1770374" y="252926"/>
                    <a:pt x="1782604" y="251227"/>
                  </a:cubicBezTo>
                  <a:cubicBezTo>
                    <a:pt x="1788719" y="250378"/>
                    <a:pt x="1794664" y="249911"/>
                    <a:pt x="1800439" y="249826"/>
                  </a:cubicBezTo>
                  <a:close/>
                  <a:moveTo>
                    <a:pt x="579539" y="241545"/>
                  </a:moveTo>
                  <a:cubicBezTo>
                    <a:pt x="601961" y="241545"/>
                    <a:pt x="617758" y="249358"/>
                    <a:pt x="626931" y="264986"/>
                  </a:cubicBezTo>
                  <a:cubicBezTo>
                    <a:pt x="636103" y="280613"/>
                    <a:pt x="641709" y="297599"/>
                    <a:pt x="643747" y="315945"/>
                  </a:cubicBezTo>
                  <a:cubicBezTo>
                    <a:pt x="661413" y="292164"/>
                    <a:pt x="683155" y="274158"/>
                    <a:pt x="708974" y="261928"/>
                  </a:cubicBezTo>
                  <a:cubicBezTo>
                    <a:pt x="734794" y="249698"/>
                    <a:pt x="762311" y="243583"/>
                    <a:pt x="791528" y="243583"/>
                  </a:cubicBezTo>
                  <a:cubicBezTo>
                    <a:pt x="829577" y="243583"/>
                    <a:pt x="863889" y="251737"/>
                    <a:pt x="894464" y="268043"/>
                  </a:cubicBezTo>
                  <a:cubicBezTo>
                    <a:pt x="925039" y="284350"/>
                    <a:pt x="951028" y="305923"/>
                    <a:pt x="972431" y="332761"/>
                  </a:cubicBezTo>
                  <a:cubicBezTo>
                    <a:pt x="993834" y="359599"/>
                    <a:pt x="1010310" y="390005"/>
                    <a:pt x="1021861" y="423977"/>
                  </a:cubicBezTo>
                  <a:cubicBezTo>
                    <a:pt x="1033412" y="457950"/>
                    <a:pt x="1039187" y="492602"/>
                    <a:pt x="1039187" y="527933"/>
                  </a:cubicBezTo>
                  <a:cubicBezTo>
                    <a:pt x="1039187" y="564623"/>
                    <a:pt x="1033242" y="599785"/>
                    <a:pt x="1021351" y="633418"/>
                  </a:cubicBezTo>
                  <a:cubicBezTo>
                    <a:pt x="1009461" y="667050"/>
                    <a:pt x="992645" y="696776"/>
                    <a:pt x="970902" y="722595"/>
                  </a:cubicBezTo>
                  <a:cubicBezTo>
                    <a:pt x="949160" y="748415"/>
                    <a:pt x="922661" y="769138"/>
                    <a:pt x="891407" y="784765"/>
                  </a:cubicBezTo>
                  <a:cubicBezTo>
                    <a:pt x="860152" y="800392"/>
                    <a:pt x="825160" y="808206"/>
                    <a:pt x="786432" y="808206"/>
                  </a:cubicBezTo>
                  <a:cubicBezTo>
                    <a:pt x="736152" y="808206"/>
                    <a:pt x="693687" y="790880"/>
                    <a:pt x="659035" y="756228"/>
                  </a:cubicBezTo>
                  <a:lnTo>
                    <a:pt x="659035" y="1030386"/>
                  </a:lnTo>
                  <a:lnTo>
                    <a:pt x="503101" y="1030386"/>
                  </a:lnTo>
                  <a:lnTo>
                    <a:pt x="503101" y="322060"/>
                  </a:lnTo>
                  <a:cubicBezTo>
                    <a:pt x="503101" y="298279"/>
                    <a:pt x="509896" y="278915"/>
                    <a:pt x="523485" y="263967"/>
                  </a:cubicBezTo>
                  <a:cubicBezTo>
                    <a:pt x="537074" y="249019"/>
                    <a:pt x="555758" y="241545"/>
                    <a:pt x="579539" y="241545"/>
                  </a:cubicBezTo>
                  <a:close/>
                  <a:moveTo>
                    <a:pt x="2161870" y="240526"/>
                  </a:moveTo>
                  <a:cubicBezTo>
                    <a:pt x="2175459" y="240526"/>
                    <a:pt x="2193465" y="242224"/>
                    <a:pt x="2215886" y="245621"/>
                  </a:cubicBezTo>
                  <a:cubicBezTo>
                    <a:pt x="2238308" y="249019"/>
                    <a:pt x="2260221" y="254454"/>
                    <a:pt x="2281623" y="261928"/>
                  </a:cubicBezTo>
                  <a:cubicBezTo>
                    <a:pt x="2303026" y="269402"/>
                    <a:pt x="2321541" y="279594"/>
                    <a:pt x="2337168" y="292504"/>
                  </a:cubicBezTo>
                  <a:cubicBezTo>
                    <a:pt x="2352795" y="305413"/>
                    <a:pt x="2360609" y="321040"/>
                    <a:pt x="2360609" y="339386"/>
                  </a:cubicBezTo>
                  <a:cubicBezTo>
                    <a:pt x="2360609" y="355692"/>
                    <a:pt x="2354834" y="369451"/>
                    <a:pt x="2343283" y="380662"/>
                  </a:cubicBezTo>
                  <a:cubicBezTo>
                    <a:pt x="2331733" y="391873"/>
                    <a:pt x="2318144" y="397479"/>
                    <a:pt x="2302516" y="397479"/>
                  </a:cubicBezTo>
                  <a:cubicBezTo>
                    <a:pt x="2292325" y="397479"/>
                    <a:pt x="2281793" y="395440"/>
                    <a:pt x="2270922" y="391364"/>
                  </a:cubicBezTo>
                  <a:cubicBezTo>
                    <a:pt x="2260051" y="387287"/>
                    <a:pt x="2248500" y="382701"/>
                    <a:pt x="2236270" y="377605"/>
                  </a:cubicBezTo>
                  <a:cubicBezTo>
                    <a:pt x="2224040" y="372509"/>
                    <a:pt x="2211130" y="367922"/>
                    <a:pt x="2197541" y="363846"/>
                  </a:cubicBezTo>
                  <a:cubicBezTo>
                    <a:pt x="2183952" y="359769"/>
                    <a:pt x="2169684" y="357731"/>
                    <a:pt x="2154736" y="357731"/>
                  </a:cubicBezTo>
                  <a:cubicBezTo>
                    <a:pt x="2147941" y="357731"/>
                    <a:pt x="2140977" y="358580"/>
                    <a:pt x="2133843" y="360279"/>
                  </a:cubicBezTo>
                  <a:cubicBezTo>
                    <a:pt x="2126709" y="361977"/>
                    <a:pt x="2120424" y="364865"/>
                    <a:pt x="2114988" y="368942"/>
                  </a:cubicBezTo>
                  <a:cubicBezTo>
                    <a:pt x="2109553" y="372339"/>
                    <a:pt x="2105136" y="376755"/>
                    <a:pt x="2101739" y="382191"/>
                  </a:cubicBezTo>
                  <a:cubicBezTo>
                    <a:pt x="2098342" y="387627"/>
                    <a:pt x="2096643" y="394081"/>
                    <a:pt x="2096643" y="401555"/>
                  </a:cubicBezTo>
                  <a:cubicBezTo>
                    <a:pt x="2096643" y="412426"/>
                    <a:pt x="2103438" y="421599"/>
                    <a:pt x="2117026" y="429073"/>
                  </a:cubicBezTo>
                  <a:cubicBezTo>
                    <a:pt x="2130615" y="436547"/>
                    <a:pt x="2147772" y="444021"/>
                    <a:pt x="2168495" y="451495"/>
                  </a:cubicBezTo>
                  <a:cubicBezTo>
                    <a:pt x="2189218" y="458969"/>
                    <a:pt x="2211640" y="467292"/>
                    <a:pt x="2235760" y="476465"/>
                  </a:cubicBezTo>
                  <a:cubicBezTo>
                    <a:pt x="2259881" y="485637"/>
                    <a:pt x="2282303" y="497018"/>
                    <a:pt x="2303026" y="510607"/>
                  </a:cubicBezTo>
                  <a:cubicBezTo>
                    <a:pt x="2323749" y="524196"/>
                    <a:pt x="2340905" y="541012"/>
                    <a:pt x="2354494" y="561056"/>
                  </a:cubicBezTo>
                  <a:cubicBezTo>
                    <a:pt x="2368083" y="581100"/>
                    <a:pt x="2374878" y="605730"/>
                    <a:pt x="2374878" y="634946"/>
                  </a:cubicBezTo>
                  <a:cubicBezTo>
                    <a:pt x="2374878" y="664163"/>
                    <a:pt x="2368083" y="689472"/>
                    <a:pt x="2354494" y="710875"/>
                  </a:cubicBezTo>
                  <a:cubicBezTo>
                    <a:pt x="2340905" y="732278"/>
                    <a:pt x="2323409" y="750113"/>
                    <a:pt x="2302007" y="764382"/>
                  </a:cubicBezTo>
                  <a:cubicBezTo>
                    <a:pt x="2280604" y="778650"/>
                    <a:pt x="2256653" y="789181"/>
                    <a:pt x="2230155" y="795976"/>
                  </a:cubicBezTo>
                  <a:cubicBezTo>
                    <a:pt x="2203656" y="802770"/>
                    <a:pt x="2177837" y="806168"/>
                    <a:pt x="2152698" y="806168"/>
                  </a:cubicBezTo>
                  <a:cubicBezTo>
                    <a:pt x="2115328" y="806168"/>
                    <a:pt x="2076939" y="799713"/>
                    <a:pt x="2037531" y="786803"/>
                  </a:cubicBezTo>
                  <a:cubicBezTo>
                    <a:pt x="1998123" y="773894"/>
                    <a:pt x="1963471" y="757247"/>
                    <a:pt x="1933575" y="736864"/>
                  </a:cubicBezTo>
                  <a:lnTo>
                    <a:pt x="1979438" y="623735"/>
                  </a:lnTo>
                  <a:cubicBezTo>
                    <a:pt x="1990309" y="629850"/>
                    <a:pt x="2003219" y="636305"/>
                    <a:pt x="2018167" y="643100"/>
                  </a:cubicBezTo>
                  <a:cubicBezTo>
                    <a:pt x="2033114" y="649894"/>
                    <a:pt x="2048232" y="656179"/>
                    <a:pt x="2063520" y="661954"/>
                  </a:cubicBezTo>
                  <a:cubicBezTo>
                    <a:pt x="2078807" y="667730"/>
                    <a:pt x="2094095" y="672486"/>
                    <a:pt x="2109383" y="676223"/>
                  </a:cubicBezTo>
                  <a:cubicBezTo>
                    <a:pt x="2124670" y="679960"/>
                    <a:pt x="2138429" y="681828"/>
                    <a:pt x="2150659" y="681828"/>
                  </a:cubicBezTo>
                  <a:cubicBezTo>
                    <a:pt x="2158133" y="681828"/>
                    <a:pt x="2165947" y="680979"/>
                    <a:pt x="2174100" y="679280"/>
                  </a:cubicBezTo>
                  <a:cubicBezTo>
                    <a:pt x="2182254" y="677582"/>
                    <a:pt x="2189728" y="674694"/>
                    <a:pt x="2196522" y="670617"/>
                  </a:cubicBezTo>
                  <a:cubicBezTo>
                    <a:pt x="2203317" y="666541"/>
                    <a:pt x="2208922" y="661445"/>
                    <a:pt x="2213338" y="655330"/>
                  </a:cubicBezTo>
                  <a:cubicBezTo>
                    <a:pt x="2217755" y="649215"/>
                    <a:pt x="2219963" y="641741"/>
                    <a:pt x="2219963" y="632908"/>
                  </a:cubicBezTo>
                  <a:cubicBezTo>
                    <a:pt x="2219963" y="619319"/>
                    <a:pt x="2213169" y="608278"/>
                    <a:pt x="2199580" y="599785"/>
                  </a:cubicBezTo>
                  <a:cubicBezTo>
                    <a:pt x="2185991" y="591292"/>
                    <a:pt x="2169004" y="583478"/>
                    <a:pt x="2148621" y="576344"/>
                  </a:cubicBezTo>
                  <a:cubicBezTo>
                    <a:pt x="2128237" y="569210"/>
                    <a:pt x="2106155" y="561736"/>
                    <a:pt x="2082375" y="553922"/>
                  </a:cubicBezTo>
                  <a:cubicBezTo>
                    <a:pt x="2058594" y="546108"/>
                    <a:pt x="2036512" y="535916"/>
                    <a:pt x="2016128" y="523347"/>
                  </a:cubicBezTo>
                  <a:cubicBezTo>
                    <a:pt x="1995745" y="510777"/>
                    <a:pt x="1978758" y="495150"/>
                    <a:pt x="1965170" y="476465"/>
                  </a:cubicBezTo>
                  <a:cubicBezTo>
                    <a:pt x="1951580" y="457780"/>
                    <a:pt x="1944786" y="434169"/>
                    <a:pt x="1944786" y="405632"/>
                  </a:cubicBezTo>
                  <a:cubicBezTo>
                    <a:pt x="1944786" y="377775"/>
                    <a:pt x="1951580" y="353484"/>
                    <a:pt x="1965170" y="332761"/>
                  </a:cubicBezTo>
                  <a:cubicBezTo>
                    <a:pt x="1978758" y="312038"/>
                    <a:pt x="1996084" y="294882"/>
                    <a:pt x="2017147" y="281293"/>
                  </a:cubicBezTo>
                  <a:cubicBezTo>
                    <a:pt x="2038210" y="267704"/>
                    <a:pt x="2061481" y="257512"/>
                    <a:pt x="2086961" y="250717"/>
                  </a:cubicBezTo>
                  <a:cubicBezTo>
                    <a:pt x="2112440" y="243923"/>
                    <a:pt x="2137410" y="240526"/>
                    <a:pt x="2161870" y="240526"/>
                  </a:cubicBezTo>
                  <a:close/>
                  <a:moveTo>
                    <a:pt x="228295" y="240526"/>
                  </a:moveTo>
                  <a:cubicBezTo>
                    <a:pt x="241884" y="240526"/>
                    <a:pt x="259890" y="242224"/>
                    <a:pt x="282312" y="245621"/>
                  </a:cubicBezTo>
                  <a:cubicBezTo>
                    <a:pt x="304733" y="249019"/>
                    <a:pt x="326646" y="254454"/>
                    <a:pt x="348048" y="261928"/>
                  </a:cubicBezTo>
                  <a:cubicBezTo>
                    <a:pt x="369451" y="269402"/>
                    <a:pt x="387966" y="279594"/>
                    <a:pt x="403593" y="292504"/>
                  </a:cubicBezTo>
                  <a:cubicBezTo>
                    <a:pt x="419221" y="305413"/>
                    <a:pt x="427034" y="321040"/>
                    <a:pt x="427034" y="339386"/>
                  </a:cubicBezTo>
                  <a:cubicBezTo>
                    <a:pt x="427034" y="355692"/>
                    <a:pt x="421259" y="369451"/>
                    <a:pt x="409708" y="380662"/>
                  </a:cubicBezTo>
                  <a:cubicBezTo>
                    <a:pt x="398158" y="391873"/>
                    <a:pt x="384569" y="397479"/>
                    <a:pt x="368941" y="397479"/>
                  </a:cubicBezTo>
                  <a:cubicBezTo>
                    <a:pt x="358750" y="397479"/>
                    <a:pt x="348218" y="395440"/>
                    <a:pt x="337347" y="391364"/>
                  </a:cubicBezTo>
                  <a:cubicBezTo>
                    <a:pt x="326476" y="387287"/>
                    <a:pt x="314925" y="382701"/>
                    <a:pt x="302695" y="377605"/>
                  </a:cubicBezTo>
                  <a:cubicBezTo>
                    <a:pt x="290465" y="372509"/>
                    <a:pt x="277555" y="367922"/>
                    <a:pt x="263966" y="363846"/>
                  </a:cubicBezTo>
                  <a:cubicBezTo>
                    <a:pt x="250377" y="359769"/>
                    <a:pt x="236109" y="357731"/>
                    <a:pt x="221161" y="357731"/>
                  </a:cubicBezTo>
                  <a:cubicBezTo>
                    <a:pt x="214367" y="357731"/>
                    <a:pt x="207402" y="358580"/>
                    <a:pt x="200268" y="360279"/>
                  </a:cubicBezTo>
                  <a:cubicBezTo>
                    <a:pt x="193134" y="361977"/>
                    <a:pt x="186849" y="364865"/>
                    <a:pt x="181413" y="368942"/>
                  </a:cubicBezTo>
                  <a:cubicBezTo>
                    <a:pt x="175978" y="372339"/>
                    <a:pt x="171561" y="376755"/>
                    <a:pt x="168164" y="382191"/>
                  </a:cubicBezTo>
                  <a:cubicBezTo>
                    <a:pt x="164767" y="387627"/>
                    <a:pt x="163068" y="394081"/>
                    <a:pt x="163068" y="401555"/>
                  </a:cubicBezTo>
                  <a:cubicBezTo>
                    <a:pt x="163068" y="412426"/>
                    <a:pt x="169863" y="421599"/>
                    <a:pt x="183452" y="429073"/>
                  </a:cubicBezTo>
                  <a:cubicBezTo>
                    <a:pt x="197041" y="436547"/>
                    <a:pt x="214197" y="444021"/>
                    <a:pt x="234920" y="451495"/>
                  </a:cubicBezTo>
                  <a:cubicBezTo>
                    <a:pt x="255643" y="458969"/>
                    <a:pt x="278065" y="467292"/>
                    <a:pt x="302185" y="476465"/>
                  </a:cubicBezTo>
                  <a:cubicBezTo>
                    <a:pt x="326306" y="485637"/>
                    <a:pt x="348728" y="497018"/>
                    <a:pt x="369451" y="510607"/>
                  </a:cubicBezTo>
                  <a:cubicBezTo>
                    <a:pt x="390174" y="524196"/>
                    <a:pt x="407330" y="541012"/>
                    <a:pt x="420919" y="561056"/>
                  </a:cubicBezTo>
                  <a:cubicBezTo>
                    <a:pt x="434508" y="581100"/>
                    <a:pt x="441303" y="605730"/>
                    <a:pt x="441303" y="634946"/>
                  </a:cubicBezTo>
                  <a:cubicBezTo>
                    <a:pt x="441303" y="664163"/>
                    <a:pt x="434508" y="689472"/>
                    <a:pt x="420919" y="710875"/>
                  </a:cubicBezTo>
                  <a:cubicBezTo>
                    <a:pt x="407330" y="732278"/>
                    <a:pt x="389835" y="750113"/>
                    <a:pt x="368432" y="764382"/>
                  </a:cubicBezTo>
                  <a:cubicBezTo>
                    <a:pt x="347029" y="778650"/>
                    <a:pt x="323079" y="789181"/>
                    <a:pt x="296580" y="795976"/>
                  </a:cubicBezTo>
                  <a:cubicBezTo>
                    <a:pt x="270081" y="802770"/>
                    <a:pt x="244262" y="806168"/>
                    <a:pt x="219123" y="806168"/>
                  </a:cubicBezTo>
                  <a:cubicBezTo>
                    <a:pt x="181753" y="806168"/>
                    <a:pt x="143364" y="799713"/>
                    <a:pt x="103956" y="786803"/>
                  </a:cubicBezTo>
                  <a:cubicBezTo>
                    <a:pt x="64548" y="773894"/>
                    <a:pt x="29896" y="757247"/>
                    <a:pt x="0" y="736864"/>
                  </a:cubicBezTo>
                  <a:lnTo>
                    <a:pt x="45863" y="623735"/>
                  </a:lnTo>
                  <a:cubicBezTo>
                    <a:pt x="56734" y="629850"/>
                    <a:pt x="69644" y="636305"/>
                    <a:pt x="84592" y="643100"/>
                  </a:cubicBezTo>
                  <a:cubicBezTo>
                    <a:pt x="99540" y="649894"/>
                    <a:pt x="114657" y="656179"/>
                    <a:pt x="129945" y="661954"/>
                  </a:cubicBezTo>
                  <a:cubicBezTo>
                    <a:pt x="145233" y="667730"/>
                    <a:pt x="160520" y="672486"/>
                    <a:pt x="175808" y="676223"/>
                  </a:cubicBezTo>
                  <a:cubicBezTo>
                    <a:pt x="191095" y="679960"/>
                    <a:pt x="204854" y="681828"/>
                    <a:pt x="217084" y="681828"/>
                  </a:cubicBezTo>
                  <a:cubicBezTo>
                    <a:pt x="224558" y="681828"/>
                    <a:pt x="232372" y="680979"/>
                    <a:pt x="240525" y="679280"/>
                  </a:cubicBezTo>
                  <a:cubicBezTo>
                    <a:pt x="248679" y="677582"/>
                    <a:pt x="256153" y="674694"/>
                    <a:pt x="262947" y="670617"/>
                  </a:cubicBezTo>
                  <a:cubicBezTo>
                    <a:pt x="269742" y="666541"/>
                    <a:pt x="275347" y="661445"/>
                    <a:pt x="279764" y="655330"/>
                  </a:cubicBezTo>
                  <a:cubicBezTo>
                    <a:pt x="284180" y="649215"/>
                    <a:pt x="286388" y="641741"/>
                    <a:pt x="286388" y="632908"/>
                  </a:cubicBezTo>
                  <a:cubicBezTo>
                    <a:pt x="286388" y="619319"/>
                    <a:pt x="279594" y="608278"/>
                    <a:pt x="266005" y="599785"/>
                  </a:cubicBezTo>
                  <a:cubicBezTo>
                    <a:pt x="252416" y="591292"/>
                    <a:pt x="235430" y="583478"/>
                    <a:pt x="215046" y="576344"/>
                  </a:cubicBezTo>
                  <a:cubicBezTo>
                    <a:pt x="194663" y="569210"/>
                    <a:pt x="172580" y="561736"/>
                    <a:pt x="148800" y="553922"/>
                  </a:cubicBezTo>
                  <a:cubicBezTo>
                    <a:pt x="125019" y="546108"/>
                    <a:pt x="102937" y="535916"/>
                    <a:pt x="82553" y="523347"/>
                  </a:cubicBezTo>
                  <a:cubicBezTo>
                    <a:pt x="62170" y="510777"/>
                    <a:pt x="45184" y="495150"/>
                    <a:pt x="31595" y="476465"/>
                  </a:cubicBezTo>
                  <a:cubicBezTo>
                    <a:pt x="18005" y="457780"/>
                    <a:pt x="11211" y="434169"/>
                    <a:pt x="11211" y="405632"/>
                  </a:cubicBezTo>
                  <a:cubicBezTo>
                    <a:pt x="11211" y="377775"/>
                    <a:pt x="18005" y="353484"/>
                    <a:pt x="31595" y="332761"/>
                  </a:cubicBezTo>
                  <a:cubicBezTo>
                    <a:pt x="45184" y="312038"/>
                    <a:pt x="62509" y="294882"/>
                    <a:pt x="83572" y="281293"/>
                  </a:cubicBezTo>
                  <a:cubicBezTo>
                    <a:pt x="104635" y="267704"/>
                    <a:pt x="127907" y="257512"/>
                    <a:pt x="153386" y="250717"/>
                  </a:cubicBezTo>
                  <a:cubicBezTo>
                    <a:pt x="178865" y="243923"/>
                    <a:pt x="203835" y="240526"/>
                    <a:pt x="228295" y="240526"/>
                  </a:cubicBezTo>
                  <a:close/>
                  <a:moveTo>
                    <a:pt x="2997280" y="66247"/>
                  </a:moveTo>
                  <a:lnTo>
                    <a:pt x="3153213" y="66247"/>
                  </a:lnTo>
                  <a:lnTo>
                    <a:pt x="3153213" y="541182"/>
                  </a:lnTo>
                  <a:cubicBezTo>
                    <a:pt x="3153213" y="548656"/>
                    <a:pt x="3150665" y="555790"/>
                    <a:pt x="3145569" y="562585"/>
                  </a:cubicBezTo>
                  <a:cubicBezTo>
                    <a:pt x="3140473" y="569379"/>
                    <a:pt x="3134019" y="575325"/>
                    <a:pt x="3126205" y="580420"/>
                  </a:cubicBezTo>
                  <a:cubicBezTo>
                    <a:pt x="3118391" y="585516"/>
                    <a:pt x="3109898" y="589593"/>
                    <a:pt x="3100726" y="592651"/>
                  </a:cubicBezTo>
                  <a:cubicBezTo>
                    <a:pt x="3091553" y="595708"/>
                    <a:pt x="3083230" y="597237"/>
                    <a:pt x="3075756" y="597237"/>
                  </a:cubicBezTo>
                  <a:cubicBezTo>
                    <a:pt x="3067603" y="597237"/>
                    <a:pt x="3058939" y="595708"/>
                    <a:pt x="3049767" y="592651"/>
                  </a:cubicBezTo>
                  <a:cubicBezTo>
                    <a:pt x="3040594" y="589593"/>
                    <a:pt x="3032101" y="585516"/>
                    <a:pt x="3024288" y="580420"/>
                  </a:cubicBezTo>
                  <a:cubicBezTo>
                    <a:pt x="3016474" y="575325"/>
                    <a:pt x="3010019" y="569379"/>
                    <a:pt x="3004923" y="562585"/>
                  </a:cubicBezTo>
                  <a:cubicBezTo>
                    <a:pt x="2999827" y="555790"/>
                    <a:pt x="2997280" y="548316"/>
                    <a:pt x="2997280" y="540163"/>
                  </a:cubicBezTo>
                  <a:lnTo>
                    <a:pt x="2997280" y="95803"/>
                  </a:lnTo>
                  <a:close/>
                  <a:moveTo>
                    <a:pt x="2516210" y="1019"/>
                  </a:moveTo>
                  <a:cubicBezTo>
                    <a:pt x="2537952" y="1019"/>
                    <a:pt x="2556297" y="8493"/>
                    <a:pt x="2571245" y="23441"/>
                  </a:cubicBezTo>
                  <a:cubicBezTo>
                    <a:pt x="2586193" y="38389"/>
                    <a:pt x="2593667" y="56734"/>
                    <a:pt x="2593667" y="78477"/>
                  </a:cubicBezTo>
                  <a:lnTo>
                    <a:pt x="2593667" y="294542"/>
                  </a:lnTo>
                  <a:cubicBezTo>
                    <a:pt x="2612692" y="277556"/>
                    <a:pt x="2634774" y="264476"/>
                    <a:pt x="2659913" y="255304"/>
                  </a:cubicBezTo>
                  <a:cubicBezTo>
                    <a:pt x="2685053" y="246131"/>
                    <a:pt x="2710533" y="241545"/>
                    <a:pt x="2736352" y="241545"/>
                  </a:cubicBezTo>
                  <a:cubicBezTo>
                    <a:pt x="2765568" y="241545"/>
                    <a:pt x="2792406" y="246471"/>
                    <a:pt x="2816866" y="256323"/>
                  </a:cubicBezTo>
                  <a:cubicBezTo>
                    <a:pt x="2841327" y="266175"/>
                    <a:pt x="2862390" y="279934"/>
                    <a:pt x="2880055" y="297599"/>
                  </a:cubicBezTo>
                  <a:cubicBezTo>
                    <a:pt x="2897721" y="315265"/>
                    <a:pt x="2911480" y="336328"/>
                    <a:pt x="2921332" y="360788"/>
                  </a:cubicBezTo>
                  <a:cubicBezTo>
                    <a:pt x="2931184" y="385248"/>
                    <a:pt x="2936110" y="412087"/>
                    <a:pt x="2936110" y="441303"/>
                  </a:cubicBezTo>
                  <a:lnTo>
                    <a:pt x="2936110" y="729730"/>
                  </a:lnTo>
                  <a:cubicBezTo>
                    <a:pt x="2936110" y="752151"/>
                    <a:pt x="2928296" y="771006"/>
                    <a:pt x="2912669" y="786294"/>
                  </a:cubicBezTo>
                  <a:cubicBezTo>
                    <a:pt x="2897042" y="801581"/>
                    <a:pt x="2878017" y="809225"/>
                    <a:pt x="2855595" y="809225"/>
                  </a:cubicBezTo>
                  <a:cubicBezTo>
                    <a:pt x="2833853" y="809225"/>
                    <a:pt x="2815677" y="801242"/>
                    <a:pt x="2801069" y="785275"/>
                  </a:cubicBezTo>
                  <a:cubicBezTo>
                    <a:pt x="2786461" y="769308"/>
                    <a:pt x="2779157" y="750793"/>
                    <a:pt x="2779157" y="729730"/>
                  </a:cubicBezTo>
                  <a:lnTo>
                    <a:pt x="2779157" y="466782"/>
                  </a:lnTo>
                  <a:cubicBezTo>
                    <a:pt x="2779157" y="453873"/>
                    <a:pt x="2776779" y="441813"/>
                    <a:pt x="2772023" y="430602"/>
                  </a:cubicBezTo>
                  <a:cubicBezTo>
                    <a:pt x="2767266" y="419391"/>
                    <a:pt x="2760642" y="409539"/>
                    <a:pt x="2752149" y="401046"/>
                  </a:cubicBezTo>
                  <a:cubicBezTo>
                    <a:pt x="2743656" y="392553"/>
                    <a:pt x="2733804" y="385758"/>
                    <a:pt x="2722593" y="380662"/>
                  </a:cubicBezTo>
                  <a:cubicBezTo>
                    <a:pt x="2711382" y="375566"/>
                    <a:pt x="2699322" y="373018"/>
                    <a:pt x="2686412" y="373018"/>
                  </a:cubicBezTo>
                  <a:cubicBezTo>
                    <a:pt x="2660593" y="373018"/>
                    <a:pt x="2638681" y="381851"/>
                    <a:pt x="2620675" y="399517"/>
                  </a:cubicBezTo>
                  <a:cubicBezTo>
                    <a:pt x="2602670" y="417183"/>
                    <a:pt x="2593667" y="438925"/>
                    <a:pt x="2593667" y="464744"/>
                  </a:cubicBezTo>
                  <a:lnTo>
                    <a:pt x="2593667" y="798014"/>
                  </a:lnTo>
                  <a:lnTo>
                    <a:pt x="2436714" y="798014"/>
                  </a:lnTo>
                  <a:lnTo>
                    <a:pt x="2436714" y="79496"/>
                  </a:lnTo>
                  <a:cubicBezTo>
                    <a:pt x="2436714" y="68625"/>
                    <a:pt x="2438922" y="58433"/>
                    <a:pt x="2443339" y="48921"/>
                  </a:cubicBezTo>
                  <a:cubicBezTo>
                    <a:pt x="2447755" y="39408"/>
                    <a:pt x="2453531" y="31085"/>
                    <a:pt x="2460665" y="23951"/>
                  </a:cubicBezTo>
                  <a:cubicBezTo>
                    <a:pt x="2467799" y="16817"/>
                    <a:pt x="2476122" y="11211"/>
                    <a:pt x="2485634" y="7134"/>
                  </a:cubicBezTo>
                  <a:cubicBezTo>
                    <a:pt x="2495147" y="3058"/>
                    <a:pt x="2505338" y="1019"/>
                    <a:pt x="2516210" y="1019"/>
                  </a:cubicBezTo>
                  <a:close/>
                  <a:moveTo>
                    <a:pt x="1200036" y="0"/>
                  </a:moveTo>
                  <a:cubicBezTo>
                    <a:pt x="1221778" y="0"/>
                    <a:pt x="1240123" y="7803"/>
                    <a:pt x="1255071" y="23409"/>
                  </a:cubicBezTo>
                  <a:cubicBezTo>
                    <a:pt x="1270019" y="39016"/>
                    <a:pt x="1277493" y="57339"/>
                    <a:pt x="1277493" y="78381"/>
                  </a:cubicBezTo>
                  <a:lnTo>
                    <a:pt x="1277493" y="795976"/>
                  </a:lnTo>
                  <a:lnTo>
                    <a:pt x="1120540" y="796995"/>
                  </a:lnTo>
                  <a:lnTo>
                    <a:pt x="1120540" y="78381"/>
                  </a:lnTo>
                  <a:cubicBezTo>
                    <a:pt x="1120540" y="55980"/>
                    <a:pt x="1128354" y="37317"/>
                    <a:pt x="1143981" y="22390"/>
                  </a:cubicBezTo>
                  <a:cubicBezTo>
                    <a:pt x="1159609" y="7464"/>
                    <a:pt x="1178293" y="0"/>
                    <a:pt x="1200036"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654" name="Google Shape;654;p128"/>
            <p:cNvSpPr/>
            <p:nvPr/>
          </p:nvSpPr>
          <p:spPr>
            <a:xfrm>
              <a:off x="6299796" y="1981201"/>
              <a:ext cx="222242" cy="22224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
        <p:nvSpPr>
          <p:cNvPr id="655" name="Google Shape;655;p128"/>
          <p:cNvSpPr/>
          <p:nvPr>
            <p:ph idx="2" type="pic"/>
          </p:nvPr>
        </p:nvSpPr>
        <p:spPr>
          <a:xfrm>
            <a:off x="4324964" y="851719"/>
            <a:ext cx="2330246" cy="34290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656" name="Google Shape;656;p128"/>
          <p:cNvSpPr/>
          <p:nvPr>
            <p:ph idx="3" type="pic"/>
          </p:nvPr>
        </p:nvSpPr>
        <p:spPr>
          <a:xfrm>
            <a:off x="6813755" y="851719"/>
            <a:ext cx="2330246" cy="34290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650"/>
                                        </p:tgtEl>
                                        <p:attrNameLst>
                                          <p:attrName>style.visibility</p:attrName>
                                        </p:attrNameLst>
                                      </p:cBhvr>
                                      <p:to>
                                        <p:strVal val="visible"/>
                                      </p:to>
                                    </p:set>
                                    <p:anim calcmode="lin" valueType="num">
                                      <p:cBhvr additive="base">
                                        <p:cTn dur="750"/>
                                        <p:tgtEl>
                                          <p:spTgt spid="650"/>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500"/>
                                  </p:stCondLst>
                                  <p:childTnLst>
                                    <p:set>
                                      <p:cBhvr>
                                        <p:cTn dur="1" fill="hold">
                                          <p:stCondLst>
                                            <p:cond delay="0"/>
                                          </p:stCondLst>
                                        </p:cTn>
                                        <p:tgtEl>
                                          <p:spTgt spid="651"/>
                                        </p:tgtEl>
                                        <p:attrNameLst>
                                          <p:attrName>style.visibility</p:attrName>
                                        </p:attrNameLst>
                                      </p:cBhvr>
                                      <p:to>
                                        <p:strVal val="visible"/>
                                      </p:to>
                                    </p:set>
                                    <p:animEffect filter="fade" transition="in">
                                      <p:cBhvr>
                                        <p:cTn dur="500"/>
                                        <p:tgtEl>
                                          <p:spTgt spid="651"/>
                                        </p:tgtEl>
                                      </p:cBhvr>
                                    </p:animEffect>
                                  </p:childTnLst>
                                </p:cTn>
                              </p:par>
                              <p:par>
                                <p:cTn fill="hold" nodeType="withEffect" presetClass="entr" presetID="2" presetSubtype="2">
                                  <p:stCondLst>
                                    <p:cond delay="750"/>
                                  </p:stCondLst>
                                  <p:childTnLst>
                                    <p:set>
                                      <p:cBhvr>
                                        <p:cTn dur="1" fill="hold">
                                          <p:stCondLst>
                                            <p:cond delay="0"/>
                                          </p:stCondLst>
                                        </p:cTn>
                                        <p:tgtEl>
                                          <p:spTgt spid="655"/>
                                        </p:tgtEl>
                                        <p:attrNameLst>
                                          <p:attrName>style.visibility</p:attrName>
                                        </p:attrNameLst>
                                      </p:cBhvr>
                                      <p:to>
                                        <p:strVal val="visible"/>
                                      </p:to>
                                    </p:set>
                                    <p:anim calcmode="lin" valueType="num">
                                      <p:cBhvr additive="base">
                                        <p:cTn dur="750"/>
                                        <p:tgtEl>
                                          <p:spTgt spid="65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0"/>
                                  </p:stCondLst>
                                  <p:childTnLst>
                                    <p:set>
                                      <p:cBhvr>
                                        <p:cTn dur="1" fill="hold">
                                          <p:stCondLst>
                                            <p:cond delay="0"/>
                                          </p:stCondLst>
                                        </p:cTn>
                                        <p:tgtEl>
                                          <p:spTgt spid="656"/>
                                        </p:tgtEl>
                                        <p:attrNameLst>
                                          <p:attrName>style.visibility</p:attrName>
                                        </p:attrNameLst>
                                      </p:cBhvr>
                                      <p:to>
                                        <p:strVal val="visible"/>
                                      </p:to>
                                    </p:set>
                                    <p:anim calcmode="lin" valueType="num">
                                      <p:cBhvr additive="base">
                                        <p:cTn dur="750"/>
                                        <p:tgtEl>
                                          <p:spTgt spid="65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7_Title Slide">
  <p:cSld name="37_Title Slide">
    <p:spTree>
      <p:nvGrpSpPr>
        <p:cNvPr id="657" name="Shape 657"/>
        <p:cNvGrpSpPr/>
        <p:nvPr/>
      </p:nvGrpSpPr>
      <p:grpSpPr>
        <a:xfrm>
          <a:off x="0" y="0"/>
          <a:ext cx="0" cy="0"/>
          <a:chOff x="0" y="0"/>
          <a:chExt cx="0" cy="0"/>
        </a:xfrm>
      </p:grpSpPr>
      <p:sp>
        <p:nvSpPr>
          <p:cNvPr id="658" name="Google Shape;658;p129"/>
          <p:cNvSpPr/>
          <p:nvPr>
            <p:ph idx="2" type="pic"/>
          </p:nvPr>
        </p:nvSpPr>
        <p:spPr>
          <a:xfrm>
            <a:off x="1194619" y="1371600"/>
            <a:ext cx="15898761" cy="2231572"/>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500"/>
                                  </p:stCondLst>
                                  <p:childTnLst>
                                    <p:set>
                                      <p:cBhvr>
                                        <p:cTn dur="1" fill="hold">
                                          <p:stCondLst>
                                            <p:cond delay="0"/>
                                          </p:stCondLst>
                                        </p:cTn>
                                        <p:tgtEl>
                                          <p:spTgt spid="658"/>
                                        </p:tgtEl>
                                        <p:attrNameLst>
                                          <p:attrName>style.visibility</p:attrName>
                                        </p:attrNameLst>
                                      </p:cBhvr>
                                      <p:to>
                                        <p:strVal val="visible"/>
                                      </p:to>
                                    </p:set>
                                    <p:anim calcmode="lin" valueType="num">
                                      <p:cBhvr additive="base">
                                        <p:cTn dur="750"/>
                                        <p:tgtEl>
                                          <p:spTgt spid="65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3_Title Slide">
  <p:cSld name="43_Title Slide">
    <p:spTree>
      <p:nvGrpSpPr>
        <p:cNvPr id="659" name="Shape 659"/>
        <p:cNvGrpSpPr/>
        <p:nvPr/>
      </p:nvGrpSpPr>
      <p:grpSpPr>
        <a:xfrm>
          <a:off x="0" y="0"/>
          <a:ext cx="0" cy="0"/>
          <a:chOff x="0" y="0"/>
          <a:chExt cx="0" cy="0"/>
        </a:xfrm>
      </p:grpSpPr>
      <p:sp>
        <p:nvSpPr>
          <p:cNvPr id="660" name="Google Shape;660;p130"/>
          <p:cNvSpPr/>
          <p:nvPr>
            <p:ph idx="2" type="pic"/>
          </p:nvPr>
        </p:nvSpPr>
        <p:spPr>
          <a:xfrm>
            <a:off x="-7949381" y="1371600"/>
            <a:ext cx="15898761" cy="2231572"/>
          </a:xfrm>
          <a:prstGeom prst="rect">
            <a:avLst/>
          </a:prstGeom>
          <a:noFill/>
          <a:ln>
            <a:noFill/>
          </a:ln>
        </p:spPr>
        <p:txBody>
          <a:bodyPr anchorCtr="0" anchor="t" bIns="34275" lIns="68575" spcFirstLastPara="1" rIns="68575" wrap="square" tIns="34275">
            <a:noAutofit/>
          </a:bodyPr>
          <a:lstStyle>
            <a:lvl1pPr lvl="0" marR="0" rtl="0" algn="r">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6_Title Slide" showMasterSp="0">
  <p:cSld name="46_Title Slide">
    <p:bg>
      <p:bgPr>
        <a:solidFill>
          <a:srgbClr val="0E0F30"/>
        </a:solidFill>
      </p:bgPr>
    </p:bg>
    <p:spTree>
      <p:nvGrpSpPr>
        <p:cNvPr id="661" name="Shape 661"/>
        <p:cNvGrpSpPr/>
        <p:nvPr/>
      </p:nvGrpSpPr>
      <p:grpSpPr>
        <a:xfrm>
          <a:off x="0" y="0"/>
          <a:ext cx="0" cy="0"/>
          <a:chOff x="0" y="0"/>
          <a:chExt cx="0" cy="0"/>
        </a:xfrm>
      </p:grpSpPr>
    </p:spTree>
  </p:cSld>
  <p:clrMapOvr>
    <a:masterClrMapping/>
  </p:clrMapOvr>
</p:sldLayout>
</file>

<file path=ppt/slideLayouts/slideLayout1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5_Title Slide">
  <p:cSld name="45_Title Slide">
    <p:spTree>
      <p:nvGrpSpPr>
        <p:cNvPr id="662" name="Shape 662"/>
        <p:cNvGrpSpPr/>
        <p:nvPr/>
      </p:nvGrpSpPr>
      <p:grpSpPr>
        <a:xfrm>
          <a:off x="0" y="0"/>
          <a:ext cx="0" cy="0"/>
          <a:chOff x="0" y="0"/>
          <a:chExt cx="0" cy="0"/>
        </a:xfrm>
      </p:grpSpPr>
      <p:sp>
        <p:nvSpPr>
          <p:cNvPr id="663" name="Google Shape;663;p132"/>
          <p:cNvSpPr/>
          <p:nvPr/>
        </p:nvSpPr>
        <p:spPr>
          <a:xfrm flipH="1" rot="10800000">
            <a:off x="4400752" y="0"/>
            <a:ext cx="4743248" cy="5143500"/>
          </a:xfrm>
          <a:custGeom>
            <a:rect b="b" l="l" r="r" t="t"/>
            <a:pathLst>
              <a:path extrusionOk="0" h="6858000" w="6324331">
                <a:moveTo>
                  <a:pt x="0" y="6858000"/>
                </a:moveTo>
                <a:lnTo>
                  <a:pt x="6324331" y="6858000"/>
                </a:lnTo>
                <a:lnTo>
                  <a:pt x="6324331" y="0"/>
                </a:lnTo>
                <a:lnTo>
                  <a:pt x="2933715" y="0"/>
                </a:lnTo>
                <a:close/>
              </a:path>
            </a:pathLst>
          </a:custGeom>
          <a:gradFill>
            <a:gsLst>
              <a:gs pos="0">
                <a:schemeClr val="accent4"/>
              </a:gs>
              <a:gs pos="94000">
                <a:schemeClr val="accent5"/>
              </a:gs>
              <a:gs pos="100000">
                <a:schemeClr val="accent5"/>
              </a:gs>
            </a:gsLst>
            <a:lin ang="27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664" name="Google Shape;664;p132"/>
          <p:cNvSpPr/>
          <p:nvPr/>
        </p:nvSpPr>
        <p:spPr>
          <a:xfrm>
            <a:off x="4229303" y="0"/>
            <a:ext cx="4914697" cy="5143500"/>
          </a:xfrm>
          <a:custGeom>
            <a:rect b="b" l="l" r="r" t="t"/>
            <a:pathLst>
              <a:path extrusionOk="0" h="6858000" w="6552929">
                <a:moveTo>
                  <a:pt x="2933714" y="0"/>
                </a:moveTo>
                <a:lnTo>
                  <a:pt x="6552929" y="0"/>
                </a:lnTo>
                <a:lnTo>
                  <a:pt x="6552929" y="6858000"/>
                </a:lnTo>
                <a:lnTo>
                  <a:pt x="0" y="6858000"/>
                </a:lnTo>
                <a:close/>
              </a:path>
            </a:pathLst>
          </a:custGeom>
          <a:gradFill>
            <a:gsLst>
              <a:gs pos="0">
                <a:schemeClr val="accent1"/>
              </a:gs>
              <a:gs pos="94000">
                <a:schemeClr val="accent4"/>
              </a:gs>
              <a:gs pos="100000">
                <a:schemeClr val="accent4"/>
              </a:gs>
            </a:gsLst>
            <a:lin ang="27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pic>
        <p:nvPicPr>
          <p:cNvPr id="665" name="Google Shape;665;p132"/>
          <p:cNvPicPr preferRelativeResize="0"/>
          <p:nvPr/>
        </p:nvPicPr>
        <p:blipFill rotWithShape="1">
          <a:blip r:embed="rId2">
            <a:alphaModFix/>
          </a:blip>
          <a:srcRect b="0" l="0" r="0" t="0"/>
          <a:stretch/>
        </p:blipFill>
        <p:spPr>
          <a:xfrm rot="1371924">
            <a:off x="4747159" y="75536"/>
            <a:ext cx="3562604" cy="5937672"/>
          </a:xfrm>
          <a:prstGeom prst="rect">
            <a:avLst/>
          </a:prstGeom>
          <a:noFill/>
          <a:ln>
            <a:noFill/>
          </a:ln>
          <a:effectLst>
            <a:outerShdw blurRad="723900" sx="94000" rotWithShape="0" algn="tl" dir="2700000" dist="711200" sy="94000">
              <a:srgbClr val="000000">
                <a:alpha val="25882"/>
              </a:srgbClr>
            </a:outerShdw>
          </a:effectLst>
        </p:spPr>
      </p:pic>
      <p:sp>
        <p:nvSpPr>
          <p:cNvPr id="666" name="Google Shape;666;p132"/>
          <p:cNvSpPr/>
          <p:nvPr>
            <p:ph idx="2" type="pic"/>
          </p:nvPr>
        </p:nvSpPr>
        <p:spPr>
          <a:xfrm rot="560966">
            <a:off x="5072858" y="925822"/>
            <a:ext cx="2401498" cy="4254206"/>
          </a:xfrm>
          <a:prstGeom prst="rect">
            <a:avLst/>
          </a:prstGeom>
          <a:solidFill>
            <a:srgbClr val="F2F2F2"/>
          </a:solidFill>
          <a:ln>
            <a:noFill/>
          </a:ln>
        </p:spPr>
        <p:txBody>
          <a:bodyPr anchorCtr="0" anchor="t" bIns="34275" lIns="68575" spcFirstLastPara="1" rIns="68575" wrap="square" tIns="34275">
            <a:noAutofit/>
          </a:bodyPr>
          <a:lstStyle>
            <a:lvl1pPr lvl="0" marR="0" rtl="0" algn="ctr">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500"/>
                                  </p:stCondLst>
                                  <p:childTnLst>
                                    <p:set>
                                      <p:cBhvr>
                                        <p:cTn dur="1" fill="hold">
                                          <p:stCondLst>
                                            <p:cond delay="0"/>
                                          </p:stCondLst>
                                        </p:cTn>
                                        <p:tgtEl>
                                          <p:spTgt spid="663"/>
                                        </p:tgtEl>
                                        <p:attrNameLst>
                                          <p:attrName>style.visibility</p:attrName>
                                        </p:attrNameLst>
                                      </p:cBhvr>
                                      <p:to>
                                        <p:strVal val="visible"/>
                                      </p:to>
                                    </p:set>
                                    <p:anim calcmode="lin" valueType="num">
                                      <p:cBhvr additive="base">
                                        <p:cTn dur="750"/>
                                        <p:tgtEl>
                                          <p:spTgt spid="66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750"/>
                                  </p:stCondLst>
                                  <p:childTnLst>
                                    <p:set>
                                      <p:cBhvr>
                                        <p:cTn dur="1" fill="hold">
                                          <p:stCondLst>
                                            <p:cond delay="0"/>
                                          </p:stCondLst>
                                        </p:cTn>
                                        <p:tgtEl>
                                          <p:spTgt spid="664"/>
                                        </p:tgtEl>
                                        <p:attrNameLst>
                                          <p:attrName>style.visibility</p:attrName>
                                        </p:attrNameLst>
                                      </p:cBhvr>
                                      <p:to>
                                        <p:strVal val="visible"/>
                                      </p:to>
                                    </p:set>
                                    <p:anim calcmode="lin" valueType="num">
                                      <p:cBhvr additive="base">
                                        <p:cTn dur="750"/>
                                        <p:tgtEl>
                                          <p:spTgt spid="66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750"/>
                                  </p:stCondLst>
                                  <p:childTnLst>
                                    <p:set>
                                      <p:cBhvr>
                                        <p:cTn dur="1" fill="hold">
                                          <p:stCondLst>
                                            <p:cond delay="0"/>
                                          </p:stCondLst>
                                        </p:cTn>
                                        <p:tgtEl>
                                          <p:spTgt spid="665"/>
                                        </p:tgtEl>
                                        <p:attrNameLst>
                                          <p:attrName>style.visibility</p:attrName>
                                        </p:attrNameLst>
                                      </p:cBhvr>
                                      <p:to>
                                        <p:strVal val="visible"/>
                                      </p:to>
                                    </p:set>
                                    <p:anim calcmode="lin" valueType="num">
                                      <p:cBhvr additive="base">
                                        <p:cTn dur="1250"/>
                                        <p:tgtEl>
                                          <p:spTgt spid="66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2000"/>
                                  </p:stCondLst>
                                  <p:childTnLst>
                                    <p:set>
                                      <p:cBhvr>
                                        <p:cTn dur="1" fill="hold">
                                          <p:stCondLst>
                                            <p:cond delay="0"/>
                                          </p:stCondLst>
                                        </p:cTn>
                                        <p:tgtEl>
                                          <p:spTgt spid="666"/>
                                        </p:tgtEl>
                                        <p:attrNameLst>
                                          <p:attrName>style.visibility</p:attrName>
                                        </p:attrNameLst>
                                      </p:cBhvr>
                                      <p:to>
                                        <p:strVal val="visible"/>
                                      </p:to>
                                    </p:set>
                                    <p:animEffect filter="fade" transition="in">
                                      <p:cBhvr>
                                        <p:cTn dur="500"/>
                                        <p:tgtEl>
                                          <p:spTgt spid="6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2_Title Slide" showMasterSp="0">
  <p:cSld name="32_Title Slide">
    <p:spTree>
      <p:nvGrpSpPr>
        <p:cNvPr id="64" name="Shape 64"/>
        <p:cNvGrpSpPr/>
        <p:nvPr/>
      </p:nvGrpSpPr>
      <p:grpSpPr>
        <a:xfrm>
          <a:off x="0" y="0"/>
          <a:ext cx="0" cy="0"/>
          <a:chOff x="0" y="0"/>
          <a:chExt cx="0" cy="0"/>
        </a:xfrm>
      </p:grpSpPr>
      <p:sp>
        <p:nvSpPr>
          <p:cNvPr id="65" name="Google Shape;65;p15"/>
          <p:cNvSpPr/>
          <p:nvPr>
            <p:ph idx="2" type="pic"/>
          </p:nvPr>
        </p:nvSpPr>
        <p:spPr>
          <a:xfrm>
            <a:off x="0" y="1"/>
            <a:ext cx="9144000" cy="3600451"/>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750"/>
                                        <p:tgtEl>
                                          <p:spTgt spid="6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4_Title Slide" showMasterSp="0">
  <p:cSld name="44_Title Slide">
    <p:spTree>
      <p:nvGrpSpPr>
        <p:cNvPr id="667" name="Shape 667"/>
        <p:cNvGrpSpPr/>
        <p:nvPr/>
      </p:nvGrpSpPr>
      <p:grpSpPr>
        <a:xfrm>
          <a:off x="0" y="0"/>
          <a:ext cx="0" cy="0"/>
          <a:chOff x="0" y="0"/>
          <a:chExt cx="0" cy="0"/>
        </a:xfrm>
      </p:grpSpPr>
      <p:sp>
        <p:nvSpPr>
          <p:cNvPr id="668" name="Google Shape;668;p133"/>
          <p:cNvSpPr/>
          <p:nvPr/>
        </p:nvSpPr>
        <p:spPr>
          <a:xfrm>
            <a:off x="4572000" y="0"/>
            <a:ext cx="4572000" cy="5143500"/>
          </a:xfrm>
          <a:prstGeom prst="rect">
            <a:avLst/>
          </a:prstGeom>
          <a:solidFill>
            <a:srgbClr val="0E0F3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pic>
        <p:nvPicPr>
          <p:cNvPr id="669" name="Google Shape;669;p133"/>
          <p:cNvPicPr preferRelativeResize="0"/>
          <p:nvPr/>
        </p:nvPicPr>
        <p:blipFill rotWithShape="1">
          <a:blip r:embed="rId2">
            <a:alphaModFix/>
          </a:blip>
          <a:srcRect b="0" l="0" r="0" t="0"/>
          <a:stretch/>
        </p:blipFill>
        <p:spPr>
          <a:xfrm>
            <a:off x="4878533" y="1460744"/>
            <a:ext cx="3971604" cy="2222011"/>
          </a:xfrm>
          <a:prstGeom prst="rect">
            <a:avLst/>
          </a:prstGeom>
          <a:noFill/>
          <a:ln>
            <a:noFill/>
          </a:ln>
        </p:spPr>
      </p:pic>
      <p:pic>
        <p:nvPicPr>
          <p:cNvPr id="670" name="Google Shape;670;p133"/>
          <p:cNvPicPr preferRelativeResize="0"/>
          <p:nvPr/>
        </p:nvPicPr>
        <p:blipFill rotWithShape="1">
          <a:blip r:embed="rId2">
            <a:alphaModFix/>
          </a:blip>
          <a:srcRect b="0" l="0" r="0" t="0"/>
          <a:stretch/>
        </p:blipFill>
        <p:spPr>
          <a:xfrm>
            <a:off x="293863" y="1460744"/>
            <a:ext cx="3971604" cy="2222011"/>
          </a:xfrm>
          <a:prstGeom prst="rect">
            <a:avLst/>
          </a:prstGeom>
          <a:noFill/>
          <a:ln>
            <a:noFill/>
          </a:ln>
        </p:spPr>
      </p:pic>
      <p:sp>
        <p:nvSpPr>
          <p:cNvPr id="671" name="Google Shape;671;p133"/>
          <p:cNvSpPr/>
          <p:nvPr>
            <p:ph idx="2" type="pic"/>
          </p:nvPr>
        </p:nvSpPr>
        <p:spPr>
          <a:xfrm>
            <a:off x="5638204" y="1568054"/>
            <a:ext cx="2489597" cy="1557337"/>
          </a:xfrm>
          <a:prstGeom prst="rect">
            <a:avLst/>
          </a:prstGeom>
          <a:solidFill>
            <a:srgbClr val="F2F2F2"/>
          </a:solid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672" name="Google Shape;672;p133"/>
          <p:cNvSpPr/>
          <p:nvPr>
            <p:ph idx="3" type="pic"/>
          </p:nvPr>
        </p:nvSpPr>
        <p:spPr>
          <a:xfrm>
            <a:off x="1050132" y="1564481"/>
            <a:ext cx="2493168" cy="1562696"/>
          </a:xfrm>
          <a:prstGeom prst="rect">
            <a:avLst/>
          </a:prstGeom>
          <a:solidFill>
            <a:srgbClr val="F2F2F2"/>
          </a:solid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668"/>
                                        </p:tgtEl>
                                        <p:attrNameLst>
                                          <p:attrName>style.visibility</p:attrName>
                                        </p:attrNameLst>
                                      </p:cBhvr>
                                      <p:to>
                                        <p:strVal val="visible"/>
                                      </p:to>
                                    </p:set>
                                    <p:anim calcmode="lin" valueType="num">
                                      <p:cBhvr additive="base">
                                        <p:cTn dur="750"/>
                                        <p:tgtEl>
                                          <p:spTgt spid="66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500"/>
                                  </p:stCondLst>
                                  <p:childTnLst>
                                    <p:set>
                                      <p:cBhvr>
                                        <p:cTn dur="1" fill="hold">
                                          <p:stCondLst>
                                            <p:cond delay="0"/>
                                          </p:stCondLst>
                                        </p:cTn>
                                        <p:tgtEl>
                                          <p:spTgt spid="670"/>
                                        </p:tgtEl>
                                        <p:attrNameLst>
                                          <p:attrName>style.visibility</p:attrName>
                                        </p:attrNameLst>
                                      </p:cBhvr>
                                      <p:to>
                                        <p:strVal val="visible"/>
                                      </p:to>
                                    </p:set>
                                    <p:anim calcmode="lin" valueType="num">
                                      <p:cBhvr additive="base">
                                        <p:cTn dur="750"/>
                                        <p:tgtEl>
                                          <p:spTgt spid="67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669"/>
                                        </p:tgtEl>
                                        <p:attrNameLst>
                                          <p:attrName>style.visibility</p:attrName>
                                        </p:attrNameLst>
                                      </p:cBhvr>
                                      <p:to>
                                        <p:strVal val="visible"/>
                                      </p:to>
                                    </p:set>
                                    <p:anim calcmode="lin" valueType="num">
                                      <p:cBhvr additive="base">
                                        <p:cTn dur="750"/>
                                        <p:tgtEl>
                                          <p:spTgt spid="669"/>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1250"/>
                                  </p:stCondLst>
                                  <p:childTnLst>
                                    <p:set>
                                      <p:cBhvr>
                                        <p:cTn dur="1" fill="hold">
                                          <p:stCondLst>
                                            <p:cond delay="0"/>
                                          </p:stCondLst>
                                        </p:cTn>
                                        <p:tgtEl>
                                          <p:spTgt spid="672"/>
                                        </p:tgtEl>
                                        <p:attrNameLst>
                                          <p:attrName>style.visibility</p:attrName>
                                        </p:attrNameLst>
                                      </p:cBhvr>
                                      <p:to>
                                        <p:strVal val="visible"/>
                                      </p:to>
                                    </p:set>
                                    <p:animEffect filter="fade" transition="in">
                                      <p:cBhvr>
                                        <p:cTn dur="500"/>
                                        <p:tgtEl>
                                          <p:spTgt spid="672"/>
                                        </p:tgtEl>
                                      </p:cBhvr>
                                    </p:animEffect>
                                  </p:childTnLst>
                                </p:cTn>
                              </p:par>
                              <p:par>
                                <p:cTn fill="hold" nodeType="withEffect" presetClass="entr" presetID="10" presetSubtype="0">
                                  <p:stCondLst>
                                    <p:cond delay="1250"/>
                                  </p:stCondLst>
                                  <p:childTnLst>
                                    <p:set>
                                      <p:cBhvr>
                                        <p:cTn dur="1" fill="hold">
                                          <p:stCondLst>
                                            <p:cond delay="0"/>
                                          </p:stCondLst>
                                        </p:cTn>
                                        <p:tgtEl>
                                          <p:spTgt spid="671"/>
                                        </p:tgtEl>
                                        <p:attrNameLst>
                                          <p:attrName>style.visibility</p:attrName>
                                        </p:attrNameLst>
                                      </p:cBhvr>
                                      <p:to>
                                        <p:strVal val="visible"/>
                                      </p:to>
                                    </p:set>
                                    <p:animEffect filter="fade" transition="in">
                                      <p:cBhvr>
                                        <p:cTn dur="500"/>
                                        <p:tgtEl>
                                          <p:spTgt spid="6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7_Title Slide">
  <p:cSld name="47_Title Slide">
    <p:spTree>
      <p:nvGrpSpPr>
        <p:cNvPr id="673" name="Shape 673"/>
        <p:cNvGrpSpPr/>
        <p:nvPr/>
      </p:nvGrpSpPr>
      <p:grpSpPr>
        <a:xfrm>
          <a:off x="0" y="0"/>
          <a:ext cx="0" cy="0"/>
          <a:chOff x="0" y="0"/>
          <a:chExt cx="0" cy="0"/>
        </a:xfrm>
      </p:grpSpPr>
      <p:pic>
        <p:nvPicPr>
          <p:cNvPr id="674" name="Google Shape;674;p134"/>
          <p:cNvPicPr preferRelativeResize="0"/>
          <p:nvPr/>
        </p:nvPicPr>
        <p:blipFill rotWithShape="1">
          <a:blip r:embed="rId2">
            <a:alphaModFix/>
          </a:blip>
          <a:srcRect b="0" l="0" r="0" t="0"/>
          <a:stretch/>
        </p:blipFill>
        <p:spPr>
          <a:xfrm flipH="1" rot="-5400000">
            <a:off x="5438751" y="-117806"/>
            <a:ext cx="3763188" cy="5282937"/>
          </a:xfrm>
          <a:prstGeom prst="rect">
            <a:avLst/>
          </a:prstGeom>
          <a:noFill/>
          <a:ln>
            <a:noFill/>
          </a:ln>
        </p:spPr>
      </p:pic>
      <p:sp>
        <p:nvSpPr>
          <p:cNvPr id="675" name="Google Shape;675;p134"/>
          <p:cNvSpPr/>
          <p:nvPr>
            <p:ph idx="2" type="pic"/>
          </p:nvPr>
        </p:nvSpPr>
        <p:spPr>
          <a:xfrm>
            <a:off x="5233268" y="982267"/>
            <a:ext cx="4125044" cy="3110652"/>
          </a:xfrm>
          <a:prstGeom prst="rect">
            <a:avLst/>
          </a:prstGeom>
          <a:solidFill>
            <a:srgbClr val="F2F2F2"/>
          </a:solidFill>
          <a:ln>
            <a:noFill/>
          </a:ln>
        </p:spPr>
        <p:txBody>
          <a:bodyPr anchorCtr="0" anchor="ctr" bIns="68575" lIns="68575" spcFirstLastPara="1" rIns="68575" wrap="square" tIns="68575">
            <a:noAutofit/>
          </a:bodyPr>
          <a:lstStyle>
            <a:lvl1pPr lvl="0">
              <a:spcBef>
                <a:spcPts val="0"/>
              </a:spcBef>
              <a:spcAft>
                <a:spcPts val="0"/>
              </a:spcAft>
              <a:buNone/>
              <a:defRPr/>
            </a:lvl1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500"/>
                                  </p:stCondLst>
                                  <p:childTnLst>
                                    <p:set>
                                      <p:cBhvr>
                                        <p:cTn dur="1" fill="hold">
                                          <p:stCondLst>
                                            <p:cond delay="0"/>
                                          </p:stCondLst>
                                        </p:cTn>
                                        <p:tgtEl>
                                          <p:spTgt spid="674"/>
                                        </p:tgtEl>
                                        <p:attrNameLst>
                                          <p:attrName>style.visibility</p:attrName>
                                        </p:attrNameLst>
                                      </p:cBhvr>
                                      <p:to>
                                        <p:strVal val="visible"/>
                                      </p:to>
                                    </p:set>
                                    <p:anim calcmode="lin" valueType="num">
                                      <p:cBhvr additive="base">
                                        <p:cTn dur="750"/>
                                        <p:tgtEl>
                                          <p:spTgt spid="674"/>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1250"/>
                                  </p:stCondLst>
                                  <p:childTnLst>
                                    <p:set>
                                      <p:cBhvr>
                                        <p:cTn dur="1" fill="hold">
                                          <p:stCondLst>
                                            <p:cond delay="0"/>
                                          </p:stCondLst>
                                        </p:cTn>
                                        <p:tgtEl>
                                          <p:spTgt spid="675"/>
                                        </p:tgtEl>
                                        <p:attrNameLst>
                                          <p:attrName>style.visibility</p:attrName>
                                        </p:attrNameLst>
                                      </p:cBhvr>
                                      <p:to>
                                        <p:strVal val="visible"/>
                                      </p:to>
                                    </p:set>
                                    <p:animEffect filter="fade" transition="in">
                                      <p:cBhvr>
                                        <p:cTn dur="500"/>
                                        <p:tgtEl>
                                          <p:spTgt spid="6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8_Title Slide">
  <p:cSld name="48_Title Slide">
    <p:spTree>
      <p:nvGrpSpPr>
        <p:cNvPr id="676" name="Shape 676"/>
        <p:cNvGrpSpPr/>
        <p:nvPr/>
      </p:nvGrpSpPr>
      <p:grpSpPr>
        <a:xfrm>
          <a:off x="0" y="0"/>
          <a:ext cx="0" cy="0"/>
          <a:chOff x="0" y="0"/>
          <a:chExt cx="0" cy="0"/>
        </a:xfrm>
      </p:grpSpPr>
      <p:sp>
        <p:nvSpPr>
          <p:cNvPr id="677" name="Google Shape;677;p135"/>
          <p:cNvSpPr/>
          <p:nvPr/>
        </p:nvSpPr>
        <p:spPr>
          <a:xfrm>
            <a:off x="1" y="0"/>
            <a:ext cx="5269388" cy="5143500"/>
          </a:xfrm>
          <a:custGeom>
            <a:rect b="b" l="l" r="r" t="t"/>
            <a:pathLst>
              <a:path extrusionOk="0" h="6858000" w="7025851">
                <a:moveTo>
                  <a:pt x="5483480" y="0"/>
                </a:moveTo>
                <a:lnTo>
                  <a:pt x="6885662" y="0"/>
                </a:lnTo>
                <a:lnTo>
                  <a:pt x="6895930" y="44487"/>
                </a:lnTo>
                <a:cubicBezTo>
                  <a:pt x="6981115" y="460778"/>
                  <a:pt x="7025851" y="891803"/>
                  <a:pt x="7025851" y="1333277"/>
                </a:cubicBezTo>
                <a:cubicBezTo>
                  <a:pt x="7025851" y="3651016"/>
                  <a:pt x="5792823" y="5680767"/>
                  <a:pt x="3946949" y="6802347"/>
                </a:cubicBezTo>
                <a:lnTo>
                  <a:pt x="3850159" y="6858000"/>
                </a:lnTo>
                <a:lnTo>
                  <a:pt x="0" y="6858000"/>
                </a:lnTo>
                <a:lnTo>
                  <a:pt x="0" y="6324908"/>
                </a:lnTo>
                <a:lnTo>
                  <a:pt x="116439" y="6339704"/>
                </a:lnTo>
                <a:cubicBezTo>
                  <a:pt x="285614" y="6356884"/>
                  <a:pt x="457266" y="6365685"/>
                  <a:pt x="630973" y="6365685"/>
                </a:cubicBezTo>
                <a:cubicBezTo>
                  <a:pt x="3410295" y="6365685"/>
                  <a:pt x="5663381" y="4112599"/>
                  <a:pt x="5663381" y="1333277"/>
                </a:cubicBezTo>
                <a:cubicBezTo>
                  <a:pt x="5663381" y="899008"/>
                  <a:pt x="5608374" y="477586"/>
                  <a:pt x="5504948" y="75600"/>
                </a:cubicBezTo>
                <a:close/>
              </a:path>
            </a:pathLst>
          </a:custGeom>
          <a:solidFill>
            <a:srgbClr val="0E0F3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678" name="Google Shape;678;p135"/>
          <p:cNvSpPr/>
          <p:nvPr/>
        </p:nvSpPr>
        <p:spPr>
          <a:xfrm>
            <a:off x="0" y="0"/>
            <a:ext cx="3999375" cy="4526103"/>
          </a:xfrm>
          <a:custGeom>
            <a:rect b="b" l="l" r="r" t="t"/>
            <a:pathLst>
              <a:path extrusionOk="0" h="6034804" w="5332500">
                <a:moveTo>
                  <a:pt x="3389063" y="0"/>
                </a:moveTo>
                <a:lnTo>
                  <a:pt x="5139533" y="0"/>
                </a:lnTo>
                <a:lnTo>
                  <a:pt x="5184484" y="158293"/>
                </a:lnTo>
                <a:cubicBezTo>
                  <a:pt x="5281110" y="533849"/>
                  <a:pt x="5332500" y="927562"/>
                  <a:pt x="5332500" y="1333277"/>
                </a:cubicBezTo>
                <a:cubicBezTo>
                  <a:pt x="5332500" y="3929857"/>
                  <a:pt x="3227553" y="6034804"/>
                  <a:pt x="630973" y="6034804"/>
                </a:cubicBezTo>
                <a:cubicBezTo>
                  <a:pt x="468687" y="6034804"/>
                  <a:pt x="308321" y="6026582"/>
                  <a:pt x="150270" y="6010531"/>
                </a:cubicBezTo>
                <a:lnTo>
                  <a:pt x="0" y="5991436"/>
                </a:lnTo>
                <a:lnTo>
                  <a:pt x="0" y="4334002"/>
                </a:lnTo>
                <a:lnTo>
                  <a:pt x="12998" y="4337344"/>
                </a:lnTo>
                <a:cubicBezTo>
                  <a:pt x="212610" y="4378190"/>
                  <a:pt x="419288" y="4399641"/>
                  <a:pt x="630976" y="4399641"/>
                </a:cubicBezTo>
                <a:cubicBezTo>
                  <a:pt x="2324480" y="4399641"/>
                  <a:pt x="3697337" y="3026784"/>
                  <a:pt x="3697337" y="1333280"/>
                </a:cubicBezTo>
                <a:cubicBezTo>
                  <a:pt x="3697337" y="909904"/>
                  <a:pt x="3611534" y="506569"/>
                  <a:pt x="3456367" y="139714"/>
                </a:cubicBezTo>
                <a:close/>
              </a:path>
            </a:pathLst>
          </a:custGeom>
          <a:gradFill>
            <a:gsLst>
              <a:gs pos="0">
                <a:schemeClr val="accent1"/>
              </a:gs>
              <a:gs pos="8000">
                <a:schemeClr val="accent1"/>
              </a:gs>
              <a:gs pos="100000">
                <a:schemeClr val="accent4"/>
              </a:gs>
            </a:gsLst>
            <a:lin ang="5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pic>
        <p:nvPicPr>
          <p:cNvPr id="679" name="Google Shape;679;p135"/>
          <p:cNvPicPr preferRelativeResize="0"/>
          <p:nvPr/>
        </p:nvPicPr>
        <p:blipFill rotWithShape="1">
          <a:blip r:embed="rId2">
            <a:alphaModFix/>
          </a:blip>
          <a:srcRect b="0" l="0" r="0" t="0"/>
          <a:stretch/>
        </p:blipFill>
        <p:spPr>
          <a:xfrm>
            <a:off x="630526" y="1248558"/>
            <a:ext cx="4555132" cy="2848895"/>
          </a:xfrm>
          <a:prstGeom prst="rect">
            <a:avLst/>
          </a:prstGeom>
          <a:noFill/>
          <a:ln>
            <a:noFill/>
          </a:ln>
          <a:effectLst>
            <a:outerShdw blurRad="901700" sx="90000" rotWithShape="0" algn="tl" dir="2700000" dist="774700" sy="90000">
              <a:srgbClr val="000000">
                <a:alpha val="40000"/>
              </a:srgbClr>
            </a:outerShdw>
          </a:effectLst>
        </p:spPr>
      </p:pic>
      <p:sp>
        <p:nvSpPr>
          <p:cNvPr id="680" name="Google Shape;680;p135"/>
          <p:cNvSpPr/>
          <p:nvPr>
            <p:ph idx="2" type="pic"/>
          </p:nvPr>
        </p:nvSpPr>
        <p:spPr>
          <a:xfrm>
            <a:off x="637579" y="1537903"/>
            <a:ext cx="4540691" cy="2550108"/>
          </a:xfrm>
          <a:prstGeom prst="rect">
            <a:avLst/>
          </a:prstGeom>
          <a:solidFill>
            <a:srgbClr val="F2F2F2"/>
          </a:solidFill>
          <a:ln>
            <a:noFill/>
          </a:ln>
        </p:spPr>
        <p:txBody>
          <a:bodyPr anchorCtr="0" anchor="ctr" bIns="68575" lIns="68575" spcFirstLastPara="1" rIns="68575" wrap="square" tIns="68575">
            <a:noAutofit/>
          </a:bodyPr>
          <a:lstStyle>
            <a:lvl1pPr lvl="0">
              <a:spcBef>
                <a:spcPts val="0"/>
              </a:spcBef>
              <a:spcAft>
                <a:spcPts val="0"/>
              </a:spcAft>
              <a:buNone/>
              <a:defRPr/>
            </a:lvl1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750"/>
                                  </p:stCondLst>
                                  <p:childTnLst>
                                    <p:set>
                                      <p:cBhvr>
                                        <p:cTn dur="1" fill="hold">
                                          <p:stCondLst>
                                            <p:cond delay="0"/>
                                          </p:stCondLst>
                                        </p:cTn>
                                        <p:tgtEl>
                                          <p:spTgt spid="678"/>
                                        </p:tgtEl>
                                        <p:attrNameLst>
                                          <p:attrName>style.visibility</p:attrName>
                                        </p:attrNameLst>
                                      </p:cBhvr>
                                      <p:to>
                                        <p:strVal val="visible"/>
                                      </p:to>
                                    </p:set>
                                    <p:anim calcmode="lin" valueType="num">
                                      <p:cBhvr additive="base">
                                        <p:cTn dur="1250"/>
                                        <p:tgtEl>
                                          <p:spTgt spid="67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677"/>
                                        </p:tgtEl>
                                        <p:attrNameLst>
                                          <p:attrName>style.visibility</p:attrName>
                                        </p:attrNameLst>
                                      </p:cBhvr>
                                      <p:to>
                                        <p:strVal val="visible"/>
                                      </p:to>
                                    </p:set>
                                    <p:anim calcmode="lin" valueType="num">
                                      <p:cBhvr additive="base">
                                        <p:cTn dur="1000"/>
                                        <p:tgtEl>
                                          <p:spTgt spid="67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679"/>
                                        </p:tgtEl>
                                        <p:attrNameLst>
                                          <p:attrName>style.visibility</p:attrName>
                                        </p:attrNameLst>
                                      </p:cBhvr>
                                      <p:to>
                                        <p:strVal val="visible"/>
                                      </p:to>
                                    </p:set>
                                    <p:anim calcmode="lin" valueType="num">
                                      <p:cBhvr additive="base">
                                        <p:cTn dur="750"/>
                                        <p:tgtEl>
                                          <p:spTgt spid="679"/>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1250"/>
                                  </p:stCondLst>
                                  <p:childTnLst>
                                    <p:set>
                                      <p:cBhvr>
                                        <p:cTn dur="1" fill="hold">
                                          <p:stCondLst>
                                            <p:cond delay="0"/>
                                          </p:stCondLst>
                                        </p:cTn>
                                        <p:tgtEl>
                                          <p:spTgt spid="680"/>
                                        </p:tgtEl>
                                        <p:attrNameLst>
                                          <p:attrName>style.visibility</p:attrName>
                                        </p:attrNameLst>
                                      </p:cBhvr>
                                      <p:to>
                                        <p:strVal val="visible"/>
                                      </p:to>
                                    </p:set>
                                    <p:animEffect filter="fade" transition="in">
                                      <p:cBhvr>
                                        <p:cTn dur="500"/>
                                        <p:tgtEl>
                                          <p:spTgt spid="6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681" name="Shape 681"/>
        <p:cNvGrpSpPr/>
        <p:nvPr/>
      </p:nvGrpSpPr>
      <p:grpSpPr>
        <a:xfrm>
          <a:off x="0" y="0"/>
          <a:ext cx="0" cy="0"/>
          <a:chOff x="0" y="0"/>
          <a:chExt cx="0" cy="0"/>
        </a:xfrm>
      </p:grpSpPr>
    </p:spTree>
  </p:cSld>
  <p:clrMapOvr>
    <a:masterClrMapping/>
  </p:clrMapOvr>
</p:sldLayout>
</file>

<file path=ppt/slideLayouts/slideLayout1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9_Title Slide">
  <p:cSld name="49_Title Slide">
    <p:spTree>
      <p:nvGrpSpPr>
        <p:cNvPr id="682" name="Shape 682"/>
        <p:cNvGrpSpPr/>
        <p:nvPr/>
      </p:nvGrpSpPr>
      <p:grpSpPr>
        <a:xfrm>
          <a:off x="0" y="0"/>
          <a:ext cx="0" cy="0"/>
          <a:chOff x="0" y="0"/>
          <a:chExt cx="0" cy="0"/>
        </a:xfrm>
      </p:grpSpPr>
      <p:sp>
        <p:nvSpPr>
          <p:cNvPr id="683" name="Google Shape;683;p137"/>
          <p:cNvSpPr/>
          <p:nvPr/>
        </p:nvSpPr>
        <p:spPr>
          <a:xfrm>
            <a:off x="0" y="0"/>
            <a:ext cx="7729536" cy="5143500"/>
          </a:xfrm>
          <a:custGeom>
            <a:rect b="b" l="l" r="r" t="t"/>
            <a:pathLst>
              <a:path extrusionOk="0" h="6858000" w="10306048">
                <a:moveTo>
                  <a:pt x="0" y="0"/>
                </a:moveTo>
                <a:lnTo>
                  <a:pt x="10306048" y="0"/>
                </a:lnTo>
                <a:lnTo>
                  <a:pt x="3448049" y="6858000"/>
                </a:lnTo>
                <a:lnTo>
                  <a:pt x="0" y="6858000"/>
                </a:lnTo>
                <a:close/>
              </a:path>
            </a:pathLst>
          </a:custGeom>
          <a:gradFill>
            <a:gsLst>
              <a:gs pos="0">
                <a:schemeClr val="accent1"/>
              </a:gs>
              <a:gs pos="10000">
                <a:schemeClr val="accent1"/>
              </a:gs>
              <a:gs pos="100000">
                <a:schemeClr val="accent4"/>
              </a:gs>
            </a:gsLst>
            <a:lin ang="189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684" name="Google Shape;684;p137"/>
          <p:cNvSpPr/>
          <p:nvPr/>
        </p:nvSpPr>
        <p:spPr>
          <a:xfrm rot="5400000">
            <a:off x="0" y="0"/>
            <a:ext cx="2810656" cy="2810656"/>
          </a:xfrm>
          <a:prstGeom prst="rtTriangle">
            <a:avLst/>
          </a:prstGeom>
          <a:gradFill>
            <a:gsLst>
              <a:gs pos="0">
                <a:srgbClr val="5F4B7E">
                  <a:alpha val="16862"/>
                </a:srgbClr>
              </a:gs>
              <a:gs pos="94000">
                <a:srgbClr val="DD1673">
                  <a:alpha val="8627"/>
                </a:srgbClr>
              </a:gs>
              <a:gs pos="100000">
                <a:srgbClr val="DD1673">
                  <a:alpha val="8627"/>
                </a:srgbClr>
              </a:gs>
            </a:gsLst>
            <a:lin ang="135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685" name="Google Shape;685;p137"/>
          <p:cNvSpPr/>
          <p:nvPr/>
        </p:nvSpPr>
        <p:spPr>
          <a:xfrm>
            <a:off x="618344" y="0"/>
            <a:ext cx="6723088" cy="5143500"/>
          </a:xfrm>
          <a:prstGeom prst="parallelogram">
            <a:avLst>
              <a:gd fmla="val 100599" name="adj"/>
            </a:avLst>
          </a:prstGeom>
          <a:gradFill>
            <a:gsLst>
              <a:gs pos="0">
                <a:srgbClr val="930F4D">
                  <a:alpha val="15686"/>
                </a:srgbClr>
              </a:gs>
              <a:gs pos="94000">
                <a:srgbClr val="E5E0EC">
                  <a:alpha val="3921"/>
                </a:srgbClr>
              </a:gs>
              <a:gs pos="100000">
                <a:srgbClr val="E5E0EC">
                  <a:alpha val="3921"/>
                </a:srgbClr>
              </a:gs>
            </a:gsLst>
            <a:lin ang="162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686" name="Google Shape;686;p137"/>
          <p:cNvGrpSpPr/>
          <p:nvPr/>
        </p:nvGrpSpPr>
        <p:grpSpPr>
          <a:xfrm>
            <a:off x="380265" y="277280"/>
            <a:ext cx="654057" cy="263482"/>
            <a:chOff x="2437417" y="1269591"/>
            <a:chExt cx="4084621" cy="1645458"/>
          </a:xfrm>
        </p:grpSpPr>
        <p:sp>
          <p:nvSpPr>
            <p:cNvPr id="687" name="Google Shape;687;p137"/>
            <p:cNvSpPr/>
            <p:nvPr/>
          </p:nvSpPr>
          <p:spPr>
            <a:xfrm>
              <a:off x="2437417" y="1269591"/>
              <a:ext cx="4047942" cy="1645458"/>
            </a:xfrm>
            <a:custGeom>
              <a:rect b="b" l="l" r="r" t="t"/>
              <a:pathLst>
                <a:path extrusionOk="0" h="1645458" w="4047942">
                  <a:moveTo>
                    <a:pt x="274248" y="0"/>
                  </a:moveTo>
                  <a:lnTo>
                    <a:pt x="3773694" y="0"/>
                  </a:lnTo>
                  <a:cubicBezTo>
                    <a:pt x="3925157" y="0"/>
                    <a:pt x="4047942" y="122785"/>
                    <a:pt x="4047942" y="274248"/>
                  </a:cubicBezTo>
                  <a:lnTo>
                    <a:pt x="4047942" y="642573"/>
                  </a:lnTo>
                  <a:lnTo>
                    <a:pt x="4013899" y="632005"/>
                  </a:lnTo>
                  <a:cubicBezTo>
                    <a:pt x="4001226" y="629412"/>
                    <a:pt x="3988104" y="628050"/>
                    <a:pt x="3974664" y="628050"/>
                  </a:cubicBezTo>
                  <a:cubicBezTo>
                    <a:pt x="3961224" y="628050"/>
                    <a:pt x="3948103" y="629412"/>
                    <a:pt x="3935429" y="632005"/>
                  </a:cubicBezTo>
                  <a:lnTo>
                    <a:pt x="3904390" y="641640"/>
                  </a:lnTo>
                  <a:lnTo>
                    <a:pt x="3904390" y="295678"/>
                  </a:lnTo>
                  <a:cubicBezTo>
                    <a:pt x="3904390" y="208003"/>
                    <a:pt x="3833316" y="136929"/>
                    <a:pt x="3745641" y="136929"/>
                  </a:cubicBezTo>
                  <a:lnTo>
                    <a:pt x="302300" y="136929"/>
                  </a:lnTo>
                  <a:cubicBezTo>
                    <a:pt x="214625" y="136929"/>
                    <a:pt x="143551" y="208003"/>
                    <a:pt x="143551" y="295678"/>
                  </a:cubicBezTo>
                  <a:lnTo>
                    <a:pt x="143551" y="1349780"/>
                  </a:lnTo>
                  <a:cubicBezTo>
                    <a:pt x="143551" y="1437455"/>
                    <a:pt x="214625" y="1508529"/>
                    <a:pt x="302300" y="1508529"/>
                  </a:cubicBezTo>
                  <a:lnTo>
                    <a:pt x="3745641" y="1508529"/>
                  </a:lnTo>
                  <a:cubicBezTo>
                    <a:pt x="3833316" y="1508529"/>
                    <a:pt x="3904390" y="1437455"/>
                    <a:pt x="3904390" y="1349780"/>
                  </a:cubicBezTo>
                  <a:lnTo>
                    <a:pt x="3904390" y="1003820"/>
                  </a:lnTo>
                  <a:lnTo>
                    <a:pt x="3935429" y="1013455"/>
                  </a:lnTo>
                  <a:cubicBezTo>
                    <a:pt x="3948103" y="1016048"/>
                    <a:pt x="3961224" y="1017410"/>
                    <a:pt x="3974664" y="1017410"/>
                  </a:cubicBezTo>
                  <a:cubicBezTo>
                    <a:pt x="3988104" y="1017410"/>
                    <a:pt x="4001226" y="1016048"/>
                    <a:pt x="4013899" y="1013455"/>
                  </a:cubicBezTo>
                  <a:lnTo>
                    <a:pt x="4047942" y="1002887"/>
                  </a:lnTo>
                  <a:lnTo>
                    <a:pt x="4047942" y="1371210"/>
                  </a:lnTo>
                  <a:cubicBezTo>
                    <a:pt x="4047942" y="1522673"/>
                    <a:pt x="3925157" y="1645458"/>
                    <a:pt x="3773694" y="1645458"/>
                  </a:cubicBezTo>
                  <a:lnTo>
                    <a:pt x="274248" y="1645458"/>
                  </a:lnTo>
                  <a:cubicBezTo>
                    <a:pt x="122785" y="1645458"/>
                    <a:pt x="0" y="1522673"/>
                    <a:pt x="0" y="1371210"/>
                  </a:cubicBezTo>
                  <a:lnTo>
                    <a:pt x="0" y="274248"/>
                  </a:lnTo>
                  <a:cubicBezTo>
                    <a:pt x="0" y="122785"/>
                    <a:pt x="122785" y="0"/>
                    <a:pt x="274248"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688" name="Google Shape;688;p137"/>
            <p:cNvSpPr/>
            <p:nvPr/>
          </p:nvSpPr>
          <p:spPr>
            <a:xfrm>
              <a:off x="2879176" y="1577127"/>
              <a:ext cx="3164424" cy="1030386"/>
            </a:xfrm>
            <a:custGeom>
              <a:rect b="b" l="l" r="r" t="t"/>
              <a:pathLst>
                <a:path extrusionOk="0" h="1030386" w="3164424">
                  <a:moveTo>
                    <a:pt x="3073718" y="635965"/>
                  </a:moveTo>
                  <a:cubicBezTo>
                    <a:pt x="3098857" y="635965"/>
                    <a:pt x="3120260" y="644459"/>
                    <a:pt x="3137926" y="661445"/>
                  </a:cubicBezTo>
                  <a:cubicBezTo>
                    <a:pt x="3155591" y="678431"/>
                    <a:pt x="3164424" y="699494"/>
                    <a:pt x="3164424" y="724634"/>
                  </a:cubicBezTo>
                  <a:cubicBezTo>
                    <a:pt x="3164424" y="749094"/>
                    <a:pt x="3155761" y="769987"/>
                    <a:pt x="3138435" y="787313"/>
                  </a:cubicBezTo>
                  <a:cubicBezTo>
                    <a:pt x="3121109" y="804639"/>
                    <a:pt x="3100216" y="813302"/>
                    <a:pt x="3075756" y="813302"/>
                  </a:cubicBezTo>
                  <a:cubicBezTo>
                    <a:pt x="3051296" y="813302"/>
                    <a:pt x="3030233" y="804809"/>
                    <a:pt x="3012567" y="787823"/>
                  </a:cubicBezTo>
                  <a:cubicBezTo>
                    <a:pt x="2994901" y="770836"/>
                    <a:pt x="2986069" y="750113"/>
                    <a:pt x="2986069" y="725653"/>
                  </a:cubicBezTo>
                  <a:cubicBezTo>
                    <a:pt x="2986069" y="701193"/>
                    <a:pt x="2994561" y="680130"/>
                    <a:pt x="3011548" y="662464"/>
                  </a:cubicBezTo>
                  <a:cubicBezTo>
                    <a:pt x="3028534" y="644798"/>
                    <a:pt x="3049258" y="635965"/>
                    <a:pt x="3073718" y="635965"/>
                  </a:cubicBezTo>
                  <a:close/>
                  <a:moveTo>
                    <a:pt x="769106" y="380153"/>
                  </a:moveTo>
                  <a:cubicBezTo>
                    <a:pt x="749402" y="380153"/>
                    <a:pt x="732415" y="384059"/>
                    <a:pt x="718147" y="391873"/>
                  </a:cubicBezTo>
                  <a:cubicBezTo>
                    <a:pt x="703879" y="399687"/>
                    <a:pt x="692158" y="409879"/>
                    <a:pt x="682985" y="422448"/>
                  </a:cubicBezTo>
                  <a:cubicBezTo>
                    <a:pt x="673813" y="435018"/>
                    <a:pt x="666849" y="449626"/>
                    <a:pt x="662092" y="466273"/>
                  </a:cubicBezTo>
                  <a:cubicBezTo>
                    <a:pt x="657336" y="482919"/>
                    <a:pt x="654958" y="499736"/>
                    <a:pt x="654958" y="516722"/>
                  </a:cubicBezTo>
                  <a:cubicBezTo>
                    <a:pt x="654958" y="535067"/>
                    <a:pt x="656827" y="553242"/>
                    <a:pt x="660564" y="571248"/>
                  </a:cubicBezTo>
                  <a:cubicBezTo>
                    <a:pt x="664300" y="589253"/>
                    <a:pt x="670416" y="605390"/>
                    <a:pt x="678909" y="619659"/>
                  </a:cubicBezTo>
                  <a:cubicBezTo>
                    <a:pt x="687402" y="633927"/>
                    <a:pt x="698783" y="645648"/>
                    <a:pt x="713051" y="654820"/>
                  </a:cubicBezTo>
                  <a:cubicBezTo>
                    <a:pt x="727320" y="663993"/>
                    <a:pt x="745325" y="668579"/>
                    <a:pt x="767067" y="668579"/>
                  </a:cubicBezTo>
                  <a:cubicBezTo>
                    <a:pt x="786092" y="668579"/>
                    <a:pt x="802908" y="664333"/>
                    <a:pt x="817517" y="655839"/>
                  </a:cubicBezTo>
                  <a:cubicBezTo>
                    <a:pt x="832125" y="647346"/>
                    <a:pt x="844185" y="636305"/>
                    <a:pt x="853697" y="622716"/>
                  </a:cubicBezTo>
                  <a:cubicBezTo>
                    <a:pt x="863210" y="609127"/>
                    <a:pt x="870344" y="593840"/>
                    <a:pt x="875100" y="576853"/>
                  </a:cubicBezTo>
                  <a:cubicBezTo>
                    <a:pt x="879856" y="559867"/>
                    <a:pt x="882234" y="542881"/>
                    <a:pt x="882234" y="525895"/>
                  </a:cubicBezTo>
                  <a:cubicBezTo>
                    <a:pt x="882234" y="508908"/>
                    <a:pt x="880026" y="491582"/>
                    <a:pt x="875609" y="473917"/>
                  </a:cubicBezTo>
                  <a:cubicBezTo>
                    <a:pt x="871193" y="456251"/>
                    <a:pt x="864399" y="440624"/>
                    <a:pt x="855226" y="427035"/>
                  </a:cubicBezTo>
                  <a:cubicBezTo>
                    <a:pt x="846053" y="413446"/>
                    <a:pt x="834333" y="402235"/>
                    <a:pt x="820064" y="393402"/>
                  </a:cubicBezTo>
                  <a:cubicBezTo>
                    <a:pt x="805796" y="384569"/>
                    <a:pt x="788810" y="380153"/>
                    <a:pt x="769106" y="380153"/>
                  </a:cubicBezTo>
                  <a:close/>
                  <a:moveTo>
                    <a:pt x="1609344" y="377095"/>
                  </a:moveTo>
                  <a:cubicBezTo>
                    <a:pt x="1588961" y="377095"/>
                    <a:pt x="1571465" y="381511"/>
                    <a:pt x="1556857" y="390344"/>
                  </a:cubicBezTo>
                  <a:cubicBezTo>
                    <a:pt x="1542248" y="399177"/>
                    <a:pt x="1530188" y="410728"/>
                    <a:pt x="1520676" y="424996"/>
                  </a:cubicBezTo>
                  <a:cubicBezTo>
                    <a:pt x="1511164" y="439265"/>
                    <a:pt x="1504199" y="455232"/>
                    <a:pt x="1499783" y="472898"/>
                  </a:cubicBezTo>
                  <a:cubicBezTo>
                    <a:pt x="1495366" y="490563"/>
                    <a:pt x="1493158" y="507889"/>
                    <a:pt x="1493158" y="524875"/>
                  </a:cubicBezTo>
                  <a:cubicBezTo>
                    <a:pt x="1493158" y="542541"/>
                    <a:pt x="1495366" y="560207"/>
                    <a:pt x="1499783" y="577873"/>
                  </a:cubicBezTo>
                  <a:cubicBezTo>
                    <a:pt x="1504199" y="595538"/>
                    <a:pt x="1510994" y="611505"/>
                    <a:pt x="1520166" y="625774"/>
                  </a:cubicBezTo>
                  <a:cubicBezTo>
                    <a:pt x="1529339" y="640042"/>
                    <a:pt x="1541059" y="651593"/>
                    <a:pt x="1555328" y="660426"/>
                  </a:cubicBezTo>
                  <a:cubicBezTo>
                    <a:pt x="1569596" y="669259"/>
                    <a:pt x="1586922" y="673675"/>
                    <a:pt x="1607306" y="673675"/>
                  </a:cubicBezTo>
                  <a:cubicBezTo>
                    <a:pt x="1628369" y="673675"/>
                    <a:pt x="1646204" y="669089"/>
                    <a:pt x="1660812" y="659916"/>
                  </a:cubicBezTo>
                  <a:cubicBezTo>
                    <a:pt x="1675421" y="650744"/>
                    <a:pt x="1687311" y="638853"/>
                    <a:pt x="1696483" y="624245"/>
                  </a:cubicBezTo>
                  <a:cubicBezTo>
                    <a:pt x="1705656" y="609637"/>
                    <a:pt x="1712111" y="593330"/>
                    <a:pt x="1715848" y="575325"/>
                  </a:cubicBezTo>
                  <a:cubicBezTo>
                    <a:pt x="1719585" y="557319"/>
                    <a:pt x="1721453" y="539144"/>
                    <a:pt x="1721453" y="520799"/>
                  </a:cubicBezTo>
                  <a:cubicBezTo>
                    <a:pt x="1721453" y="503133"/>
                    <a:pt x="1719415" y="485807"/>
                    <a:pt x="1715338" y="468821"/>
                  </a:cubicBezTo>
                  <a:cubicBezTo>
                    <a:pt x="1711261" y="451835"/>
                    <a:pt x="1704807" y="436547"/>
                    <a:pt x="1695974" y="422958"/>
                  </a:cubicBezTo>
                  <a:cubicBezTo>
                    <a:pt x="1687141" y="409369"/>
                    <a:pt x="1675590" y="398328"/>
                    <a:pt x="1661322" y="389835"/>
                  </a:cubicBezTo>
                  <a:cubicBezTo>
                    <a:pt x="1647053" y="381342"/>
                    <a:pt x="1629728" y="377095"/>
                    <a:pt x="1609344" y="377095"/>
                  </a:cubicBezTo>
                  <a:close/>
                  <a:moveTo>
                    <a:pt x="1800439" y="249826"/>
                  </a:moveTo>
                  <a:cubicBezTo>
                    <a:pt x="1806215" y="249741"/>
                    <a:pt x="1811820" y="250038"/>
                    <a:pt x="1817256" y="250717"/>
                  </a:cubicBezTo>
                  <a:cubicBezTo>
                    <a:pt x="1835601" y="252076"/>
                    <a:pt x="1849360" y="259210"/>
                    <a:pt x="1858532" y="272120"/>
                  </a:cubicBezTo>
                  <a:cubicBezTo>
                    <a:pt x="1867705" y="285030"/>
                    <a:pt x="1872291" y="300317"/>
                    <a:pt x="1872291" y="317983"/>
                  </a:cubicBezTo>
                  <a:lnTo>
                    <a:pt x="1872291" y="799034"/>
                  </a:lnTo>
                  <a:lnTo>
                    <a:pt x="1730626" y="799034"/>
                  </a:lnTo>
                  <a:cubicBezTo>
                    <a:pt x="1730626" y="794957"/>
                    <a:pt x="1730456" y="789181"/>
                    <a:pt x="1730116" y="781708"/>
                  </a:cubicBezTo>
                  <a:cubicBezTo>
                    <a:pt x="1729776" y="774234"/>
                    <a:pt x="1729607" y="766760"/>
                    <a:pt x="1729607" y="759286"/>
                  </a:cubicBezTo>
                  <a:cubicBezTo>
                    <a:pt x="1729607" y="751812"/>
                    <a:pt x="1729776" y="745187"/>
                    <a:pt x="1730116" y="739412"/>
                  </a:cubicBezTo>
                  <a:cubicBezTo>
                    <a:pt x="1730456" y="733636"/>
                    <a:pt x="1730626" y="730749"/>
                    <a:pt x="1730626" y="730749"/>
                  </a:cubicBezTo>
                  <a:cubicBezTo>
                    <a:pt x="1714998" y="756568"/>
                    <a:pt x="1694955" y="775592"/>
                    <a:pt x="1670495" y="787823"/>
                  </a:cubicBezTo>
                  <a:cubicBezTo>
                    <a:pt x="1646034" y="800053"/>
                    <a:pt x="1619196" y="806168"/>
                    <a:pt x="1589980" y="806168"/>
                  </a:cubicBezTo>
                  <a:cubicBezTo>
                    <a:pt x="1551251" y="806168"/>
                    <a:pt x="1516090" y="798524"/>
                    <a:pt x="1484495" y="783236"/>
                  </a:cubicBezTo>
                  <a:cubicBezTo>
                    <a:pt x="1452901" y="767949"/>
                    <a:pt x="1426062" y="747395"/>
                    <a:pt x="1403980" y="721576"/>
                  </a:cubicBezTo>
                  <a:cubicBezTo>
                    <a:pt x="1381898" y="695757"/>
                    <a:pt x="1364912" y="666031"/>
                    <a:pt x="1353022" y="632398"/>
                  </a:cubicBezTo>
                  <a:cubicBezTo>
                    <a:pt x="1341131" y="598766"/>
                    <a:pt x="1335186" y="563264"/>
                    <a:pt x="1335186" y="525895"/>
                  </a:cubicBezTo>
                  <a:cubicBezTo>
                    <a:pt x="1335186" y="497358"/>
                    <a:pt x="1339093" y="469161"/>
                    <a:pt x="1346907" y="441303"/>
                  </a:cubicBezTo>
                  <a:cubicBezTo>
                    <a:pt x="1354720" y="413446"/>
                    <a:pt x="1365931" y="388136"/>
                    <a:pt x="1380539" y="365375"/>
                  </a:cubicBezTo>
                  <a:cubicBezTo>
                    <a:pt x="1395147" y="342613"/>
                    <a:pt x="1412983" y="322909"/>
                    <a:pt x="1434046" y="306262"/>
                  </a:cubicBezTo>
                  <a:cubicBezTo>
                    <a:pt x="1455109" y="289616"/>
                    <a:pt x="1479229" y="277556"/>
                    <a:pt x="1506407" y="270082"/>
                  </a:cubicBezTo>
                  <a:cubicBezTo>
                    <a:pt x="1530868" y="263967"/>
                    <a:pt x="1555498" y="262438"/>
                    <a:pt x="1580298" y="265495"/>
                  </a:cubicBezTo>
                  <a:cubicBezTo>
                    <a:pt x="1605097" y="268553"/>
                    <a:pt x="1627180" y="273139"/>
                    <a:pt x="1646544" y="279254"/>
                  </a:cubicBezTo>
                  <a:cubicBezTo>
                    <a:pt x="1665908" y="285369"/>
                    <a:pt x="1681705" y="291654"/>
                    <a:pt x="1693936" y="298109"/>
                  </a:cubicBezTo>
                  <a:cubicBezTo>
                    <a:pt x="1706166" y="304564"/>
                    <a:pt x="1712281" y="307791"/>
                    <a:pt x="1712281" y="307791"/>
                  </a:cubicBezTo>
                  <a:cubicBezTo>
                    <a:pt x="1712281" y="307791"/>
                    <a:pt x="1714149" y="303035"/>
                    <a:pt x="1717886" y="293523"/>
                  </a:cubicBezTo>
                  <a:cubicBezTo>
                    <a:pt x="1721623" y="284010"/>
                    <a:pt x="1730286" y="275178"/>
                    <a:pt x="1743875" y="267024"/>
                  </a:cubicBezTo>
                  <a:cubicBezTo>
                    <a:pt x="1757464" y="258191"/>
                    <a:pt x="1770374" y="252926"/>
                    <a:pt x="1782604" y="251227"/>
                  </a:cubicBezTo>
                  <a:cubicBezTo>
                    <a:pt x="1788719" y="250378"/>
                    <a:pt x="1794664" y="249911"/>
                    <a:pt x="1800439" y="249826"/>
                  </a:cubicBezTo>
                  <a:close/>
                  <a:moveTo>
                    <a:pt x="579539" y="241545"/>
                  </a:moveTo>
                  <a:cubicBezTo>
                    <a:pt x="601961" y="241545"/>
                    <a:pt x="617758" y="249358"/>
                    <a:pt x="626931" y="264986"/>
                  </a:cubicBezTo>
                  <a:cubicBezTo>
                    <a:pt x="636103" y="280613"/>
                    <a:pt x="641709" y="297599"/>
                    <a:pt x="643747" y="315945"/>
                  </a:cubicBezTo>
                  <a:cubicBezTo>
                    <a:pt x="661413" y="292164"/>
                    <a:pt x="683155" y="274158"/>
                    <a:pt x="708974" y="261928"/>
                  </a:cubicBezTo>
                  <a:cubicBezTo>
                    <a:pt x="734794" y="249698"/>
                    <a:pt x="762311" y="243583"/>
                    <a:pt x="791528" y="243583"/>
                  </a:cubicBezTo>
                  <a:cubicBezTo>
                    <a:pt x="829577" y="243583"/>
                    <a:pt x="863889" y="251737"/>
                    <a:pt x="894464" y="268043"/>
                  </a:cubicBezTo>
                  <a:cubicBezTo>
                    <a:pt x="925039" y="284350"/>
                    <a:pt x="951028" y="305923"/>
                    <a:pt x="972431" y="332761"/>
                  </a:cubicBezTo>
                  <a:cubicBezTo>
                    <a:pt x="993834" y="359599"/>
                    <a:pt x="1010310" y="390005"/>
                    <a:pt x="1021861" y="423977"/>
                  </a:cubicBezTo>
                  <a:cubicBezTo>
                    <a:pt x="1033412" y="457950"/>
                    <a:pt x="1039187" y="492602"/>
                    <a:pt x="1039187" y="527933"/>
                  </a:cubicBezTo>
                  <a:cubicBezTo>
                    <a:pt x="1039187" y="564623"/>
                    <a:pt x="1033242" y="599785"/>
                    <a:pt x="1021351" y="633418"/>
                  </a:cubicBezTo>
                  <a:cubicBezTo>
                    <a:pt x="1009461" y="667050"/>
                    <a:pt x="992645" y="696776"/>
                    <a:pt x="970902" y="722595"/>
                  </a:cubicBezTo>
                  <a:cubicBezTo>
                    <a:pt x="949160" y="748415"/>
                    <a:pt x="922661" y="769138"/>
                    <a:pt x="891407" y="784765"/>
                  </a:cubicBezTo>
                  <a:cubicBezTo>
                    <a:pt x="860152" y="800392"/>
                    <a:pt x="825160" y="808206"/>
                    <a:pt x="786432" y="808206"/>
                  </a:cubicBezTo>
                  <a:cubicBezTo>
                    <a:pt x="736152" y="808206"/>
                    <a:pt x="693687" y="790880"/>
                    <a:pt x="659035" y="756228"/>
                  </a:cubicBezTo>
                  <a:lnTo>
                    <a:pt x="659035" y="1030386"/>
                  </a:lnTo>
                  <a:lnTo>
                    <a:pt x="503101" y="1030386"/>
                  </a:lnTo>
                  <a:lnTo>
                    <a:pt x="503101" y="322060"/>
                  </a:lnTo>
                  <a:cubicBezTo>
                    <a:pt x="503101" y="298279"/>
                    <a:pt x="509896" y="278915"/>
                    <a:pt x="523485" y="263967"/>
                  </a:cubicBezTo>
                  <a:cubicBezTo>
                    <a:pt x="537074" y="249019"/>
                    <a:pt x="555758" y="241545"/>
                    <a:pt x="579539" y="241545"/>
                  </a:cubicBezTo>
                  <a:close/>
                  <a:moveTo>
                    <a:pt x="2161870" y="240526"/>
                  </a:moveTo>
                  <a:cubicBezTo>
                    <a:pt x="2175459" y="240526"/>
                    <a:pt x="2193465" y="242224"/>
                    <a:pt x="2215886" y="245621"/>
                  </a:cubicBezTo>
                  <a:cubicBezTo>
                    <a:pt x="2238308" y="249019"/>
                    <a:pt x="2260221" y="254454"/>
                    <a:pt x="2281623" y="261928"/>
                  </a:cubicBezTo>
                  <a:cubicBezTo>
                    <a:pt x="2303026" y="269402"/>
                    <a:pt x="2321541" y="279594"/>
                    <a:pt x="2337168" y="292504"/>
                  </a:cubicBezTo>
                  <a:cubicBezTo>
                    <a:pt x="2352795" y="305413"/>
                    <a:pt x="2360609" y="321040"/>
                    <a:pt x="2360609" y="339386"/>
                  </a:cubicBezTo>
                  <a:cubicBezTo>
                    <a:pt x="2360609" y="355692"/>
                    <a:pt x="2354834" y="369451"/>
                    <a:pt x="2343283" y="380662"/>
                  </a:cubicBezTo>
                  <a:cubicBezTo>
                    <a:pt x="2331733" y="391873"/>
                    <a:pt x="2318144" y="397479"/>
                    <a:pt x="2302516" y="397479"/>
                  </a:cubicBezTo>
                  <a:cubicBezTo>
                    <a:pt x="2292325" y="397479"/>
                    <a:pt x="2281793" y="395440"/>
                    <a:pt x="2270922" y="391364"/>
                  </a:cubicBezTo>
                  <a:cubicBezTo>
                    <a:pt x="2260051" y="387287"/>
                    <a:pt x="2248500" y="382701"/>
                    <a:pt x="2236270" y="377605"/>
                  </a:cubicBezTo>
                  <a:cubicBezTo>
                    <a:pt x="2224040" y="372509"/>
                    <a:pt x="2211130" y="367922"/>
                    <a:pt x="2197541" y="363846"/>
                  </a:cubicBezTo>
                  <a:cubicBezTo>
                    <a:pt x="2183952" y="359769"/>
                    <a:pt x="2169684" y="357731"/>
                    <a:pt x="2154736" y="357731"/>
                  </a:cubicBezTo>
                  <a:cubicBezTo>
                    <a:pt x="2147941" y="357731"/>
                    <a:pt x="2140977" y="358580"/>
                    <a:pt x="2133843" y="360279"/>
                  </a:cubicBezTo>
                  <a:cubicBezTo>
                    <a:pt x="2126709" y="361977"/>
                    <a:pt x="2120424" y="364865"/>
                    <a:pt x="2114988" y="368942"/>
                  </a:cubicBezTo>
                  <a:cubicBezTo>
                    <a:pt x="2109553" y="372339"/>
                    <a:pt x="2105136" y="376755"/>
                    <a:pt x="2101739" y="382191"/>
                  </a:cubicBezTo>
                  <a:cubicBezTo>
                    <a:pt x="2098342" y="387627"/>
                    <a:pt x="2096643" y="394081"/>
                    <a:pt x="2096643" y="401555"/>
                  </a:cubicBezTo>
                  <a:cubicBezTo>
                    <a:pt x="2096643" y="412426"/>
                    <a:pt x="2103438" y="421599"/>
                    <a:pt x="2117026" y="429073"/>
                  </a:cubicBezTo>
                  <a:cubicBezTo>
                    <a:pt x="2130615" y="436547"/>
                    <a:pt x="2147772" y="444021"/>
                    <a:pt x="2168495" y="451495"/>
                  </a:cubicBezTo>
                  <a:cubicBezTo>
                    <a:pt x="2189218" y="458969"/>
                    <a:pt x="2211640" y="467292"/>
                    <a:pt x="2235760" y="476465"/>
                  </a:cubicBezTo>
                  <a:cubicBezTo>
                    <a:pt x="2259881" y="485637"/>
                    <a:pt x="2282303" y="497018"/>
                    <a:pt x="2303026" y="510607"/>
                  </a:cubicBezTo>
                  <a:cubicBezTo>
                    <a:pt x="2323749" y="524196"/>
                    <a:pt x="2340905" y="541012"/>
                    <a:pt x="2354494" y="561056"/>
                  </a:cubicBezTo>
                  <a:cubicBezTo>
                    <a:pt x="2368083" y="581100"/>
                    <a:pt x="2374878" y="605730"/>
                    <a:pt x="2374878" y="634946"/>
                  </a:cubicBezTo>
                  <a:cubicBezTo>
                    <a:pt x="2374878" y="664163"/>
                    <a:pt x="2368083" y="689472"/>
                    <a:pt x="2354494" y="710875"/>
                  </a:cubicBezTo>
                  <a:cubicBezTo>
                    <a:pt x="2340905" y="732278"/>
                    <a:pt x="2323409" y="750113"/>
                    <a:pt x="2302007" y="764382"/>
                  </a:cubicBezTo>
                  <a:cubicBezTo>
                    <a:pt x="2280604" y="778650"/>
                    <a:pt x="2256653" y="789181"/>
                    <a:pt x="2230155" y="795976"/>
                  </a:cubicBezTo>
                  <a:cubicBezTo>
                    <a:pt x="2203656" y="802770"/>
                    <a:pt x="2177837" y="806168"/>
                    <a:pt x="2152698" y="806168"/>
                  </a:cubicBezTo>
                  <a:cubicBezTo>
                    <a:pt x="2115328" y="806168"/>
                    <a:pt x="2076939" y="799713"/>
                    <a:pt x="2037531" y="786803"/>
                  </a:cubicBezTo>
                  <a:cubicBezTo>
                    <a:pt x="1998123" y="773894"/>
                    <a:pt x="1963471" y="757247"/>
                    <a:pt x="1933575" y="736864"/>
                  </a:cubicBezTo>
                  <a:lnTo>
                    <a:pt x="1979438" y="623735"/>
                  </a:lnTo>
                  <a:cubicBezTo>
                    <a:pt x="1990309" y="629850"/>
                    <a:pt x="2003219" y="636305"/>
                    <a:pt x="2018167" y="643100"/>
                  </a:cubicBezTo>
                  <a:cubicBezTo>
                    <a:pt x="2033114" y="649894"/>
                    <a:pt x="2048232" y="656179"/>
                    <a:pt x="2063520" y="661954"/>
                  </a:cubicBezTo>
                  <a:cubicBezTo>
                    <a:pt x="2078807" y="667730"/>
                    <a:pt x="2094095" y="672486"/>
                    <a:pt x="2109383" y="676223"/>
                  </a:cubicBezTo>
                  <a:cubicBezTo>
                    <a:pt x="2124670" y="679960"/>
                    <a:pt x="2138429" y="681828"/>
                    <a:pt x="2150659" y="681828"/>
                  </a:cubicBezTo>
                  <a:cubicBezTo>
                    <a:pt x="2158133" y="681828"/>
                    <a:pt x="2165947" y="680979"/>
                    <a:pt x="2174100" y="679280"/>
                  </a:cubicBezTo>
                  <a:cubicBezTo>
                    <a:pt x="2182254" y="677582"/>
                    <a:pt x="2189728" y="674694"/>
                    <a:pt x="2196522" y="670617"/>
                  </a:cubicBezTo>
                  <a:cubicBezTo>
                    <a:pt x="2203317" y="666541"/>
                    <a:pt x="2208922" y="661445"/>
                    <a:pt x="2213338" y="655330"/>
                  </a:cubicBezTo>
                  <a:cubicBezTo>
                    <a:pt x="2217755" y="649215"/>
                    <a:pt x="2219963" y="641741"/>
                    <a:pt x="2219963" y="632908"/>
                  </a:cubicBezTo>
                  <a:cubicBezTo>
                    <a:pt x="2219963" y="619319"/>
                    <a:pt x="2213169" y="608278"/>
                    <a:pt x="2199580" y="599785"/>
                  </a:cubicBezTo>
                  <a:cubicBezTo>
                    <a:pt x="2185991" y="591292"/>
                    <a:pt x="2169004" y="583478"/>
                    <a:pt x="2148621" y="576344"/>
                  </a:cubicBezTo>
                  <a:cubicBezTo>
                    <a:pt x="2128237" y="569210"/>
                    <a:pt x="2106155" y="561736"/>
                    <a:pt x="2082375" y="553922"/>
                  </a:cubicBezTo>
                  <a:cubicBezTo>
                    <a:pt x="2058594" y="546108"/>
                    <a:pt x="2036512" y="535916"/>
                    <a:pt x="2016128" y="523347"/>
                  </a:cubicBezTo>
                  <a:cubicBezTo>
                    <a:pt x="1995745" y="510777"/>
                    <a:pt x="1978758" y="495150"/>
                    <a:pt x="1965170" y="476465"/>
                  </a:cubicBezTo>
                  <a:cubicBezTo>
                    <a:pt x="1951580" y="457780"/>
                    <a:pt x="1944786" y="434169"/>
                    <a:pt x="1944786" y="405632"/>
                  </a:cubicBezTo>
                  <a:cubicBezTo>
                    <a:pt x="1944786" y="377775"/>
                    <a:pt x="1951580" y="353484"/>
                    <a:pt x="1965170" y="332761"/>
                  </a:cubicBezTo>
                  <a:cubicBezTo>
                    <a:pt x="1978758" y="312038"/>
                    <a:pt x="1996084" y="294882"/>
                    <a:pt x="2017147" y="281293"/>
                  </a:cubicBezTo>
                  <a:cubicBezTo>
                    <a:pt x="2038210" y="267704"/>
                    <a:pt x="2061481" y="257512"/>
                    <a:pt x="2086961" y="250717"/>
                  </a:cubicBezTo>
                  <a:cubicBezTo>
                    <a:pt x="2112440" y="243923"/>
                    <a:pt x="2137410" y="240526"/>
                    <a:pt x="2161870" y="240526"/>
                  </a:cubicBezTo>
                  <a:close/>
                  <a:moveTo>
                    <a:pt x="228295" y="240526"/>
                  </a:moveTo>
                  <a:cubicBezTo>
                    <a:pt x="241884" y="240526"/>
                    <a:pt x="259890" y="242224"/>
                    <a:pt x="282312" y="245621"/>
                  </a:cubicBezTo>
                  <a:cubicBezTo>
                    <a:pt x="304733" y="249019"/>
                    <a:pt x="326646" y="254454"/>
                    <a:pt x="348048" y="261928"/>
                  </a:cubicBezTo>
                  <a:cubicBezTo>
                    <a:pt x="369451" y="269402"/>
                    <a:pt x="387966" y="279594"/>
                    <a:pt x="403593" y="292504"/>
                  </a:cubicBezTo>
                  <a:cubicBezTo>
                    <a:pt x="419221" y="305413"/>
                    <a:pt x="427034" y="321040"/>
                    <a:pt x="427034" y="339386"/>
                  </a:cubicBezTo>
                  <a:cubicBezTo>
                    <a:pt x="427034" y="355692"/>
                    <a:pt x="421259" y="369451"/>
                    <a:pt x="409708" y="380662"/>
                  </a:cubicBezTo>
                  <a:cubicBezTo>
                    <a:pt x="398158" y="391873"/>
                    <a:pt x="384569" y="397479"/>
                    <a:pt x="368941" y="397479"/>
                  </a:cubicBezTo>
                  <a:cubicBezTo>
                    <a:pt x="358750" y="397479"/>
                    <a:pt x="348218" y="395440"/>
                    <a:pt x="337347" y="391364"/>
                  </a:cubicBezTo>
                  <a:cubicBezTo>
                    <a:pt x="326476" y="387287"/>
                    <a:pt x="314925" y="382701"/>
                    <a:pt x="302695" y="377605"/>
                  </a:cubicBezTo>
                  <a:cubicBezTo>
                    <a:pt x="290465" y="372509"/>
                    <a:pt x="277555" y="367922"/>
                    <a:pt x="263966" y="363846"/>
                  </a:cubicBezTo>
                  <a:cubicBezTo>
                    <a:pt x="250377" y="359769"/>
                    <a:pt x="236109" y="357731"/>
                    <a:pt x="221161" y="357731"/>
                  </a:cubicBezTo>
                  <a:cubicBezTo>
                    <a:pt x="214367" y="357731"/>
                    <a:pt x="207402" y="358580"/>
                    <a:pt x="200268" y="360279"/>
                  </a:cubicBezTo>
                  <a:cubicBezTo>
                    <a:pt x="193134" y="361977"/>
                    <a:pt x="186849" y="364865"/>
                    <a:pt x="181413" y="368942"/>
                  </a:cubicBezTo>
                  <a:cubicBezTo>
                    <a:pt x="175978" y="372339"/>
                    <a:pt x="171561" y="376755"/>
                    <a:pt x="168164" y="382191"/>
                  </a:cubicBezTo>
                  <a:cubicBezTo>
                    <a:pt x="164767" y="387627"/>
                    <a:pt x="163068" y="394081"/>
                    <a:pt x="163068" y="401555"/>
                  </a:cubicBezTo>
                  <a:cubicBezTo>
                    <a:pt x="163068" y="412426"/>
                    <a:pt x="169863" y="421599"/>
                    <a:pt x="183452" y="429073"/>
                  </a:cubicBezTo>
                  <a:cubicBezTo>
                    <a:pt x="197041" y="436547"/>
                    <a:pt x="214197" y="444021"/>
                    <a:pt x="234920" y="451495"/>
                  </a:cubicBezTo>
                  <a:cubicBezTo>
                    <a:pt x="255643" y="458969"/>
                    <a:pt x="278065" y="467292"/>
                    <a:pt x="302185" y="476465"/>
                  </a:cubicBezTo>
                  <a:cubicBezTo>
                    <a:pt x="326306" y="485637"/>
                    <a:pt x="348728" y="497018"/>
                    <a:pt x="369451" y="510607"/>
                  </a:cubicBezTo>
                  <a:cubicBezTo>
                    <a:pt x="390174" y="524196"/>
                    <a:pt x="407330" y="541012"/>
                    <a:pt x="420919" y="561056"/>
                  </a:cubicBezTo>
                  <a:cubicBezTo>
                    <a:pt x="434508" y="581100"/>
                    <a:pt x="441303" y="605730"/>
                    <a:pt x="441303" y="634946"/>
                  </a:cubicBezTo>
                  <a:cubicBezTo>
                    <a:pt x="441303" y="664163"/>
                    <a:pt x="434508" y="689472"/>
                    <a:pt x="420919" y="710875"/>
                  </a:cubicBezTo>
                  <a:cubicBezTo>
                    <a:pt x="407330" y="732278"/>
                    <a:pt x="389835" y="750113"/>
                    <a:pt x="368432" y="764382"/>
                  </a:cubicBezTo>
                  <a:cubicBezTo>
                    <a:pt x="347029" y="778650"/>
                    <a:pt x="323079" y="789181"/>
                    <a:pt x="296580" y="795976"/>
                  </a:cubicBezTo>
                  <a:cubicBezTo>
                    <a:pt x="270081" y="802770"/>
                    <a:pt x="244262" y="806168"/>
                    <a:pt x="219123" y="806168"/>
                  </a:cubicBezTo>
                  <a:cubicBezTo>
                    <a:pt x="181753" y="806168"/>
                    <a:pt x="143364" y="799713"/>
                    <a:pt x="103956" y="786803"/>
                  </a:cubicBezTo>
                  <a:cubicBezTo>
                    <a:pt x="64548" y="773894"/>
                    <a:pt x="29896" y="757247"/>
                    <a:pt x="0" y="736864"/>
                  </a:cubicBezTo>
                  <a:lnTo>
                    <a:pt x="45863" y="623735"/>
                  </a:lnTo>
                  <a:cubicBezTo>
                    <a:pt x="56734" y="629850"/>
                    <a:pt x="69644" y="636305"/>
                    <a:pt x="84592" y="643100"/>
                  </a:cubicBezTo>
                  <a:cubicBezTo>
                    <a:pt x="99540" y="649894"/>
                    <a:pt x="114657" y="656179"/>
                    <a:pt x="129945" y="661954"/>
                  </a:cubicBezTo>
                  <a:cubicBezTo>
                    <a:pt x="145233" y="667730"/>
                    <a:pt x="160520" y="672486"/>
                    <a:pt x="175808" y="676223"/>
                  </a:cubicBezTo>
                  <a:cubicBezTo>
                    <a:pt x="191095" y="679960"/>
                    <a:pt x="204854" y="681828"/>
                    <a:pt x="217084" y="681828"/>
                  </a:cubicBezTo>
                  <a:cubicBezTo>
                    <a:pt x="224558" y="681828"/>
                    <a:pt x="232372" y="680979"/>
                    <a:pt x="240525" y="679280"/>
                  </a:cubicBezTo>
                  <a:cubicBezTo>
                    <a:pt x="248679" y="677582"/>
                    <a:pt x="256153" y="674694"/>
                    <a:pt x="262947" y="670617"/>
                  </a:cubicBezTo>
                  <a:cubicBezTo>
                    <a:pt x="269742" y="666541"/>
                    <a:pt x="275347" y="661445"/>
                    <a:pt x="279764" y="655330"/>
                  </a:cubicBezTo>
                  <a:cubicBezTo>
                    <a:pt x="284180" y="649215"/>
                    <a:pt x="286388" y="641741"/>
                    <a:pt x="286388" y="632908"/>
                  </a:cubicBezTo>
                  <a:cubicBezTo>
                    <a:pt x="286388" y="619319"/>
                    <a:pt x="279594" y="608278"/>
                    <a:pt x="266005" y="599785"/>
                  </a:cubicBezTo>
                  <a:cubicBezTo>
                    <a:pt x="252416" y="591292"/>
                    <a:pt x="235430" y="583478"/>
                    <a:pt x="215046" y="576344"/>
                  </a:cubicBezTo>
                  <a:cubicBezTo>
                    <a:pt x="194663" y="569210"/>
                    <a:pt x="172580" y="561736"/>
                    <a:pt x="148800" y="553922"/>
                  </a:cubicBezTo>
                  <a:cubicBezTo>
                    <a:pt x="125019" y="546108"/>
                    <a:pt x="102937" y="535916"/>
                    <a:pt x="82553" y="523347"/>
                  </a:cubicBezTo>
                  <a:cubicBezTo>
                    <a:pt x="62170" y="510777"/>
                    <a:pt x="45184" y="495150"/>
                    <a:pt x="31595" y="476465"/>
                  </a:cubicBezTo>
                  <a:cubicBezTo>
                    <a:pt x="18005" y="457780"/>
                    <a:pt x="11211" y="434169"/>
                    <a:pt x="11211" y="405632"/>
                  </a:cubicBezTo>
                  <a:cubicBezTo>
                    <a:pt x="11211" y="377775"/>
                    <a:pt x="18005" y="353484"/>
                    <a:pt x="31595" y="332761"/>
                  </a:cubicBezTo>
                  <a:cubicBezTo>
                    <a:pt x="45184" y="312038"/>
                    <a:pt x="62509" y="294882"/>
                    <a:pt x="83572" y="281293"/>
                  </a:cubicBezTo>
                  <a:cubicBezTo>
                    <a:pt x="104635" y="267704"/>
                    <a:pt x="127907" y="257512"/>
                    <a:pt x="153386" y="250717"/>
                  </a:cubicBezTo>
                  <a:cubicBezTo>
                    <a:pt x="178865" y="243923"/>
                    <a:pt x="203835" y="240526"/>
                    <a:pt x="228295" y="240526"/>
                  </a:cubicBezTo>
                  <a:close/>
                  <a:moveTo>
                    <a:pt x="2997280" y="66247"/>
                  </a:moveTo>
                  <a:lnTo>
                    <a:pt x="3153213" y="66247"/>
                  </a:lnTo>
                  <a:lnTo>
                    <a:pt x="3153213" y="541182"/>
                  </a:lnTo>
                  <a:cubicBezTo>
                    <a:pt x="3153213" y="548656"/>
                    <a:pt x="3150665" y="555790"/>
                    <a:pt x="3145569" y="562585"/>
                  </a:cubicBezTo>
                  <a:cubicBezTo>
                    <a:pt x="3140473" y="569379"/>
                    <a:pt x="3134019" y="575325"/>
                    <a:pt x="3126205" y="580420"/>
                  </a:cubicBezTo>
                  <a:cubicBezTo>
                    <a:pt x="3118391" y="585516"/>
                    <a:pt x="3109898" y="589593"/>
                    <a:pt x="3100726" y="592651"/>
                  </a:cubicBezTo>
                  <a:cubicBezTo>
                    <a:pt x="3091553" y="595708"/>
                    <a:pt x="3083230" y="597237"/>
                    <a:pt x="3075756" y="597237"/>
                  </a:cubicBezTo>
                  <a:cubicBezTo>
                    <a:pt x="3067603" y="597237"/>
                    <a:pt x="3058939" y="595708"/>
                    <a:pt x="3049767" y="592651"/>
                  </a:cubicBezTo>
                  <a:cubicBezTo>
                    <a:pt x="3040594" y="589593"/>
                    <a:pt x="3032101" y="585516"/>
                    <a:pt x="3024288" y="580420"/>
                  </a:cubicBezTo>
                  <a:cubicBezTo>
                    <a:pt x="3016474" y="575325"/>
                    <a:pt x="3010019" y="569379"/>
                    <a:pt x="3004923" y="562585"/>
                  </a:cubicBezTo>
                  <a:cubicBezTo>
                    <a:pt x="2999827" y="555790"/>
                    <a:pt x="2997280" y="548316"/>
                    <a:pt x="2997280" y="540163"/>
                  </a:cubicBezTo>
                  <a:lnTo>
                    <a:pt x="2997280" y="95803"/>
                  </a:lnTo>
                  <a:close/>
                  <a:moveTo>
                    <a:pt x="2516210" y="1019"/>
                  </a:moveTo>
                  <a:cubicBezTo>
                    <a:pt x="2537952" y="1019"/>
                    <a:pt x="2556297" y="8493"/>
                    <a:pt x="2571245" y="23441"/>
                  </a:cubicBezTo>
                  <a:cubicBezTo>
                    <a:pt x="2586193" y="38389"/>
                    <a:pt x="2593667" y="56734"/>
                    <a:pt x="2593667" y="78477"/>
                  </a:cubicBezTo>
                  <a:lnTo>
                    <a:pt x="2593667" y="294542"/>
                  </a:lnTo>
                  <a:cubicBezTo>
                    <a:pt x="2612692" y="277556"/>
                    <a:pt x="2634774" y="264476"/>
                    <a:pt x="2659913" y="255304"/>
                  </a:cubicBezTo>
                  <a:cubicBezTo>
                    <a:pt x="2685053" y="246131"/>
                    <a:pt x="2710533" y="241545"/>
                    <a:pt x="2736352" y="241545"/>
                  </a:cubicBezTo>
                  <a:cubicBezTo>
                    <a:pt x="2765568" y="241545"/>
                    <a:pt x="2792406" y="246471"/>
                    <a:pt x="2816866" y="256323"/>
                  </a:cubicBezTo>
                  <a:cubicBezTo>
                    <a:pt x="2841327" y="266175"/>
                    <a:pt x="2862390" y="279934"/>
                    <a:pt x="2880055" y="297599"/>
                  </a:cubicBezTo>
                  <a:cubicBezTo>
                    <a:pt x="2897721" y="315265"/>
                    <a:pt x="2911480" y="336328"/>
                    <a:pt x="2921332" y="360788"/>
                  </a:cubicBezTo>
                  <a:cubicBezTo>
                    <a:pt x="2931184" y="385248"/>
                    <a:pt x="2936110" y="412087"/>
                    <a:pt x="2936110" y="441303"/>
                  </a:cubicBezTo>
                  <a:lnTo>
                    <a:pt x="2936110" y="729730"/>
                  </a:lnTo>
                  <a:cubicBezTo>
                    <a:pt x="2936110" y="752151"/>
                    <a:pt x="2928296" y="771006"/>
                    <a:pt x="2912669" y="786294"/>
                  </a:cubicBezTo>
                  <a:cubicBezTo>
                    <a:pt x="2897042" y="801581"/>
                    <a:pt x="2878017" y="809225"/>
                    <a:pt x="2855595" y="809225"/>
                  </a:cubicBezTo>
                  <a:cubicBezTo>
                    <a:pt x="2833853" y="809225"/>
                    <a:pt x="2815677" y="801242"/>
                    <a:pt x="2801069" y="785275"/>
                  </a:cubicBezTo>
                  <a:cubicBezTo>
                    <a:pt x="2786461" y="769308"/>
                    <a:pt x="2779157" y="750793"/>
                    <a:pt x="2779157" y="729730"/>
                  </a:cubicBezTo>
                  <a:lnTo>
                    <a:pt x="2779157" y="466782"/>
                  </a:lnTo>
                  <a:cubicBezTo>
                    <a:pt x="2779157" y="453873"/>
                    <a:pt x="2776779" y="441813"/>
                    <a:pt x="2772023" y="430602"/>
                  </a:cubicBezTo>
                  <a:cubicBezTo>
                    <a:pt x="2767266" y="419391"/>
                    <a:pt x="2760642" y="409539"/>
                    <a:pt x="2752149" y="401046"/>
                  </a:cubicBezTo>
                  <a:cubicBezTo>
                    <a:pt x="2743656" y="392553"/>
                    <a:pt x="2733804" y="385758"/>
                    <a:pt x="2722593" y="380662"/>
                  </a:cubicBezTo>
                  <a:cubicBezTo>
                    <a:pt x="2711382" y="375566"/>
                    <a:pt x="2699322" y="373018"/>
                    <a:pt x="2686412" y="373018"/>
                  </a:cubicBezTo>
                  <a:cubicBezTo>
                    <a:pt x="2660593" y="373018"/>
                    <a:pt x="2638681" y="381851"/>
                    <a:pt x="2620675" y="399517"/>
                  </a:cubicBezTo>
                  <a:cubicBezTo>
                    <a:pt x="2602670" y="417183"/>
                    <a:pt x="2593667" y="438925"/>
                    <a:pt x="2593667" y="464744"/>
                  </a:cubicBezTo>
                  <a:lnTo>
                    <a:pt x="2593667" y="798014"/>
                  </a:lnTo>
                  <a:lnTo>
                    <a:pt x="2436714" y="798014"/>
                  </a:lnTo>
                  <a:lnTo>
                    <a:pt x="2436714" y="79496"/>
                  </a:lnTo>
                  <a:cubicBezTo>
                    <a:pt x="2436714" y="68625"/>
                    <a:pt x="2438922" y="58433"/>
                    <a:pt x="2443339" y="48921"/>
                  </a:cubicBezTo>
                  <a:cubicBezTo>
                    <a:pt x="2447755" y="39408"/>
                    <a:pt x="2453531" y="31085"/>
                    <a:pt x="2460665" y="23951"/>
                  </a:cubicBezTo>
                  <a:cubicBezTo>
                    <a:pt x="2467799" y="16817"/>
                    <a:pt x="2476122" y="11211"/>
                    <a:pt x="2485634" y="7134"/>
                  </a:cubicBezTo>
                  <a:cubicBezTo>
                    <a:pt x="2495147" y="3058"/>
                    <a:pt x="2505338" y="1019"/>
                    <a:pt x="2516210" y="1019"/>
                  </a:cubicBezTo>
                  <a:close/>
                  <a:moveTo>
                    <a:pt x="1200036" y="0"/>
                  </a:moveTo>
                  <a:cubicBezTo>
                    <a:pt x="1221778" y="0"/>
                    <a:pt x="1240123" y="7803"/>
                    <a:pt x="1255071" y="23409"/>
                  </a:cubicBezTo>
                  <a:cubicBezTo>
                    <a:pt x="1270019" y="39016"/>
                    <a:pt x="1277493" y="57339"/>
                    <a:pt x="1277493" y="78381"/>
                  </a:cubicBezTo>
                  <a:lnTo>
                    <a:pt x="1277493" y="795976"/>
                  </a:lnTo>
                  <a:lnTo>
                    <a:pt x="1120540" y="796995"/>
                  </a:lnTo>
                  <a:lnTo>
                    <a:pt x="1120540" y="78381"/>
                  </a:lnTo>
                  <a:cubicBezTo>
                    <a:pt x="1120540" y="55980"/>
                    <a:pt x="1128354" y="37317"/>
                    <a:pt x="1143981" y="22390"/>
                  </a:cubicBezTo>
                  <a:cubicBezTo>
                    <a:pt x="1159609" y="7464"/>
                    <a:pt x="1178293" y="0"/>
                    <a:pt x="1200036"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689" name="Google Shape;689;p137"/>
            <p:cNvSpPr/>
            <p:nvPr/>
          </p:nvSpPr>
          <p:spPr>
            <a:xfrm>
              <a:off x="6299796" y="1981201"/>
              <a:ext cx="222242" cy="22224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683"/>
                                        </p:tgtEl>
                                        <p:attrNameLst>
                                          <p:attrName>style.visibility</p:attrName>
                                        </p:attrNameLst>
                                      </p:cBhvr>
                                      <p:to>
                                        <p:strVal val="visible"/>
                                      </p:to>
                                    </p:set>
                                    <p:anim calcmode="lin" valueType="num">
                                      <p:cBhvr additive="base">
                                        <p:cTn dur="750"/>
                                        <p:tgtEl>
                                          <p:spTgt spid="68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685"/>
                                        </p:tgtEl>
                                        <p:attrNameLst>
                                          <p:attrName>style.visibility</p:attrName>
                                        </p:attrNameLst>
                                      </p:cBhvr>
                                      <p:to>
                                        <p:strVal val="visible"/>
                                      </p:to>
                                    </p:set>
                                    <p:anim calcmode="lin" valueType="num">
                                      <p:cBhvr additive="base">
                                        <p:cTn dur="750"/>
                                        <p:tgtEl>
                                          <p:spTgt spid="68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684"/>
                                        </p:tgtEl>
                                        <p:attrNameLst>
                                          <p:attrName>style.visibility</p:attrName>
                                        </p:attrNameLst>
                                      </p:cBhvr>
                                      <p:to>
                                        <p:strVal val="visible"/>
                                      </p:to>
                                    </p:set>
                                    <p:anim calcmode="lin" valueType="num">
                                      <p:cBhvr additive="base">
                                        <p:cTn dur="1000"/>
                                        <p:tgtEl>
                                          <p:spTgt spid="684"/>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500"/>
                                  </p:stCondLst>
                                  <p:childTnLst>
                                    <p:set>
                                      <p:cBhvr>
                                        <p:cTn dur="1" fill="hold">
                                          <p:stCondLst>
                                            <p:cond delay="0"/>
                                          </p:stCondLst>
                                        </p:cTn>
                                        <p:tgtEl>
                                          <p:spTgt spid="686"/>
                                        </p:tgtEl>
                                        <p:attrNameLst>
                                          <p:attrName>style.visibility</p:attrName>
                                        </p:attrNameLst>
                                      </p:cBhvr>
                                      <p:to>
                                        <p:strVal val="visible"/>
                                      </p:to>
                                    </p:set>
                                    <p:animEffect filter="fade" transition="in">
                                      <p:cBhvr>
                                        <p:cTn dur="500"/>
                                        <p:tgtEl>
                                          <p:spTgt spid="6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0_Title Slide">
  <p:cSld name="50_Title Slide">
    <p:spTree>
      <p:nvGrpSpPr>
        <p:cNvPr id="690" name="Shape 690"/>
        <p:cNvGrpSpPr/>
        <p:nvPr/>
      </p:nvGrpSpPr>
      <p:grpSpPr>
        <a:xfrm>
          <a:off x="0" y="0"/>
          <a:ext cx="0" cy="0"/>
          <a:chOff x="0" y="0"/>
          <a:chExt cx="0" cy="0"/>
        </a:xfrm>
      </p:grpSpPr>
      <p:sp>
        <p:nvSpPr>
          <p:cNvPr id="691" name="Google Shape;691;p138"/>
          <p:cNvSpPr/>
          <p:nvPr/>
        </p:nvSpPr>
        <p:spPr>
          <a:xfrm>
            <a:off x="4572001" y="-1"/>
            <a:ext cx="4572000" cy="5143501"/>
          </a:xfrm>
          <a:prstGeom prst="rect">
            <a:avLst/>
          </a:prstGeom>
          <a:gradFill>
            <a:gsLst>
              <a:gs pos="0">
                <a:schemeClr val="accent1"/>
              </a:gs>
              <a:gs pos="6000">
                <a:schemeClr val="accent1"/>
              </a:gs>
              <a:gs pos="100000">
                <a:schemeClr val="accent4"/>
              </a:gs>
            </a:gsLst>
            <a:lin ang="5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691"/>
                                        </p:tgtEl>
                                        <p:attrNameLst>
                                          <p:attrName>style.visibility</p:attrName>
                                        </p:attrNameLst>
                                      </p:cBhvr>
                                      <p:to>
                                        <p:strVal val="visible"/>
                                      </p:to>
                                    </p:set>
                                    <p:anim calcmode="lin" valueType="num">
                                      <p:cBhvr additive="base">
                                        <p:cTn dur="750"/>
                                        <p:tgtEl>
                                          <p:spTgt spid="69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1_Title Slide" showMasterSp="0">
  <p:cSld name="51_Title Slide">
    <p:spTree>
      <p:nvGrpSpPr>
        <p:cNvPr id="692" name="Shape 692"/>
        <p:cNvGrpSpPr/>
        <p:nvPr/>
      </p:nvGrpSpPr>
      <p:grpSpPr>
        <a:xfrm>
          <a:off x="0" y="0"/>
          <a:ext cx="0" cy="0"/>
          <a:chOff x="0" y="0"/>
          <a:chExt cx="0" cy="0"/>
        </a:xfrm>
      </p:grpSpPr>
      <p:sp>
        <p:nvSpPr>
          <p:cNvPr id="693" name="Google Shape;693;p139"/>
          <p:cNvSpPr/>
          <p:nvPr/>
        </p:nvSpPr>
        <p:spPr>
          <a:xfrm flipH="1">
            <a:off x="2656650" y="3227227"/>
            <a:ext cx="3830702" cy="1916272"/>
          </a:xfrm>
          <a:prstGeom prst="triangle">
            <a:avLst>
              <a:gd fmla="val 50000" name="adj"/>
            </a:avLst>
          </a:prstGeom>
          <a:solidFill>
            <a:srgbClr val="0E0F3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694" name="Google Shape;694;p139"/>
          <p:cNvSpPr/>
          <p:nvPr/>
        </p:nvSpPr>
        <p:spPr>
          <a:xfrm rot="10800000">
            <a:off x="2656650" y="0"/>
            <a:ext cx="3830702" cy="1916272"/>
          </a:xfrm>
          <a:prstGeom prst="triangle">
            <a:avLst>
              <a:gd fmla="val 50000" name="adj"/>
            </a:avLst>
          </a:prstGeom>
          <a:solidFill>
            <a:srgbClr val="0E0F3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695" name="Google Shape;695;p139"/>
          <p:cNvSpPr/>
          <p:nvPr>
            <p:ph idx="2" type="pic"/>
          </p:nvPr>
        </p:nvSpPr>
        <p:spPr>
          <a:xfrm>
            <a:off x="3650479" y="1372552"/>
            <a:ext cx="1843041" cy="2398396"/>
          </a:xfrm>
          <a:prstGeom prst="rect">
            <a:avLst/>
          </a:prstGeom>
          <a:noFill/>
          <a:ln>
            <a:noFill/>
          </a:ln>
          <a:effectLst>
            <a:outerShdw blurRad="800100" sx="92000" rotWithShape="0" algn="tl" dir="2700000" dist="292100" sy="92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grpSp>
        <p:nvGrpSpPr>
          <p:cNvPr id="696" name="Google Shape;696;p139"/>
          <p:cNvGrpSpPr/>
          <p:nvPr/>
        </p:nvGrpSpPr>
        <p:grpSpPr>
          <a:xfrm>
            <a:off x="8393561" y="4452935"/>
            <a:ext cx="564697" cy="564697"/>
            <a:chOff x="11160804" y="5906634"/>
            <a:chExt cx="814163" cy="814163"/>
          </a:xfrm>
        </p:grpSpPr>
        <p:sp>
          <p:nvSpPr>
            <p:cNvPr id="697" name="Google Shape;697;p139"/>
            <p:cNvSpPr/>
            <p:nvPr/>
          </p:nvSpPr>
          <p:spPr>
            <a:xfrm>
              <a:off x="11160804" y="5906634"/>
              <a:ext cx="814163" cy="814163"/>
            </a:xfrm>
            <a:custGeom>
              <a:rect b="b" l="l" r="r" t="t"/>
              <a:pathLst>
                <a:path extrusionOk="0" h="1539686" w="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chemeClr val="accent4">
                <a:alpha val="2196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698" name="Google Shape;698;p139"/>
            <p:cNvSpPr/>
            <p:nvPr/>
          </p:nvSpPr>
          <p:spPr>
            <a:xfrm>
              <a:off x="11335656" y="6081486"/>
              <a:ext cx="464458" cy="464458"/>
            </a:xfrm>
            <a:prstGeom prst="ellipse">
              <a:avLst/>
            </a:prstGeom>
            <a:gradFill>
              <a:gsLst>
                <a:gs pos="0">
                  <a:schemeClr val="accent1"/>
                </a:gs>
                <a:gs pos="89000">
                  <a:schemeClr val="accent4"/>
                </a:gs>
                <a:gs pos="100000">
                  <a:schemeClr val="accent4"/>
                </a:gs>
              </a:gsLst>
              <a:path path="circle">
                <a:fillToRect b="100%" r="100%"/>
              </a:path>
              <a:tileRect l="-100%" t="-100%"/>
            </a:gradFill>
            <a:ln>
              <a:noFill/>
            </a:ln>
            <a:effectLst>
              <a:outerShdw blurRad="749300" sx="83000" rotWithShape="0" algn="tl" dir="2700000" dist="266700" sy="83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
        <p:nvSpPr>
          <p:cNvPr id="699" name="Google Shape;699;p139"/>
          <p:cNvSpPr txBox="1"/>
          <p:nvPr/>
        </p:nvSpPr>
        <p:spPr>
          <a:xfrm>
            <a:off x="8445948" y="4631410"/>
            <a:ext cx="459923" cy="20774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fld id="{00000000-1234-1234-1234-123412341234}" type="slidenum">
              <a:rPr i="0" lang="en" sz="900">
                <a:solidFill>
                  <a:schemeClr val="lt1"/>
                </a:solidFill>
                <a:latin typeface="Quattrocento Sans"/>
                <a:ea typeface="Quattrocento Sans"/>
                <a:cs typeface="Quattrocento Sans"/>
                <a:sym typeface="Quattrocento Sans"/>
              </a:rPr>
              <a:t>‹#›</a:t>
            </a:fld>
            <a:endParaRPr i="0" sz="900">
              <a:solidFill>
                <a:schemeClr val="lt1"/>
              </a:solidFill>
              <a:latin typeface="Quattrocento Sans"/>
              <a:ea typeface="Quattrocento Sans"/>
              <a:cs typeface="Quattrocento Sans"/>
              <a:sym typeface="Quattrocento Sans"/>
            </a:endParaRPr>
          </a:p>
        </p:txBody>
      </p:sp>
      <p:sp>
        <p:nvSpPr>
          <p:cNvPr id="700" name="Google Shape;700;p139"/>
          <p:cNvSpPr txBox="1"/>
          <p:nvPr/>
        </p:nvSpPr>
        <p:spPr>
          <a:xfrm>
            <a:off x="6492404" y="4721919"/>
            <a:ext cx="1779879" cy="196207"/>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 sz="800">
                <a:solidFill>
                  <a:srgbClr val="BFBFBF"/>
                </a:solidFill>
                <a:latin typeface="Quattrocento Sans"/>
                <a:ea typeface="Quattrocento Sans"/>
                <a:cs typeface="Quattrocento Sans"/>
                <a:sym typeface="Quattrocento Sans"/>
              </a:rPr>
              <a:t>www.yourwebsite.com</a:t>
            </a:r>
            <a:endParaRPr sz="1100"/>
          </a:p>
        </p:txBody>
      </p:sp>
      <p:sp>
        <p:nvSpPr>
          <p:cNvPr id="701" name="Google Shape;701;p139"/>
          <p:cNvSpPr txBox="1"/>
          <p:nvPr/>
        </p:nvSpPr>
        <p:spPr>
          <a:xfrm>
            <a:off x="380265" y="4721919"/>
            <a:ext cx="1577585" cy="19620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800">
                <a:solidFill>
                  <a:srgbClr val="BFBFBF"/>
                </a:solidFill>
                <a:latin typeface="Quattrocento Sans"/>
                <a:ea typeface="Quattrocento Sans"/>
                <a:cs typeface="Quattrocento Sans"/>
                <a:sym typeface="Quattrocento Sans"/>
              </a:rPr>
              <a:t>2018 ©Splash!</a:t>
            </a:r>
            <a:endParaRPr sz="1100"/>
          </a:p>
        </p:txBody>
      </p:sp>
      <p:sp>
        <p:nvSpPr>
          <p:cNvPr id="702" name="Google Shape;702;p139"/>
          <p:cNvSpPr/>
          <p:nvPr/>
        </p:nvSpPr>
        <p:spPr>
          <a:xfrm>
            <a:off x="1654585" y="4766430"/>
            <a:ext cx="4745117" cy="107185"/>
          </a:xfrm>
          <a:prstGeom prst="roundRect">
            <a:avLst>
              <a:gd fmla="val 50000" name="adj"/>
            </a:avLst>
          </a:prstGeom>
          <a:solidFill>
            <a:srgbClr val="0E0F3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703" name="Google Shape;703;p139"/>
          <p:cNvGrpSpPr/>
          <p:nvPr/>
        </p:nvGrpSpPr>
        <p:grpSpPr>
          <a:xfrm>
            <a:off x="380265" y="277280"/>
            <a:ext cx="654057" cy="263482"/>
            <a:chOff x="2437417" y="1269591"/>
            <a:chExt cx="4084621" cy="1645458"/>
          </a:xfrm>
        </p:grpSpPr>
        <p:sp>
          <p:nvSpPr>
            <p:cNvPr id="704" name="Google Shape;704;p139"/>
            <p:cNvSpPr/>
            <p:nvPr/>
          </p:nvSpPr>
          <p:spPr>
            <a:xfrm>
              <a:off x="2437417" y="1269591"/>
              <a:ext cx="4047942" cy="1645458"/>
            </a:xfrm>
            <a:custGeom>
              <a:rect b="b" l="l" r="r" t="t"/>
              <a:pathLst>
                <a:path extrusionOk="0" h="1645458" w="4047942">
                  <a:moveTo>
                    <a:pt x="274248" y="0"/>
                  </a:moveTo>
                  <a:lnTo>
                    <a:pt x="3773694" y="0"/>
                  </a:lnTo>
                  <a:cubicBezTo>
                    <a:pt x="3925157" y="0"/>
                    <a:pt x="4047942" y="122785"/>
                    <a:pt x="4047942" y="274248"/>
                  </a:cubicBezTo>
                  <a:lnTo>
                    <a:pt x="4047942" y="642573"/>
                  </a:lnTo>
                  <a:lnTo>
                    <a:pt x="4013899" y="632005"/>
                  </a:lnTo>
                  <a:cubicBezTo>
                    <a:pt x="4001226" y="629412"/>
                    <a:pt x="3988104" y="628050"/>
                    <a:pt x="3974664" y="628050"/>
                  </a:cubicBezTo>
                  <a:cubicBezTo>
                    <a:pt x="3961224" y="628050"/>
                    <a:pt x="3948103" y="629412"/>
                    <a:pt x="3935429" y="632005"/>
                  </a:cubicBezTo>
                  <a:lnTo>
                    <a:pt x="3904390" y="641640"/>
                  </a:lnTo>
                  <a:lnTo>
                    <a:pt x="3904390" y="295678"/>
                  </a:lnTo>
                  <a:cubicBezTo>
                    <a:pt x="3904390" y="208003"/>
                    <a:pt x="3833316" y="136929"/>
                    <a:pt x="3745641" y="136929"/>
                  </a:cubicBezTo>
                  <a:lnTo>
                    <a:pt x="302300" y="136929"/>
                  </a:lnTo>
                  <a:cubicBezTo>
                    <a:pt x="214625" y="136929"/>
                    <a:pt x="143551" y="208003"/>
                    <a:pt x="143551" y="295678"/>
                  </a:cubicBezTo>
                  <a:lnTo>
                    <a:pt x="143551" y="1349780"/>
                  </a:lnTo>
                  <a:cubicBezTo>
                    <a:pt x="143551" y="1437455"/>
                    <a:pt x="214625" y="1508529"/>
                    <a:pt x="302300" y="1508529"/>
                  </a:cubicBezTo>
                  <a:lnTo>
                    <a:pt x="3745641" y="1508529"/>
                  </a:lnTo>
                  <a:cubicBezTo>
                    <a:pt x="3833316" y="1508529"/>
                    <a:pt x="3904390" y="1437455"/>
                    <a:pt x="3904390" y="1349780"/>
                  </a:cubicBezTo>
                  <a:lnTo>
                    <a:pt x="3904390" y="1003820"/>
                  </a:lnTo>
                  <a:lnTo>
                    <a:pt x="3935429" y="1013455"/>
                  </a:lnTo>
                  <a:cubicBezTo>
                    <a:pt x="3948103" y="1016048"/>
                    <a:pt x="3961224" y="1017410"/>
                    <a:pt x="3974664" y="1017410"/>
                  </a:cubicBezTo>
                  <a:cubicBezTo>
                    <a:pt x="3988104" y="1017410"/>
                    <a:pt x="4001226" y="1016048"/>
                    <a:pt x="4013899" y="1013455"/>
                  </a:cubicBezTo>
                  <a:lnTo>
                    <a:pt x="4047942" y="1002887"/>
                  </a:lnTo>
                  <a:lnTo>
                    <a:pt x="4047942" y="1371210"/>
                  </a:lnTo>
                  <a:cubicBezTo>
                    <a:pt x="4047942" y="1522673"/>
                    <a:pt x="3925157" y="1645458"/>
                    <a:pt x="3773694" y="1645458"/>
                  </a:cubicBezTo>
                  <a:lnTo>
                    <a:pt x="274248" y="1645458"/>
                  </a:lnTo>
                  <a:cubicBezTo>
                    <a:pt x="122785" y="1645458"/>
                    <a:pt x="0" y="1522673"/>
                    <a:pt x="0" y="1371210"/>
                  </a:cubicBezTo>
                  <a:lnTo>
                    <a:pt x="0" y="274248"/>
                  </a:lnTo>
                  <a:cubicBezTo>
                    <a:pt x="0" y="122785"/>
                    <a:pt x="122785" y="0"/>
                    <a:pt x="274248"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705" name="Google Shape;705;p139"/>
            <p:cNvSpPr/>
            <p:nvPr/>
          </p:nvSpPr>
          <p:spPr>
            <a:xfrm>
              <a:off x="2879176" y="1577127"/>
              <a:ext cx="3164424" cy="1030386"/>
            </a:xfrm>
            <a:custGeom>
              <a:rect b="b" l="l" r="r" t="t"/>
              <a:pathLst>
                <a:path extrusionOk="0" h="1030386" w="3164424">
                  <a:moveTo>
                    <a:pt x="3073718" y="635965"/>
                  </a:moveTo>
                  <a:cubicBezTo>
                    <a:pt x="3098857" y="635965"/>
                    <a:pt x="3120260" y="644459"/>
                    <a:pt x="3137926" y="661445"/>
                  </a:cubicBezTo>
                  <a:cubicBezTo>
                    <a:pt x="3155591" y="678431"/>
                    <a:pt x="3164424" y="699494"/>
                    <a:pt x="3164424" y="724634"/>
                  </a:cubicBezTo>
                  <a:cubicBezTo>
                    <a:pt x="3164424" y="749094"/>
                    <a:pt x="3155761" y="769987"/>
                    <a:pt x="3138435" y="787313"/>
                  </a:cubicBezTo>
                  <a:cubicBezTo>
                    <a:pt x="3121109" y="804639"/>
                    <a:pt x="3100216" y="813302"/>
                    <a:pt x="3075756" y="813302"/>
                  </a:cubicBezTo>
                  <a:cubicBezTo>
                    <a:pt x="3051296" y="813302"/>
                    <a:pt x="3030233" y="804809"/>
                    <a:pt x="3012567" y="787823"/>
                  </a:cubicBezTo>
                  <a:cubicBezTo>
                    <a:pt x="2994901" y="770836"/>
                    <a:pt x="2986069" y="750113"/>
                    <a:pt x="2986069" y="725653"/>
                  </a:cubicBezTo>
                  <a:cubicBezTo>
                    <a:pt x="2986069" y="701193"/>
                    <a:pt x="2994561" y="680130"/>
                    <a:pt x="3011548" y="662464"/>
                  </a:cubicBezTo>
                  <a:cubicBezTo>
                    <a:pt x="3028534" y="644798"/>
                    <a:pt x="3049258" y="635965"/>
                    <a:pt x="3073718" y="635965"/>
                  </a:cubicBezTo>
                  <a:close/>
                  <a:moveTo>
                    <a:pt x="769106" y="380153"/>
                  </a:moveTo>
                  <a:cubicBezTo>
                    <a:pt x="749402" y="380153"/>
                    <a:pt x="732415" y="384059"/>
                    <a:pt x="718147" y="391873"/>
                  </a:cubicBezTo>
                  <a:cubicBezTo>
                    <a:pt x="703879" y="399687"/>
                    <a:pt x="692158" y="409879"/>
                    <a:pt x="682985" y="422448"/>
                  </a:cubicBezTo>
                  <a:cubicBezTo>
                    <a:pt x="673813" y="435018"/>
                    <a:pt x="666849" y="449626"/>
                    <a:pt x="662092" y="466273"/>
                  </a:cubicBezTo>
                  <a:cubicBezTo>
                    <a:pt x="657336" y="482919"/>
                    <a:pt x="654958" y="499736"/>
                    <a:pt x="654958" y="516722"/>
                  </a:cubicBezTo>
                  <a:cubicBezTo>
                    <a:pt x="654958" y="535067"/>
                    <a:pt x="656827" y="553242"/>
                    <a:pt x="660564" y="571248"/>
                  </a:cubicBezTo>
                  <a:cubicBezTo>
                    <a:pt x="664300" y="589253"/>
                    <a:pt x="670416" y="605390"/>
                    <a:pt x="678909" y="619659"/>
                  </a:cubicBezTo>
                  <a:cubicBezTo>
                    <a:pt x="687402" y="633927"/>
                    <a:pt x="698783" y="645648"/>
                    <a:pt x="713051" y="654820"/>
                  </a:cubicBezTo>
                  <a:cubicBezTo>
                    <a:pt x="727320" y="663993"/>
                    <a:pt x="745325" y="668579"/>
                    <a:pt x="767067" y="668579"/>
                  </a:cubicBezTo>
                  <a:cubicBezTo>
                    <a:pt x="786092" y="668579"/>
                    <a:pt x="802908" y="664333"/>
                    <a:pt x="817517" y="655839"/>
                  </a:cubicBezTo>
                  <a:cubicBezTo>
                    <a:pt x="832125" y="647346"/>
                    <a:pt x="844185" y="636305"/>
                    <a:pt x="853697" y="622716"/>
                  </a:cubicBezTo>
                  <a:cubicBezTo>
                    <a:pt x="863210" y="609127"/>
                    <a:pt x="870344" y="593840"/>
                    <a:pt x="875100" y="576853"/>
                  </a:cubicBezTo>
                  <a:cubicBezTo>
                    <a:pt x="879856" y="559867"/>
                    <a:pt x="882234" y="542881"/>
                    <a:pt x="882234" y="525895"/>
                  </a:cubicBezTo>
                  <a:cubicBezTo>
                    <a:pt x="882234" y="508908"/>
                    <a:pt x="880026" y="491582"/>
                    <a:pt x="875609" y="473917"/>
                  </a:cubicBezTo>
                  <a:cubicBezTo>
                    <a:pt x="871193" y="456251"/>
                    <a:pt x="864399" y="440624"/>
                    <a:pt x="855226" y="427035"/>
                  </a:cubicBezTo>
                  <a:cubicBezTo>
                    <a:pt x="846053" y="413446"/>
                    <a:pt x="834333" y="402235"/>
                    <a:pt x="820064" y="393402"/>
                  </a:cubicBezTo>
                  <a:cubicBezTo>
                    <a:pt x="805796" y="384569"/>
                    <a:pt x="788810" y="380153"/>
                    <a:pt x="769106" y="380153"/>
                  </a:cubicBezTo>
                  <a:close/>
                  <a:moveTo>
                    <a:pt x="1609344" y="377095"/>
                  </a:moveTo>
                  <a:cubicBezTo>
                    <a:pt x="1588961" y="377095"/>
                    <a:pt x="1571465" y="381511"/>
                    <a:pt x="1556857" y="390344"/>
                  </a:cubicBezTo>
                  <a:cubicBezTo>
                    <a:pt x="1542248" y="399177"/>
                    <a:pt x="1530188" y="410728"/>
                    <a:pt x="1520676" y="424996"/>
                  </a:cubicBezTo>
                  <a:cubicBezTo>
                    <a:pt x="1511164" y="439265"/>
                    <a:pt x="1504199" y="455232"/>
                    <a:pt x="1499783" y="472898"/>
                  </a:cubicBezTo>
                  <a:cubicBezTo>
                    <a:pt x="1495366" y="490563"/>
                    <a:pt x="1493158" y="507889"/>
                    <a:pt x="1493158" y="524875"/>
                  </a:cubicBezTo>
                  <a:cubicBezTo>
                    <a:pt x="1493158" y="542541"/>
                    <a:pt x="1495366" y="560207"/>
                    <a:pt x="1499783" y="577873"/>
                  </a:cubicBezTo>
                  <a:cubicBezTo>
                    <a:pt x="1504199" y="595538"/>
                    <a:pt x="1510994" y="611505"/>
                    <a:pt x="1520166" y="625774"/>
                  </a:cubicBezTo>
                  <a:cubicBezTo>
                    <a:pt x="1529339" y="640042"/>
                    <a:pt x="1541059" y="651593"/>
                    <a:pt x="1555328" y="660426"/>
                  </a:cubicBezTo>
                  <a:cubicBezTo>
                    <a:pt x="1569596" y="669259"/>
                    <a:pt x="1586922" y="673675"/>
                    <a:pt x="1607306" y="673675"/>
                  </a:cubicBezTo>
                  <a:cubicBezTo>
                    <a:pt x="1628369" y="673675"/>
                    <a:pt x="1646204" y="669089"/>
                    <a:pt x="1660812" y="659916"/>
                  </a:cubicBezTo>
                  <a:cubicBezTo>
                    <a:pt x="1675421" y="650744"/>
                    <a:pt x="1687311" y="638853"/>
                    <a:pt x="1696483" y="624245"/>
                  </a:cubicBezTo>
                  <a:cubicBezTo>
                    <a:pt x="1705656" y="609637"/>
                    <a:pt x="1712111" y="593330"/>
                    <a:pt x="1715848" y="575325"/>
                  </a:cubicBezTo>
                  <a:cubicBezTo>
                    <a:pt x="1719585" y="557319"/>
                    <a:pt x="1721453" y="539144"/>
                    <a:pt x="1721453" y="520799"/>
                  </a:cubicBezTo>
                  <a:cubicBezTo>
                    <a:pt x="1721453" y="503133"/>
                    <a:pt x="1719415" y="485807"/>
                    <a:pt x="1715338" y="468821"/>
                  </a:cubicBezTo>
                  <a:cubicBezTo>
                    <a:pt x="1711261" y="451835"/>
                    <a:pt x="1704807" y="436547"/>
                    <a:pt x="1695974" y="422958"/>
                  </a:cubicBezTo>
                  <a:cubicBezTo>
                    <a:pt x="1687141" y="409369"/>
                    <a:pt x="1675590" y="398328"/>
                    <a:pt x="1661322" y="389835"/>
                  </a:cubicBezTo>
                  <a:cubicBezTo>
                    <a:pt x="1647053" y="381342"/>
                    <a:pt x="1629728" y="377095"/>
                    <a:pt x="1609344" y="377095"/>
                  </a:cubicBezTo>
                  <a:close/>
                  <a:moveTo>
                    <a:pt x="1800439" y="249826"/>
                  </a:moveTo>
                  <a:cubicBezTo>
                    <a:pt x="1806215" y="249741"/>
                    <a:pt x="1811820" y="250038"/>
                    <a:pt x="1817256" y="250717"/>
                  </a:cubicBezTo>
                  <a:cubicBezTo>
                    <a:pt x="1835601" y="252076"/>
                    <a:pt x="1849360" y="259210"/>
                    <a:pt x="1858532" y="272120"/>
                  </a:cubicBezTo>
                  <a:cubicBezTo>
                    <a:pt x="1867705" y="285030"/>
                    <a:pt x="1872291" y="300317"/>
                    <a:pt x="1872291" y="317983"/>
                  </a:cubicBezTo>
                  <a:lnTo>
                    <a:pt x="1872291" y="799034"/>
                  </a:lnTo>
                  <a:lnTo>
                    <a:pt x="1730626" y="799034"/>
                  </a:lnTo>
                  <a:cubicBezTo>
                    <a:pt x="1730626" y="794957"/>
                    <a:pt x="1730456" y="789181"/>
                    <a:pt x="1730116" y="781708"/>
                  </a:cubicBezTo>
                  <a:cubicBezTo>
                    <a:pt x="1729776" y="774234"/>
                    <a:pt x="1729607" y="766760"/>
                    <a:pt x="1729607" y="759286"/>
                  </a:cubicBezTo>
                  <a:cubicBezTo>
                    <a:pt x="1729607" y="751812"/>
                    <a:pt x="1729776" y="745187"/>
                    <a:pt x="1730116" y="739412"/>
                  </a:cubicBezTo>
                  <a:cubicBezTo>
                    <a:pt x="1730456" y="733636"/>
                    <a:pt x="1730626" y="730749"/>
                    <a:pt x="1730626" y="730749"/>
                  </a:cubicBezTo>
                  <a:cubicBezTo>
                    <a:pt x="1714998" y="756568"/>
                    <a:pt x="1694955" y="775592"/>
                    <a:pt x="1670495" y="787823"/>
                  </a:cubicBezTo>
                  <a:cubicBezTo>
                    <a:pt x="1646034" y="800053"/>
                    <a:pt x="1619196" y="806168"/>
                    <a:pt x="1589980" y="806168"/>
                  </a:cubicBezTo>
                  <a:cubicBezTo>
                    <a:pt x="1551251" y="806168"/>
                    <a:pt x="1516090" y="798524"/>
                    <a:pt x="1484495" y="783236"/>
                  </a:cubicBezTo>
                  <a:cubicBezTo>
                    <a:pt x="1452901" y="767949"/>
                    <a:pt x="1426062" y="747395"/>
                    <a:pt x="1403980" y="721576"/>
                  </a:cubicBezTo>
                  <a:cubicBezTo>
                    <a:pt x="1381898" y="695757"/>
                    <a:pt x="1364912" y="666031"/>
                    <a:pt x="1353022" y="632398"/>
                  </a:cubicBezTo>
                  <a:cubicBezTo>
                    <a:pt x="1341131" y="598766"/>
                    <a:pt x="1335186" y="563264"/>
                    <a:pt x="1335186" y="525895"/>
                  </a:cubicBezTo>
                  <a:cubicBezTo>
                    <a:pt x="1335186" y="497358"/>
                    <a:pt x="1339093" y="469161"/>
                    <a:pt x="1346907" y="441303"/>
                  </a:cubicBezTo>
                  <a:cubicBezTo>
                    <a:pt x="1354720" y="413446"/>
                    <a:pt x="1365931" y="388136"/>
                    <a:pt x="1380539" y="365375"/>
                  </a:cubicBezTo>
                  <a:cubicBezTo>
                    <a:pt x="1395147" y="342613"/>
                    <a:pt x="1412983" y="322909"/>
                    <a:pt x="1434046" y="306262"/>
                  </a:cubicBezTo>
                  <a:cubicBezTo>
                    <a:pt x="1455109" y="289616"/>
                    <a:pt x="1479229" y="277556"/>
                    <a:pt x="1506407" y="270082"/>
                  </a:cubicBezTo>
                  <a:cubicBezTo>
                    <a:pt x="1530868" y="263967"/>
                    <a:pt x="1555498" y="262438"/>
                    <a:pt x="1580298" y="265495"/>
                  </a:cubicBezTo>
                  <a:cubicBezTo>
                    <a:pt x="1605097" y="268553"/>
                    <a:pt x="1627180" y="273139"/>
                    <a:pt x="1646544" y="279254"/>
                  </a:cubicBezTo>
                  <a:cubicBezTo>
                    <a:pt x="1665908" y="285369"/>
                    <a:pt x="1681705" y="291654"/>
                    <a:pt x="1693936" y="298109"/>
                  </a:cubicBezTo>
                  <a:cubicBezTo>
                    <a:pt x="1706166" y="304564"/>
                    <a:pt x="1712281" y="307791"/>
                    <a:pt x="1712281" y="307791"/>
                  </a:cubicBezTo>
                  <a:cubicBezTo>
                    <a:pt x="1712281" y="307791"/>
                    <a:pt x="1714149" y="303035"/>
                    <a:pt x="1717886" y="293523"/>
                  </a:cubicBezTo>
                  <a:cubicBezTo>
                    <a:pt x="1721623" y="284010"/>
                    <a:pt x="1730286" y="275178"/>
                    <a:pt x="1743875" y="267024"/>
                  </a:cubicBezTo>
                  <a:cubicBezTo>
                    <a:pt x="1757464" y="258191"/>
                    <a:pt x="1770374" y="252926"/>
                    <a:pt x="1782604" y="251227"/>
                  </a:cubicBezTo>
                  <a:cubicBezTo>
                    <a:pt x="1788719" y="250378"/>
                    <a:pt x="1794664" y="249911"/>
                    <a:pt x="1800439" y="249826"/>
                  </a:cubicBezTo>
                  <a:close/>
                  <a:moveTo>
                    <a:pt x="579539" y="241545"/>
                  </a:moveTo>
                  <a:cubicBezTo>
                    <a:pt x="601961" y="241545"/>
                    <a:pt x="617758" y="249358"/>
                    <a:pt x="626931" y="264986"/>
                  </a:cubicBezTo>
                  <a:cubicBezTo>
                    <a:pt x="636103" y="280613"/>
                    <a:pt x="641709" y="297599"/>
                    <a:pt x="643747" y="315945"/>
                  </a:cubicBezTo>
                  <a:cubicBezTo>
                    <a:pt x="661413" y="292164"/>
                    <a:pt x="683155" y="274158"/>
                    <a:pt x="708974" y="261928"/>
                  </a:cubicBezTo>
                  <a:cubicBezTo>
                    <a:pt x="734794" y="249698"/>
                    <a:pt x="762311" y="243583"/>
                    <a:pt x="791528" y="243583"/>
                  </a:cubicBezTo>
                  <a:cubicBezTo>
                    <a:pt x="829577" y="243583"/>
                    <a:pt x="863889" y="251737"/>
                    <a:pt x="894464" y="268043"/>
                  </a:cubicBezTo>
                  <a:cubicBezTo>
                    <a:pt x="925039" y="284350"/>
                    <a:pt x="951028" y="305923"/>
                    <a:pt x="972431" y="332761"/>
                  </a:cubicBezTo>
                  <a:cubicBezTo>
                    <a:pt x="993834" y="359599"/>
                    <a:pt x="1010310" y="390005"/>
                    <a:pt x="1021861" y="423977"/>
                  </a:cubicBezTo>
                  <a:cubicBezTo>
                    <a:pt x="1033412" y="457950"/>
                    <a:pt x="1039187" y="492602"/>
                    <a:pt x="1039187" y="527933"/>
                  </a:cubicBezTo>
                  <a:cubicBezTo>
                    <a:pt x="1039187" y="564623"/>
                    <a:pt x="1033242" y="599785"/>
                    <a:pt x="1021351" y="633418"/>
                  </a:cubicBezTo>
                  <a:cubicBezTo>
                    <a:pt x="1009461" y="667050"/>
                    <a:pt x="992645" y="696776"/>
                    <a:pt x="970902" y="722595"/>
                  </a:cubicBezTo>
                  <a:cubicBezTo>
                    <a:pt x="949160" y="748415"/>
                    <a:pt x="922661" y="769138"/>
                    <a:pt x="891407" y="784765"/>
                  </a:cubicBezTo>
                  <a:cubicBezTo>
                    <a:pt x="860152" y="800392"/>
                    <a:pt x="825160" y="808206"/>
                    <a:pt x="786432" y="808206"/>
                  </a:cubicBezTo>
                  <a:cubicBezTo>
                    <a:pt x="736152" y="808206"/>
                    <a:pt x="693687" y="790880"/>
                    <a:pt x="659035" y="756228"/>
                  </a:cubicBezTo>
                  <a:lnTo>
                    <a:pt x="659035" y="1030386"/>
                  </a:lnTo>
                  <a:lnTo>
                    <a:pt x="503101" y="1030386"/>
                  </a:lnTo>
                  <a:lnTo>
                    <a:pt x="503101" y="322060"/>
                  </a:lnTo>
                  <a:cubicBezTo>
                    <a:pt x="503101" y="298279"/>
                    <a:pt x="509896" y="278915"/>
                    <a:pt x="523485" y="263967"/>
                  </a:cubicBezTo>
                  <a:cubicBezTo>
                    <a:pt x="537074" y="249019"/>
                    <a:pt x="555758" y="241545"/>
                    <a:pt x="579539" y="241545"/>
                  </a:cubicBezTo>
                  <a:close/>
                  <a:moveTo>
                    <a:pt x="2161870" y="240526"/>
                  </a:moveTo>
                  <a:cubicBezTo>
                    <a:pt x="2175459" y="240526"/>
                    <a:pt x="2193465" y="242224"/>
                    <a:pt x="2215886" y="245621"/>
                  </a:cubicBezTo>
                  <a:cubicBezTo>
                    <a:pt x="2238308" y="249019"/>
                    <a:pt x="2260221" y="254454"/>
                    <a:pt x="2281623" y="261928"/>
                  </a:cubicBezTo>
                  <a:cubicBezTo>
                    <a:pt x="2303026" y="269402"/>
                    <a:pt x="2321541" y="279594"/>
                    <a:pt x="2337168" y="292504"/>
                  </a:cubicBezTo>
                  <a:cubicBezTo>
                    <a:pt x="2352795" y="305413"/>
                    <a:pt x="2360609" y="321040"/>
                    <a:pt x="2360609" y="339386"/>
                  </a:cubicBezTo>
                  <a:cubicBezTo>
                    <a:pt x="2360609" y="355692"/>
                    <a:pt x="2354834" y="369451"/>
                    <a:pt x="2343283" y="380662"/>
                  </a:cubicBezTo>
                  <a:cubicBezTo>
                    <a:pt x="2331733" y="391873"/>
                    <a:pt x="2318144" y="397479"/>
                    <a:pt x="2302516" y="397479"/>
                  </a:cubicBezTo>
                  <a:cubicBezTo>
                    <a:pt x="2292325" y="397479"/>
                    <a:pt x="2281793" y="395440"/>
                    <a:pt x="2270922" y="391364"/>
                  </a:cubicBezTo>
                  <a:cubicBezTo>
                    <a:pt x="2260051" y="387287"/>
                    <a:pt x="2248500" y="382701"/>
                    <a:pt x="2236270" y="377605"/>
                  </a:cubicBezTo>
                  <a:cubicBezTo>
                    <a:pt x="2224040" y="372509"/>
                    <a:pt x="2211130" y="367922"/>
                    <a:pt x="2197541" y="363846"/>
                  </a:cubicBezTo>
                  <a:cubicBezTo>
                    <a:pt x="2183952" y="359769"/>
                    <a:pt x="2169684" y="357731"/>
                    <a:pt x="2154736" y="357731"/>
                  </a:cubicBezTo>
                  <a:cubicBezTo>
                    <a:pt x="2147941" y="357731"/>
                    <a:pt x="2140977" y="358580"/>
                    <a:pt x="2133843" y="360279"/>
                  </a:cubicBezTo>
                  <a:cubicBezTo>
                    <a:pt x="2126709" y="361977"/>
                    <a:pt x="2120424" y="364865"/>
                    <a:pt x="2114988" y="368942"/>
                  </a:cubicBezTo>
                  <a:cubicBezTo>
                    <a:pt x="2109553" y="372339"/>
                    <a:pt x="2105136" y="376755"/>
                    <a:pt x="2101739" y="382191"/>
                  </a:cubicBezTo>
                  <a:cubicBezTo>
                    <a:pt x="2098342" y="387627"/>
                    <a:pt x="2096643" y="394081"/>
                    <a:pt x="2096643" y="401555"/>
                  </a:cubicBezTo>
                  <a:cubicBezTo>
                    <a:pt x="2096643" y="412426"/>
                    <a:pt x="2103438" y="421599"/>
                    <a:pt x="2117026" y="429073"/>
                  </a:cubicBezTo>
                  <a:cubicBezTo>
                    <a:pt x="2130615" y="436547"/>
                    <a:pt x="2147772" y="444021"/>
                    <a:pt x="2168495" y="451495"/>
                  </a:cubicBezTo>
                  <a:cubicBezTo>
                    <a:pt x="2189218" y="458969"/>
                    <a:pt x="2211640" y="467292"/>
                    <a:pt x="2235760" y="476465"/>
                  </a:cubicBezTo>
                  <a:cubicBezTo>
                    <a:pt x="2259881" y="485637"/>
                    <a:pt x="2282303" y="497018"/>
                    <a:pt x="2303026" y="510607"/>
                  </a:cubicBezTo>
                  <a:cubicBezTo>
                    <a:pt x="2323749" y="524196"/>
                    <a:pt x="2340905" y="541012"/>
                    <a:pt x="2354494" y="561056"/>
                  </a:cubicBezTo>
                  <a:cubicBezTo>
                    <a:pt x="2368083" y="581100"/>
                    <a:pt x="2374878" y="605730"/>
                    <a:pt x="2374878" y="634946"/>
                  </a:cubicBezTo>
                  <a:cubicBezTo>
                    <a:pt x="2374878" y="664163"/>
                    <a:pt x="2368083" y="689472"/>
                    <a:pt x="2354494" y="710875"/>
                  </a:cubicBezTo>
                  <a:cubicBezTo>
                    <a:pt x="2340905" y="732278"/>
                    <a:pt x="2323409" y="750113"/>
                    <a:pt x="2302007" y="764382"/>
                  </a:cubicBezTo>
                  <a:cubicBezTo>
                    <a:pt x="2280604" y="778650"/>
                    <a:pt x="2256653" y="789181"/>
                    <a:pt x="2230155" y="795976"/>
                  </a:cubicBezTo>
                  <a:cubicBezTo>
                    <a:pt x="2203656" y="802770"/>
                    <a:pt x="2177837" y="806168"/>
                    <a:pt x="2152698" y="806168"/>
                  </a:cubicBezTo>
                  <a:cubicBezTo>
                    <a:pt x="2115328" y="806168"/>
                    <a:pt x="2076939" y="799713"/>
                    <a:pt x="2037531" y="786803"/>
                  </a:cubicBezTo>
                  <a:cubicBezTo>
                    <a:pt x="1998123" y="773894"/>
                    <a:pt x="1963471" y="757247"/>
                    <a:pt x="1933575" y="736864"/>
                  </a:cubicBezTo>
                  <a:lnTo>
                    <a:pt x="1979438" y="623735"/>
                  </a:lnTo>
                  <a:cubicBezTo>
                    <a:pt x="1990309" y="629850"/>
                    <a:pt x="2003219" y="636305"/>
                    <a:pt x="2018167" y="643100"/>
                  </a:cubicBezTo>
                  <a:cubicBezTo>
                    <a:pt x="2033114" y="649894"/>
                    <a:pt x="2048232" y="656179"/>
                    <a:pt x="2063520" y="661954"/>
                  </a:cubicBezTo>
                  <a:cubicBezTo>
                    <a:pt x="2078807" y="667730"/>
                    <a:pt x="2094095" y="672486"/>
                    <a:pt x="2109383" y="676223"/>
                  </a:cubicBezTo>
                  <a:cubicBezTo>
                    <a:pt x="2124670" y="679960"/>
                    <a:pt x="2138429" y="681828"/>
                    <a:pt x="2150659" y="681828"/>
                  </a:cubicBezTo>
                  <a:cubicBezTo>
                    <a:pt x="2158133" y="681828"/>
                    <a:pt x="2165947" y="680979"/>
                    <a:pt x="2174100" y="679280"/>
                  </a:cubicBezTo>
                  <a:cubicBezTo>
                    <a:pt x="2182254" y="677582"/>
                    <a:pt x="2189728" y="674694"/>
                    <a:pt x="2196522" y="670617"/>
                  </a:cubicBezTo>
                  <a:cubicBezTo>
                    <a:pt x="2203317" y="666541"/>
                    <a:pt x="2208922" y="661445"/>
                    <a:pt x="2213338" y="655330"/>
                  </a:cubicBezTo>
                  <a:cubicBezTo>
                    <a:pt x="2217755" y="649215"/>
                    <a:pt x="2219963" y="641741"/>
                    <a:pt x="2219963" y="632908"/>
                  </a:cubicBezTo>
                  <a:cubicBezTo>
                    <a:pt x="2219963" y="619319"/>
                    <a:pt x="2213169" y="608278"/>
                    <a:pt x="2199580" y="599785"/>
                  </a:cubicBezTo>
                  <a:cubicBezTo>
                    <a:pt x="2185991" y="591292"/>
                    <a:pt x="2169004" y="583478"/>
                    <a:pt x="2148621" y="576344"/>
                  </a:cubicBezTo>
                  <a:cubicBezTo>
                    <a:pt x="2128237" y="569210"/>
                    <a:pt x="2106155" y="561736"/>
                    <a:pt x="2082375" y="553922"/>
                  </a:cubicBezTo>
                  <a:cubicBezTo>
                    <a:pt x="2058594" y="546108"/>
                    <a:pt x="2036512" y="535916"/>
                    <a:pt x="2016128" y="523347"/>
                  </a:cubicBezTo>
                  <a:cubicBezTo>
                    <a:pt x="1995745" y="510777"/>
                    <a:pt x="1978758" y="495150"/>
                    <a:pt x="1965170" y="476465"/>
                  </a:cubicBezTo>
                  <a:cubicBezTo>
                    <a:pt x="1951580" y="457780"/>
                    <a:pt x="1944786" y="434169"/>
                    <a:pt x="1944786" y="405632"/>
                  </a:cubicBezTo>
                  <a:cubicBezTo>
                    <a:pt x="1944786" y="377775"/>
                    <a:pt x="1951580" y="353484"/>
                    <a:pt x="1965170" y="332761"/>
                  </a:cubicBezTo>
                  <a:cubicBezTo>
                    <a:pt x="1978758" y="312038"/>
                    <a:pt x="1996084" y="294882"/>
                    <a:pt x="2017147" y="281293"/>
                  </a:cubicBezTo>
                  <a:cubicBezTo>
                    <a:pt x="2038210" y="267704"/>
                    <a:pt x="2061481" y="257512"/>
                    <a:pt x="2086961" y="250717"/>
                  </a:cubicBezTo>
                  <a:cubicBezTo>
                    <a:pt x="2112440" y="243923"/>
                    <a:pt x="2137410" y="240526"/>
                    <a:pt x="2161870" y="240526"/>
                  </a:cubicBezTo>
                  <a:close/>
                  <a:moveTo>
                    <a:pt x="228295" y="240526"/>
                  </a:moveTo>
                  <a:cubicBezTo>
                    <a:pt x="241884" y="240526"/>
                    <a:pt x="259890" y="242224"/>
                    <a:pt x="282312" y="245621"/>
                  </a:cubicBezTo>
                  <a:cubicBezTo>
                    <a:pt x="304733" y="249019"/>
                    <a:pt x="326646" y="254454"/>
                    <a:pt x="348048" y="261928"/>
                  </a:cubicBezTo>
                  <a:cubicBezTo>
                    <a:pt x="369451" y="269402"/>
                    <a:pt x="387966" y="279594"/>
                    <a:pt x="403593" y="292504"/>
                  </a:cubicBezTo>
                  <a:cubicBezTo>
                    <a:pt x="419221" y="305413"/>
                    <a:pt x="427034" y="321040"/>
                    <a:pt x="427034" y="339386"/>
                  </a:cubicBezTo>
                  <a:cubicBezTo>
                    <a:pt x="427034" y="355692"/>
                    <a:pt x="421259" y="369451"/>
                    <a:pt x="409708" y="380662"/>
                  </a:cubicBezTo>
                  <a:cubicBezTo>
                    <a:pt x="398158" y="391873"/>
                    <a:pt x="384569" y="397479"/>
                    <a:pt x="368941" y="397479"/>
                  </a:cubicBezTo>
                  <a:cubicBezTo>
                    <a:pt x="358750" y="397479"/>
                    <a:pt x="348218" y="395440"/>
                    <a:pt x="337347" y="391364"/>
                  </a:cubicBezTo>
                  <a:cubicBezTo>
                    <a:pt x="326476" y="387287"/>
                    <a:pt x="314925" y="382701"/>
                    <a:pt x="302695" y="377605"/>
                  </a:cubicBezTo>
                  <a:cubicBezTo>
                    <a:pt x="290465" y="372509"/>
                    <a:pt x="277555" y="367922"/>
                    <a:pt x="263966" y="363846"/>
                  </a:cubicBezTo>
                  <a:cubicBezTo>
                    <a:pt x="250377" y="359769"/>
                    <a:pt x="236109" y="357731"/>
                    <a:pt x="221161" y="357731"/>
                  </a:cubicBezTo>
                  <a:cubicBezTo>
                    <a:pt x="214367" y="357731"/>
                    <a:pt x="207402" y="358580"/>
                    <a:pt x="200268" y="360279"/>
                  </a:cubicBezTo>
                  <a:cubicBezTo>
                    <a:pt x="193134" y="361977"/>
                    <a:pt x="186849" y="364865"/>
                    <a:pt x="181413" y="368942"/>
                  </a:cubicBezTo>
                  <a:cubicBezTo>
                    <a:pt x="175978" y="372339"/>
                    <a:pt x="171561" y="376755"/>
                    <a:pt x="168164" y="382191"/>
                  </a:cubicBezTo>
                  <a:cubicBezTo>
                    <a:pt x="164767" y="387627"/>
                    <a:pt x="163068" y="394081"/>
                    <a:pt x="163068" y="401555"/>
                  </a:cubicBezTo>
                  <a:cubicBezTo>
                    <a:pt x="163068" y="412426"/>
                    <a:pt x="169863" y="421599"/>
                    <a:pt x="183452" y="429073"/>
                  </a:cubicBezTo>
                  <a:cubicBezTo>
                    <a:pt x="197041" y="436547"/>
                    <a:pt x="214197" y="444021"/>
                    <a:pt x="234920" y="451495"/>
                  </a:cubicBezTo>
                  <a:cubicBezTo>
                    <a:pt x="255643" y="458969"/>
                    <a:pt x="278065" y="467292"/>
                    <a:pt x="302185" y="476465"/>
                  </a:cubicBezTo>
                  <a:cubicBezTo>
                    <a:pt x="326306" y="485637"/>
                    <a:pt x="348728" y="497018"/>
                    <a:pt x="369451" y="510607"/>
                  </a:cubicBezTo>
                  <a:cubicBezTo>
                    <a:pt x="390174" y="524196"/>
                    <a:pt x="407330" y="541012"/>
                    <a:pt x="420919" y="561056"/>
                  </a:cubicBezTo>
                  <a:cubicBezTo>
                    <a:pt x="434508" y="581100"/>
                    <a:pt x="441303" y="605730"/>
                    <a:pt x="441303" y="634946"/>
                  </a:cubicBezTo>
                  <a:cubicBezTo>
                    <a:pt x="441303" y="664163"/>
                    <a:pt x="434508" y="689472"/>
                    <a:pt x="420919" y="710875"/>
                  </a:cubicBezTo>
                  <a:cubicBezTo>
                    <a:pt x="407330" y="732278"/>
                    <a:pt x="389835" y="750113"/>
                    <a:pt x="368432" y="764382"/>
                  </a:cubicBezTo>
                  <a:cubicBezTo>
                    <a:pt x="347029" y="778650"/>
                    <a:pt x="323079" y="789181"/>
                    <a:pt x="296580" y="795976"/>
                  </a:cubicBezTo>
                  <a:cubicBezTo>
                    <a:pt x="270081" y="802770"/>
                    <a:pt x="244262" y="806168"/>
                    <a:pt x="219123" y="806168"/>
                  </a:cubicBezTo>
                  <a:cubicBezTo>
                    <a:pt x="181753" y="806168"/>
                    <a:pt x="143364" y="799713"/>
                    <a:pt x="103956" y="786803"/>
                  </a:cubicBezTo>
                  <a:cubicBezTo>
                    <a:pt x="64548" y="773894"/>
                    <a:pt x="29896" y="757247"/>
                    <a:pt x="0" y="736864"/>
                  </a:cubicBezTo>
                  <a:lnTo>
                    <a:pt x="45863" y="623735"/>
                  </a:lnTo>
                  <a:cubicBezTo>
                    <a:pt x="56734" y="629850"/>
                    <a:pt x="69644" y="636305"/>
                    <a:pt x="84592" y="643100"/>
                  </a:cubicBezTo>
                  <a:cubicBezTo>
                    <a:pt x="99540" y="649894"/>
                    <a:pt x="114657" y="656179"/>
                    <a:pt x="129945" y="661954"/>
                  </a:cubicBezTo>
                  <a:cubicBezTo>
                    <a:pt x="145233" y="667730"/>
                    <a:pt x="160520" y="672486"/>
                    <a:pt x="175808" y="676223"/>
                  </a:cubicBezTo>
                  <a:cubicBezTo>
                    <a:pt x="191095" y="679960"/>
                    <a:pt x="204854" y="681828"/>
                    <a:pt x="217084" y="681828"/>
                  </a:cubicBezTo>
                  <a:cubicBezTo>
                    <a:pt x="224558" y="681828"/>
                    <a:pt x="232372" y="680979"/>
                    <a:pt x="240525" y="679280"/>
                  </a:cubicBezTo>
                  <a:cubicBezTo>
                    <a:pt x="248679" y="677582"/>
                    <a:pt x="256153" y="674694"/>
                    <a:pt x="262947" y="670617"/>
                  </a:cubicBezTo>
                  <a:cubicBezTo>
                    <a:pt x="269742" y="666541"/>
                    <a:pt x="275347" y="661445"/>
                    <a:pt x="279764" y="655330"/>
                  </a:cubicBezTo>
                  <a:cubicBezTo>
                    <a:pt x="284180" y="649215"/>
                    <a:pt x="286388" y="641741"/>
                    <a:pt x="286388" y="632908"/>
                  </a:cubicBezTo>
                  <a:cubicBezTo>
                    <a:pt x="286388" y="619319"/>
                    <a:pt x="279594" y="608278"/>
                    <a:pt x="266005" y="599785"/>
                  </a:cubicBezTo>
                  <a:cubicBezTo>
                    <a:pt x="252416" y="591292"/>
                    <a:pt x="235430" y="583478"/>
                    <a:pt x="215046" y="576344"/>
                  </a:cubicBezTo>
                  <a:cubicBezTo>
                    <a:pt x="194663" y="569210"/>
                    <a:pt x="172580" y="561736"/>
                    <a:pt x="148800" y="553922"/>
                  </a:cubicBezTo>
                  <a:cubicBezTo>
                    <a:pt x="125019" y="546108"/>
                    <a:pt x="102937" y="535916"/>
                    <a:pt x="82553" y="523347"/>
                  </a:cubicBezTo>
                  <a:cubicBezTo>
                    <a:pt x="62170" y="510777"/>
                    <a:pt x="45184" y="495150"/>
                    <a:pt x="31595" y="476465"/>
                  </a:cubicBezTo>
                  <a:cubicBezTo>
                    <a:pt x="18005" y="457780"/>
                    <a:pt x="11211" y="434169"/>
                    <a:pt x="11211" y="405632"/>
                  </a:cubicBezTo>
                  <a:cubicBezTo>
                    <a:pt x="11211" y="377775"/>
                    <a:pt x="18005" y="353484"/>
                    <a:pt x="31595" y="332761"/>
                  </a:cubicBezTo>
                  <a:cubicBezTo>
                    <a:pt x="45184" y="312038"/>
                    <a:pt x="62509" y="294882"/>
                    <a:pt x="83572" y="281293"/>
                  </a:cubicBezTo>
                  <a:cubicBezTo>
                    <a:pt x="104635" y="267704"/>
                    <a:pt x="127907" y="257512"/>
                    <a:pt x="153386" y="250717"/>
                  </a:cubicBezTo>
                  <a:cubicBezTo>
                    <a:pt x="178865" y="243923"/>
                    <a:pt x="203835" y="240526"/>
                    <a:pt x="228295" y="240526"/>
                  </a:cubicBezTo>
                  <a:close/>
                  <a:moveTo>
                    <a:pt x="2997280" y="66247"/>
                  </a:moveTo>
                  <a:lnTo>
                    <a:pt x="3153213" y="66247"/>
                  </a:lnTo>
                  <a:lnTo>
                    <a:pt x="3153213" y="541182"/>
                  </a:lnTo>
                  <a:cubicBezTo>
                    <a:pt x="3153213" y="548656"/>
                    <a:pt x="3150665" y="555790"/>
                    <a:pt x="3145569" y="562585"/>
                  </a:cubicBezTo>
                  <a:cubicBezTo>
                    <a:pt x="3140473" y="569379"/>
                    <a:pt x="3134019" y="575325"/>
                    <a:pt x="3126205" y="580420"/>
                  </a:cubicBezTo>
                  <a:cubicBezTo>
                    <a:pt x="3118391" y="585516"/>
                    <a:pt x="3109898" y="589593"/>
                    <a:pt x="3100726" y="592651"/>
                  </a:cubicBezTo>
                  <a:cubicBezTo>
                    <a:pt x="3091553" y="595708"/>
                    <a:pt x="3083230" y="597237"/>
                    <a:pt x="3075756" y="597237"/>
                  </a:cubicBezTo>
                  <a:cubicBezTo>
                    <a:pt x="3067603" y="597237"/>
                    <a:pt x="3058939" y="595708"/>
                    <a:pt x="3049767" y="592651"/>
                  </a:cubicBezTo>
                  <a:cubicBezTo>
                    <a:pt x="3040594" y="589593"/>
                    <a:pt x="3032101" y="585516"/>
                    <a:pt x="3024288" y="580420"/>
                  </a:cubicBezTo>
                  <a:cubicBezTo>
                    <a:pt x="3016474" y="575325"/>
                    <a:pt x="3010019" y="569379"/>
                    <a:pt x="3004923" y="562585"/>
                  </a:cubicBezTo>
                  <a:cubicBezTo>
                    <a:pt x="2999827" y="555790"/>
                    <a:pt x="2997280" y="548316"/>
                    <a:pt x="2997280" y="540163"/>
                  </a:cubicBezTo>
                  <a:lnTo>
                    <a:pt x="2997280" y="95803"/>
                  </a:lnTo>
                  <a:close/>
                  <a:moveTo>
                    <a:pt x="2516210" y="1019"/>
                  </a:moveTo>
                  <a:cubicBezTo>
                    <a:pt x="2537952" y="1019"/>
                    <a:pt x="2556297" y="8493"/>
                    <a:pt x="2571245" y="23441"/>
                  </a:cubicBezTo>
                  <a:cubicBezTo>
                    <a:pt x="2586193" y="38389"/>
                    <a:pt x="2593667" y="56734"/>
                    <a:pt x="2593667" y="78477"/>
                  </a:cubicBezTo>
                  <a:lnTo>
                    <a:pt x="2593667" y="294542"/>
                  </a:lnTo>
                  <a:cubicBezTo>
                    <a:pt x="2612692" y="277556"/>
                    <a:pt x="2634774" y="264476"/>
                    <a:pt x="2659913" y="255304"/>
                  </a:cubicBezTo>
                  <a:cubicBezTo>
                    <a:pt x="2685053" y="246131"/>
                    <a:pt x="2710533" y="241545"/>
                    <a:pt x="2736352" y="241545"/>
                  </a:cubicBezTo>
                  <a:cubicBezTo>
                    <a:pt x="2765568" y="241545"/>
                    <a:pt x="2792406" y="246471"/>
                    <a:pt x="2816866" y="256323"/>
                  </a:cubicBezTo>
                  <a:cubicBezTo>
                    <a:pt x="2841327" y="266175"/>
                    <a:pt x="2862390" y="279934"/>
                    <a:pt x="2880055" y="297599"/>
                  </a:cubicBezTo>
                  <a:cubicBezTo>
                    <a:pt x="2897721" y="315265"/>
                    <a:pt x="2911480" y="336328"/>
                    <a:pt x="2921332" y="360788"/>
                  </a:cubicBezTo>
                  <a:cubicBezTo>
                    <a:pt x="2931184" y="385248"/>
                    <a:pt x="2936110" y="412087"/>
                    <a:pt x="2936110" y="441303"/>
                  </a:cubicBezTo>
                  <a:lnTo>
                    <a:pt x="2936110" y="729730"/>
                  </a:lnTo>
                  <a:cubicBezTo>
                    <a:pt x="2936110" y="752151"/>
                    <a:pt x="2928296" y="771006"/>
                    <a:pt x="2912669" y="786294"/>
                  </a:cubicBezTo>
                  <a:cubicBezTo>
                    <a:pt x="2897042" y="801581"/>
                    <a:pt x="2878017" y="809225"/>
                    <a:pt x="2855595" y="809225"/>
                  </a:cubicBezTo>
                  <a:cubicBezTo>
                    <a:pt x="2833853" y="809225"/>
                    <a:pt x="2815677" y="801242"/>
                    <a:pt x="2801069" y="785275"/>
                  </a:cubicBezTo>
                  <a:cubicBezTo>
                    <a:pt x="2786461" y="769308"/>
                    <a:pt x="2779157" y="750793"/>
                    <a:pt x="2779157" y="729730"/>
                  </a:cubicBezTo>
                  <a:lnTo>
                    <a:pt x="2779157" y="466782"/>
                  </a:lnTo>
                  <a:cubicBezTo>
                    <a:pt x="2779157" y="453873"/>
                    <a:pt x="2776779" y="441813"/>
                    <a:pt x="2772023" y="430602"/>
                  </a:cubicBezTo>
                  <a:cubicBezTo>
                    <a:pt x="2767266" y="419391"/>
                    <a:pt x="2760642" y="409539"/>
                    <a:pt x="2752149" y="401046"/>
                  </a:cubicBezTo>
                  <a:cubicBezTo>
                    <a:pt x="2743656" y="392553"/>
                    <a:pt x="2733804" y="385758"/>
                    <a:pt x="2722593" y="380662"/>
                  </a:cubicBezTo>
                  <a:cubicBezTo>
                    <a:pt x="2711382" y="375566"/>
                    <a:pt x="2699322" y="373018"/>
                    <a:pt x="2686412" y="373018"/>
                  </a:cubicBezTo>
                  <a:cubicBezTo>
                    <a:pt x="2660593" y="373018"/>
                    <a:pt x="2638681" y="381851"/>
                    <a:pt x="2620675" y="399517"/>
                  </a:cubicBezTo>
                  <a:cubicBezTo>
                    <a:pt x="2602670" y="417183"/>
                    <a:pt x="2593667" y="438925"/>
                    <a:pt x="2593667" y="464744"/>
                  </a:cubicBezTo>
                  <a:lnTo>
                    <a:pt x="2593667" y="798014"/>
                  </a:lnTo>
                  <a:lnTo>
                    <a:pt x="2436714" y="798014"/>
                  </a:lnTo>
                  <a:lnTo>
                    <a:pt x="2436714" y="79496"/>
                  </a:lnTo>
                  <a:cubicBezTo>
                    <a:pt x="2436714" y="68625"/>
                    <a:pt x="2438922" y="58433"/>
                    <a:pt x="2443339" y="48921"/>
                  </a:cubicBezTo>
                  <a:cubicBezTo>
                    <a:pt x="2447755" y="39408"/>
                    <a:pt x="2453531" y="31085"/>
                    <a:pt x="2460665" y="23951"/>
                  </a:cubicBezTo>
                  <a:cubicBezTo>
                    <a:pt x="2467799" y="16817"/>
                    <a:pt x="2476122" y="11211"/>
                    <a:pt x="2485634" y="7134"/>
                  </a:cubicBezTo>
                  <a:cubicBezTo>
                    <a:pt x="2495147" y="3058"/>
                    <a:pt x="2505338" y="1019"/>
                    <a:pt x="2516210" y="1019"/>
                  </a:cubicBezTo>
                  <a:close/>
                  <a:moveTo>
                    <a:pt x="1200036" y="0"/>
                  </a:moveTo>
                  <a:cubicBezTo>
                    <a:pt x="1221778" y="0"/>
                    <a:pt x="1240123" y="7803"/>
                    <a:pt x="1255071" y="23409"/>
                  </a:cubicBezTo>
                  <a:cubicBezTo>
                    <a:pt x="1270019" y="39016"/>
                    <a:pt x="1277493" y="57339"/>
                    <a:pt x="1277493" y="78381"/>
                  </a:cubicBezTo>
                  <a:lnTo>
                    <a:pt x="1277493" y="795976"/>
                  </a:lnTo>
                  <a:lnTo>
                    <a:pt x="1120540" y="796995"/>
                  </a:lnTo>
                  <a:lnTo>
                    <a:pt x="1120540" y="78381"/>
                  </a:lnTo>
                  <a:cubicBezTo>
                    <a:pt x="1120540" y="55980"/>
                    <a:pt x="1128354" y="37317"/>
                    <a:pt x="1143981" y="22390"/>
                  </a:cubicBezTo>
                  <a:cubicBezTo>
                    <a:pt x="1159609" y="7464"/>
                    <a:pt x="1178293" y="0"/>
                    <a:pt x="1200036"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706" name="Google Shape;706;p139"/>
            <p:cNvSpPr/>
            <p:nvPr/>
          </p:nvSpPr>
          <p:spPr>
            <a:xfrm>
              <a:off x="6299796" y="1981201"/>
              <a:ext cx="222242" cy="222240"/>
            </a:xfrm>
            <a:prstGeom prst="ellipse">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500"/>
                                  </p:stCondLst>
                                  <p:childTnLst>
                                    <p:set>
                                      <p:cBhvr>
                                        <p:cTn dur="1" fill="hold">
                                          <p:stCondLst>
                                            <p:cond delay="0"/>
                                          </p:stCondLst>
                                        </p:cTn>
                                        <p:tgtEl>
                                          <p:spTgt spid="694"/>
                                        </p:tgtEl>
                                        <p:attrNameLst>
                                          <p:attrName>style.visibility</p:attrName>
                                        </p:attrNameLst>
                                      </p:cBhvr>
                                      <p:to>
                                        <p:strVal val="visible"/>
                                      </p:to>
                                    </p:set>
                                    <p:anim calcmode="lin" valueType="num">
                                      <p:cBhvr additive="base">
                                        <p:cTn dur="750"/>
                                        <p:tgtEl>
                                          <p:spTgt spid="69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693"/>
                                        </p:tgtEl>
                                        <p:attrNameLst>
                                          <p:attrName>style.visibility</p:attrName>
                                        </p:attrNameLst>
                                      </p:cBhvr>
                                      <p:to>
                                        <p:strVal val="visible"/>
                                      </p:to>
                                    </p:set>
                                    <p:anim calcmode="lin" valueType="num">
                                      <p:cBhvr additive="base">
                                        <p:cTn dur="750"/>
                                        <p:tgtEl>
                                          <p:spTgt spid="69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695"/>
                                        </p:tgtEl>
                                        <p:attrNameLst>
                                          <p:attrName>style.visibility</p:attrName>
                                        </p:attrNameLst>
                                      </p:cBhvr>
                                      <p:to>
                                        <p:strVal val="visible"/>
                                      </p:to>
                                    </p:set>
                                    <p:anim calcmode="lin" valueType="num">
                                      <p:cBhvr additive="base">
                                        <p:cTn dur="1250"/>
                                        <p:tgtEl>
                                          <p:spTgt spid="69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4_Title Slide" showMasterSp="0">
  <p:cSld name="54_Title Slide">
    <p:spTree>
      <p:nvGrpSpPr>
        <p:cNvPr id="707" name="Shape 707"/>
        <p:cNvGrpSpPr/>
        <p:nvPr/>
      </p:nvGrpSpPr>
      <p:grpSpPr>
        <a:xfrm>
          <a:off x="0" y="0"/>
          <a:ext cx="0" cy="0"/>
          <a:chOff x="0" y="0"/>
          <a:chExt cx="0" cy="0"/>
        </a:xfrm>
      </p:grpSpPr>
      <p:sp>
        <p:nvSpPr>
          <p:cNvPr id="708" name="Google Shape;708;p140"/>
          <p:cNvSpPr/>
          <p:nvPr/>
        </p:nvSpPr>
        <p:spPr>
          <a:xfrm flipH="1">
            <a:off x="2656650" y="3227227"/>
            <a:ext cx="3830702" cy="1916272"/>
          </a:xfrm>
          <a:prstGeom prst="triangle">
            <a:avLst>
              <a:gd fmla="val 50000" name="adj"/>
            </a:avLst>
          </a:prstGeom>
          <a:solidFill>
            <a:srgbClr val="0E0F3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709" name="Google Shape;709;p140"/>
          <p:cNvSpPr/>
          <p:nvPr/>
        </p:nvSpPr>
        <p:spPr>
          <a:xfrm rot="10800000">
            <a:off x="2656650" y="0"/>
            <a:ext cx="3830702" cy="1916272"/>
          </a:xfrm>
          <a:prstGeom prst="triangle">
            <a:avLst>
              <a:gd fmla="val 50000" name="adj"/>
            </a:avLst>
          </a:prstGeom>
          <a:solidFill>
            <a:srgbClr val="0E0F3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710" name="Google Shape;710;p140"/>
          <p:cNvSpPr/>
          <p:nvPr>
            <p:ph idx="2" type="pic"/>
          </p:nvPr>
        </p:nvSpPr>
        <p:spPr>
          <a:xfrm>
            <a:off x="3131842" y="1406176"/>
            <a:ext cx="2880316" cy="2331151"/>
          </a:xfrm>
          <a:prstGeom prst="rect">
            <a:avLst/>
          </a:prstGeom>
          <a:noFill/>
          <a:ln>
            <a:noFill/>
          </a:ln>
          <a:effectLst>
            <a:outerShdw blurRad="800100" sx="92000" rotWithShape="0" algn="tl" dir="2700000" dist="292100" sy="92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grpSp>
        <p:nvGrpSpPr>
          <p:cNvPr id="711" name="Google Shape;711;p140"/>
          <p:cNvGrpSpPr/>
          <p:nvPr/>
        </p:nvGrpSpPr>
        <p:grpSpPr>
          <a:xfrm>
            <a:off x="8393561" y="4452935"/>
            <a:ext cx="564697" cy="564697"/>
            <a:chOff x="11160804" y="5906634"/>
            <a:chExt cx="814163" cy="814163"/>
          </a:xfrm>
        </p:grpSpPr>
        <p:sp>
          <p:nvSpPr>
            <p:cNvPr id="712" name="Google Shape;712;p140"/>
            <p:cNvSpPr/>
            <p:nvPr/>
          </p:nvSpPr>
          <p:spPr>
            <a:xfrm>
              <a:off x="11160804" y="5906634"/>
              <a:ext cx="814163" cy="814163"/>
            </a:xfrm>
            <a:custGeom>
              <a:rect b="b" l="l" r="r" t="t"/>
              <a:pathLst>
                <a:path extrusionOk="0" h="1539686" w="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chemeClr val="accent4">
                <a:alpha val="2196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713" name="Google Shape;713;p140"/>
            <p:cNvSpPr/>
            <p:nvPr/>
          </p:nvSpPr>
          <p:spPr>
            <a:xfrm>
              <a:off x="11335656" y="6081486"/>
              <a:ext cx="464458" cy="464458"/>
            </a:xfrm>
            <a:prstGeom prst="ellipse">
              <a:avLst/>
            </a:prstGeom>
            <a:gradFill>
              <a:gsLst>
                <a:gs pos="0">
                  <a:schemeClr val="accent1"/>
                </a:gs>
                <a:gs pos="89000">
                  <a:schemeClr val="accent4"/>
                </a:gs>
                <a:gs pos="100000">
                  <a:schemeClr val="accent4"/>
                </a:gs>
              </a:gsLst>
              <a:path path="circle">
                <a:fillToRect b="100%" r="100%"/>
              </a:path>
              <a:tileRect l="-100%" t="-100%"/>
            </a:gradFill>
            <a:ln>
              <a:noFill/>
            </a:ln>
            <a:effectLst>
              <a:outerShdw blurRad="749300" sx="83000" rotWithShape="0" algn="tl" dir="2700000" dist="266700" sy="83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
        <p:nvSpPr>
          <p:cNvPr id="714" name="Google Shape;714;p140"/>
          <p:cNvSpPr txBox="1"/>
          <p:nvPr/>
        </p:nvSpPr>
        <p:spPr>
          <a:xfrm>
            <a:off x="8445948" y="4631410"/>
            <a:ext cx="459923" cy="20774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fld id="{00000000-1234-1234-1234-123412341234}" type="slidenum">
              <a:rPr i="0" lang="en" sz="900">
                <a:solidFill>
                  <a:schemeClr val="lt1"/>
                </a:solidFill>
                <a:latin typeface="Quattrocento Sans"/>
                <a:ea typeface="Quattrocento Sans"/>
                <a:cs typeface="Quattrocento Sans"/>
                <a:sym typeface="Quattrocento Sans"/>
              </a:rPr>
              <a:t>‹#›</a:t>
            </a:fld>
            <a:endParaRPr i="0" sz="900">
              <a:solidFill>
                <a:schemeClr val="lt1"/>
              </a:solidFill>
              <a:latin typeface="Quattrocento Sans"/>
              <a:ea typeface="Quattrocento Sans"/>
              <a:cs typeface="Quattrocento Sans"/>
              <a:sym typeface="Quattrocento Sans"/>
            </a:endParaRPr>
          </a:p>
        </p:txBody>
      </p:sp>
      <p:sp>
        <p:nvSpPr>
          <p:cNvPr id="715" name="Google Shape;715;p140"/>
          <p:cNvSpPr txBox="1"/>
          <p:nvPr/>
        </p:nvSpPr>
        <p:spPr>
          <a:xfrm>
            <a:off x="6492404" y="4721919"/>
            <a:ext cx="1779879" cy="196207"/>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 sz="800">
                <a:solidFill>
                  <a:srgbClr val="BFBFBF"/>
                </a:solidFill>
                <a:latin typeface="Quattrocento Sans"/>
                <a:ea typeface="Quattrocento Sans"/>
                <a:cs typeface="Quattrocento Sans"/>
                <a:sym typeface="Quattrocento Sans"/>
              </a:rPr>
              <a:t>www.yourwebsite.com</a:t>
            </a:r>
            <a:endParaRPr sz="1100"/>
          </a:p>
        </p:txBody>
      </p:sp>
      <p:sp>
        <p:nvSpPr>
          <p:cNvPr id="716" name="Google Shape;716;p140"/>
          <p:cNvSpPr txBox="1"/>
          <p:nvPr/>
        </p:nvSpPr>
        <p:spPr>
          <a:xfrm>
            <a:off x="380265" y="4721919"/>
            <a:ext cx="1577585" cy="19620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800">
                <a:solidFill>
                  <a:srgbClr val="BFBFBF"/>
                </a:solidFill>
                <a:latin typeface="Quattrocento Sans"/>
                <a:ea typeface="Quattrocento Sans"/>
                <a:cs typeface="Quattrocento Sans"/>
                <a:sym typeface="Quattrocento Sans"/>
              </a:rPr>
              <a:t>2018 ©Splash!</a:t>
            </a:r>
            <a:endParaRPr sz="1100"/>
          </a:p>
        </p:txBody>
      </p:sp>
      <p:sp>
        <p:nvSpPr>
          <p:cNvPr id="717" name="Google Shape;717;p140"/>
          <p:cNvSpPr/>
          <p:nvPr/>
        </p:nvSpPr>
        <p:spPr>
          <a:xfrm>
            <a:off x="1654585" y="4766430"/>
            <a:ext cx="4745117" cy="107185"/>
          </a:xfrm>
          <a:prstGeom prst="roundRect">
            <a:avLst>
              <a:gd fmla="val 50000" name="adj"/>
            </a:avLst>
          </a:prstGeom>
          <a:solidFill>
            <a:srgbClr val="0E0F3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718" name="Google Shape;718;p140"/>
          <p:cNvGrpSpPr/>
          <p:nvPr/>
        </p:nvGrpSpPr>
        <p:grpSpPr>
          <a:xfrm>
            <a:off x="380265" y="277280"/>
            <a:ext cx="654057" cy="263482"/>
            <a:chOff x="2437417" y="1269591"/>
            <a:chExt cx="4084621" cy="1645458"/>
          </a:xfrm>
        </p:grpSpPr>
        <p:sp>
          <p:nvSpPr>
            <p:cNvPr id="719" name="Google Shape;719;p140"/>
            <p:cNvSpPr/>
            <p:nvPr/>
          </p:nvSpPr>
          <p:spPr>
            <a:xfrm>
              <a:off x="2437417" y="1269591"/>
              <a:ext cx="4047942" cy="1645458"/>
            </a:xfrm>
            <a:custGeom>
              <a:rect b="b" l="l" r="r" t="t"/>
              <a:pathLst>
                <a:path extrusionOk="0" h="1645458" w="4047942">
                  <a:moveTo>
                    <a:pt x="274248" y="0"/>
                  </a:moveTo>
                  <a:lnTo>
                    <a:pt x="3773694" y="0"/>
                  </a:lnTo>
                  <a:cubicBezTo>
                    <a:pt x="3925157" y="0"/>
                    <a:pt x="4047942" y="122785"/>
                    <a:pt x="4047942" y="274248"/>
                  </a:cubicBezTo>
                  <a:lnTo>
                    <a:pt x="4047942" y="642573"/>
                  </a:lnTo>
                  <a:lnTo>
                    <a:pt x="4013899" y="632005"/>
                  </a:lnTo>
                  <a:cubicBezTo>
                    <a:pt x="4001226" y="629412"/>
                    <a:pt x="3988104" y="628050"/>
                    <a:pt x="3974664" y="628050"/>
                  </a:cubicBezTo>
                  <a:cubicBezTo>
                    <a:pt x="3961224" y="628050"/>
                    <a:pt x="3948103" y="629412"/>
                    <a:pt x="3935429" y="632005"/>
                  </a:cubicBezTo>
                  <a:lnTo>
                    <a:pt x="3904390" y="641640"/>
                  </a:lnTo>
                  <a:lnTo>
                    <a:pt x="3904390" y="295678"/>
                  </a:lnTo>
                  <a:cubicBezTo>
                    <a:pt x="3904390" y="208003"/>
                    <a:pt x="3833316" y="136929"/>
                    <a:pt x="3745641" y="136929"/>
                  </a:cubicBezTo>
                  <a:lnTo>
                    <a:pt x="302300" y="136929"/>
                  </a:lnTo>
                  <a:cubicBezTo>
                    <a:pt x="214625" y="136929"/>
                    <a:pt x="143551" y="208003"/>
                    <a:pt x="143551" y="295678"/>
                  </a:cubicBezTo>
                  <a:lnTo>
                    <a:pt x="143551" y="1349780"/>
                  </a:lnTo>
                  <a:cubicBezTo>
                    <a:pt x="143551" y="1437455"/>
                    <a:pt x="214625" y="1508529"/>
                    <a:pt x="302300" y="1508529"/>
                  </a:cubicBezTo>
                  <a:lnTo>
                    <a:pt x="3745641" y="1508529"/>
                  </a:lnTo>
                  <a:cubicBezTo>
                    <a:pt x="3833316" y="1508529"/>
                    <a:pt x="3904390" y="1437455"/>
                    <a:pt x="3904390" y="1349780"/>
                  </a:cubicBezTo>
                  <a:lnTo>
                    <a:pt x="3904390" y="1003820"/>
                  </a:lnTo>
                  <a:lnTo>
                    <a:pt x="3935429" y="1013455"/>
                  </a:lnTo>
                  <a:cubicBezTo>
                    <a:pt x="3948103" y="1016048"/>
                    <a:pt x="3961224" y="1017410"/>
                    <a:pt x="3974664" y="1017410"/>
                  </a:cubicBezTo>
                  <a:cubicBezTo>
                    <a:pt x="3988104" y="1017410"/>
                    <a:pt x="4001226" y="1016048"/>
                    <a:pt x="4013899" y="1013455"/>
                  </a:cubicBezTo>
                  <a:lnTo>
                    <a:pt x="4047942" y="1002887"/>
                  </a:lnTo>
                  <a:lnTo>
                    <a:pt x="4047942" y="1371210"/>
                  </a:lnTo>
                  <a:cubicBezTo>
                    <a:pt x="4047942" y="1522673"/>
                    <a:pt x="3925157" y="1645458"/>
                    <a:pt x="3773694" y="1645458"/>
                  </a:cubicBezTo>
                  <a:lnTo>
                    <a:pt x="274248" y="1645458"/>
                  </a:lnTo>
                  <a:cubicBezTo>
                    <a:pt x="122785" y="1645458"/>
                    <a:pt x="0" y="1522673"/>
                    <a:pt x="0" y="1371210"/>
                  </a:cubicBezTo>
                  <a:lnTo>
                    <a:pt x="0" y="274248"/>
                  </a:lnTo>
                  <a:cubicBezTo>
                    <a:pt x="0" y="122785"/>
                    <a:pt x="122785" y="0"/>
                    <a:pt x="274248"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720" name="Google Shape;720;p140"/>
            <p:cNvSpPr/>
            <p:nvPr/>
          </p:nvSpPr>
          <p:spPr>
            <a:xfrm>
              <a:off x="2879176" y="1577127"/>
              <a:ext cx="3164424" cy="1030386"/>
            </a:xfrm>
            <a:custGeom>
              <a:rect b="b" l="l" r="r" t="t"/>
              <a:pathLst>
                <a:path extrusionOk="0" h="1030386" w="3164424">
                  <a:moveTo>
                    <a:pt x="3073718" y="635965"/>
                  </a:moveTo>
                  <a:cubicBezTo>
                    <a:pt x="3098857" y="635965"/>
                    <a:pt x="3120260" y="644459"/>
                    <a:pt x="3137926" y="661445"/>
                  </a:cubicBezTo>
                  <a:cubicBezTo>
                    <a:pt x="3155591" y="678431"/>
                    <a:pt x="3164424" y="699494"/>
                    <a:pt x="3164424" y="724634"/>
                  </a:cubicBezTo>
                  <a:cubicBezTo>
                    <a:pt x="3164424" y="749094"/>
                    <a:pt x="3155761" y="769987"/>
                    <a:pt x="3138435" y="787313"/>
                  </a:cubicBezTo>
                  <a:cubicBezTo>
                    <a:pt x="3121109" y="804639"/>
                    <a:pt x="3100216" y="813302"/>
                    <a:pt x="3075756" y="813302"/>
                  </a:cubicBezTo>
                  <a:cubicBezTo>
                    <a:pt x="3051296" y="813302"/>
                    <a:pt x="3030233" y="804809"/>
                    <a:pt x="3012567" y="787823"/>
                  </a:cubicBezTo>
                  <a:cubicBezTo>
                    <a:pt x="2994901" y="770836"/>
                    <a:pt x="2986069" y="750113"/>
                    <a:pt x="2986069" y="725653"/>
                  </a:cubicBezTo>
                  <a:cubicBezTo>
                    <a:pt x="2986069" y="701193"/>
                    <a:pt x="2994561" y="680130"/>
                    <a:pt x="3011548" y="662464"/>
                  </a:cubicBezTo>
                  <a:cubicBezTo>
                    <a:pt x="3028534" y="644798"/>
                    <a:pt x="3049258" y="635965"/>
                    <a:pt x="3073718" y="635965"/>
                  </a:cubicBezTo>
                  <a:close/>
                  <a:moveTo>
                    <a:pt x="769106" y="380153"/>
                  </a:moveTo>
                  <a:cubicBezTo>
                    <a:pt x="749402" y="380153"/>
                    <a:pt x="732415" y="384059"/>
                    <a:pt x="718147" y="391873"/>
                  </a:cubicBezTo>
                  <a:cubicBezTo>
                    <a:pt x="703879" y="399687"/>
                    <a:pt x="692158" y="409879"/>
                    <a:pt x="682985" y="422448"/>
                  </a:cubicBezTo>
                  <a:cubicBezTo>
                    <a:pt x="673813" y="435018"/>
                    <a:pt x="666849" y="449626"/>
                    <a:pt x="662092" y="466273"/>
                  </a:cubicBezTo>
                  <a:cubicBezTo>
                    <a:pt x="657336" y="482919"/>
                    <a:pt x="654958" y="499736"/>
                    <a:pt x="654958" y="516722"/>
                  </a:cubicBezTo>
                  <a:cubicBezTo>
                    <a:pt x="654958" y="535067"/>
                    <a:pt x="656827" y="553242"/>
                    <a:pt x="660564" y="571248"/>
                  </a:cubicBezTo>
                  <a:cubicBezTo>
                    <a:pt x="664300" y="589253"/>
                    <a:pt x="670416" y="605390"/>
                    <a:pt x="678909" y="619659"/>
                  </a:cubicBezTo>
                  <a:cubicBezTo>
                    <a:pt x="687402" y="633927"/>
                    <a:pt x="698783" y="645648"/>
                    <a:pt x="713051" y="654820"/>
                  </a:cubicBezTo>
                  <a:cubicBezTo>
                    <a:pt x="727320" y="663993"/>
                    <a:pt x="745325" y="668579"/>
                    <a:pt x="767067" y="668579"/>
                  </a:cubicBezTo>
                  <a:cubicBezTo>
                    <a:pt x="786092" y="668579"/>
                    <a:pt x="802908" y="664333"/>
                    <a:pt x="817517" y="655839"/>
                  </a:cubicBezTo>
                  <a:cubicBezTo>
                    <a:pt x="832125" y="647346"/>
                    <a:pt x="844185" y="636305"/>
                    <a:pt x="853697" y="622716"/>
                  </a:cubicBezTo>
                  <a:cubicBezTo>
                    <a:pt x="863210" y="609127"/>
                    <a:pt x="870344" y="593840"/>
                    <a:pt x="875100" y="576853"/>
                  </a:cubicBezTo>
                  <a:cubicBezTo>
                    <a:pt x="879856" y="559867"/>
                    <a:pt x="882234" y="542881"/>
                    <a:pt x="882234" y="525895"/>
                  </a:cubicBezTo>
                  <a:cubicBezTo>
                    <a:pt x="882234" y="508908"/>
                    <a:pt x="880026" y="491582"/>
                    <a:pt x="875609" y="473917"/>
                  </a:cubicBezTo>
                  <a:cubicBezTo>
                    <a:pt x="871193" y="456251"/>
                    <a:pt x="864399" y="440624"/>
                    <a:pt x="855226" y="427035"/>
                  </a:cubicBezTo>
                  <a:cubicBezTo>
                    <a:pt x="846053" y="413446"/>
                    <a:pt x="834333" y="402235"/>
                    <a:pt x="820064" y="393402"/>
                  </a:cubicBezTo>
                  <a:cubicBezTo>
                    <a:pt x="805796" y="384569"/>
                    <a:pt x="788810" y="380153"/>
                    <a:pt x="769106" y="380153"/>
                  </a:cubicBezTo>
                  <a:close/>
                  <a:moveTo>
                    <a:pt x="1609344" y="377095"/>
                  </a:moveTo>
                  <a:cubicBezTo>
                    <a:pt x="1588961" y="377095"/>
                    <a:pt x="1571465" y="381511"/>
                    <a:pt x="1556857" y="390344"/>
                  </a:cubicBezTo>
                  <a:cubicBezTo>
                    <a:pt x="1542248" y="399177"/>
                    <a:pt x="1530188" y="410728"/>
                    <a:pt x="1520676" y="424996"/>
                  </a:cubicBezTo>
                  <a:cubicBezTo>
                    <a:pt x="1511164" y="439265"/>
                    <a:pt x="1504199" y="455232"/>
                    <a:pt x="1499783" y="472898"/>
                  </a:cubicBezTo>
                  <a:cubicBezTo>
                    <a:pt x="1495366" y="490563"/>
                    <a:pt x="1493158" y="507889"/>
                    <a:pt x="1493158" y="524875"/>
                  </a:cubicBezTo>
                  <a:cubicBezTo>
                    <a:pt x="1493158" y="542541"/>
                    <a:pt x="1495366" y="560207"/>
                    <a:pt x="1499783" y="577873"/>
                  </a:cubicBezTo>
                  <a:cubicBezTo>
                    <a:pt x="1504199" y="595538"/>
                    <a:pt x="1510994" y="611505"/>
                    <a:pt x="1520166" y="625774"/>
                  </a:cubicBezTo>
                  <a:cubicBezTo>
                    <a:pt x="1529339" y="640042"/>
                    <a:pt x="1541059" y="651593"/>
                    <a:pt x="1555328" y="660426"/>
                  </a:cubicBezTo>
                  <a:cubicBezTo>
                    <a:pt x="1569596" y="669259"/>
                    <a:pt x="1586922" y="673675"/>
                    <a:pt x="1607306" y="673675"/>
                  </a:cubicBezTo>
                  <a:cubicBezTo>
                    <a:pt x="1628369" y="673675"/>
                    <a:pt x="1646204" y="669089"/>
                    <a:pt x="1660812" y="659916"/>
                  </a:cubicBezTo>
                  <a:cubicBezTo>
                    <a:pt x="1675421" y="650744"/>
                    <a:pt x="1687311" y="638853"/>
                    <a:pt x="1696483" y="624245"/>
                  </a:cubicBezTo>
                  <a:cubicBezTo>
                    <a:pt x="1705656" y="609637"/>
                    <a:pt x="1712111" y="593330"/>
                    <a:pt x="1715848" y="575325"/>
                  </a:cubicBezTo>
                  <a:cubicBezTo>
                    <a:pt x="1719585" y="557319"/>
                    <a:pt x="1721453" y="539144"/>
                    <a:pt x="1721453" y="520799"/>
                  </a:cubicBezTo>
                  <a:cubicBezTo>
                    <a:pt x="1721453" y="503133"/>
                    <a:pt x="1719415" y="485807"/>
                    <a:pt x="1715338" y="468821"/>
                  </a:cubicBezTo>
                  <a:cubicBezTo>
                    <a:pt x="1711261" y="451835"/>
                    <a:pt x="1704807" y="436547"/>
                    <a:pt x="1695974" y="422958"/>
                  </a:cubicBezTo>
                  <a:cubicBezTo>
                    <a:pt x="1687141" y="409369"/>
                    <a:pt x="1675590" y="398328"/>
                    <a:pt x="1661322" y="389835"/>
                  </a:cubicBezTo>
                  <a:cubicBezTo>
                    <a:pt x="1647053" y="381342"/>
                    <a:pt x="1629728" y="377095"/>
                    <a:pt x="1609344" y="377095"/>
                  </a:cubicBezTo>
                  <a:close/>
                  <a:moveTo>
                    <a:pt x="1800439" y="249826"/>
                  </a:moveTo>
                  <a:cubicBezTo>
                    <a:pt x="1806215" y="249741"/>
                    <a:pt x="1811820" y="250038"/>
                    <a:pt x="1817256" y="250717"/>
                  </a:cubicBezTo>
                  <a:cubicBezTo>
                    <a:pt x="1835601" y="252076"/>
                    <a:pt x="1849360" y="259210"/>
                    <a:pt x="1858532" y="272120"/>
                  </a:cubicBezTo>
                  <a:cubicBezTo>
                    <a:pt x="1867705" y="285030"/>
                    <a:pt x="1872291" y="300317"/>
                    <a:pt x="1872291" y="317983"/>
                  </a:cubicBezTo>
                  <a:lnTo>
                    <a:pt x="1872291" y="799034"/>
                  </a:lnTo>
                  <a:lnTo>
                    <a:pt x="1730626" y="799034"/>
                  </a:lnTo>
                  <a:cubicBezTo>
                    <a:pt x="1730626" y="794957"/>
                    <a:pt x="1730456" y="789181"/>
                    <a:pt x="1730116" y="781708"/>
                  </a:cubicBezTo>
                  <a:cubicBezTo>
                    <a:pt x="1729776" y="774234"/>
                    <a:pt x="1729607" y="766760"/>
                    <a:pt x="1729607" y="759286"/>
                  </a:cubicBezTo>
                  <a:cubicBezTo>
                    <a:pt x="1729607" y="751812"/>
                    <a:pt x="1729776" y="745187"/>
                    <a:pt x="1730116" y="739412"/>
                  </a:cubicBezTo>
                  <a:cubicBezTo>
                    <a:pt x="1730456" y="733636"/>
                    <a:pt x="1730626" y="730749"/>
                    <a:pt x="1730626" y="730749"/>
                  </a:cubicBezTo>
                  <a:cubicBezTo>
                    <a:pt x="1714998" y="756568"/>
                    <a:pt x="1694955" y="775592"/>
                    <a:pt x="1670495" y="787823"/>
                  </a:cubicBezTo>
                  <a:cubicBezTo>
                    <a:pt x="1646034" y="800053"/>
                    <a:pt x="1619196" y="806168"/>
                    <a:pt x="1589980" y="806168"/>
                  </a:cubicBezTo>
                  <a:cubicBezTo>
                    <a:pt x="1551251" y="806168"/>
                    <a:pt x="1516090" y="798524"/>
                    <a:pt x="1484495" y="783236"/>
                  </a:cubicBezTo>
                  <a:cubicBezTo>
                    <a:pt x="1452901" y="767949"/>
                    <a:pt x="1426062" y="747395"/>
                    <a:pt x="1403980" y="721576"/>
                  </a:cubicBezTo>
                  <a:cubicBezTo>
                    <a:pt x="1381898" y="695757"/>
                    <a:pt x="1364912" y="666031"/>
                    <a:pt x="1353022" y="632398"/>
                  </a:cubicBezTo>
                  <a:cubicBezTo>
                    <a:pt x="1341131" y="598766"/>
                    <a:pt x="1335186" y="563264"/>
                    <a:pt x="1335186" y="525895"/>
                  </a:cubicBezTo>
                  <a:cubicBezTo>
                    <a:pt x="1335186" y="497358"/>
                    <a:pt x="1339093" y="469161"/>
                    <a:pt x="1346907" y="441303"/>
                  </a:cubicBezTo>
                  <a:cubicBezTo>
                    <a:pt x="1354720" y="413446"/>
                    <a:pt x="1365931" y="388136"/>
                    <a:pt x="1380539" y="365375"/>
                  </a:cubicBezTo>
                  <a:cubicBezTo>
                    <a:pt x="1395147" y="342613"/>
                    <a:pt x="1412983" y="322909"/>
                    <a:pt x="1434046" y="306262"/>
                  </a:cubicBezTo>
                  <a:cubicBezTo>
                    <a:pt x="1455109" y="289616"/>
                    <a:pt x="1479229" y="277556"/>
                    <a:pt x="1506407" y="270082"/>
                  </a:cubicBezTo>
                  <a:cubicBezTo>
                    <a:pt x="1530868" y="263967"/>
                    <a:pt x="1555498" y="262438"/>
                    <a:pt x="1580298" y="265495"/>
                  </a:cubicBezTo>
                  <a:cubicBezTo>
                    <a:pt x="1605097" y="268553"/>
                    <a:pt x="1627180" y="273139"/>
                    <a:pt x="1646544" y="279254"/>
                  </a:cubicBezTo>
                  <a:cubicBezTo>
                    <a:pt x="1665908" y="285369"/>
                    <a:pt x="1681705" y="291654"/>
                    <a:pt x="1693936" y="298109"/>
                  </a:cubicBezTo>
                  <a:cubicBezTo>
                    <a:pt x="1706166" y="304564"/>
                    <a:pt x="1712281" y="307791"/>
                    <a:pt x="1712281" y="307791"/>
                  </a:cubicBezTo>
                  <a:cubicBezTo>
                    <a:pt x="1712281" y="307791"/>
                    <a:pt x="1714149" y="303035"/>
                    <a:pt x="1717886" y="293523"/>
                  </a:cubicBezTo>
                  <a:cubicBezTo>
                    <a:pt x="1721623" y="284010"/>
                    <a:pt x="1730286" y="275178"/>
                    <a:pt x="1743875" y="267024"/>
                  </a:cubicBezTo>
                  <a:cubicBezTo>
                    <a:pt x="1757464" y="258191"/>
                    <a:pt x="1770374" y="252926"/>
                    <a:pt x="1782604" y="251227"/>
                  </a:cubicBezTo>
                  <a:cubicBezTo>
                    <a:pt x="1788719" y="250378"/>
                    <a:pt x="1794664" y="249911"/>
                    <a:pt x="1800439" y="249826"/>
                  </a:cubicBezTo>
                  <a:close/>
                  <a:moveTo>
                    <a:pt x="579539" y="241545"/>
                  </a:moveTo>
                  <a:cubicBezTo>
                    <a:pt x="601961" y="241545"/>
                    <a:pt x="617758" y="249358"/>
                    <a:pt x="626931" y="264986"/>
                  </a:cubicBezTo>
                  <a:cubicBezTo>
                    <a:pt x="636103" y="280613"/>
                    <a:pt x="641709" y="297599"/>
                    <a:pt x="643747" y="315945"/>
                  </a:cubicBezTo>
                  <a:cubicBezTo>
                    <a:pt x="661413" y="292164"/>
                    <a:pt x="683155" y="274158"/>
                    <a:pt x="708974" y="261928"/>
                  </a:cubicBezTo>
                  <a:cubicBezTo>
                    <a:pt x="734794" y="249698"/>
                    <a:pt x="762311" y="243583"/>
                    <a:pt x="791528" y="243583"/>
                  </a:cubicBezTo>
                  <a:cubicBezTo>
                    <a:pt x="829577" y="243583"/>
                    <a:pt x="863889" y="251737"/>
                    <a:pt x="894464" y="268043"/>
                  </a:cubicBezTo>
                  <a:cubicBezTo>
                    <a:pt x="925039" y="284350"/>
                    <a:pt x="951028" y="305923"/>
                    <a:pt x="972431" y="332761"/>
                  </a:cubicBezTo>
                  <a:cubicBezTo>
                    <a:pt x="993834" y="359599"/>
                    <a:pt x="1010310" y="390005"/>
                    <a:pt x="1021861" y="423977"/>
                  </a:cubicBezTo>
                  <a:cubicBezTo>
                    <a:pt x="1033412" y="457950"/>
                    <a:pt x="1039187" y="492602"/>
                    <a:pt x="1039187" y="527933"/>
                  </a:cubicBezTo>
                  <a:cubicBezTo>
                    <a:pt x="1039187" y="564623"/>
                    <a:pt x="1033242" y="599785"/>
                    <a:pt x="1021351" y="633418"/>
                  </a:cubicBezTo>
                  <a:cubicBezTo>
                    <a:pt x="1009461" y="667050"/>
                    <a:pt x="992645" y="696776"/>
                    <a:pt x="970902" y="722595"/>
                  </a:cubicBezTo>
                  <a:cubicBezTo>
                    <a:pt x="949160" y="748415"/>
                    <a:pt x="922661" y="769138"/>
                    <a:pt x="891407" y="784765"/>
                  </a:cubicBezTo>
                  <a:cubicBezTo>
                    <a:pt x="860152" y="800392"/>
                    <a:pt x="825160" y="808206"/>
                    <a:pt x="786432" y="808206"/>
                  </a:cubicBezTo>
                  <a:cubicBezTo>
                    <a:pt x="736152" y="808206"/>
                    <a:pt x="693687" y="790880"/>
                    <a:pt x="659035" y="756228"/>
                  </a:cubicBezTo>
                  <a:lnTo>
                    <a:pt x="659035" y="1030386"/>
                  </a:lnTo>
                  <a:lnTo>
                    <a:pt x="503101" y="1030386"/>
                  </a:lnTo>
                  <a:lnTo>
                    <a:pt x="503101" y="322060"/>
                  </a:lnTo>
                  <a:cubicBezTo>
                    <a:pt x="503101" y="298279"/>
                    <a:pt x="509896" y="278915"/>
                    <a:pt x="523485" y="263967"/>
                  </a:cubicBezTo>
                  <a:cubicBezTo>
                    <a:pt x="537074" y="249019"/>
                    <a:pt x="555758" y="241545"/>
                    <a:pt x="579539" y="241545"/>
                  </a:cubicBezTo>
                  <a:close/>
                  <a:moveTo>
                    <a:pt x="2161870" y="240526"/>
                  </a:moveTo>
                  <a:cubicBezTo>
                    <a:pt x="2175459" y="240526"/>
                    <a:pt x="2193465" y="242224"/>
                    <a:pt x="2215886" y="245621"/>
                  </a:cubicBezTo>
                  <a:cubicBezTo>
                    <a:pt x="2238308" y="249019"/>
                    <a:pt x="2260221" y="254454"/>
                    <a:pt x="2281623" y="261928"/>
                  </a:cubicBezTo>
                  <a:cubicBezTo>
                    <a:pt x="2303026" y="269402"/>
                    <a:pt x="2321541" y="279594"/>
                    <a:pt x="2337168" y="292504"/>
                  </a:cubicBezTo>
                  <a:cubicBezTo>
                    <a:pt x="2352795" y="305413"/>
                    <a:pt x="2360609" y="321040"/>
                    <a:pt x="2360609" y="339386"/>
                  </a:cubicBezTo>
                  <a:cubicBezTo>
                    <a:pt x="2360609" y="355692"/>
                    <a:pt x="2354834" y="369451"/>
                    <a:pt x="2343283" y="380662"/>
                  </a:cubicBezTo>
                  <a:cubicBezTo>
                    <a:pt x="2331733" y="391873"/>
                    <a:pt x="2318144" y="397479"/>
                    <a:pt x="2302516" y="397479"/>
                  </a:cubicBezTo>
                  <a:cubicBezTo>
                    <a:pt x="2292325" y="397479"/>
                    <a:pt x="2281793" y="395440"/>
                    <a:pt x="2270922" y="391364"/>
                  </a:cubicBezTo>
                  <a:cubicBezTo>
                    <a:pt x="2260051" y="387287"/>
                    <a:pt x="2248500" y="382701"/>
                    <a:pt x="2236270" y="377605"/>
                  </a:cubicBezTo>
                  <a:cubicBezTo>
                    <a:pt x="2224040" y="372509"/>
                    <a:pt x="2211130" y="367922"/>
                    <a:pt x="2197541" y="363846"/>
                  </a:cubicBezTo>
                  <a:cubicBezTo>
                    <a:pt x="2183952" y="359769"/>
                    <a:pt x="2169684" y="357731"/>
                    <a:pt x="2154736" y="357731"/>
                  </a:cubicBezTo>
                  <a:cubicBezTo>
                    <a:pt x="2147941" y="357731"/>
                    <a:pt x="2140977" y="358580"/>
                    <a:pt x="2133843" y="360279"/>
                  </a:cubicBezTo>
                  <a:cubicBezTo>
                    <a:pt x="2126709" y="361977"/>
                    <a:pt x="2120424" y="364865"/>
                    <a:pt x="2114988" y="368942"/>
                  </a:cubicBezTo>
                  <a:cubicBezTo>
                    <a:pt x="2109553" y="372339"/>
                    <a:pt x="2105136" y="376755"/>
                    <a:pt x="2101739" y="382191"/>
                  </a:cubicBezTo>
                  <a:cubicBezTo>
                    <a:pt x="2098342" y="387627"/>
                    <a:pt x="2096643" y="394081"/>
                    <a:pt x="2096643" y="401555"/>
                  </a:cubicBezTo>
                  <a:cubicBezTo>
                    <a:pt x="2096643" y="412426"/>
                    <a:pt x="2103438" y="421599"/>
                    <a:pt x="2117026" y="429073"/>
                  </a:cubicBezTo>
                  <a:cubicBezTo>
                    <a:pt x="2130615" y="436547"/>
                    <a:pt x="2147772" y="444021"/>
                    <a:pt x="2168495" y="451495"/>
                  </a:cubicBezTo>
                  <a:cubicBezTo>
                    <a:pt x="2189218" y="458969"/>
                    <a:pt x="2211640" y="467292"/>
                    <a:pt x="2235760" y="476465"/>
                  </a:cubicBezTo>
                  <a:cubicBezTo>
                    <a:pt x="2259881" y="485637"/>
                    <a:pt x="2282303" y="497018"/>
                    <a:pt x="2303026" y="510607"/>
                  </a:cubicBezTo>
                  <a:cubicBezTo>
                    <a:pt x="2323749" y="524196"/>
                    <a:pt x="2340905" y="541012"/>
                    <a:pt x="2354494" y="561056"/>
                  </a:cubicBezTo>
                  <a:cubicBezTo>
                    <a:pt x="2368083" y="581100"/>
                    <a:pt x="2374878" y="605730"/>
                    <a:pt x="2374878" y="634946"/>
                  </a:cubicBezTo>
                  <a:cubicBezTo>
                    <a:pt x="2374878" y="664163"/>
                    <a:pt x="2368083" y="689472"/>
                    <a:pt x="2354494" y="710875"/>
                  </a:cubicBezTo>
                  <a:cubicBezTo>
                    <a:pt x="2340905" y="732278"/>
                    <a:pt x="2323409" y="750113"/>
                    <a:pt x="2302007" y="764382"/>
                  </a:cubicBezTo>
                  <a:cubicBezTo>
                    <a:pt x="2280604" y="778650"/>
                    <a:pt x="2256653" y="789181"/>
                    <a:pt x="2230155" y="795976"/>
                  </a:cubicBezTo>
                  <a:cubicBezTo>
                    <a:pt x="2203656" y="802770"/>
                    <a:pt x="2177837" y="806168"/>
                    <a:pt x="2152698" y="806168"/>
                  </a:cubicBezTo>
                  <a:cubicBezTo>
                    <a:pt x="2115328" y="806168"/>
                    <a:pt x="2076939" y="799713"/>
                    <a:pt x="2037531" y="786803"/>
                  </a:cubicBezTo>
                  <a:cubicBezTo>
                    <a:pt x="1998123" y="773894"/>
                    <a:pt x="1963471" y="757247"/>
                    <a:pt x="1933575" y="736864"/>
                  </a:cubicBezTo>
                  <a:lnTo>
                    <a:pt x="1979438" y="623735"/>
                  </a:lnTo>
                  <a:cubicBezTo>
                    <a:pt x="1990309" y="629850"/>
                    <a:pt x="2003219" y="636305"/>
                    <a:pt x="2018167" y="643100"/>
                  </a:cubicBezTo>
                  <a:cubicBezTo>
                    <a:pt x="2033114" y="649894"/>
                    <a:pt x="2048232" y="656179"/>
                    <a:pt x="2063520" y="661954"/>
                  </a:cubicBezTo>
                  <a:cubicBezTo>
                    <a:pt x="2078807" y="667730"/>
                    <a:pt x="2094095" y="672486"/>
                    <a:pt x="2109383" y="676223"/>
                  </a:cubicBezTo>
                  <a:cubicBezTo>
                    <a:pt x="2124670" y="679960"/>
                    <a:pt x="2138429" y="681828"/>
                    <a:pt x="2150659" y="681828"/>
                  </a:cubicBezTo>
                  <a:cubicBezTo>
                    <a:pt x="2158133" y="681828"/>
                    <a:pt x="2165947" y="680979"/>
                    <a:pt x="2174100" y="679280"/>
                  </a:cubicBezTo>
                  <a:cubicBezTo>
                    <a:pt x="2182254" y="677582"/>
                    <a:pt x="2189728" y="674694"/>
                    <a:pt x="2196522" y="670617"/>
                  </a:cubicBezTo>
                  <a:cubicBezTo>
                    <a:pt x="2203317" y="666541"/>
                    <a:pt x="2208922" y="661445"/>
                    <a:pt x="2213338" y="655330"/>
                  </a:cubicBezTo>
                  <a:cubicBezTo>
                    <a:pt x="2217755" y="649215"/>
                    <a:pt x="2219963" y="641741"/>
                    <a:pt x="2219963" y="632908"/>
                  </a:cubicBezTo>
                  <a:cubicBezTo>
                    <a:pt x="2219963" y="619319"/>
                    <a:pt x="2213169" y="608278"/>
                    <a:pt x="2199580" y="599785"/>
                  </a:cubicBezTo>
                  <a:cubicBezTo>
                    <a:pt x="2185991" y="591292"/>
                    <a:pt x="2169004" y="583478"/>
                    <a:pt x="2148621" y="576344"/>
                  </a:cubicBezTo>
                  <a:cubicBezTo>
                    <a:pt x="2128237" y="569210"/>
                    <a:pt x="2106155" y="561736"/>
                    <a:pt x="2082375" y="553922"/>
                  </a:cubicBezTo>
                  <a:cubicBezTo>
                    <a:pt x="2058594" y="546108"/>
                    <a:pt x="2036512" y="535916"/>
                    <a:pt x="2016128" y="523347"/>
                  </a:cubicBezTo>
                  <a:cubicBezTo>
                    <a:pt x="1995745" y="510777"/>
                    <a:pt x="1978758" y="495150"/>
                    <a:pt x="1965170" y="476465"/>
                  </a:cubicBezTo>
                  <a:cubicBezTo>
                    <a:pt x="1951580" y="457780"/>
                    <a:pt x="1944786" y="434169"/>
                    <a:pt x="1944786" y="405632"/>
                  </a:cubicBezTo>
                  <a:cubicBezTo>
                    <a:pt x="1944786" y="377775"/>
                    <a:pt x="1951580" y="353484"/>
                    <a:pt x="1965170" y="332761"/>
                  </a:cubicBezTo>
                  <a:cubicBezTo>
                    <a:pt x="1978758" y="312038"/>
                    <a:pt x="1996084" y="294882"/>
                    <a:pt x="2017147" y="281293"/>
                  </a:cubicBezTo>
                  <a:cubicBezTo>
                    <a:pt x="2038210" y="267704"/>
                    <a:pt x="2061481" y="257512"/>
                    <a:pt x="2086961" y="250717"/>
                  </a:cubicBezTo>
                  <a:cubicBezTo>
                    <a:pt x="2112440" y="243923"/>
                    <a:pt x="2137410" y="240526"/>
                    <a:pt x="2161870" y="240526"/>
                  </a:cubicBezTo>
                  <a:close/>
                  <a:moveTo>
                    <a:pt x="228295" y="240526"/>
                  </a:moveTo>
                  <a:cubicBezTo>
                    <a:pt x="241884" y="240526"/>
                    <a:pt x="259890" y="242224"/>
                    <a:pt x="282312" y="245621"/>
                  </a:cubicBezTo>
                  <a:cubicBezTo>
                    <a:pt x="304733" y="249019"/>
                    <a:pt x="326646" y="254454"/>
                    <a:pt x="348048" y="261928"/>
                  </a:cubicBezTo>
                  <a:cubicBezTo>
                    <a:pt x="369451" y="269402"/>
                    <a:pt x="387966" y="279594"/>
                    <a:pt x="403593" y="292504"/>
                  </a:cubicBezTo>
                  <a:cubicBezTo>
                    <a:pt x="419221" y="305413"/>
                    <a:pt x="427034" y="321040"/>
                    <a:pt x="427034" y="339386"/>
                  </a:cubicBezTo>
                  <a:cubicBezTo>
                    <a:pt x="427034" y="355692"/>
                    <a:pt x="421259" y="369451"/>
                    <a:pt x="409708" y="380662"/>
                  </a:cubicBezTo>
                  <a:cubicBezTo>
                    <a:pt x="398158" y="391873"/>
                    <a:pt x="384569" y="397479"/>
                    <a:pt x="368941" y="397479"/>
                  </a:cubicBezTo>
                  <a:cubicBezTo>
                    <a:pt x="358750" y="397479"/>
                    <a:pt x="348218" y="395440"/>
                    <a:pt x="337347" y="391364"/>
                  </a:cubicBezTo>
                  <a:cubicBezTo>
                    <a:pt x="326476" y="387287"/>
                    <a:pt x="314925" y="382701"/>
                    <a:pt x="302695" y="377605"/>
                  </a:cubicBezTo>
                  <a:cubicBezTo>
                    <a:pt x="290465" y="372509"/>
                    <a:pt x="277555" y="367922"/>
                    <a:pt x="263966" y="363846"/>
                  </a:cubicBezTo>
                  <a:cubicBezTo>
                    <a:pt x="250377" y="359769"/>
                    <a:pt x="236109" y="357731"/>
                    <a:pt x="221161" y="357731"/>
                  </a:cubicBezTo>
                  <a:cubicBezTo>
                    <a:pt x="214367" y="357731"/>
                    <a:pt x="207402" y="358580"/>
                    <a:pt x="200268" y="360279"/>
                  </a:cubicBezTo>
                  <a:cubicBezTo>
                    <a:pt x="193134" y="361977"/>
                    <a:pt x="186849" y="364865"/>
                    <a:pt x="181413" y="368942"/>
                  </a:cubicBezTo>
                  <a:cubicBezTo>
                    <a:pt x="175978" y="372339"/>
                    <a:pt x="171561" y="376755"/>
                    <a:pt x="168164" y="382191"/>
                  </a:cubicBezTo>
                  <a:cubicBezTo>
                    <a:pt x="164767" y="387627"/>
                    <a:pt x="163068" y="394081"/>
                    <a:pt x="163068" y="401555"/>
                  </a:cubicBezTo>
                  <a:cubicBezTo>
                    <a:pt x="163068" y="412426"/>
                    <a:pt x="169863" y="421599"/>
                    <a:pt x="183452" y="429073"/>
                  </a:cubicBezTo>
                  <a:cubicBezTo>
                    <a:pt x="197041" y="436547"/>
                    <a:pt x="214197" y="444021"/>
                    <a:pt x="234920" y="451495"/>
                  </a:cubicBezTo>
                  <a:cubicBezTo>
                    <a:pt x="255643" y="458969"/>
                    <a:pt x="278065" y="467292"/>
                    <a:pt x="302185" y="476465"/>
                  </a:cubicBezTo>
                  <a:cubicBezTo>
                    <a:pt x="326306" y="485637"/>
                    <a:pt x="348728" y="497018"/>
                    <a:pt x="369451" y="510607"/>
                  </a:cubicBezTo>
                  <a:cubicBezTo>
                    <a:pt x="390174" y="524196"/>
                    <a:pt x="407330" y="541012"/>
                    <a:pt x="420919" y="561056"/>
                  </a:cubicBezTo>
                  <a:cubicBezTo>
                    <a:pt x="434508" y="581100"/>
                    <a:pt x="441303" y="605730"/>
                    <a:pt x="441303" y="634946"/>
                  </a:cubicBezTo>
                  <a:cubicBezTo>
                    <a:pt x="441303" y="664163"/>
                    <a:pt x="434508" y="689472"/>
                    <a:pt x="420919" y="710875"/>
                  </a:cubicBezTo>
                  <a:cubicBezTo>
                    <a:pt x="407330" y="732278"/>
                    <a:pt x="389835" y="750113"/>
                    <a:pt x="368432" y="764382"/>
                  </a:cubicBezTo>
                  <a:cubicBezTo>
                    <a:pt x="347029" y="778650"/>
                    <a:pt x="323079" y="789181"/>
                    <a:pt x="296580" y="795976"/>
                  </a:cubicBezTo>
                  <a:cubicBezTo>
                    <a:pt x="270081" y="802770"/>
                    <a:pt x="244262" y="806168"/>
                    <a:pt x="219123" y="806168"/>
                  </a:cubicBezTo>
                  <a:cubicBezTo>
                    <a:pt x="181753" y="806168"/>
                    <a:pt x="143364" y="799713"/>
                    <a:pt x="103956" y="786803"/>
                  </a:cubicBezTo>
                  <a:cubicBezTo>
                    <a:pt x="64548" y="773894"/>
                    <a:pt x="29896" y="757247"/>
                    <a:pt x="0" y="736864"/>
                  </a:cubicBezTo>
                  <a:lnTo>
                    <a:pt x="45863" y="623735"/>
                  </a:lnTo>
                  <a:cubicBezTo>
                    <a:pt x="56734" y="629850"/>
                    <a:pt x="69644" y="636305"/>
                    <a:pt x="84592" y="643100"/>
                  </a:cubicBezTo>
                  <a:cubicBezTo>
                    <a:pt x="99540" y="649894"/>
                    <a:pt x="114657" y="656179"/>
                    <a:pt x="129945" y="661954"/>
                  </a:cubicBezTo>
                  <a:cubicBezTo>
                    <a:pt x="145233" y="667730"/>
                    <a:pt x="160520" y="672486"/>
                    <a:pt x="175808" y="676223"/>
                  </a:cubicBezTo>
                  <a:cubicBezTo>
                    <a:pt x="191095" y="679960"/>
                    <a:pt x="204854" y="681828"/>
                    <a:pt x="217084" y="681828"/>
                  </a:cubicBezTo>
                  <a:cubicBezTo>
                    <a:pt x="224558" y="681828"/>
                    <a:pt x="232372" y="680979"/>
                    <a:pt x="240525" y="679280"/>
                  </a:cubicBezTo>
                  <a:cubicBezTo>
                    <a:pt x="248679" y="677582"/>
                    <a:pt x="256153" y="674694"/>
                    <a:pt x="262947" y="670617"/>
                  </a:cubicBezTo>
                  <a:cubicBezTo>
                    <a:pt x="269742" y="666541"/>
                    <a:pt x="275347" y="661445"/>
                    <a:pt x="279764" y="655330"/>
                  </a:cubicBezTo>
                  <a:cubicBezTo>
                    <a:pt x="284180" y="649215"/>
                    <a:pt x="286388" y="641741"/>
                    <a:pt x="286388" y="632908"/>
                  </a:cubicBezTo>
                  <a:cubicBezTo>
                    <a:pt x="286388" y="619319"/>
                    <a:pt x="279594" y="608278"/>
                    <a:pt x="266005" y="599785"/>
                  </a:cubicBezTo>
                  <a:cubicBezTo>
                    <a:pt x="252416" y="591292"/>
                    <a:pt x="235430" y="583478"/>
                    <a:pt x="215046" y="576344"/>
                  </a:cubicBezTo>
                  <a:cubicBezTo>
                    <a:pt x="194663" y="569210"/>
                    <a:pt x="172580" y="561736"/>
                    <a:pt x="148800" y="553922"/>
                  </a:cubicBezTo>
                  <a:cubicBezTo>
                    <a:pt x="125019" y="546108"/>
                    <a:pt x="102937" y="535916"/>
                    <a:pt x="82553" y="523347"/>
                  </a:cubicBezTo>
                  <a:cubicBezTo>
                    <a:pt x="62170" y="510777"/>
                    <a:pt x="45184" y="495150"/>
                    <a:pt x="31595" y="476465"/>
                  </a:cubicBezTo>
                  <a:cubicBezTo>
                    <a:pt x="18005" y="457780"/>
                    <a:pt x="11211" y="434169"/>
                    <a:pt x="11211" y="405632"/>
                  </a:cubicBezTo>
                  <a:cubicBezTo>
                    <a:pt x="11211" y="377775"/>
                    <a:pt x="18005" y="353484"/>
                    <a:pt x="31595" y="332761"/>
                  </a:cubicBezTo>
                  <a:cubicBezTo>
                    <a:pt x="45184" y="312038"/>
                    <a:pt x="62509" y="294882"/>
                    <a:pt x="83572" y="281293"/>
                  </a:cubicBezTo>
                  <a:cubicBezTo>
                    <a:pt x="104635" y="267704"/>
                    <a:pt x="127907" y="257512"/>
                    <a:pt x="153386" y="250717"/>
                  </a:cubicBezTo>
                  <a:cubicBezTo>
                    <a:pt x="178865" y="243923"/>
                    <a:pt x="203835" y="240526"/>
                    <a:pt x="228295" y="240526"/>
                  </a:cubicBezTo>
                  <a:close/>
                  <a:moveTo>
                    <a:pt x="2997280" y="66247"/>
                  </a:moveTo>
                  <a:lnTo>
                    <a:pt x="3153213" y="66247"/>
                  </a:lnTo>
                  <a:lnTo>
                    <a:pt x="3153213" y="541182"/>
                  </a:lnTo>
                  <a:cubicBezTo>
                    <a:pt x="3153213" y="548656"/>
                    <a:pt x="3150665" y="555790"/>
                    <a:pt x="3145569" y="562585"/>
                  </a:cubicBezTo>
                  <a:cubicBezTo>
                    <a:pt x="3140473" y="569379"/>
                    <a:pt x="3134019" y="575325"/>
                    <a:pt x="3126205" y="580420"/>
                  </a:cubicBezTo>
                  <a:cubicBezTo>
                    <a:pt x="3118391" y="585516"/>
                    <a:pt x="3109898" y="589593"/>
                    <a:pt x="3100726" y="592651"/>
                  </a:cubicBezTo>
                  <a:cubicBezTo>
                    <a:pt x="3091553" y="595708"/>
                    <a:pt x="3083230" y="597237"/>
                    <a:pt x="3075756" y="597237"/>
                  </a:cubicBezTo>
                  <a:cubicBezTo>
                    <a:pt x="3067603" y="597237"/>
                    <a:pt x="3058939" y="595708"/>
                    <a:pt x="3049767" y="592651"/>
                  </a:cubicBezTo>
                  <a:cubicBezTo>
                    <a:pt x="3040594" y="589593"/>
                    <a:pt x="3032101" y="585516"/>
                    <a:pt x="3024288" y="580420"/>
                  </a:cubicBezTo>
                  <a:cubicBezTo>
                    <a:pt x="3016474" y="575325"/>
                    <a:pt x="3010019" y="569379"/>
                    <a:pt x="3004923" y="562585"/>
                  </a:cubicBezTo>
                  <a:cubicBezTo>
                    <a:pt x="2999827" y="555790"/>
                    <a:pt x="2997280" y="548316"/>
                    <a:pt x="2997280" y="540163"/>
                  </a:cubicBezTo>
                  <a:lnTo>
                    <a:pt x="2997280" y="95803"/>
                  </a:lnTo>
                  <a:close/>
                  <a:moveTo>
                    <a:pt x="2516210" y="1019"/>
                  </a:moveTo>
                  <a:cubicBezTo>
                    <a:pt x="2537952" y="1019"/>
                    <a:pt x="2556297" y="8493"/>
                    <a:pt x="2571245" y="23441"/>
                  </a:cubicBezTo>
                  <a:cubicBezTo>
                    <a:pt x="2586193" y="38389"/>
                    <a:pt x="2593667" y="56734"/>
                    <a:pt x="2593667" y="78477"/>
                  </a:cubicBezTo>
                  <a:lnTo>
                    <a:pt x="2593667" y="294542"/>
                  </a:lnTo>
                  <a:cubicBezTo>
                    <a:pt x="2612692" y="277556"/>
                    <a:pt x="2634774" y="264476"/>
                    <a:pt x="2659913" y="255304"/>
                  </a:cubicBezTo>
                  <a:cubicBezTo>
                    <a:pt x="2685053" y="246131"/>
                    <a:pt x="2710533" y="241545"/>
                    <a:pt x="2736352" y="241545"/>
                  </a:cubicBezTo>
                  <a:cubicBezTo>
                    <a:pt x="2765568" y="241545"/>
                    <a:pt x="2792406" y="246471"/>
                    <a:pt x="2816866" y="256323"/>
                  </a:cubicBezTo>
                  <a:cubicBezTo>
                    <a:pt x="2841327" y="266175"/>
                    <a:pt x="2862390" y="279934"/>
                    <a:pt x="2880055" y="297599"/>
                  </a:cubicBezTo>
                  <a:cubicBezTo>
                    <a:pt x="2897721" y="315265"/>
                    <a:pt x="2911480" y="336328"/>
                    <a:pt x="2921332" y="360788"/>
                  </a:cubicBezTo>
                  <a:cubicBezTo>
                    <a:pt x="2931184" y="385248"/>
                    <a:pt x="2936110" y="412087"/>
                    <a:pt x="2936110" y="441303"/>
                  </a:cubicBezTo>
                  <a:lnTo>
                    <a:pt x="2936110" y="729730"/>
                  </a:lnTo>
                  <a:cubicBezTo>
                    <a:pt x="2936110" y="752151"/>
                    <a:pt x="2928296" y="771006"/>
                    <a:pt x="2912669" y="786294"/>
                  </a:cubicBezTo>
                  <a:cubicBezTo>
                    <a:pt x="2897042" y="801581"/>
                    <a:pt x="2878017" y="809225"/>
                    <a:pt x="2855595" y="809225"/>
                  </a:cubicBezTo>
                  <a:cubicBezTo>
                    <a:pt x="2833853" y="809225"/>
                    <a:pt x="2815677" y="801242"/>
                    <a:pt x="2801069" y="785275"/>
                  </a:cubicBezTo>
                  <a:cubicBezTo>
                    <a:pt x="2786461" y="769308"/>
                    <a:pt x="2779157" y="750793"/>
                    <a:pt x="2779157" y="729730"/>
                  </a:cubicBezTo>
                  <a:lnTo>
                    <a:pt x="2779157" y="466782"/>
                  </a:lnTo>
                  <a:cubicBezTo>
                    <a:pt x="2779157" y="453873"/>
                    <a:pt x="2776779" y="441813"/>
                    <a:pt x="2772023" y="430602"/>
                  </a:cubicBezTo>
                  <a:cubicBezTo>
                    <a:pt x="2767266" y="419391"/>
                    <a:pt x="2760642" y="409539"/>
                    <a:pt x="2752149" y="401046"/>
                  </a:cubicBezTo>
                  <a:cubicBezTo>
                    <a:pt x="2743656" y="392553"/>
                    <a:pt x="2733804" y="385758"/>
                    <a:pt x="2722593" y="380662"/>
                  </a:cubicBezTo>
                  <a:cubicBezTo>
                    <a:pt x="2711382" y="375566"/>
                    <a:pt x="2699322" y="373018"/>
                    <a:pt x="2686412" y="373018"/>
                  </a:cubicBezTo>
                  <a:cubicBezTo>
                    <a:pt x="2660593" y="373018"/>
                    <a:pt x="2638681" y="381851"/>
                    <a:pt x="2620675" y="399517"/>
                  </a:cubicBezTo>
                  <a:cubicBezTo>
                    <a:pt x="2602670" y="417183"/>
                    <a:pt x="2593667" y="438925"/>
                    <a:pt x="2593667" y="464744"/>
                  </a:cubicBezTo>
                  <a:lnTo>
                    <a:pt x="2593667" y="798014"/>
                  </a:lnTo>
                  <a:lnTo>
                    <a:pt x="2436714" y="798014"/>
                  </a:lnTo>
                  <a:lnTo>
                    <a:pt x="2436714" y="79496"/>
                  </a:lnTo>
                  <a:cubicBezTo>
                    <a:pt x="2436714" y="68625"/>
                    <a:pt x="2438922" y="58433"/>
                    <a:pt x="2443339" y="48921"/>
                  </a:cubicBezTo>
                  <a:cubicBezTo>
                    <a:pt x="2447755" y="39408"/>
                    <a:pt x="2453531" y="31085"/>
                    <a:pt x="2460665" y="23951"/>
                  </a:cubicBezTo>
                  <a:cubicBezTo>
                    <a:pt x="2467799" y="16817"/>
                    <a:pt x="2476122" y="11211"/>
                    <a:pt x="2485634" y="7134"/>
                  </a:cubicBezTo>
                  <a:cubicBezTo>
                    <a:pt x="2495147" y="3058"/>
                    <a:pt x="2505338" y="1019"/>
                    <a:pt x="2516210" y="1019"/>
                  </a:cubicBezTo>
                  <a:close/>
                  <a:moveTo>
                    <a:pt x="1200036" y="0"/>
                  </a:moveTo>
                  <a:cubicBezTo>
                    <a:pt x="1221778" y="0"/>
                    <a:pt x="1240123" y="7803"/>
                    <a:pt x="1255071" y="23409"/>
                  </a:cubicBezTo>
                  <a:cubicBezTo>
                    <a:pt x="1270019" y="39016"/>
                    <a:pt x="1277493" y="57339"/>
                    <a:pt x="1277493" y="78381"/>
                  </a:cubicBezTo>
                  <a:lnTo>
                    <a:pt x="1277493" y="795976"/>
                  </a:lnTo>
                  <a:lnTo>
                    <a:pt x="1120540" y="796995"/>
                  </a:lnTo>
                  <a:lnTo>
                    <a:pt x="1120540" y="78381"/>
                  </a:lnTo>
                  <a:cubicBezTo>
                    <a:pt x="1120540" y="55980"/>
                    <a:pt x="1128354" y="37317"/>
                    <a:pt x="1143981" y="22390"/>
                  </a:cubicBezTo>
                  <a:cubicBezTo>
                    <a:pt x="1159609" y="7464"/>
                    <a:pt x="1178293" y="0"/>
                    <a:pt x="1200036"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721" name="Google Shape;721;p140"/>
            <p:cNvSpPr/>
            <p:nvPr/>
          </p:nvSpPr>
          <p:spPr>
            <a:xfrm>
              <a:off x="6299796" y="1981201"/>
              <a:ext cx="222242" cy="222240"/>
            </a:xfrm>
            <a:prstGeom prst="ellipse">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500"/>
                                  </p:stCondLst>
                                  <p:childTnLst>
                                    <p:set>
                                      <p:cBhvr>
                                        <p:cTn dur="1" fill="hold">
                                          <p:stCondLst>
                                            <p:cond delay="0"/>
                                          </p:stCondLst>
                                        </p:cTn>
                                        <p:tgtEl>
                                          <p:spTgt spid="710"/>
                                        </p:tgtEl>
                                        <p:attrNameLst>
                                          <p:attrName>style.visibility</p:attrName>
                                        </p:attrNameLst>
                                      </p:cBhvr>
                                      <p:to>
                                        <p:strVal val="visible"/>
                                      </p:to>
                                    </p:set>
                                    <p:anim calcmode="lin" valueType="num">
                                      <p:cBhvr additive="base">
                                        <p:cTn dur="1250"/>
                                        <p:tgtEl>
                                          <p:spTgt spid="71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500"/>
                                  </p:stCondLst>
                                  <p:childTnLst>
                                    <p:set>
                                      <p:cBhvr>
                                        <p:cTn dur="1" fill="hold">
                                          <p:stCondLst>
                                            <p:cond delay="0"/>
                                          </p:stCondLst>
                                        </p:cTn>
                                        <p:tgtEl>
                                          <p:spTgt spid="709"/>
                                        </p:tgtEl>
                                        <p:attrNameLst>
                                          <p:attrName>style.visibility</p:attrName>
                                        </p:attrNameLst>
                                      </p:cBhvr>
                                      <p:to>
                                        <p:strVal val="visible"/>
                                      </p:to>
                                    </p:set>
                                    <p:anim calcmode="lin" valueType="num">
                                      <p:cBhvr additive="base">
                                        <p:cTn dur="750"/>
                                        <p:tgtEl>
                                          <p:spTgt spid="70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708"/>
                                        </p:tgtEl>
                                        <p:attrNameLst>
                                          <p:attrName>style.visibility</p:attrName>
                                        </p:attrNameLst>
                                      </p:cBhvr>
                                      <p:to>
                                        <p:strVal val="visible"/>
                                      </p:to>
                                    </p:set>
                                    <p:anim calcmode="lin" valueType="num">
                                      <p:cBhvr additive="base">
                                        <p:cTn dur="750"/>
                                        <p:tgtEl>
                                          <p:spTgt spid="70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5_Title Slide" showMasterSp="0">
  <p:cSld name="55_Title Slide">
    <p:spTree>
      <p:nvGrpSpPr>
        <p:cNvPr id="722" name="Shape 722"/>
        <p:cNvGrpSpPr/>
        <p:nvPr/>
      </p:nvGrpSpPr>
      <p:grpSpPr>
        <a:xfrm>
          <a:off x="0" y="0"/>
          <a:ext cx="0" cy="0"/>
          <a:chOff x="0" y="0"/>
          <a:chExt cx="0" cy="0"/>
        </a:xfrm>
      </p:grpSpPr>
      <p:sp>
        <p:nvSpPr>
          <p:cNvPr id="723" name="Google Shape;723;p141"/>
          <p:cNvSpPr/>
          <p:nvPr/>
        </p:nvSpPr>
        <p:spPr>
          <a:xfrm flipH="1">
            <a:off x="2656650" y="3227227"/>
            <a:ext cx="3830702" cy="1916272"/>
          </a:xfrm>
          <a:prstGeom prst="triangle">
            <a:avLst>
              <a:gd fmla="val 50000" name="adj"/>
            </a:avLst>
          </a:prstGeom>
          <a:solidFill>
            <a:srgbClr val="0E0F3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724" name="Google Shape;724;p141"/>
          <p:cNvSpPr/>
          <p:nvPr/>
        </p:nvSpPr>
        <p:spPr>
          <a:xfrm rot="10800000">
            <a:off x="2656650" y="0"/>
            <a:ext cx="3830702" cy="1916272"/>
          </a:xfrm>
          <a:prstGeom prst="triangle">
            <a:avLst>
              <a:gd fmla="val 50000" name="adj"/>
            </a:avLst>
          </a:prstGeom>
          <a:solidFill>
            <a:srgbClr val="0E0F3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725" name="Google Shape;725;p141"/>
          <p:cNvSpPr/>
          <p:nvPr>
            <p:ph idx="2" type="pic"/>
          </p:nvPr>
        </p:nvSpPr>
        <p:spPr>
          <a:xfrm>
            <a:off x="3581741" y="1372552"/>
            <a:ext cx="1980518" cy="2398396"/>
          </a:xfrm>
          <a:prstGeom prst="rect">
            <a:avLst/>
          </a:prstGeom>
          <a:noFill/>
          <a:ln>
            <a:noFill/>
          </a:ln>
          <a:effectLst>
            <a:outerShdw blurRad="800100" sx="92000" rotWithShape="0" algn="tl" dir="2700000" dist="292100" sy="92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grpSp>
        <p:nvGrpSpPr>
          <p:cNvPr id="726" name="Google Shape;726;p141"/>
          <p:cNvGrpSpPr/>
          <p:nvPr/>
        </p:nvGrpSpPr>
        <p:grpSpPr>
          <a:xfrm>
            <a:off x="8393561" y="4452935"/>
            <a:ext cx="564697" cy="564697"/>
            <a:chOff x="11160804" y="5906634"/>
            <a:chExt cx="814163" cy="814163"/>
          </a:xfrm>
        </p:grpSpPr>
        <p:sp>
          <p:nvSpPr>
            <p:cNvPr id="727" name="Google Shape;727;p141"/>
            <p:cNvSpPr/>
            <p:nvPr/>
          </p:nvSpPr>
          <p:spPr>
            <a:xfrm>
              <a:off x="11160804" y="5906634"/>
              <a:ext cx="814163" cy="814163"/>
            </a:xfrm>
            <a:custGeom>
              <a:rect b="b" l="l" r="r" t="t"/>
              <a:pathLst>
                <a:path extrusionOk="0" h="1539686" w="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chemeClr val="accent4">
                <a:alpha val="2196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728" name="Google Shape;728;p141"/>
            <p:cNvSpPr/>
            <p:nvPr/>
          </p:nvSpPr>
          <p:spPr>
            <a:xfrm>
              <a:off x="11335656" y="6081486"/>
              <a:ext cx="464458" cy="464458"/>
            </a:xfrm>
            <a:prstGeom prst="ellipse">
              <a:avLst/>
            </a:prstGeom>
            <a:gradFill>
              <a:gsLst>
                <a:gs pos="0">
                  <a:schemeClr val="accent1"/>
                </a:gs>
                <a:gs pos="89000">
                  <a:schemeClr val="accent4"/>
                </a:gs>
                <a:gs pos="100000">
                  <a:schemeClr val="accent4"/>
                </a:gs>
              </a:gsLst>
              <a:path path="circle">
                <a:fillToRect b="100%" r="100%"/>
              </a:path>
              <a:tileRect l="-100%" t="-100%"/>
            </a:gradFill>
            <a:ln>
              <a:noFill/>
            </a:ln>
            <a:effectLst>
              <a:outerShdw blurRad="749300" sx="83000" rotWithShape="0" algn="tl" dir="2700000" dist="266700" sy="83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
        <p:nvSpPr>
          <p:cNvPr id="729" name="Google Shape;729;p141"/>
          <p:cNvSpPr txBox="1"/>
          <p:nvPr/>
        </p:nvSpPr>
        <p:spPr>
          <a:xfrm>
            <a:off x="8445948" y="4631410"/>
            <a:ext cx="459923" cy="20774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fld id="{00000000-1234-1234-1234-123412341234}" type="slidenum">
              <a:rPr i="0" lang="en" sz="900">
                <a:solidFill>
                  <a:schemeClr val="lt1"/>
                </a:solidFill>
                <a:latin typeface="Quattrocento Sans"/>
                <a:ea typeface="Quattrocento Sans"/>
                <a:cs typeface="Quattrocento Sans"/>
                <a:sym typeface="Quattrocento Sans"/>
              </a:rPr>
              <a:t>‹#›</a:t>
            </a:fld>
            <a:endParaRPr i="0" sz="900">
              <a:solidFill>
                <a:schemeClr val="lt1"/>
              </a:solidFill>
              <a:latin typeface="Quattrocento Sans"/>
              <a:ea typeface="Quattrocento Sans"/>
              <a:cs typeface="Quattrocento Sans"/>
              <a:sym typeface="Quattrocento Sans"/>
            </a:endParaRPr>
          </a:p>
        </p:txBody>
      </p:sp>
      <p:sp>
        <p:nvSpPr>
          <p:cNvPr id="730" name="Google Shape;730;p141"/>
          <p:cNvSpPr txBox="1"/>
          <p:nvPr/>
        </p:nvSpPr>
        <p:spPr>
          <a:xfrm>
            <a:off x="6492404" y="4721919"/>
            <a:ext cx="1779879" cy="196207"/>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 sz="800">
                <a:solidFill>
                  <a:srgbClr val="BFBFBF"/>
                </a:solidFill>
                <a:latin typeface="Quattrocento Sans"/>
                <a:ea typeface="Quattrocento Sans"/>
                <a:cs typeface="Quattrocento Sans"/>
                <a:sym typeface="Quattrocento Sans"/>
              </a:rPr>
              <a:t>www.yourwebsite.com</a:t>
            </a:r>
            <a:endParaRPr sz="1100"/>
          </a:p>
        </p:txBody>
      </p:sp>
      <p:sp>
        <p:nvSpPr>
          <p:cNvPr id="731" name="Google Shape;731;p141"/>
          <p:cNvSpPr txBox="1"/>
          <p:nvPr/>
        </p:nvSpPr>
        <p:spPr>
          <a:xfrm>
            <a:off x="380265" y="4721919"/>
            <a:ext cx="1577585" cy="19620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800">
                <a:solidFill>
                  <a:srgbClr val="BFBFBF"/>
                </a:solidFill>
                <a:latin typeface="Quattrocento Sans"/>
                <a:ea typeface="Quattrocento Sans"/>
                <a:cs typeface="Quattrocento Sans"/>
                <a:sym typeface="Quattrocento Sans"/>
              </a:rPr>
              <a:t>2018 ©Splash!</a:t>
            </a:r>
            <a:endParaRPr sz="1100"/>
          </a:p>
        </p:txBody>
      </p:sp>
      <p:sp>
        <p:nvSpPr>
          <p:cNvPr id="732" name="Google Shape;732;p141"/>
          <p:cNvSpPr/>
          <p:nvPr/>
        </p:nvSpPr>
        <p:spPr>
          <a:xfrm>
            <a:off x="1654585" y="4766430"/>
            <a:ext cx="4745117" cy="107185"/>
          </a:xfrm>
          <a:prstGeom prst="roundRect">
            <a:avLst>
              <a:gd fmla="val 50000" name="adj"/>
            </a:avLst>
          </a:prstGeom>
          <a:solidFill>
            <a:srgbClr val="0E0F3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733" name="Google Shape;733;p141"/>
          <p:cNvGrpSpPr/>
          <p:nvPr/>
        </p:nvGrpSpPr>
        <p:grpSpPr>
          <a:xfrm>
            <a:off x="380265" y="277280"/>
            <a:ext cx="654057" cy="263482"/>
            <a:chOff x="2437417" y="1269591"/>
            <a:chExt cx="4084621" cy="1645458"/>
          </a:xfrm>
        </p:grpSpPr>
        <p:sp>
          <p:nvSpPr>
            <p:cNvPr id="734" name="Google Shape;734;p141"/>
            <p:cNvSpPr/>
            <p:nvPr/>
          </p:nvSpPr>
          <p:spPr>
            <a:xfrm>
              <a:off x="2437417" y="1269591"/>
              <a:ext cx="4047942" cy="1645458"/>
            </a:xfrm>
            <a:custGeom>
              <a:rect b="b" l="l" r="r" t="t"/>
              <a:pathLst>
                <a:path extrusionOk="0" h="1645458" w="4047942">
                  <a:moveTo>
                    <a:pt x="274248" y="0"/>
                  </a:moveTo>
                  <a:lnTo>
                    <a:pt x="3773694" y="0"/>
                  </a:lnTo>
                  <a:cubicBezTo>
                    <a:pt x="3925157" y="0"/>
                    <a:pt x="4047942" y="122785"/>
                    <a:pt x="4047942" y="274248"/>
                  </a:cubicBezTo>
                  <a:lnTo>
                    <a:pt x="4047942" y="642573"/>
                  </a:lnTo>
                  <a:lnTo>
                    <a:pt x="4013899" y="632005"/>
                  </a:lnTo>
                  <a:cubicBezTo>
                    <a:pt x="4001226" y="629412"/>
                    <a:pt x="3988104" y="628050"/>
                    <a:pt x="3974664" y="628050"/>
                  </a:cubicBezTo>
                  <a:cubicBezTo>
                    <a:pt x="3961224" y="628050"/>
                    <a:pt x="3948103" y="629412"/>
                    <a:pt x="3935429" y="632005"/>
                  </a:cubicBezTo>
                  <a:lnTo>
                    <a:pt x="3904390" y="641640"/>
                  </a:lnTo>
                  <a:lnTo>
                    <a:pt x="3904390" y="295678"/>
                  </a:lnTo>
                  <a:cubicBezTo>
                    <a:pt x="3904390" y="208003"/>
                    <a:pt x="3833316" y="136929"/>
                    <a:pt x="3745641" y="136929"/>
                  </a:cubicBezTo>
                  <a:lnTo>
                    <a:pt x="302300" y="136929"/>
                  </a:lnTo>
                  <a:cubicBezTo>
                    <a:pt x="214625" y="136929"/>
                    <a:pt x="143551" y="208003"/>
                    <a:pt x="143551" y="295678"/>
                  </a:cubicBezTo>
                  <a:lnTo>
                    <a:pt x="143551" y="1349780"/>
                  </a:lnTo>
                  <a:cubicBezTo>
                    <a:pt x="143551" y="1437455"/>
                    <a:pt x="214625" y="1508529"/>
                    <a:pt x="302300" y="1508529"/>
                  </a:cubicBezTo>
                  <a:lnTo>
                    <a:pt x="3745641" y="1508529"/>
                  </a:lnTo>
                  <a:cubicBezTo>
                    <a:pt x="3833316" y="1508529"/>
                    <a:pt x="3904390" y="1437455"/>
                    <a:pt x="3904390" y="1349780"/>
                  </a:cubicBezTo>
                  <a:lnTo>
                    <a:pt x="3904390" y="1003820"/>
                  </a:lnTo>
                  <a:lnTo>
                    <a:pt x="3935429" y="1013455"/>
                  </a:lnTo>
                  <a:cubicBezTo>
                    <a:pt x="3948103" y="1016048"/>
                    <a:pt x="3961224" y="1017410"/>
                    <a:pt x="3974664" y="1017410"/>
                  </a:cubicBezTo>
                  <a:cubicBezTo>
                    <a:pt x="3988104" y="1017410"/>
                    <a:pt x="4001226" y="1016048"/>
                    <a:pt x="4013899" y="1013455"/>
                  </a:cubicBezTo>
                  <a:lnTo>
                    <a:pt x="4047942" y="1002887"/>
                  </a:lnTo>
                  <a:lnTo>
                    <a:pt x="4047942" y="1371210"/>
                  </a:lnTo>
                  <a:cubicBezTo>
                    <a:pt x="4047942" y="1522673"/>
                    <a:pt x="3925157" y="1645458"/>
                    <a:pt x="3773694" y="1645458"/>
                  </a:cubicBezTo>
                  <a:lnTo>
                    <a:pt x="274248" y="1645458"/>
                  </a:lnTo>
                  <a:cubicBezTo>
                    <a:pt x="122785" y="1645458"/>
                    <a:pt x="0" y="1522673"/>
                    <a:pt x="0" y="1371210"/>
                  </a:cubicBezTo>
                  <a:lnTo>
                    <a:pt x="0" y="274248"/>
                  </a:lnTo>
                  <a:cubicBezTo>
                    <a:pt x="0" y="122785"/>
                    <a:pt x="122785" y="0"/>
                    <a:pt x="274248"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735" name="Google Shape;735;p141"/>
            <p:cNvSpPr/>
            <p:nvPr/>
          </p:nvSpPr>
          <p:spPr>
            <a:xfrm>
              <a:off x="2879176" y="1577127"/>
              <a:ext cx="3164424" cy="1030386"/>
            </a:xfrm>
            <a:custGeom>
              <a:rect b="b" l="l" r="r" t="t"/>
              <a:pathLst>
                <a:path extrusionOk="0" h="1030386" w="3164424">
                  <a:moveTo>
                    <a:pt x="3073718" y="635965"/>
                  </a:moveTo>
                  <a:cubicBezTo>
                    <a:pt x="3098857" y="635965"/>
                    <a:pt x="3120260" y="644459"/>
                    <a:pt x="3137926" y="661445"/>
                  </a:cubicBezTo>
                  <a:cubicBezTo>
                    <a:pt x="3155591" y="678431"/>
                    <a:pt x="3164424" y="699494"/>
                    <a:pt x="3164424" y="724634"/>
                  </a:cubicBezTo>
                  <a:cubicBezTo>
                    <a:pt x="3164424" y="749094"/>
                    <a:pt x="3155761" y="769987"/>
                    <a:pt x="3138435" y="787313"/>
                  </a:cubicBezTo>
                  <a:cubicBezTo>
                    <a:pt x="3121109" y="804639"/>
                    <a:pt x="3100216" y="813302"/>
                    <a:pt x="3075756" y="813302"/>
                  </a:cubicBezTo>
                  <a:cubicBezTo>
                    <a:pt x="3051296" y="813302"/>
                    <a:pt x="3030233" y="804809"/>
                    <a:pt x="3012567" y="787823"/>
                  </a:cubicBezTo>
                  <a:cubicBezTo>
                    <a:pt x="2994901" y="770836"/>
                    <a:pt x="2986069" y="750113"/>
                    <a:pt x="2986069" y="725653"/>
                  </a:cubicBezTo>
                  <a:cubicBezTo>
                    <a:pt x="2986069" y="701193"/>
                    <a:pt x="2994561" y="680130"/>
                    <a:pt x="3011548" y="662464"/>
                  </a:cubicBezTo>
                  <a:cubicBezTo>
                    <a:pt x="3028534" y="644798"/>
                    <a:pt x="3049258" y="635965"/>
                    <a:pt x="3073718" y="635965"/>
                  </a:cubicBezTo>
                  <a:close/>
                  <a:moveTo>
                    <a:pt x="769106" y="380153"/>
                  </a:moveTo>
                  <a:cubicBezTo>
                    <a:pt x="749402" y="380153"/>
                    <a:pt x="732415" y="384059"/>
                    <a:pt x="718147" y="391873"/>
                  </a:cubicBezTo>
                  <a:cubicBezTo>
                    <a:pt x="703879" y="399687"/>
                    <a:pt x="692158" y="409879"/>
                    <a:pt x="682985" y="422448"/>
                  </a:cubicBezTo>
                  <a:cubicBezTo>
                    <a:pt x="673813" y="435018"/>
                    <a:pt x="666849" y="449626"/>
                    <a:pt x="662092" y="466273"/>
                  </a:cubicBezTo>
                  <a:cubicBezTo>
                    <a:pt x="657336" y="482919"/>
                    <a:pt x="654958" y="499736"/>
                    <a:pt x="654958" y="516722"/>
                  </a:cubicBezTo>
                  <a:cubicBezTo>
                    <a:pt x="654958" y="535067"/>
                    <a:pt x="656827" y="553242"/>
                    <a:pt x="660564" y="571248"/>
                  </a:cubicBezTo>
                  <a:cubicBezTo>
                    <a:pt x="664300" y="589253"/>
                    <a:pt x="670416" y="605390"/>
                    <a:pt x="678909" y="619659"/>
                  </a:cubicBezTo>
                  <a:cubicBezTo>
                    <a:pt x="687402" y="633927"/>
                    <a:pt x="698783" y="645648"/>
                    <a:pt x="713051" y="654820"/>
                  </a:cubicBezTo>
                  <a:cubicBezTo>
                    <a:pt x="727320" y="663993"/>
                    <a:pt x="745325" y="668579"/>
                    <a:pt x="767067" y="668579"/>
                  </a:cubicBezTo>
                  <a:cubicBezTo>
                    <a:pt x="786092" y="668579"/>
                    <a:pt x="802908" y="664333"/>
                    <a:pt x="817517" y="655839"/>
                  </a:cubicBezTo>
                  <a:cubicBezTo>
                    <a:pt x="832125" y="647346"/>
                    <a:pt x="844185" y="636305"/>
                    <a:pt x="853697" y="622716"/>
                  </a:cubicBezTo>
                  <a:cubicBezTo>
                    <a:pt x="863210" y="609127"/>
                    <a:pt x="870344" y="593840"/>
                    <a:pt x="875100" y="576853"/>
                  </a:cubicBezTo>
                  <a:cubicBezTo>
                    <a:pt x="879856" y="559867"/>
                    <a:pt x="882234" y="542881"/>
                    <a:pt x="882234" y="525895"/>
                  </a:cubicBezTo>
                  <a:cubicBezTo>
                    <a:pt x="882234" y="508908"/>
                    <a:pt x="880026" y="491582"/>
                    <a:pt x="875609" y="473917"/>
                  </a:cubicBezTo>
                  <a:cubicBezTo>
                    <a:pt x="871193" y="456251"/>
                    <a:pt x="864399" y="440624"/>
                    <a:pt x="855226" y="427035"/>
                  </a:cubicBezTo>
                  <a:cubicBezTo>
                    <a:pt x="846053" y="413446"/>
                    <a:pt x="834333" y="402235"/>
                    <a:pt x="820064" y="393402"/>
                  </a:cubicBezTo>
                  <a:cubicBezTo>
                    <a:pt x="805796" y="384569"/>
                    <a:pt x="788810" y="380153"/>
                    <a:pt x="769106" y="380153"/>
                  </a:cubicBezTo>
                  <a:close/>
                  <a:moveTo>
                    <a:pt x="1609344" y="377095"/>
                  </a:moveTo>
                  <a:cubicBezTo>
                    <a:pt x="1588961" y="377095"/>
                    <a:pt x="1571465" y="381511"/>
                    <a:pt x="1556857" y="390344"/>
                  </a:cubicBezTo>
                  <a:cubicBezTo>
                    <a:pt x="1542248" y="399177"/>
                    <a:pt x="1530188" y="410728"/>
                    <a:pt x="1520676" y="424996"/>
                  </a:cubicBezTo>
                  <a:cubicBezTo>
                    <a:pt x="1511164" y="439265"/>
                    <a:pt x="1504199" y="455232"/>
                    <a:pt x="1499783" y="472898"/>
                  </a:cubicBezTo>
                  <a:cubicBezTo>
                    <a:pt x="1495366" y="490563"/>
                    <a:pt x="1493158" y="507889"/>
                    <a:pt x="1493158" y="524875"/>
                  </a:cubicBezTo>
                  <a:cubicBezTo>
                    <a:pt x="1493158" y="542541"/>
                    <a:pt x="1495366" y="560207"/>
                    <a:pt x="1499783" y="577873"/>
                  </a:cubicBezTo>
                  <a:cubicBezTo>
                    <a:pt x="1504199" y="595538"/>
                    <a:pt x="1510994" y="611505"/>
                    <a:pt x="1520166" y="625774"/>
                  </a:cubicBezTo>
                  <a:cubicBezTo>
                    <a:pt x="1529339" y="640042"/>
                    <a:pt x="1541059" y="651593"/>
                    <a:pt x="1555328" y="660426"/>
                  </a:cubicBezTo>
                  <a:cubicBezTo>
                    <a:pt x="1569596" y="669259"/>
                    <a:pt x="1586922" y="673675"/>
                    <a:pt x="1607306" y="673675"/>
                  </a:cubicBezTo>
                  <a:cubicBezTo>
                    <a:pt x="1628369" y="673675"/>
                    <a:pt x="1646204" y="669089"/>
                    <a:pt x="1660812" y="659916"/>
                  </a:cubicBezTo>
                  <a:cubicBezTo>
                    <a:pt x="1675421" y="650744"/>
                    <a:pt x="1687311" y="638853"/>
                    <a:pt x="1696483" y="624245"/>
                  </a:cubicBezTo>
                  <a:cubicBezTo>
                    <a:pt x="1705656" y="609637"/>
                    <a:pt x="1712111" y="593330"/>
                    <a:pt x="1715848" y="575325"/>
                  </a:cubicBezTo>
                  <a:cubicBezTo>
                    <a:pt x="1719585" y="557319"/>
                    <a:pt x="1721453" y="539144"/>
                    <a:pt x="1721453" y="520799"/>
                  </a:cubicBezTo>
                  <a:cubicBezTo>
                    <a:pt x="1721453" y="503133"/>
                    <a:pt x="1719415" y="485807"/>
                    <a:pt x="1715338" y="468821"/>
                  </a:cubicBezTo>
                  <a:cubicBezTo>
                    <a:pt x="1711261" y="451835"/>
                    <a:pt x="1704807" y="436547"/>
                    <a:pt x="1695974" y="422958"/>
                  </a:cubicBezTo>
                  <a:cubicBezTo>
                    <a:pt x="1687141" y="409369"/>
                    <a:pt x="1675590" y="398328"/>
                    <a:pt x="1661322" y="389835"/>
                  </a:cubicBezTo>
                  <a:cubicBezTo>
                    <a:pt x="1647053" y="381342"/>
                    <a:pt x="1629728" y="377095"/>
                    <a:pt x="1609344" y="377095"/>
                  </a:cubicBezTo>
                  <a:close/>
                  <a:moveTo>
                    <a:pt x="1800439" y="249826"/>
                  </a:moveTo>
                  <a:cubicBezTo>
                    <a:pt x="1806215" y="249741"/>
                    <a:pt x="1811820" y="250038"/>
                    <a:pt x="1817256" y="250717"/>
                  </a:cubicBezTo>
                  <a:cubicBezTo>
                    <a:pt x="1835601" y="252076"/>
                    <a:pt x="1849360" y="259210"/>
                    <a:pt x="1858532" y="272120"/>
                  </a:cubicBezTo>
                  <a:cubicBezTo>
                    <a:pt x="1867705" y="285030"/>
                    <a:pt x="1872291" y="300317"/>
                    <a:pt x="1872291" y="317983"/>
                  </a:cubicBezTo>
                  <a:lnTo>
                    <a:pt x="1872291" y="799034"/>
                  </a:lnTo>
                  <a:lnTo>
                    <a:pt x="1730626" y="799034"/>
                  </a:lnTo>
                  <a:cubicBezTo>
                    <a:pt x="1730626" y="794957"/>
                    <a:pt x="1730456" y="789181"/>
                    <a:pt x="1730116" y="781708"/>
                  </a:cubicBezTo>
                  <a:cubicBezTo>
                    <a:pt x="1729776" y="774234"/>
                    <a:pt x="1729607" y="766760"/>
                    <a:pt x="1729607" y="759286"/>
                  </a:cubicBezTo>
                  <a:cubicBezTo>
                    <a:pt x="1729607" y="751812"/>
                    <a:pt x="1729776" y="745187"/>
                    <a:pt x="1730116" y="739412"/>
                  </a:cubicBezTo>
                  <a:cubicBezTo>
                    <a:pt x="1730456" y="733636"/>
                    <a:pt x="1730626" y="730749"/>
                    <a:pt x="1730626" y="730749"/>
                  </a:cubicBezTo>
                  <a:cubicBezTo>
                    <a:pt x="1714998" y="756568"/>
                    <a:pt x="1694955" y="775592"/>
                    <a:pt x="1670495" y="787823"/>
                  </a:cubicBezTo>
                  <a:cubicBezTo>
                    <a:pt x="1646034" y="800053"/>
                    <a:pt x="1619196" y="806168"/>
                    <a:pt x="1589980" y="806168"/>
                  </a:cubicBezTo>
                  <a:cubicBezTo>
                    <a:pt x="1551251" y="806168"/>
                    <a:pt x="1516090" y="798524"/>
                    <a:pt x="1484495" y="783236"/>
                  </a:cubicBezTo>
                  <a:cubicBezTo>
                    <a:pt x="1452901" y="767949"/>
                    <a:pt x="1426062" y="747395"/>
                    <a:pt x="1403980" y="721576"/>
                  </a:cubicBezTo>
                  <a:cubicBezTo>
                    <a:pt x="1381898" y="695757"/>
                    <a:pt x="1364912" y="666031"/>
                    <a:pt x="1353022" y="632398"/>
                  </a:cubicBezTo>
                  <a:cubicBezTo>
                    <a:pt x="1341131" y="598766"/>
                    <a:pt x="1335186" y="563264"/>
                    <a:pt x="1335186" y="525895"/>
                  </a:cubicBezTo>
                  <a:cubicBezTo>
                    <a:pt x="1335186" y="497358"/>
                    <a:pt x="1339093" y="469161"/>
                    <a:pt x="1346907" y="441303"/>
                  </a:cubicBezTo>
                  <a:cubicBezTo>
                    <a:pt x="1354720" y="413446"/>
                    <a:pt x="1365931" y="388136"/>
                    <a:pt x="1380539" y="365375"/>
                  </a:cubicBezTo>
                  <a:cubicBezTo>
                    <a:pt x="1395147" y="342613"/>
                    <a:pt x="1412983" y="322909"/>
                    <a:pt x="1434046" y="306262"/>
                  </a:cubicBezTo>
                  <a:cubicBezTo>
                    <a:pt x="1455109" y="289616"/>
                    <a:pt x="1479229" y="277556"/>
                    <a:pt x="1506407" y="270082"/>
                  </a:cubicBezTo>
                  <a:cubicBezTo>
                    <a:pt x="1530868" y="263967"/>
                    <a:pt x="1555498" y="262438"/>
                    <a:pt x="1580298" y="265495"/>
                  </a:cubicBezTo>
                  <a:cubicBezTo>
                    <a:pt x="1605097" y="268553"/>
                    <a:pt x="1627180" y="273139"/>
                    <a:pt x="1646544" y="279254"/>
                  </a:cubicBezTo>
                  <a:cubicBezTo>
                    <a:pt x="1665908" y="285369"/>
                    <a:pt x="1681705" y="291654"/>
                    <a:pt x="1693936" y="298109"/>
                  </a:cubicBezTo>
                  <a:cubicBezTo>
                    <a:pt x="1706166" y="304564"/>
                    <a:pt x="1712281" y="307791"/>
                    <a:pt x="1712281" y="307791"/>
                  </a:cubicBezTo>
                  <a:cubicBezTo>
                    <a:pt x="1712281" y="307791"/>
                    <a:pt x="1714149" y="303035"/>
                    <a:pt x="1717886" y="293523"/>
                  </a:cubicBezTo>
                  <a:cubicBezTo>
                    <a:pt x="1721623" y="284010"/>
                    <a:pt x="1730286" y="275178"/>
                    <a:pt x="1743875" y="267024"/>
                  </a:cubicBezTo>
                  <a:cubicBezTo>
                    <a:pt x="1757464" y="258191"/>
                    <a:pt x="1770374" y="252926"/>
                    <a:pt x="1782604" y="251227"/>
                  </a:cubicBezTo>
                  <a:cubicBezTo>
                    <a:pt x="1788719" y="250378"/>
                    <a:pt x="1794664" y="249911"/>
                    <a:pt x="1800439" y="249826"/>
                  </a:cubicBezTo>
                  <a:close/>
                  <a:moveTo>
                    <a:pt x="579539" y="241545"/>
                  </a:moveTo>
                  <a:cubicBezTo>
                    <a:pt x="601961" y="241545"/>
                    <a:pt x="617758" y="249358"/>
                    <a:pt x="626931" y="264986"/>
                  </a:cubicBezTo>
                  <a:cubicBezTo>
                    <a:pt x="636103" y="280613"/>
                    <a:pt x="641709" y="297599"/>
                    <a:pt x="643747" y="315945"/>
                  </a:cubicBezTo>
                  <a:cubicBezTo>
                    <a:pt x="661413" y="292164"/>
                    <a:pt x="683155" y="274158"/>
                    <a:pt x="708974" y="261928"/>
                  </a:cubicBezTo>
                  <a:cubicBezTo>
                    <a:pt x="734794" y="249698"/>
                    <a:pt x="762311" y="243583"/>
                    <a:pt x="791528" y="243583"/>
                  </a:cubicBezTo>
                  <a:cubicBezTo>
                    <a:pt x="829577" y="243583"/>
                    <a:pt x="863889" y="251737"/>
                    <a:pt x="894464" y="268043"/>
                  </a:cubicBezTo>
                  <a:cubicBezTo>
                    <a:pt x="925039" y="284350"/>
                    <a:pt x="951028" y="305923"/>
                    <a:pt x="972431" y="332761"/>
                  </a:cubicBezTo>
                  <a:cubicBezTo>
                    <a:pt x="993834" y="359599"/>
                    <a:pt x="1010310" y="390005"/>
                    <a:pt x="1021861" y="423977"/>
                  </a:cubicBezTo>
                  <a:cubicBezTo>
                    <a:pt x="1033412" y="457950"/>
                    <a:pt x="1039187" y="492602"/>
                    <a:pt x="1039187" y="527933"/>
                  </a:cubicBezTo>
                  <a:cubicBezTo>
                    <a:pt x="1039187" y="564623"/>
                    <a:pt x="1033242" y="599785"/>
                    <a:pt x="1021351" y="633418"/>
                  </a:cubicBezTo>
                  <a:cubicBezTo>
                    <a:pt x="1009461" y="667050"/>
                    <a:pt x="992645" y="696776"/>
                    <a:pt x="970902" y="722595"/>
                  </a:cubicBezTo>
                  <a:cubicBezTo>
                    <a:pt x="949160" y="748415"/>
                    <a:pt x="922661" y="769138"/>
                    <a:pt x="891407" y="784765"/>
                  </a:cubicBezTo>
                  <a:cubicBezTo>
                    <a:pt x="860152" y="800392"/>
                    <a:pt x="825160" y="808206"/>
                    <a:pt x="786432" y="808206"/>
                  </a:cubicBezTo>
                  <a:cubicBezTo>
                    <a:pt x="736152" y="808206"/>
                    <a:pt x="693687" y="790880"/>
                    <a:pt x="659035" y="756228"/>
                  </a:cubicBezTo>
                  <a:lnTo>
                    <a:pt x="659035" y="1030386"/>
                  </a:lnTo>
                  <a:lnTo>
                    <a:pt x="503101" y="1030386"/>
                  </a:lnTo>
                  <a:lnTo>
                    <a:pt x="503101" y="322060"/>
                  </a:lnTo>
                  <a:cubicBezTo>
                    <a:pt x="503101" y="298279"/>
                    <a:pt x="509896" y="278915"/>
                    <a:pt x="523485" y="263967"/>
                  </a:cubicBezTo>
                  <a:cubicBezTo>
                    <a:pt x="537074" y="249019"/>
                    <a:pt x="555758" y="241545"/>
                    <a:pt x="579539" y="241545"/>
                  </a:cubicBezTo>
                  <a:close/>
                  <a:moveTo>
                    <a:pt x="2161870" y="240526"/>
                  </a:moveTo>
                  <a:cubicBezTo>
                    <a:pt x="2175459" y="240526"/>
                    <a:pt x="2193465" y="242224"/>
                    <a:pt x="2215886" y="245621"/>
                  </a:cubicBezTo>
                  <a:cubicBezTo>
                    <a:pt x="2238308" y="249019"/>
                    <a:pt x="2260221" y="254454"/>
                    <a:pt x="2281623" y="261928"/>
                  </a:cubicBezTo>
                  <a:cubicBezTo>
                    <a:pt x="2303026" y="269402"/>
                    <a:pt x="2321541" y="279594"/>
                    <a:pt x="2337168" y="292504"/>
                  </a:cubicBezTo>
                  <a:cubicBezTo>
                    <a:pt x="2352795" y="305413"/>
                    <a:pt x="2360609" y="321040"/>
                    <a:pt x="2360609" y="339386"/>
                  </a:cubicBezTo>
                  <a:cubicBezTo>
                    <a:pt x="2360609" y="355692"/>
                    <a:pt x="2354834" y="369451"/>
                    <a:pt x="2343283" y="380662"/>
                  </a:cubicBezTo>
                  <a:cubicBezTo>
                    <a:pt x="2331733" y="391873"/>
                    <a:pt x="2318144" y="397479"/>
                    <a:pt x="2302516" y="397479"/>
                  </a:cubicBezTo>
                  <a:cubicBezTo>
                    <a:pt x="2292325" y="397479"/>
                    <a:pt x="2281793" y="395440"/>
                    <a:pt x="2270922" y="391364"/>
                  </a:cubicBezTo>
                  <a:cubicBezTo>
                    <a:pt x="2260051" y="387287"/>
                    <a:pt x="2248500" y="382701"/>
                    <a:pt x="2236270" y="377605"/>
                  </a:cubicBezTo>
                  <a:cubicBezTo>
                    <a:pt x="2224040" y="372509"/>
                    <a:pt x="2211130" y="367922"/>
                    <a:pt x="2197541" y="363846"/>
                  </a:cubicBezTo>
                  <a:cubicBezTo>
                    <a:pt x="2183952" y="359769"/>
                    <a:pt x="2169684" y="357731"/>
                    <a:pt x="2154736" y="357731"/>
                  </a:cubicBezTo>
                  <a:cubicBezTo>
                    <a:pt x="2147941" y="357731"/>
                    <a:pt x="2140977" y="358580"/>
                    <a:pt x="2133843" y="360279"/>
                  </a:cubicBezTo>
                  <a:cubicBezTo>
                    <a:pt x="2126709" y="361977"/>
                    <a:pt x="2120424" y="364865"/>
                    <a:pt x="2114988" y="368942"/>
                  </a:cubicBezTo>
                  <a:cubicBezTo>
                    <a:pt x="2109553" y="372339"/>
                    <a:pt x="2105136" y="376755"/>
                    <a:pt x="2101739" y="382191"/>
                  </a:cubicBezTo>
                  <a:cubicBezTo>
                    <a:pt x="2098342" y="387627"/>
                    <a:pt x="2096643" y="394081"/>
                    <a:pt x="2096643" y="401555"/>
                  </a:cubicBezTo>
                  <a:cubicBezTo>
                    <a:pt x="2096643" y="412426"/>
                    <a:pt x="2103438" y="421599"/>
                    <a:pt x="2117026" y="429073"/>
                  </a:cubicBezTo>
                  <a:cubicBezTo>
                    <a:pt x="2130615" y="436547"/>
                    <a:pt x="2147772" y="444021"/>
                    <a:pt x="2168495" y="451495"/>
                  </a:cubicBezTo>
                  <a:cubicBezTo>
                    <a:pt x="2189218" y="458969"/>
                    <a:pt x="2211640" y="467292"/>
                    <a:pt x="2235760" y="476465"/>
                  </a:cubicBezTo>
                  <a:cubicBezTo>
                    <a:pt x="2259881" y="485637"/>
                    <a:pt x="2282303" y="497018"/>
                    <a:pt x="2303026" y="510607"/>
                  </a:cubicBezTo>
                  <a:cubicBezTo>
                    <a:pt x="2323749" y="524196"/>
                    <a:pt x="2340905" y="541012"/>
                    <a:pt x="2354494" y="561056"/>
                  </a:cubicBezTo>
                  <a:cubicBezTo>
                    <a:pt x="2368083" y="581100"/>
                    <a:pt x="2374878" y="605730"/>
                    <a:pt x="2374878" y="634946"/>
                  </a:cubicBezTo>
                  <a:cubicBezTo>
                    <a:pt x="2374878" y="664163"/>
                    <a:pt x="2368083" y="689472"/>
                    <a:pt x="2354494" y="710875"/>
                  </a:cubicBezTo>
                  <a:cubicBezTo>
                    <a:pt x="2340905" y="732278"/>
                    <a:pt x="2323409" y="750113"/>
                    <a:pt x="2302007" y="764382"/>
                  </a:cubicBezTo>
                  <a:cubicBezTo>
                    <a:pt x="2280604" y="778650"/>
                    <a:pt x="2256653" y="789181"/>
                    <a:pt x="2230155" y="795976"/>
                  </a:cubicBezTo>
                  <a:cubicBezTo>
                    <a:pt x="2203656" y="802770"/>
                    <a:pt x="2177837" y="806168"/>
                    <a:pt x="2152698" y="806168"/>
                  </a:cubicBezTo>
                  <a:cubicBezTo>
                    <a:pt x="2115328" y="806168"/>
                    <a:pt x="2076939" y="799713"/>
                    <a:pt x="2037531" y="786803"/>
                  </a:cubicBezTo>
                  <a:cubicBezTo>
                    <a:pt x="1998123" y="773894"/>
                    <a:pt x="1963471" y="757247"/>
                    <a:pt x="1933575" y="736864"/>
                  </a:cubicBezTo>
                  <a:lnTo>
                    <a:pt x="1979438" y="623735"/>
                  </a:lnTo>
                  <a:cubicBezTo>
                    <a:pt x="1990309" y="629850"/>
                    <a:pt x="2003219" y="636305"/>
                    <a:pt x="2018167" y="643100"/>
                  </a:cubicBezTo>
                  <a:cubicBezTo>
                    <a:pt x="2033114" y="649894"/>
                    <a:pt x="2048232" y="656179"/>
                    <a:pt x="2063520" y="661954"/>
                  </a:cubicBezTo>
                  <a:cubicBezTo>
                    <a:pt x="2078807" y="667730"/>
                    <a:pt x="2094095" y="672486"/>
                    <a:pt x="2109383" y="676223"/>
                  </a:cubicBezTo>
                  <a:cubicBezTo>
                    <a:pt x="2124670" y="679960"/>
                    <a:pt x="2138429" y="681828"/>
                    <a:pt x="2150659" y="681828"/>
                  </a:cubicBezTo>
                  <a:cubicBezTo>
                    <a:pt x="2158133" y="681828"/>
                    <a:pt x="2165947" y="680979"/>
                    <a:pt x="2174100" y="679280"/>
                  </a:cubicBezTo>
                  <a:cubicBezTo>
                    <a:pt x="2182254" y="677582"/>
                    <a:pt x="2189728" y="674694"/>
                    <a:pt x="2196522" y="670617"/>
                  </a:cubicBezTo>
                  <a:cubicBezTo>
                    <a:pt x="2203317" y="666541"/>
                    <a:pt x="2208922" y="661445"/>
                    <a:pt x="2213338" y="655330"/>
                  </a:cubicBezTo>
                  <a:cubicBezTo>
                    <a:pt x="2217755" y="649215"/>
                    <a:pt x="2219963" y="641741"/>
                    <a:pt x="2219963" y="632908"/>
                  </a:cubicBezTo>
                  <a:cubicBezTo>
                    <a:pt x="2219963" y="619319"/>
                    <a:pt x="2213169" y="608278"/>
                    <a:pt x="2199580" y="599785"/>
                  </a:cubicBezTo>
                  <a:cubicBezTo>
                    <a:pt x="2185991" y="591292"/>
                    <a:pt x="2169004" y="583478"/>
                    <a:pt x="2148621" y="576344"/>
                  </a:cubicBezTo>
                  <a:cubicBezTo>
                    <a:pt x="2128237" y="569210"/>
                    <a:pt x="2106155" y="561736"/>
                    <a:pt x="2082375" y="553922"/>
                  </a:cubicBezTo>
                  <a:cubicBezTo>
                    <a:pt x="2058594" y="546108"/>
                    <a:pt x="2036512" y="535916"/>
                    <a:pt x="2016128" y="523347"/>
                  </a:cubicBezTo>
                  <a:cubicBezTo>
                    <a:pt x="1995745" y="510777"/>
                    <a:pt x="1978758" y="495150"/>
                    <a:pt x="1965170" y="476465"/>
                  </a:cubicBezTo>
                  <a:cubicBezTo>
                    <a:pt x="1951580" y="457780"/>
                    <a:pt x="1944786" y="434169"/>
                    <a:pt x="1944786" y="405632"/>
                  </a:cubicBezTo>
                  <a:cubicBezTo>
                    <a:pt x="1944786" y="377775"/>
                    <a:pt x="1951580" y="353484"/>
                    <a:pt x="1965170" y="332761"/>
                  </a:cubicBezTo>
                  <a:cubicBezTo>
                    <a:pt x="1978758" y="312038"/>
                    <a:pt x="1996084" y="294882"/>
                    <a:pt x="2017147" y="281293"/>
                  </a:cubicBezTo>
                  <a:cubicBezTo>
                    <a:pt x="2038210" y="267704"/>
                    <a:pt x="2061481" y="257512"/>
                    <a:pt x="2086961" y="250717"/>
                  </a:cubicBezTo>
                  <a:cubicBezTo>
                    <a:pt x="2112440" y="243923"/>
                    <a:pt x="2137410" y="240526"/>
                    <a:pt x="2161870" y="240526"/>
                  </a:cubicBezTo>
                  <a:close/>
                  <a:moveTo>
                    <a:pt x="228295" y="240526"/>
                  </a:moveTo>
                  <a:cubicBezTo>
                    <a:pt x="241884" y="240526"/>
                    <a:pt x="259890" y="242224"/>
                    <a:pt x="282312" y="245621"/>
                  </a:cubicBezTo>
                  <a:cubicBezTo>
                    <a:pt x="304733" y="249019"/>
                    <a:pt x="326646" y="254454"/>
                    <a:pt x="348048" y="261928"/>
                  </a:cubicBezTo>
                  <a:cubicBezTo>
                    <a:pt x="369451" y="269402"/>
                    <a:pt x="387966" y="279594"/>
                    <a:pt x="403593" y="292504"/>
                  </a:cubicBezTo>
                  <a:cubicBezTo>
                    <a:pt x="419221" y="305413"/>
                    <a:pt x="427034" y="321040"/>
                    <a:pt x="427034" y="339386"/>
                  </a:cubicBezTo>
                  <a:cubicBezTo>
                    <a:pt x="427034" y="355692"/>
                    <a:pt x="421259" y="369451"/>
                    <a:pt x="409708" y="380662"/>
                  </a:cubicBezTo>
                  <a:cubicBezTo>
                    <a:pt x="398158" y="391873"/>
                    <a:pt x="384569" y="397479"/>
                    <a:pt x="368941" y="397479"/>
                  </a:cubicBezTo>
                  <a:cubicBezTo>
                    <a:pt x="358750" y="397479"/>
                    <a:pt x="348218" y="395440"/>
                    <a:pt x="337347" y="391364"/>
                  </a:cubicBezTo>
                  <a:cubicBezTo>
                    <a:pt x="326476" y="387287"/>
                    <a:pt x="314925" y="382701"/>
                    <a:pt x="302695" y="377605"/>
                  </a:cubicBezTo>
                  <a:cubicBezTo>
                    <a:pt x="290465" y="372509"/>
                    <a:pt x="277555" y="367922"/>
                    <a:pt x="263966" y="363846"/>
                  </a:cubicBezTo>
                  <a:cubicBezTo>
                    <a:pt x="250377" y="359769"/>
                    <a:pt x="236109" y="357731"/>
                    <a:pt x="221161" y="357731"/>
                  </a:cubicBezTo>
                  <a:cubicBezTo>
                    <a:pt x="214367" y="357731"/>
                    <a:pt x="207402" y="358580"/>
                    <a:pt x="200268" y="360279"/>
                  </a:cubicBezTo>
                  <a:cubicBezTo>
                    <a:pt x="193134" y="361977"/>
                    <a:pt x="186849" y="364865"/>
                    <a:pt x="181413" y="368942"/>
                  </a:cubicBezTo>
                  <a:cubicBezTo>
                    <a:pt x="175978" y="372339"/>
                    <a:pt x="171561" y="376755"/>
                    <a:pt x="168164" y="382191"/>
                  </a:cubicBezTo>
                  <a:cubicBezTo>
                    <a:pt x="164767" y="387627"/>
                    <a:pt x="163068" y="394081"/>
                    <a:pt x="163068" y="401555"/>
                  </a:cubicBezTo>
                  <a:cubicBezTo>
                    <a:pt x="163068" y="412426"/>
                    <a:pt x="169863" y="421599"/>
                    <a:pt x="183452" y="429073"/>
                  </a:cubicBezTo>
                  <a:cubicBezTo>
                    <a:pt x="197041" y="436547"/>
                    <a:pt x="214197" y="444021"/>
                    <a:pt x="234920" y="451495"/>
                  </a:cubicBezTo>
                  <a:cubicBezTo>
                    <a:pt x="255643" y="458969"/>
                    <a:pt x="278065" y="467292"/>
                    <a:pt x="302185" y="476465"/>
                  </a:cubicBezTo>
                  <a:cubicBezTo>
                    <a:pt x="326306" y="485637"/>
                    <a:pt x="348728" y="497018"/>
                    <a:pt x="369451" y="510607"/>
                  </a:cubicBezTo>
                  <a:cubicBezTo>
                    <a:pt x="390174" y="524196"/>
                    <a:pt x="407330" y="541012"/>
                    <a:pt x="420919" y="561056"/>
                  </a:cubicBezTo>
                  <a:cubicBezTo>
                    <a:pt x="434508" y="581100"/>
                    <a:pt x="441303" y="605730"/>
                    <a:pt x="441303" y="634946"/>
                  </a:cubicBezTo>
                  <a:cubicBezTo>
                    <a:pt x="441303" y="664163"/>
                    <a:pt x="434508" y="689472"/>
                    <a:pt x="420919" y="710875"/>
                  </a:cubicBezTo>
                  <a:cubicBezTo>
                    <a:pt x="407330" y="732278"/>
                    <a:pt x="389835" y="750113"/>
                    <a:pt x="368432" y="764382"/>
                  </a:cubicBezTo>
                  <a:cubicBezTo>
                    <a:pt x="347029" y="778650"/>
                    <a:pt x="323079" y="789181"/>
                    <a:pt x="296580" y="795976"/>
                  </a:cubicBezTo>
                  <a:cubicBezTo>
                    <a:pt x="270081" y="802770"/>
                    <a:pt x="244262" y="806168"/>
                    <a:pt x="219123" y="806168"/>
                  </a:cubicBezTo>
                  <a:cubicBezTo>
                    <a:pt x="181753" y="806168"/>
                    <a:pt x="143364" y="799713"/>
                    <a:pt x="103956" y="786803"/>
                  </a:cubicBezTo>
                  <a:cubicBezTo>
                    <a:pt x="64548" y="773894"/>
                    <a:pt x="29896" y="757247"/>
                    <a:pt x="0" y="736864"/>
                  </a:cubicBezTo>
                  <a:lnTo>
                    <a:pt x="45863" y="623735"/>
                  </a:lnTo>
                  <a:cubicBezTo>
                    <a:pt x="56734" y="629850"/>
                    <a:pt x="69644" y="636305"/>
                    <a:pt x="84592" y="643100"/>
                  </a:cubicBezTo>
                  <a:cubicBezTo>
                    <a:pt x="99540" y="649894"/>
                    <a:pt x="114657" y="656179"/>
                    <a:pt x="129945" y="661954"/>
                  </a:cubicBezTo>
                  <a:cubicBezTo>
                    <a:pt x="145233" y="667730"/>
                    <a:pt x="160520" y="672486"/>
                    <a:pt x="175808" y="676223"/>
                  </a:cubicBezTo>
                  <a:cubicBezTo>
                    <a:pt x="191095" y="679960"/>
                    <a:pt x="204854" y="681828"/>
                    <a:pt x="217084" y="681828"/>
                  </a:cubicBezTo>
                  <a:cubicBezTo>
                    <a:pt x="224558" y="681828"/>
                    <a:pt x="232372" y="680979"/>
                    <a:pt x="240525" y="679280"/>
                  </a:cubicBezTo>
                  <a:cubicBezTo>
                    <a:pt x="248679" y="677582"/>
                    <a:pt x="256153" y="674694"/>
                    <a:pt x="262947" y="670617"/>
                  </a:cubicBezTo>
                  <a:cubicBezTo>
                    <a:pt x="269742" y="666541"/>
                    <a:pt x="275347" y="661445"/>
                    <a:pt x="279764" y="655330"/>
                  </a:cubicBezTo>
                  <a:cubicBezTo>
                    <a:pt x="284180" y="649215"/>
                    <a:pt x="286388" y="641741"/>
                    <a:pt x="286388" y="632908"/>
                  </a:cubicBezTo>
                  <a:cubicBezTo>
                    <a:pt x="286388" y="619319"/>
                    <a:pt x="279594" y="608278"/>
                    <a:pt x="266005" y="599785"/>
                  </a:cubicBezTo>
                  <a:cubicBezTo>
                    <a:pt x="252416" y="591292"/>
                    <a:pt x="235430" y="583478"/>
                    <a:pt x="215046" y="576344"/>
                  </a:cubicBezTo>
                  <a:cubicBezTo>
                    <a:pt x="194663" y="569210"/>
                    <a:pt x="172580" y="561736"/>
                    <a:pt x="148800" y="553922"/>
                  </a:cubicBezTo>
                  <a:cubicBezTo>
                    <a:pt x="125019" y="546108"/>
                    <a:pt x="102937" y="535916"/>
                    <a:pt x="82553" y="523347"/>
                  </a:cubicBezTo>
                  <a:cubicBezTo>
                    <a:pt x="62170" y="510777"/>
                    <a:pt x="45184" y="495150"/>
                    <a:pt x="31595" y="476465"/>
                  </a:cubicBezTo>
                  <a:cubicBezTo>
                    <a:pt x="18005" y="457780"/>
                    <a:pt x="11211" y="434169"/>
                    <a:pt x="11211" y="405632"/>
                  </a:cubicBezTo>
                  <a:cubicBezTo>
                    <a:pt x="11211" y="377775"/>
                    <a:pt x="18005" y="353484"/>
                    <a:pt x="31595" y="332761"/>
                  </a:cubicBezTo>
                  <a:cubicBezTo>
                    <a:pt x="45184" y="312038"/>
                    <a:pt x="62509" y="294882"/>
                    <a:pt x="83572" y="281293"/>
                  </a:cubicBezTo>
                  <a:cubicBezTo>
                    <a:pt x="104635" y="267704"/>
                    <a:pt x="127907" y="257512"/>
                    <a:pt x="153386" y="250717"/>
                  </a:cubicBezTo>
                  <a:cubicBezTo>
                    <a:pt x="178865" y="243923"/>
                    <a:pt x="203835" y="240526"/>
                    <a:pt x="228295" y="240526"/>
                  </a:cubicBezTo>
                  <a:close/>
                  <a:moveTo>
                    <a:pt x="2997280" y="66247"/>
                  </a:moveTo>
                  <a:lnTo>
                    <a:pt x="3153213" y="66247"/>
                  </a:lnTo>
                  <a:lnTo>
                    <a:pt x="3153213" y="541182"/>
                  </a:lnTo>
                  <a:cubicBezTo>
                    <a:pt x="3153213" y="548656"/>
                    <a:pt x="3150665" y="555790"/>
                    <a:pt x="3145569" y="562585"/>
                  </a:cubicBezTo>
                  <a:cubicBezTo>
                    <a:pt x="3140473" y="569379"/>
                    <a:pt x="3134019" y="575325"/>
                    <a:pt x="3126205" y="580420"/>
                  </a:cubicBezTo>
                  <a:cubicBezTo>
                    <a:pt x="3118391" y="585516"/>
                    <a:pt x="3109898" y="589593"/>
                    <a:pt x="3100726" y="592651"/>
                  </a:cubicBezTo>
                  <a:cubicBezTo>
                    <a:pt x="3091553" y="595708"/>
                    <a:pt x="3083230" y="597237"/>
                    <a:pt x="3075756" y="597237"/>
                  </a:cubicBezTo>
                  <a:cubicBezTo>
                    <a:pt x="3067603" y="597237"/>
                    <a:pt x="3058939" y="595708"/>
                    <a:pt x="3049767" y="592651"/>
                  </a:cubicBezTo>
                  <a:cubicBezTo>
                    <a:pt x="3040594" y="589593"/>
                    <a:pt x="3032101" y="585516"/>
                    <a:pt x="3024288" y="580420"/>
                  </a:cubicBezTo>
                  <a:cubicBezTo>
                    <a:pt x="3016474" y="575325"/>
                    <a:pt x="3010019" y="569379"/>
                    <a:pt x="3004923" y="562585"/>
                  </a:cubicBezTo>
                  <a:cubicBezTo>
                    <a:pt x="2999827" y="555790"/>
                    <a:pt x="2997280" y="548316"/>
                    <a:pt x="2997280" y="540163"/>
                  </a:cubicBezTo>
                  <a:lnTo>
                    <a:pt x="2997280" y="95803"/>
                  </a:lnTo>
                  <a:close/>
                  <a:moveTo>
                    <a:pt x="2516210" y="1019"/>
                  </a:moveTo>
                  <a:cubicBezTo>
                    <a:pt x="2537952" y="1019"/>
                    <a:pt x="2556297" y="8493"/>
                    <a:pt x="2571245" y="23441"/>
                  </a:cubicBezTo>
                  <a:cubicBezTo>
                    <a:pt x="2586193" y="38389"/>
                    <a:pt x="2593667" y="56734"/>
                    <a:pt x="2593667" y="78477"/>
                  </a:cubicBezTo>
                  <a:lnTo>
                    <a:pt x="2593667" y="294542"/>
                  </a:lnTo>
                  <a:cubicBezTo>
                    <a:pt x="2612692" y="277556"/>
                    <a:pt x="2634774" y="264476"/>
                    <a:pt x="2659913" y="255304"/>
                  </a:cubicBezTo>
                  <a:cubicBezTo>
                    <a:pt x="2685053" y="246131"/>
                    <a:pt x="2710533" y="241545"/>
                    <a:pt x="2736352" y="241545"/>
                  </a:cubicBezTo>
                  <a:cubicBezTo>
                    <a:pt x="2765568" y="241545"/>
                    <a:pt x="2792406" y="246471"/>
                    <a:pt x="2816866" y="256323"/>
                  </a:cubicBezTo>
                  <a:cubicBezTo>
                    <a:pt x="2841327" y="266175"/>
                    <a:pt x="2862390" y="279934"/>
                    <a:pt x="2880055" y="297599"/>
                  </a:cubicBezTo>
                  <a:cubicBezTo>
                    <a:pt x="2897721" y="315265"/>
                    <a:pt x="2911480" y="336328"/>
                    <a:pt x="2921332" y="360788"/>
                  </a:cubicBezTo>
                  <a:cubicBezTo>
                    <a:pt x="2931184" y="385248"/>
                    <a:pt x="2936110" y="412087"/>
                    <a:pt x="2936110" y="441303"/>
                  </a:cubicBezTo>
                  <a:lnTo>
                    <a:pt x="2936110" y="729730"/>
                  </a:lnTo>
                  <a:cubicBezTo>
                    <a:pt x="2936110" y="752151"/>
                    <a:pt x="2928296" y="771006"/>
                    <a:pt x="2912669" y="786294"/>
                  </a:cubicBezTo>
                  <a:cubicBezTo>
                    <a:pt x="2897042" y="801581"/>
                    <a:pt x="2878017" y="809225"/>
                    <a:pt x="2855595" y="809225"/>
                  </a:cubicBezTo>
                  <a:cubicBezTo>
                    <a:pt x="2833853" y="809225"/>
                    <a:pt x="2815677" y="801242"/>
                    <a:pt x="2801069" y="785275"/>
                  </a:cubicBezTo>
                  <a:cubicBezTo>
                    <a:pt x="2786461" y="769308"/>
                    <a:pt x="2779157" y="750793"/>
                    <a:pt x="2779157" y="729730"/>
                  </a:cubicBezTo>
                  <a:lnTo>
                    <a:pt x="2779157" y="466782"/>
                  </a:lnTo>
                  <a:cubicBezTo>
                    <a:pt x="2779157" y="453873"/>
                    <a:pt x="2776779" y="441813"/>
                    <a:pt x="2772023" y="430602"/>
                  </a:cubicBezTo>
                  <a:cubicBezTo>
                    <a:pt x="2767266" y="419391"/>
                    <a:pt x="2760642" y="409539"/>
                    <a:pt x="2752149" y="401046"/>
                  </a:cubicBezTo>
                  <a:cubicBezTo>
                    <a:pt x="2743656" y="392553"/>
                    <a:pt x="2733804" y="385758"/>
                    <a:pt x="2722593" y="380662"/>
                  </a:cubicBezTo>
                  <a:cubicBezTo>
                    <a:pt x="2711382" y="375566"/>
                    <a:pt x="2699322" y="373018"/>
                    <a:pt x="2686412" y="373018"/>
                  </a:cubicBezTo>
                  <a:cubicBezTo>
                    <a:pt x="2660593" y="373018"/>
                    <a:pt x="2638681" y="381851"/>
                    <a:pt x="2620675" y="399517"/>
                  </a:cubicBezTo>
                  <a:cubicBezTo>
                    <a:pt x="2602670" y="417183"/>
                    <a:pt x="2593667" y="438925"/>
                    <a:pt x="2593667" y="464744"/>
                  </a:cubicBezTo>
                  <a:lnTo>
                    <a:pt x="2593667" y="798014"/>
                  </a:lnTo>
                  <a:lnTo>
                    <a:pt x="2436714" y="798014"/>
                  </a:lnTo>
                  <a:lnTo>
                    <a:pt x="2436714" y="79496"/>
                  </a:lnTo>
                  <a:cubicBezTo>
                    <a:pt x="2436714" y="68625"/>
                    <a:pt x="2438922" y="58433"/>
                    <a:pt x="2443339" y="48921"/>
                  </a:cubicBezTo>
                  <a:cubicBezTo>
                    <a:pt x="2447755" y="39408"/>
                    <a:pt x="2453531" y="31085"/>
                    <a:pt x="2460665" y="23951"/>
                  </a:cubicBezTo>
                  <a:cubicBezTo>
                    <a:pt x="2467799" y="16817"/>
                    <a:pt x="2476122" y="11211"/>
                    <a:pt x="2485634" y="7134"/>
                  </a:cubicBezTo>
                  <a:cubicBezTo>
                    <a:pt x="2495147" y="3058"/>
                    <a:pt x="2505338" y="1019"/>
                    <a:pt x="2516210" y="1019"/>
                  </a:cubicBezTo>
                  <a:close/>
                  <a:moveTo>
                    <a:pt x="1200036" y="0"/>
                  </a:moveTo>
                  <a:cubicBezTo>
                    <a:pt x="1221778" y="0"/>
                    <a:pt x="1240123" y="7803"/>
                    <a:pt x="1255071" y="23409"/>
                  </a:cubicBezTo>
                  <a:cubicBezTo>
                    <a:pt x="1270019" y="39016"/>
                    <a:pt x="1277493" y="57339"/>
                    <a:pt x="1277493" y="78381"/>
                  </a:cubicBezTo>
                  <a:lnTo>
                    <a:pt x="1277493" y="795976"/>
                  </a:lnTo>
                  <a:lnTo>
                    <a:pt x="1120540" y="796995"/>
                  </a:lnTo>
                  <a:lnTo>
                    <a:pt x="1120540" y="78381"/>
                  </a:lnTo>
                  <a:cubicBezTo>
                    <a:pt x="1120540" y="55980"/>
                    <a:pt x="1128354" y="37317"/>
                    <a:pt x="1143981" y="22390"/>
                  </a:cubicBezTo>
                  <a:cubicBezTo>
                    <a:pt x="1159609" y="7464"/>
                    <a:pt x="1178293" y="0"/>
                    <a:pt x="1200036"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736" name="Google Shape;736;p141"/>
            <p:cNvSpPr/>
            <p:nvPr/>
          </p:nvSpPr>
          <p:spPr>
            <a:xfrm>
              <a:off x="6299796" y="1981201"/>
              <a:ext cx="222242" cy="222240"/>
            </a:xfrm>
            <a:prstGeom prst="ellipse">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500"/>
                                  </p:stCondLst>
                                  <p:childTnLst>
                                    <p:set>
                                      <p:cBhvr>
                                        <p:cTn dur="1" fill="hold">
                                          <p:stCondLst>
                                            <p:cond delay="0"/>
                                          </p:stCondLst>
                                        </p:cTn>
                                        <p:tgtEl>
                                          <p:spTgt spid="725"/>
                                        </p:tgtEl>
                                        <p:attrNameLst>
                                          <p:attrName>style.visibility</p:attrName>
                                        </p:attrNameLst>
                                      </p:cBhvr>
                                      <p:to>
                                        <p:strVal val="visible"/>
                                      </p:to>
                                    </p:set>
                                    <p:anim calcmode="lin" valueType="num">
                                      <p:cBhvr additive="base">
                                        <p:cTn dur="1250"/>
                                        <p:tgtEl>
                                          <p:spTgt spid="72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500"/>
                                  </p:stCondLst>
                                  <p:childTnLst>
                                    <p:set>
                                      <p:cBhvr>
                                        <p:cTn dur="1" fill="hold">
                                          <p:stCondLst>
                                            <p:cond delay="0"/>
                                          </p:stCondLst>
                                        </p:cTn>
                                        <p:tgtEl>
                                          <p:spTgt spid="724"/>
                                        </p:tgtEl>
                                        <p:attrNameLst>
                                          <p:attrName>style.visibility</p:attrName>
                                        </p:attrNameLst>
                                      </p:cBhvr>
                                      <p:to>
                                        <p:strVal val="visible"/>
                                      </p:to>
                                    </p:set>
                                    <p:anim calcmode="lin" valueType="num">
                                      <p:cBhvr additive="base">
                                        <p:cTn dur="750"/>
                                        <p:tgtEl>
                                          <p:spTgt spid="72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723"/>
                                        </p:tgtEl>
                                        <p:attrNameLst>
                                          <p:attrName>style.visibility</p:attrName>
                                        </p:attrNameLst>
                                      </p:cBhvr>
                                      <p:to>
                                        <p:strVal val="visible"/>
                                      </p:to>
                                    </p:set>
                                    <p:anim calcmode="lin" valueType="num">
                                      <p:cBhvr additive="base">
                                        <p:cTn dur="750"/>
                                        <p:tgtEl>
                                          <p:spTgt spid="72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6_Title Slide" showMasterSp="0">
  <p:cSld name="56_Title Slide">
    <p:spTree>
      <p:nvGrpSpPr>
        <p:cNvPr id="737" name="Shape 737"/>
        <p:cNvGrpSpPr/>
        <p:nvPr/>
      </p:nvGrpSpPr>
      <p:grpSpPr>
        <a:xfrm>
          <a:off x="0" y="0"/>
          <a:ext cx="0" cy="0"/>
          <a:chOff x="0" y="0"/>
          <a:chExt cx="0" cy="0"/>
        </a:xfrm>
      </p:grpSpPr>
      <p:sp>
        <p:nvSpPr>
          <p:cNvPr id="738" name="Google Shape;738;p142"/>
          <p:cNvSpPr/>
          <p:nvPr/>
        </p:nvSpPr>
        <p:spPr>
          <a:xfrm flipH="1">
            <a:off x="2656650" y="3227227"/>
            <a:ext cx="3830702" cy="1916272"/>
          </a:xfrm>
          <a:prstGeom prst="triangle">
            <a:avLst>
              <a:gd fmla="val 50000" name="adj"/>
            </a:avLst>
          </a:prstGeom>
          <a:solidFill>
            <a:srgbClr val="0E0F3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739" name="Google Shape;739;p142"/>
          <p:cNvSpPr/>
          <p:nvPr/>
        </p:nvSpPr>
        <p:spPr>
          <a:xfrm rot="10800000">
            <a:off x="2656650" y="0"/>
            <a:ext cx="3830702" cy="1916272"/>
          </a:xfrm>
          <a:prstGeom prst="triangle">
            <a:avLst>
              <a:gd fmla="val 50000" name="adj"/>
            </a:avLst>
          </a:prstGeom>
          <a:solidFill>
            <a:srgbClr val="0E0F3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740" name="Google Shape;740;p142"/>
          <p:cNvSpPr/>
          <p:nvPr>
            <p:ph idx="2" type="pic"/>
          </p:nvPr>
        </p:nvSpPr>
        <p:spPr>
          <a:xfrm>
            <a:off x="3688213" y="1406176"/>
            <a:ext cx="1767575" cy="2331151"/>
          </a:xfrm>
          <a:prstGeom prst="rect">
            <a:avLst/>
          </a:prstGeom>
          <a:noFill/>
          <a:ln>
            <a:noFill/>
          </a:ln>
          <a:effectLst>
            <a:outerShdw blurRad="800100" sx="92000" rotWithShape="0" algn="tl" dir="2700000" dist="292100" sy="92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grpSp>
        <p:nvGrpSpPr>
          <p:cNvPr id="741" name="Google Shape;741;p142"/>
          <p:cNvGrpSpPr/>
          <p:nvPr/>
        </p:nvGrpSpPr>
        <p:grpSpPr>
          <a:xfrm>
            <a:off x="8393561" y="4452935"/>
            <a:ext cx="564697" cy="564697"/>
            <a:chOff x="11160804" y="5906634"/>
            <a:chExt cx="814163" cy="814163"/>
          </a:xfrm>
        </p:grpSpPr>
        <p:sp>
          <p:nvSpPr>
            <p:cNvPr id="742" name="Google Shape;742;p142"/>
            <p:cNvSpPr/>
            <p:nvPr/>
          </p:nvSpPr>
          <p:spPr>
            <a:xfrm>
              <a:off x="11160804" y="5906634"/>
              <a:ext cx="814163" cy="814163"/>
            </a:xfrm>
            <a:custGeom>
              <a:rect b="b" l="l" r="r" t="t"/>
              <a:pathLst>
                <a:path extrusionOk="0" h="1539686" w="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chemeClr val="accent4">
                <a:alpha val="2196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743" name="Google Shape;743;p142"/>
            <p:cNvSpPr/>
            <p:nvPr/>
          </p:nvSpPr>
          <p:spPr>
            <a:xfrm>
              <a:off x="11335656" y="6081486"/>
              <a:ext cx="464458" cy="464458"/>
            </a:xfrm>
            <a:prstGeom prst="ellipse">
              <a:avLst/>
            </a:prstGeom>
            <a:gradFill>
              <a:gsLst>
                <a:gs pos="0">
                  <a:schemeClr val="accent1"/>
                </a:gs>
                <a:gs pos="89000">
                  <a:schemeClr val="accent4"/>
                </a:gs>
                <a:gs pos="100000">
                  <a:schemeClr val="accent4"/>
                </a:gs>
              </a:gsLst>
              <a:path path="circle">
                <a:fillToRect b="100%" r="100%"/>
              </a:path>
              <a:tileRect l="-100%" t="-100%"/>
            </a:gradFill>
            <a:ln>
              <a:noFill/>
            </a:ln>
            <a:effectLst>
              <a:outerShdw blurRad="749300" sx="83000" rotWithShape="0" algn="tl" dir="2700000" dist="266700" sy="83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
        <p:nvSpPr>
          <p:cNvPr id="744" name="Google Shape;744;p142"/>
          <p:cNvSpPr txBox="1"/>
          <p:nvPr/>
        </p:nvSpPr>
        <p:spPr>
          <a:xfrm>
            <a:off x="8445948" y="4631410"/>
            <a:ext cx="459923" cy="20774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fld id="{00000000-1234-1234-1234-123412341234}" type="slidenum">
              <a:rPr i="0" lang="en" sz="900">
                <a:solidFill>
                  <a:schemeClr val="lt1"/>
                </a:solidFill>
                <a:latin typeface="Quattrocento Sans"/>
                <a:ea typeface="Quattrocento Sans"/>
                <a:cs typeface="Quattrocento Sans"/>
                <a:sym typeface="Quattrocento Sans"/>
              </a:rPr>
              <a:t>‹#›</a:t>
            </a:fld>
            <a:endParaRPr i="0" sz="900">
              <a:solidFill>
                <a:schemeClr val="lt1"/>
              </a:solidFill>
              <a:latin typeface="Quattrocento Sans"/>
              <a:ea typeface="Quattrocento Sans"/>
              <a:cs typeface="Quattrocento Sans"/>
              <a:sym typeface="Quattrocento Sans"/>
            </a:endParaRPr>
          </a:p>
        </p:txBody>
      </p:sp>
      <p:sp>
        <p:nvSpPr>
          <p:cNvPr id="745" name="Google Shape;745;p142"/>
          <p:cNvSpPr txBox="1"/>
          <p:nvPr/>
        </p:nvSpPr>
        <p:spPr>
          <a:xfrm>
            <a:off x="6492404" y="4721919"/>
            <a:ext cx="1779879" cy="196207"/>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 sz="800">
                <a:solidFill>
                  <a:srgbClr val="BFBFBF"/>
                </a:solidFill>
                <a:latin typeface="Quattrocento Sans"/>
                <a:ea typeface="Quattrocento Sans"/>
                <a:cs typeface="Quattrocento Sans"/>
                <a:sym typeface="Quattrocento Sans"/>
              </a:rPr>
              <a:t>www.yourwebsite.com</a:t>
            </a:r>
            <a:endParaRPr sz="1100"/>
          </a:p>
        </p:txBody>
      </p:sp>
      <p:sp>
        <p:nvSpPr>
          <p:cNvPr id="746" name="Google Shape;746;p142"/>
          <p:cNvSpPr txBox="1"/>
          <p:nvPr/>
        </p:nvSpPr>
        <p:spPr>
          <a:xfrm>
            <a:off x="380265" y="4721919"/>
            <a:ext cx="1577585" cy="19620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800">
                <a:solidFill>
                  <a:srgbClr val="BFBFBF"/>
                </a:solidFill>
                <a:latin typeface="Quattrocento Sans"/>
                <a:ea typeface="Quattrocento Sans"/>
                <a:cs typeface="Quattrocento Sans"/>
                <a:sym typeface="Quattrocento Sans"/>
              </a:rPr>
              <a:t>2018 ©Splash!</a:t>
            </a:r>
            <a:endParaRPr sz="1100"/>
          </a:p>
        </p:txBody>
      </p:sp>
      <p:sp>
        <p:nvSpPr>
          <p:cNvPr id="747" name="Google Shape;747;p142"/>
          <p:cNvSpPr/>
          <p:nvPr/>
        </p:nvSpPr>
        <p:spPr>
          <a:xfrm>
            <a:off x="1654585" y="4766430"/>
            <a:ext cx="4745117" cy="107185"/>
          </a:xfrm>
          <a:prstGeom prst="roundRect">
            <a:avLst>
              <a:gd fmla="val 50000" name="adj"/>
            </a:avLst>
          </a:prstGeom>
          <a:solidFill>
            <a:srgbClr val="0E0F3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748" name="Google Shape;748;p142"/>
          <p:cNvGrpSpPr/>
          <p:nvPr/>
        </p:nvGrpSpPr>
        <p:grpSpPr>
          <a:xfrm>
            <a:off x="380265" y="277280"/>
            <a:ext cx="654057" cy="263482"/>
            <a:chOff x="2437417" y="1269591"/>
            <a:chExt cx="4084621" cy="1645458"/>
          </a:xfrm>
        </p:grpSpPr>
        <p:sp>
          <p:nvSpPr>
            <p:cNvPr id="749" name="Google Shape;749;p142"/>
            <p:cNvSpPr/>
            <p:nvPr/>
          </p:nvSpPr>
          <p:spPr>
            <a:xfrm>
              <a:off x="2437417" y="1269591"/>
              <a:ext cx="4047942" cy="1645458"/>
            </a:xfrm>
            <a:custGeom>
              <a:rect b="b" l="l" r="r" t="t"/>
              <a:pathLst>
                <a:path extrusionOk="0" h="1645458" w="4047942">
                  <a:moveTo>
                    <a:pt x="274248" y="0"/>
                  </a:moveTo>
                  <a:lnTo>
                    <a:pt x="3773694" y="0"/>
                  </a:lnTo>
                  <a:cubicBezTo>
                    <a:pt x="3925157" y="0"/>
                    <a:pt x="4047942" y="122785"/>
                    <a:pt x="4047942" y="274248"/>
                  </a:cubicBezTo>
                  <a:lnTo>
                    <a:pt x="4047942" y="642573"/>
                  </a:lnTo>
                  <a:lnTo>
                    <a:pt x="4013899" y="632005"/>
                  </a:lnTo>
                  <a:cubicBezTo>
                    <a:pt x="4001226" y="629412"/>
                    <a:pt x="3988104" y="628050"/>
                    <a:pt x="3974664" y="628050"/>
                  </a:cubicBezTo>
                  <a:cubicBezTo>
                    <a:pt x="3961224" y="628050"/>
                    <a:pt x="3948103" y="629412"/>
                    <a:pt x="3935429" y="632005"/>
                  </a:cubicBezTo>
                  <a:lnTo>
                    <a:pt x="3904390" y="641640"/>
                  </a:lnTo>
                  <a:lnTo>
                    <a:pt x="3904390" y="295678"/>
                  </a:lnTo>
                  <a:cubicBezTo>
                    <a:pt x="3904390" y="208003"/>
                    <a:pt x="3833316" y="136929"/>
                    <a:pt x="3745641" y="136929"/>
                  </a:cubicBezTo>
                  <a:lnTo>
                    <a:pt x="302300" y="136929"/>
                  </a:lnTo>
                  <a:cubicBezTo>
                    <a:pt x="214625" y="136929"/>
                    <a:pt x="143551" y="208003"/>
                    <a:pt x="143551" y="295678"/>
                  </a:cubicBezTo>
                  <a:lnTo>
                    <a:pt x="143551" y="1349780"/>
                  </a:lnTo>
                  <a:cubicBezTo>
                    <a:pt x="143551" y="1437455"/>
                    <a:pt x="214625" y="1508529"/>
                    <a:pt x="302300" y="1508529"/>
                  </a:cubicBezTo>
                  <a:lnTo>
                    <a:pt x="3745641" y="1508529"/>
                  </a:lnTo>
                  <a:cubicBezTo>
                    <a:pt x="3833316" y="1508529"/>
                    <a:pt x="3904390" y="1437455"/>
                    <a:pt x="3904390" y="1349780"/>
                  </a:cubicBezTo>
                  <a:lnTo>
                    <a:pt x="3904390" y="1003820"/>
                  </a:lnTo>
                  <a:lnTo>
                    <a:pt x="3935429" y="1013455"/>
                  </a:lnTo>
                  <a:cubicBezTo>
                    <a:pt x="3948103" y="1016048"/>
                    <a:pt x="3961224" y="1017410"/>
                    <a:pt x="3974664" y="1017410"/>
                  </a:cubicBezTo>
                  <a:cubicBezTo>
                    <a:pt x="3988104" y="1017410"/>
                    <a:pt x="4001226" y="1016048"/>
                    <a:pt x="4013899" y="1013455"/>
                  </a:cubicBezTo>
                  <a:lnTo>
                    <a:pt x="4047942" y="1002887"/>
                  </a:lnTo>
                  <a:lnTo>
                    <a:pt x="4047942" y="1371210"/>
                  </a:lnTo>
                  <a:cubicBezTo>
                    <a:pt x="4047942" y="1522673"/>
                    <a:pt x="3925157" y="1645458"/>
                    <a:pt x="3773694" y="1645458"/>
                  </a:cubicBezTo>
                  <a:lnTo>
                    <a:pt x="274248" y="1645458"/>
                  </a:lnTo>
                  <a:cubicBezTo>
                    <a:pt x="122785" y="1645458"/>
                    <a:pt x="0" y="1522673"/>
                    <a:pt x="0" y="1371210"/>
                  </a:cubicBezTo>
                  <a:lnTo>
                    <a:pt x="0" y="274248"/>
                  </a:lnTo>
                  <a:cubicBezTo>
                    <a:pt x="0" y="122785"/>
                    <a:pt x="122785" y="0"/>
                    <a:pt x="274248"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750" name="Google Shape;750;p142"/>
            <p:cNvSpPr/>
            <p:nvPr/>
          </p:nvSpPr>
          <p:spPr>
            <a:xfrm>
              <a:off x="2879176" y="1577127"/>
              <a:ext cx="3164424" cy="1030386"/>
            </a:xfrm>
            <a:custGeom>
              <a:rect b="b" l="l" r="r" t="t"/>
              <a:pathLst>
                <a:path extrusionOk="0" h="1030386" w="3164424">
                  <a:moveTo>
                    <a:pt x="3073718" y="635965"/>
                  </a:moveTo>
                  <a:cubicBezTo>
                    <a:pt x="3098857" y="635965"/>
                    <a:pt x="3120260" y="644459"/>
                    <a:pt x="3137926" y="661445"/>
                  </a:cubicBezTo>
                  <a:cubicBezTo>
                    <a:pt x="3155591" y="678431"/>
                    <a:pt x="3164424" y="699494"/>
                    <a:pt x="3164424" y="724634"/>
                  </a:cubicBezTo>
                  <a:cubicBezTo>
                    <a:pt x="3164424" y="749094"/>
                    <a:pt x="3155761" y="769987"/>
                    <a:pt x="3138435" y="787313"/>
                  </a:cubicBezTo>
                  <a:cubicBezTo>
                    <a:pt x="3121109" y="804639"/>
                    <a:pt x="3100216" y="813302"/>
                    <a:pt x="3075756" y="813302"/>
                  </a:cubicBezTo>
                  <a:cubicBezTo>
                    <a:pt x="3051296" y="813302"/>
                    <a:pt x="3030233" y="804809"/>
                    <a:pt x="3012567" y="787823"/>
                  </a:cubicBezTo>
                  <a:cubicBezTo>
                    <a:pt x="2994901" y="770836"/>
                    <a:pt x="2986069" y="750113"/>
                    <a:pt x="2986069" y="725653"/>
                  </a:cubicBezTo>
                  <a:cubicBezTo>
                    <a:pt x="2986069" y="701193"/>
                    <a:pt x="2994561" y="680130"/>
                    <a:pt x="3011548" y="662464"/>
                  </a:cubicBezTo>
                  <a:cubicBezTo>
                    <a:pt x="3028534" y="644798"/>
                    <a:pt x="3049258" y="635965"/>
                    <a:pt x="3073718" y="635965"/>
                  </a:cubicBezTo>
                  <a:close/>
                  <a:moveTo>
                    <a:pt x="769106" y="380153"/>
                  </a:moveTo>
                  <a:cubicBezTo>
                    <a:pt x="749402" y="380153"/>
                    <a:pt x="732415" y="384059"/>
                    <a:pt x="718147" y="391873"/>
                  </a:cubicBezTo>
                  <a:cubicBezTo>
                    <a:pt x="703879" y="399687"/>
                    <a:pt x="692158" y="409879"/>
                    <a:pt x="682985" y="422448"/>
                  </a:cubicBezTo>
                  <a:cubicBezTo>
                    <a:pt x="673813" y="435018"/>
                    <a:pt x="666849" y="449626"/>
                    <a:pt x="662092" y="466273"/>
                  </a:cubicBezTo>
                  <a:cubicBezTo>
                    <a:pt x="657336" y="482919"/>
                    <a:pt x="654958" y="499736"/>
                    <a:pt x="654958" y="516722"/>
                  </a:cubicBezTo>
                  <a:cubicBezTo>
                    <a:pt x="654958" y="535067"/>
                    <a:pt x="656827" y="553242"/>
                    <a:pt x="660564" y="571248"/>
                  </a:cubicBezTo>
                  <a:cubicBezTo>
                    <a:pt x="664300" y="589253"/>
                    <a:pt x="670416" y="605390"/>
                    <a:pt x="678909" y="619659"/>
                  </a:cubicBezTo>
                  <a:cubicBezTo>
                    <a:pt x="687402" y="633927"/>
                    <a:pt x="698783" y="645648"/>
                    <a:pt x="713051" y="654820"/>
                  </a:cubicBezTo>
                  <a:cubicBezTo>
                    <a:pt x="727320" y="663993"/>
                    <a:pt x="745325" y="668579"/>
                    <a:pt x="767067" y="668579"/>
                  </a:cubicBezTo>
                  <a:cubicBezTo>
                    <a:pt x="786092" y="668579"/>
                    <a:pt x="802908" y="664333"/>
                    <a:pt x="817517" y="655839"/>
                  </a:cubicBezTo>
                  <a:cubicBezTo>
                    <a:pt x="832125" y="647346"/>
                    <a:pt x="844185" y="636305"/>
                    <a:pt x="853697" y="622716"/>
                  </a:cubicBezTo>
                  <a:cubicBezTo>
                    <a:pt x="863210" y="609127"/>
                    <a:pt x="870344" y="593840"/>
                    <a:pt x="875100" y="576853"/>
                  </a:cubicBezTo>
                  <a:cubicBezTo>
                    <a:pt x="879856" y="559867"/>
                    <a:pt x="882234" y="542881"/>
                    <a:pt x="882234" y="525895"/>
                  </a:cubicBezTo>
                  <a:cubicBezTo>
                    <a:pt x="882234" y="508908"/>
                    <a:pt x="880026" y="491582"/>
                    <a:pt x="875609" y="473917"/>
                  </a:cubicBezTo>
                  <a:cubicBezTo>
                    <a:pt x="871193" y="456251"/>
                    <a:pt x="864399" y="440624"/>
                    <a:pt x="855226" y="427035"/>
                  </a:cubicBezTo>
                  <a:cubicBezTo>
                    <a:pt x="846053" y="413446"/>
                    <a:pt x="834333" y="402235"/>
                    <a:pt x="820064" y="393402"/>
                  </a:cubicBezTo>
                  <a:cubicBezTo>
                    <a:pt x="805796" y="384569"/>
                    <a:pt x="788810" y="380153"/>
                    <a:pt x="769106" y="380153"/>
                  </a:cubicBezTo>
                  <a:close/>
                  <a:moveTo>
                    <a:pt x="1609344" y="377095"/>
                  </a:moveTo>
                  <a:cubicBezTo>
                    <a:pt x="1588961" y="377095"/>
                    <a:pt x="1571465" y="381511"/>
                    <a:pt x="1556857" y="390344"/>
                  </a:cubicBezTo>
                  <a:cubicBezTo>
                    <a:pt x="1542248" y="399177"/>
                    <a:pt x="1530188" y="410728"/>
                    <a:pt x="1520676" y="424996"/>
                  </a:cubicBezTo>
                  <a:cubicBezTo>
                    <a:pt x="1511164" y="439265"/>
                    <a:pt x="1504199" y="455232"/>
                    <a:pt x="1499783" y="472898"/>
                  </a:cubicBezTo>
                  <a:cubicBezTo>
                    <a:pt x="1495366" y="490563"/>
                    <a:pt x="1493158" y="507889"/>
                    <a:pt x="1493158" y="524875"/>
                  </a:cubicBezTo>
                  <a:cubicBezTo>
                    <a:pt x="1493158" y="542541"/>
                    <a:pt x="1495366" y="560207"/>
                    <a:pt x="1499783" y="577873"/>
                  </a:cubicBezTo>
                  <a:cubicBezTo>
                    <a:pt x="1504199" y="595538"/>
                    <a:pt x="1510994" y="611505"/>
                    <a:pt x="1520166" y="625774"/>
                  </a:cubicBezTo>
                  <a:cubicBezTo>
                    <a:pt x="1529339" y="640042"/>
                    <a:pt x="1541059" y="651593"/>
                    <a:pt x="1555328" y="660426"/>
                  </a:cubicBezTo>
                  <a:cubicBezTo>
                    <a:pt x="1569596" y="669259"/>
                    <a:pt x="1586922" y="673675"/>
                    <a:pt x="1607306" y="673675"/>
                  </a:cubicBezTo>
                  <a:cubicBezTo>
                    <a:pt x="1628369" y="673675"/>
                    <a:pt x="1646204" y="669089"/>
                    <a:pt x="1660812" y="659916"/>
                  </a:cubicBezTo>
                  <a:cubicBezTo>
                    <a:pt x="1675421" y="650744"/>
                    <a:pt x="1687311" y="638853"/>
                    <a:pt x="1696483" y="624245"/>
                  </a:cubicBezTo>
                  <a:cubicBezTo>
                    <a:pt x="1705656" y="609637"/>
                    <a:pt x="1712111" y="593330"/>
                    <a:pt x="1715848" y="575325"/>
                  </a:cubicBezTo>
                  <a:cubicBezTo>
                    <a:pt x="1719585" y="557319"/>
                    <a:pt x="1721453" y="539144"/>
                    <a:pt x="1721453" y="520799"/>
                  </a:cubicBezTo>
                  <a:cubicBezTo>
                    <a:pt x="1721453" y="503133"/>
                    <a:pt x="1719415" y="485807"/>
                    <a:pt x="1715338" y="468821"/>
                  </a:cubicBezTo>
                  <a:cubicBezTo>
                    <a:pt x="1711261" y="451835"/>
                    <a:pt x="1704807" y="436547"/>
                    <a:pt x="1695974" y="422958"/>
                  </a:cubicBezTo>
                  <a:cubicBezTo>
                    <a:pt x="1687141" y="409369"/>
                    <a:pt x="1675590" y="398328"/>
                    <a:pt x="1661322" y="389835"/>
                  </a:cubicBezTo>
                  <a:cubicBezTo>
                    <a:pt x="1647053" y="381342"/>
                    <a:pt x="1629728" y="377095"/>
                    <a:pt x="1609344" y="377095"/>
                  </a:cubicBezTo>
                  <a:close/>
                  <a:moveTo>
                    <a:pt x="1800439" y="249826"/>
                  </a:moveTo>
                  <a:cubicBezTo>
                    <a:pt x="1806215" y="249741"/>
                    <a:pt x="1811820" y="250038"/>
                    <a:pt x="1817256" y="250717"/>
                  </a:cubicBezTo>
                  <a:cubicBezTo>
                    <a:pt x="1835601" y="252076"/>
                    <a:pt x="1849360" y="259210"/>
                    <a:pt x="1858532" y="272120"/>
                  </a:cubicBezTo>
                  <a:cubicBezTo>
                    <a:pt x="1867705" y="285030"/>
                    <a:pt x="1872291" y="300317"/>
                    <a:pt x="1872291" y="317983"/>
                  </a:cubicBezTo>
                  <a:lnTo>
                    <a:pt x="1872291" y="799034"/>
                  </a:lnTo>
                  <a:lnTo>
                    <a:pt x="1730626" y="799034"/>
                  </a:lnTo>
                  <a:cubicBezTo>
                    <a:pt x="1730626" y="794957"/>
                    <a:pt x="1730456" y="789181"/>
                    <a:pt x="1730116" y="781708"/>
                  </a:cubicBezTo>
                  <a:cubicBezTo>
                    <a:pt x="1729776" y="774234"/>
                    <a:pt x="1729607" y="766760"/>
                    <a:pt x="1729607" y="759286"/>
                  </a:cubicBezTo>
                  <a:cubicBezTo>
                    <a:pt x="1729607" y="751812"/>
                    <a:pt x="1729776" y="745187"/>
                    <a:pt x="1730116" y="739412"/>
                  </a:cubicBezTo>
                  <a:cubicBezTo>
                    <a:pt x="1730456" y="733636"/>
                    <a:pt x="1730626" y="730749"/>
                    <a:pt x="1730626" y="730749"/>
                  </a:cubicBezTo>
                  <a:cubicBezTo>
                    <a:pt x="1714998" y="756568"/>
                    <a:pt x="1694955" y="775592"/>
                    <a:pt x="1670495" y="787823"/>
                  </a:cubicBezTo>
                  <a:cubicBezTo>
                    <a:pt x="1646034" y="800053"/>
                    <a:pt x="1619196" y="806168"/>
                    <a:pt x="1589980" y="806168"/>
                  </a:cubicBezTo>
                  <a:cubicBezTo>
                    <a:pt x="1551251" y="806168"/>
                    <a:pt x="1516090" y="798524"/>
                    <a:pt x="1484495" y="783236"/>
                  </a:cubicBezTo>
                  <a:cubicBezTo>
                    <a:pt x="1452901" y="767949"/>
                    <a:pt x="1426062" y="747395"/>
                    <a:pt x="1403980" y="721576"/>
                  </a:cubicBezTo>
                  <a:cubicBezTo>
                    <a:pt x="1381898" y="695757"/>
                    <a:pt x="1364912" y="666031"/>
                    <a:pt x="1353022" y="632398"/>
                  </a:cubicBezTo>
                  <a:cubicBezTo>
                    <a:pt x="1341131" y="598766"/>
                    <a:pt x="1335186" y="563264"/>
                    <a:pt x="1335186" y="525895"/>
                  </a:cubicBezTo>
                  <a:cubicBezTo>
                    <a:pt x="1335186" y="497358"/>
                    <a:pt x="1339093" y="469161"/>
                    <a:pt x="1346907" y="441303"/>
                  </a:cubicBezTo>
                  <a:cubicBezTo>
                    <a:pt x="1354720" y="413446"/>
                    <a:pt x="1365931" y="388136"/>
                    <a:pt x="1380539" y="365375"/>
                  </a:cubicBezTo>
                  <a:cubicBezTo>
                    <a:pt x="1395147" y="342613"/>
                    <a:pt x="1412983" y="322909"/>
                    <a:pt x="1434046" y="306262"/>
                  </a:cubicBezTo>
                  <a:cubicBezTo>
                    <a:pt x="1455109" y="289616"/>
                    <a:pt x="1479229" y="277556"/>
                    <a:pt x="1506407" y="270082"/>
                  </a:cubicBezTo>
                  <a:cubicBezTo>
                    <a:pt x="1530868" y="263967"/>
                    <a:pt x="1555498" y="262438"/>
                    <a:pt x="1580298" y="265495"/>
                  </a:cubicBezTo>
                  <a:cubicBezTo>
                    <a:pt x="1605097" y="268553"/>
                    <a:pt x="1627180" y="273139"/>
                    <a:pt x="1646544" y="279254"/>
                  </a:cubicBezTo>
                  <a:cubicBezTo>
                    <a:pt x="1665908" y="285369"/>
                    <a:pt x="1681705" y="291654"/>
                    <a:pt x="1693936" y="298109"/>
                  </a:cubicBezTo>
                  <a:cubicBezTo>
                    <a:pt x="1706166" y="304564"/>
                    <a:pt x="1712281" y="307791"/>
                    <a:pt x="1712281" y="307791"/>
                  </a:cubicBezTo>
                  <a:cubicBezTo>
                    <a:pt x="1712281" y="307791"/>
                    <a:pt x="1714149" y="303035"/>
                    <a:pt x="1717886" y="293523"/>
                  </a:cubicBezTo>
                  <a:cubicBezTo>
                    <a:pt x="1721623" y="284010"/>
                    <a:pt x="1730286" y="275178"/>
                    <a:pt x="1743875" y="267024"/>
                  </a:cubicBezTo>
                  <a:cubicBezTo>
                    <a:pt x="1757464" y="258191"/>
                    <a:pt x="1770374" y="252926"/>
                    <a:pt x="1782604" y="251227"/>
                  </a:cubicBezTo>
                  <a:cubicBezTo>
                    <a:pt x="1788719" y="250378"/>
                    <a:pt x="1794664" y="249911"/>
                    <a:pt x="1800439" y="249826"/>
                  </a:cubicBezTo>
                  <a:close/>
                  <a:moveTo>
                    <a:pt x="579539" y="241545"/>
                  </a:moveTo>
                  <a:cubicBezTo>
                    <a:pt x="601961" y="241545"/>
                    <a:pt x="617758" y="249358"/>
                    <a:pt x="626931" y="264986"/>
                  </a:cubicBezTo>
                  <a:cubicBezTo>
                    <a:pt x="636103" y="280613"/>
                    <a:pt x="641709" y="297599"/>
                    <a:pt x="643747" y="315945"/>
                  </a:cubicBezTo>
                  <a:cubicBezTo>
                    <a:pt x="661413" y="292164"/>
                    <a:pt x="683155" y="274158"/>
                    <a:pt x="708974" y="261928"/>
                  </a:cubicBezTo>
                  <a:cubicBezTo>
                    <a:pt x="734794" y="249698"/>
                    <a:pt x="762311" y="243583"/>
                    <a:pt x="791528" y="243583"/>
                  </a:cubicBezTo>
                  <a:cubicBezTo>
                    <a:pt x="829577" y="243583"/>
                    <a:pt x="863889" y="251737"/>
                    <a:pt x="894464" y="268043"/>
                  </a:cubicBezTo>
                  <a:cubicBezTo>
                    <a:pt x="925039" y="284350"/>
                    <a:pt x="951028" y="305923"/>
                    <a:pt x="972431" y="332761"/>
                  </a:cubicBezTo>
                  <a:cubicBezTo>
                    <a:pt x="993834" y="359599"/>
                    <a:pt x="1010310" y="390005"/>
                    <a:pt x="1021861" y="423977"/>
                  </a:cubicBezTo>
                  <a:cubicBezTo>
                    <a:pt x="1033412" y="457950"/>
                    <a:pt x="1039187" y="492602"/>
                    <a:pt x="1039187" y="527933"/>
                  </a:cubicBezTo>
                  <a:cubicBezTo>
                    <a:pt x="1039187" y="564623"/>
                    <a:pt x="1033242" y="599785"/>
                    <a:pt x="1021351" y="633418"/>
                  </a:cubicBezTo>
                  <a:cubicBezTo>
                    <a:pt x="1009461" y="667050"/>
                    <a:pt x="992645" y="696776"/>
                    <a:pt x="970902" y="722595"/>
                  </a:cubicBezTo>
                  <a:cubicBezTo>
                    <a:pt x="949160" y="748415"/>
                    <a:pt x="922661" y="769138"/>
                    <a:pt x="891407" y="784765"/>
                  </a:cubicBezTo>
                  <a:cubicBezTo>
                    <a:pt x="860152" y="800392"/>
                    <a:pt x="825160" y="808206"/>
                    <a:pt x="786432" y="808206"/>
                  </a:cubicBezTo>
                  <a:cubicBezTo>
                    <a:pt x="736152" y="808206"/>
                    <a:pt x="693687" y="790880"/>
                    <a:pt x="659035" y="756228"/>
                  </a:cubicBezTo>
                  <a:lnTo>
                    <a:pt x="659035" y="1030386"/>
                  </a:lnTo>
                  <a:lnTo>
                    <a:pt x="503101" y="1030386"/>
                  </a:lnTo>
                  <a:lnTo>
                    <a:pt x="503101" y="322060"/>
                  </a:lnTo>
                  <a:cubicBezTo>
                    <a:pt x="503101" y="298279"/>
                    <a:pt x="509896" y="278915"/>
                    <a:pt x="523485" y="263967"/>
                  </a:cubicBezTo>
                  <a:cubicBezTo>
                    <a:pt x="537074" y="249019"/>
                    <a:pt x="555758" y="241545"/>
                    <a:pt x="579539" y="241545"/>
                  </a:cubicBezTo>
                  <a:close/>
                  <a:moveTo>
                    <a:pt x="2161870" y="240526"/>
                  </a:moveTo>
                  <a:cubicBezTo>
                    <a:pt x="2175459" y="240526"/>
                    <a:pt x="2193465" y="242224"/>
                    <a:pt x="2215886" y="245621"/>
                  </a:cubicBezTo>
                  <a:cubicBezTo>
                    <a:pt x="2238308" y="249019"/>
                    <a:pt x="2260221" y="254454"/>
                    <a:pt x="2281623" y="261928"/>
                  </a:cubicBezTo>
                  <a:cubicBezTo>
                    <a:pt x="2303026" y="269402"/>
                    <a:pt x="2321541" y="279594"/>
                    <a:pt x="2337168" y="292504"/>
                  </a:cubicBezTo>
                  <a:cubicBezTo>
                    <a:pt x="2352795" y="305413"/>
                    <a:pt x="2360609" y="321040"/>
                    <a:pt x="2360609" y="339386"/>
                  </a:cubicBezTo>
                  <a:cubicBezTo>
                    <a:pt x="2360609" y="355692"/>
                    <a:pt x="2354834" y="369451"/>
                    <a:pt x="2343283" y="380662"/>
                  </a:cubicBezTo>
                  <a:cubicBezTo>
                    <a:pt x="2331733" y="391873"/>
                    <a:pt x="2318144" y="397479"/>
                    <a:pt x="2302516" y="397479"/>
                  </a:cubicBezTo>
                  <a:cubicBezTo>
                    <a:pt x="2292325" y="397479"/>
                    <a:pt x="2281793" y="395440"/>
                    <a:pt x="2270922" y="391364"/>
                  </a:cubicBezTo>
                  <a:cubicBezTo>
                    <a:pt x="2260051" y="387287"/>
                    <a:pt x="2248500" y="382701"/>
                    <a:pt x="2236270" y="377605"/>
                  </a:cubicBezTo>
                  <a:cubicBezTo>
                    <a:pt x="2224040" y="372509"/>
                    <a:pt x="2211130" y="367922"/>
                    <a:pt x="2197541" y="363846"/>
                  </a:cubicBezTo>
                  <a:cubicBezTo>
                    <a:pt x="2183952" y="359769"/>
                    <a:pt x="2169684" y="357731"/>
                    <a:pt x="2154736" y="357731"/>
                  </a:cubicBezTo>
                  <a:cubicBezTo>
                    <a:pt x="2147941" y="357731"/>
                    <a:pt x="2140977" y="358580"/>
                    <a:pt x="2133843" y="360279"/>
                  </a:cubicBezTo>
                  <a:cubicBezTo>
                    <a:pt x="2126709" y="361977"/>
                    <a:pt x="2120424" y="364865"/>
                    <a:pt x="2114988" y="368942"/>
                  </a:cubicBezTo>
                  <a:cubicBezTo>
                    <a:pt x="2109553" y="372339"/>
                    <a:pt x="2105136" y="376755"/>
                    <a:pt x="2101739" y="382191"/>
                  </a:cubicBezTo>
                  <a:cubicBezTo>
                    <a:pt x="2098342" y="387627"/>
                    <a:pt x="2096643" y="394081"/>
                    <a:pt x="2096643" y="401555"/>
                  </a:cubicBezTo>
                  <a:cubicBezTo>
                    <a:pt x="2096643" y="412426"/>
                    <a:pt x="2103438" y="421599"/>
                    <a:pt x="2117026" y="429073"/>
                  </a:cubicBezTo>
                  <a:cubicBezTo>
                    <a:pt x="2130615" y="436547"/>
                    <a:pt x="2147772" y="444021"/>
                    <a:pt x="2168495" y="451495"/>
                  </a:cubicBezTo>
                  <a:cubicBezTo>
                    <a:pt x="2189218" y="458969"/>
                    <a:pt x="2211640" y="467292"/>
                    <a:pt x="2235760" y="476465"/>
                  </a:cubicBezTo>
                  <a:cubicBezTo>
                    <a:pt x="2259881" y="485637"/>
                    <a:pt x="2282303" y="497018"/>
                    <a:pt x="2303026" y="510607"/>
                  </a:cubicBezTo>
                  <a:cubicBezTo>
                    <a:pt x="2323749" y="524196"/>
                    <a:pt x="2340905" y="541012"/>
                    <a:pt x="2354494" y="561056"/>
                  </a:cubicBezTo>
                  <a:cubicBezTo>
                    <a:pt x="2368083" y="581100"/>
                    <a:pt x="2374878" y="605730"/>
                    <a:pt x="2374878" y="634946"/>
                  </a:cubicBezTo>
                  <a:cubicBezTo>
                    <a:pt x="2374878" y="664163"/>
                    <a:pt x="2368083" y="689472"/>
                    <a:pt x="2354494" y="710875"/>
                  </a:cubicBezTo>
                  <a:cubicBezTo>
                    <a:pt x="2340905" y="732278"/>
                    <a:pt x="2323409" y="750113"/>
                    <a:pt x="2302007" y="764382"/>
                  </a:cubicBezTo>
                  <a:cubicBezTo>
                    <a:pt x="2280604" y="778650"/>
                    <a:pt x="2256653" y="789181"/>
                    <a:pt x="2230155" y="795976"/>
                  </a:cubicBezTo>
                  <a:cubicBezTo>
                    <a:pt x="2203656" y="802770"/>
                    <a:pt x="2177837" y="806168"/>
                    <a:pt x="2152698" y="806168"/>
                  </a:cubicBezTo>
                  <a:cubicBezTo>
                    <a:pt x="2115328" y="806168"/>
                    <a:pt x="2076939" y="799713"/>
                    <a:pt x="2037531" y="786803"/>
                  </a:cubicBezTo>
                  <a:cubicBezTo>
                    <a:pt x="1998123" y="773894"/>
                    <a:pt x="1963471" y="757247"/>
                    <a:pt x="1933575" y="736864"/>
                  </a:cubicBezTo>
                  <a:lnTo>
                    <a:pt x="1979438" y="623735"/>
                  </a:lnTo>
                  <a:cubicBezTo>
                    <a:pt x="1990309" y="629850"/>
                    <a:pt x="2003219" y="636305"/>
                    <a:pt x="2018167" y="643100"/>
                  </a:cubicBezTo>
                  <a:cubicBezTo>
                    <a:pt x="2033114" y="649894"/>
                    <a:pt x="2048232" y="656179"/>
                    <a:pt x="2063520" y="661954"/>
                  </a:cubicBezTo>
                  <a:cubicBezTo>
                    <a:pt x="2078807" y="667730"/>
                    <a:pt x="2094095" y="672486"/>
                    <a:pt x="2109383" y="676223"/>
                  </a:cubicBezTo>
                  <a:cubicBezTo>
                    <a:pt x="2124670" y="679960"/>
                    <a:pt x="2138429" y="681828"/>
                    <a:pt x="2150659" y="681828"/>
                  </a:cubicBezTo>
                  <a:cubicBezTo>
                    <a:pt x="2158133" y="681828"/>
                    <a:pt x="2165947" y="680979"/>
                    <a:pt x="2174100" y="679280"/>
                  </a:cubicBezTo>
                  <a:cubicBezTo>
                    <a:pt x="2182254" y="677582"/>
                    <a:pt x="2189728" y="674694"/>
                    <a:pt x="2196522" y="670617"/>
                  </a:cubicBezTo>
                  <a:cubicBezTo>
                    <a:pt x="2203317" y="666541"/>
                    <a:pt x="2208922" y="661445"/>
                    <a:pt x="2213338" y="655330"/>
                  </a:cubicBezTo>
                  <a:cubicBezTo>
                    <a:pt x="2217755" y="649215"/>
                    <a:pt x="2219963" y="641741"/>
                    <a:pt x="2219963" y="632908"/>
                  </a:cubicBezTo>
                  <a:cubicBezTo>
                    <a:pt x="2219963" y="619319"/>
                    <a:pt x="2213169" y="608278"/>
                    <a:pt x="2199580" y="599785"/>
                  </a:cubicBezTo>
                  <a:cubicBezTo>
                    <a:pt x="2185991" y="591292"/>
                    <a:pt x="2169004" y="583478"/>
                    <a:pt x="2148621" y="576344"/>
                  </a:cubicBezTo>
                  <a:cubicBezTo>
                    <a:pt x="2128237" y="569210"/>
                    <a:pt x="2106155" y="561736"/>
                    <a:pt x="2082375" y="553922"/>
                  </a:cubicBezTo>
                  <a:cubicBezTo>
                    <a:pt x="2058594" y="546108"/>
                    <a:pt x="2036512" y="535916"/>
                    <a:pt x="2016128" y="523347"/>
                  </a:cubicBezTo>
                  <a:cubicBezTo>
                    <a:pt x="1995745" y="510777"/>
                    <a:pt x="1978758" y="495150"/>
                    <a:pt x="1965170" y="476465"/>
                  </a:cubicBezTo>
                  <a:cubicBezTo>
                    <a:pt x="1951580" y="457780"/>
                    <a:pt x="1944786" y="434169"/>
                    <a:pt x="1944786" y="405632"/>
                  </a:cubicBezTo>
                  <a:cubicBezTo>
                    <a:pt x="1944786" y="377775"/>
                    <a:pt x="1951580" y="353484"/>
                    <a:pt x="1965170" y="332761"/>
                  </a:cubicBezTo>
                  <a:cubicBezTo>
                    <a:pt x="1978758" y="312038"/>
                    <a:pt x="1996084" y="294882"/>
                    <a:pt x="2017147" y="281293"/>
                  </a:cubicBezTo>
                  <a:cubicBezTo>
                    <a:pt x="2038210" y="267704"/>
                    <a:pt x="2061481" y="257512"/>
                    <a:pt x="2086961" y="250717"/>
                  </a:cubicBezTo>
                  <a:cubicBezTo>
                    <a:pt x="2112440" y="243923"/>
                    <a:pt x="2137410" y="240526"/>
                    <a:pt x="2161870" y="240526"/>
                  </a:cubicBezTo>
                  <a:close/>
                  <a:moveTo>
                    <a:pt x="228295" y="240526"/>
                  </a:moveTo>
                  <a:cubicBezTo>
                    <a:pt x="241884" y="240526"/>
                    <a:pt x="259890" y="242224"/>
                    <a:pt x="282312" y="245621"/>
                  </a:cubicBezTo>
                  <a:cubicBezTo>
                    <a:pt x="304733" y="249019"/>
                    <a:pt x="326646" y="254454"/>
                    <a:pt x="348048" y="261928"/>
                  </a:cubicBezTo>
                  <a:cubicBezTo>
                    <a:pt x="369451" y="269402"/>
                    <a:pt x="387966" y="279594"/>
                    <a:pt x="403593" y="292504"/>
                  </a:cubicBezTo>
                  <a:cubicBezTo>
                    <a:pt x="419221" y="305413"/>
                    <a:pt x="427034" y="321040"/>
                    <a:pt x="427034" y="339386"/>
                  </a:cubicBezTo>
                  <a:cubicBezTo>
                    <a:pt x="427034" y="355692"/>
                    <a:pt x="421259" y="369451"/>
                    <a:pt x="409708" y="380662"/>
                  </a:cubicBezTo>
                  <a:cubicBezTo>
                    <a:pt x="398158" y="391873"/>
                    <a:pt x="384569" y="397479"/>
                    <a:pt x="368941" y="397479"/>
                  </a:cubicBezTo>
                  <a:cubicBezTo>
                    <a:pt x="358750" y="397479"/>
                    <a:pt x="348218" y="395440"/>
                    <a:pt x="337347" y="391364"/>
                  </a:cubicBezTo>
                  <a:cubicBezTo>
                    <a:pt x="326476" y="387287"/>
                    <a:pt x="314925" y="382701"/>
                    <a:pt x="302695" y="377605"/>
                  </a:cubicBezTo>
                  <a:cubicBezTo>
                    <a:pt x="290465" y="372509"/>
                    <a:pt x="277555" y="367922"/>
                    <a:pt x="263966" y="363846"/>
                  </a:cubicBezTo>
                  <a:cubicBezTo>
                    <a:pt x="250377" y="359769"/>
                    <a:pt x="236109" y="357731"/>
                    <a:pt x="221161" y="357731"/>
                  </a:cubicBezTo>
                  <a:cubicBezTo>
                    <a:pt x="214367" y="357731"/>
                    <a:pt x="207402" y="358580"/>
                    <a:pt x="200268" y="360279"/>
                  </a:cubicBezTo>
                  <a:cubicBezTo>
                    <a:pt x="193134" y="361977"/>
                    <a:pt x="186849" y="364865"/>
                    <a:pt x="181413" y="368942"/>
                  </a:cubicBezTo>
                  <a:cubicBezTo>
                    <a:pt x="175978" y="372339"/>
                    <a:pt x="171561" y="376755"/>
                    <a:pt x="168164" y="382191"/>
                  </a:cubicBezTo>
                  <a:cubicBezTo>
                    <a:pt x="164767" y="387627"/>
                    <a:pt x="163068" y="394081"/>
                    <a:pt x="163068" y="401555"/>
                  </a:cubicBezTo>
                  <a:cubicBezTo>
                    <a:pt x="163068" y="412426"/>
                    <a:pt x="169863" y="421599"/>
                    <a:pt x="183452" y="429073"/>
                  </a:cubicBezTo>
                  <a:cubicBezTo>
                    <a:pt x="197041" y="436547"/>
                    <a:pt x="214197" y="444021"/>
                    <a:pt x="234920" y="451495"/>
                  </a:cubicBezTo>
                  <a:cubicBezTo>
                    <a:pt x="255643" y="458969"/>
                    <a:pt x="278065" y="467292"/>
                    <a:pt x="302185" y="476465"/>
                  </a:cubicBezTo>
                  <a:cubicBezTo>
                    <a:pt x="326306" y="485637"/>
                    <a:pt x="348728" y="497018"/>
                    <a:pt x="369451" y="510607"/>
                  </a:cubicBezTo>
                  <a:cubicBezTo>
                    <a:pt x="390174" y="524196"/>
                    <a:pt x="407330" y="541012"/>
                    <a:pt x="420919" y="561056"/>
                  </a:cubicBezTo>
                  <a:cubicBezTo>
                    <a:pt x="434508" y="581100"/>
                    <a:pt x="441303" y="605730"/>
                    <a:pt x="441303" y="634946"/>
                  </a:cubicBezTo>
                  <a:cubicBezTo>
                    <a:pt x="441303" y="664163"/>
                    <a:pt x="434508" y="689472"/>
                    <a:pt x="420919" y="710875"/>
                  </a:cubicBezTo>
                  <a:cubicBezTo>
                    <a:pt x="407330" y="732278"/>
                    <a:pt x="389835" y="750113"/>
                    <a:pt x="368432" y="764382"/>
                  </a:cubicBezTo>
                  <a:cubicBezTo>
                    <a:pt x="347029" y="778650"/>
                    <a:pt x="323079" y="789181"/>
                    <a:pt x="296580" y="795976"/>
                  </a:cubicBezTo>
                  <a:cubicBezTo>
                    <a:pt x="270081" y="802770"/>
                    <a:pt x="244262" y="806168"/>
                    <a:pt x="219123" y="806168"/>
                  </a:cubicBezTo>
                  <a:cubicBezTo>
                    <a:pt x="181753" y="806168"/>
                    <a:pt x="143364" y="799713"/>
                    <a:pt x="103956" y="786803"/>
                  </a:cubicBezTo>
                  <a:cubicBezTo>
                    <a:pt x="64548" y="773894"/>
                    <a:pt x="29896" y="757247"/>
                    <a:pt x="0" y="736864"/>
                  </a:cubicBezTo>
                  <a:lnTo>
                    <a:pt x="45863" y="623735"/>
                  </a:lnTo>
                  <a:cubicBezTo>
                    <a:pt x="56734" y="629850"/>
                    <a:pt x="69644" y="636305"/>
                    <a:pt x="84592" y="643100"/>
                  </a:cubicBezTo>
                  <a:cubicBezTo>
                    <a:pt x="99540" y="649894"/>
                    <a:pt x="114657" y="656179"/>
                    <a:pt x="129945" y="661954"/>
                  </a:cubicBezTo>
                  <a:cubicBezTo>
                    <a:pt x="145233" y="667730"/>
                    <a:pt x="160520" y="672486"/>
                    <a:pt x="175808" y="676223"/>
                  </a:cubicBezTo>
                  <a:cubicBezTo>
                    <a:pt x="191095" y="679960"/>
                    <a:pt x="204854" y="681828"/>
                    <a:pt x="217084" y="681828"/>
                  </a:cubicBezTo>
                  <a:cubicBezTo>
                    <a:pt x="224558" y="681828"/>
                    <a:pt x="232372" y="680979"/>
                    <a:pt x="240525" y="679280"/>
                  </a:cubicBezTo>
                  <a:cubicBezTo>
                    <a:pt x="248679" y="677582"/>
                    <a:pt x="256153" y="674694"/>
                    <a:pt x="262947" y="670617"/>
                  </a:cubicBezTo>
                  <a:cubicBezTo>
                    <a:pt x="269742" y="666541"/>
                    <a:pt x="275347" y="661445"/>
                    <a:pt x="279764" y="655330"/>
                  </a:cubicBezTo>
                  <a:cubicBezTo>
                    <a:pt x="284180" y="649215"/>
                    <a:pt x="286388" y="641741"/>
                    <a:pt x="286388" y="632908"/>
                  </a:cubicBezTo>
                  <a:cubicBezTo>
                    <a:pt x="286388" y="619319"/>
                    <a:pt x="279594" y="608278"/>
                    <a:pt x="266005" y="599785"/>
                  </a:cubicBezTo>
                  <a:cubicBezTo>
                    <a:pt x="252416" y="591292"/>
                    <a:pt x="235430" y="583478"/>
                    <a:pt x="215046" y="576344"/>
                  </a:cubicBezTo>
                  <a:cubicBezTo>
                    <a:pt x="194663" y="569210"/>
                    <a:pt x="172580" y="561736"/>
                    <a:pt x="148800" y="553922"/>
                  </a:cubicBezTo>
                  <a:cubicBezTo>
                    <a:pt x="125019" y="546108"/>
                    <a:pt x="102937" y="535916"/>
                    <a:pt x="82553" y="523347"/>
                  </a:cubicBezTo>
                  <a:cubicBezTo>
                    <a:pt x="62170" y="510777"/>
                    <a:pt x="45184" y="495150"/>
                    <a:pt x="31595" y="476465"/>
                  </a:cubicBezTo>
                  <a:cubicBezTo>
                    <a:pt x="18005" y="457780"/>
                    <a:pt x="11211" y="434169"/>
                    <a:pt x="11211" y="405632"/>
                  </a:cubicBezTo>
                  <a:cubicBezTo>
                    <a:pt x="11211" y="377775"/>
                    <a:pt x="18005" y="353484"/>
                    <a:pt x="31595" y="332761"/>
                  </a:cubicBezTo>
                  <a:cubicBezTo>
                    <a:pt x="45184" y="312038"/>
                    <a:pt x="62509" y="294882"/>
                    <a:pt x="83572" y="281293"/>
                  </a:cubicBezTo>
                  <a:cubicBezTo>
                    <a:pt x="104635" y="267704"/>
                    <a:pt x="127907" y="257512"/>
                    <a:pt x="153386" y="250717"/>
                  </a:cubicBezTo>
                  <a:cubicBezTo>
                    <a:pt x="178865" y="243923"/>
                    <a:pt x="203835" y="240526"/>
                    <a:pt x="228295" y="240526"/>
                  </a:cubicBezTo>
                  <a:close/>
                  <a:moveTo>
                    <a:pt x="2997280" y="66247"/>
                  </a:moveTo>
                  <a:lnTo>
                    <a:pt x="3153213" y="66247"/>
                  </a:lnTo>
                  <a:lnTo>
                    <a:pt x="3153213" y="541182"/>
                  </a:lnTo>
                  <a:cubicBezTo>
                    <a:pt x="3153213" y="548656"/>
                    <a:pt x="3150665" y="555790"/>
                    <a:pt x="3145569" y="562585"/>
                  </a:cubicBezTo>
                  <a:cubicBezTo>
                    <a:pt x="3140473" y="569379"/>
                    <a:pt x="3134019" y="575325"/>
                    <a:pt x="3126205" y="580420"/>
                  </a:cubicBezTo>
                  <a:cubicBezTo>
                    <a:pt x="3118391" y="585516"/>
                    <a:pt x="3109898" y="589593"/>
                    <a:pt x="3100726" y="592651"/>
                  </a:cubicBezTo>
                  <a:cubicBezTo>
                    <a:pt x="3091553" y="595708"/>
                    <a:pt x="3083230" y="597237"/>
                    <a:pt x="3075756" y="597237"/>
                  </a:cubicBezTo>
                  <a:cubicBezTo>
                    <a:pt x="3067603" y="597237"/>
                    <a:pt x="3058939" y="595708"/>
                    <a:pt x="3049767" y="592651"/>
                  </a:cubicBezTo>
                  <a:cubicBezTo>
                    <a:pt x="3040594" y="589593"/>
                    <a:pt x="3032101" y="585516"/>
                    <a:pt x="3024288" y="580420"/>
                  </a:cubicBezTo>
                  <a:cubicBezTo>
                    <a:pt x="3016474" y="575325"/>
                    <a:pt x="3010019" y="569379"/>
                    <a:pt x="3004923" y="562585"/>
                  </a:cubicBezTo>
                  <a:cubicBezTo>
                    <a:pt x="2999827" y="555790"/>
                    <a:pt x="2997280" y="548316"/>
                    <a:pt x="2997280" y="540163"/>
                  </a:cubicBezTo>
                  <a:lnTo>
                    <a:pt x="2997280" y="95803"/>
                  </a:lnTo>
                  <a:close/>
                  <a:moveTo>
                    <a:pt x="2516210" y="1019"/>
                  </a:moveTo>
                  <a:cubicBezTo>
                    <a:pt x="2537952" y="1019"/>
                    <a:pt x="2556297" y="8493"/>
                    <a:pt x="2571245" y="23441"/>
                  </a:cubicBezTo>
                  <a:cubicBezTo>
                    <a:pt x="2586193" y="38389"/>
                    <a:pt x="2593667" y="56734"/>
                    <a:pt x="2593667" y="78477"/>
                  </a:cubicBezTo>
                  <a:lnTo>
                    <a:pt x="2593667" y="294542"/>
                  </a:lnTo>
                  <a:cubicBezTo>
                    <a:pt x="2612692" y="277556"/>
                    <a:pt x="2634774" y="264476"/>
                    <a:pt x="2659913" y="255304"/>
                  </a:cubicBezTo>
                  <a:cubicBezTo>
                    <a:pt x="2685053" y="246131"/>
                    <a:pt x="2710533" y="241545"/>
                    <a:pt x="2736352" y="241545"/>
                  </a:cubicBezTo>
                  <a:cubicBezTo>
                    <a:pt x="2765568" y="241545"/>
                    <a:pt x="2792406" y="246471"/>
                    <a:pt x="2816866" y="256323"/>
                  </a:cubicBezTo>
                  <a:cubicBezTo>
                    <a:pt x="2841327" y="266175"/>
                    <a:pt x="2862390" y="279934"/>
                    <a:pt x="2880055" y="297599"/>
                  </a:cubicBezTo>
                  <a:cubicBezTo>
                    <a:pt x="2897721" y="315265"/>
                    <a:pt x="2911480" y="336328"/>
                    <a:pt x="2921332" y="360788"/>
                  </a:cubicBezTo>
                  <a:cubicBezTo>
                    <a:pt x="2931184" y="385248"/>
                    <a:pt x="2936110" y="412087"/>
                    <a:pt x="2936110" y="441303"/>
                  </a:cubicBezTo>
                  <a:lnTo>
                    <a:pt x="2936110" y="729730"/>
                  </a:lnTo>
                  <a:cubicBezTo>
                    <a:pt x="2936110" y="752151"/>
                    <a:pt x="2928296" y="771006"/>
                    <a:pt x="2912669" y="786294"/>
                  </a:cubicBezTo>
                  <a:cubicBezTo>
                    <a:pt x="2897042" y="801581"/>
                    <a:pt x="2878017" y="809225"/>
                    <a:pt x="2855595" y="809225"/>
                  </a:cubicBezTo>
                  <a:cubicBezTo>
                    <a:pt x="2833853" y="809225"/>
                    <a:pt x="2815677" y="801242"/>
                    <a:pt x="2801069" y="785275"/>
                  </a:cubicBezTo>
                  <a:cubicBezTo>
                    <a:pt x="2786461" y="769308"/>
                    <a:pt x="2779157" y="750793"/>
                    <a:pt x="2779157" y="729730"/>
                  </a:cubicBezTo>
                  <a:lnTo>
                    <a:pt x="2779157" y="466782"/>
                  </a:lnTo>
                  <a:cubicBezTo>
                    <a:pt x="2779157" y="453873"/>
                    <a:pt x="2776779" y="441813"/>
                    <a:pt x="2772023" y="430602"/>
                  </a:cubicBezTo>
                  <a:cubicBezTo>
                    <a:pt x="2767266" y="419391"/>
                    <a:pt x="2760642" y="409539"/>
                    <a:pt x="2752149" y="401046"/>
                  </a:cubicBezTo>
                  <a:cubicBezTo>
                    <a:pt x="2743656" y="392553"/>
                    <a:pt x="2733804" y="385758"/>
                    <a:pt x="2722593" y="380662"/>
                  </a:cubicBezTo>
                  <a:cubicBezTo>
                    <a:pt x="2711382" y="375566"/>
                    <a:pt x="2699322" y="373018"/>
                    <a:pt x="2686412" y="373018"/>
                  </a:cubicBezTo>
                  <a:cubicBezTo>
                    <a:pt x="2660593" y="373018"/>
                    <a:pt x="2638681" y="381851"/>
                    <a:pt x="2620675" y="399517"/>
                  </a:cubicBezTo>
                  <a:cubicBezTo>
                    <a:pt x="2602670" y="417183"/>
                    <a:pt x="2593667" y="438925"/>
                    <a:pt x="2593667" y="464744"/>
                  </a:cubicBezTo>
                  <a:lnTo>
                    <a:pt x="2593667" y="798014"/>
                  </a:lnTo>
                  <a:lnTo>
                    <a:pt x="2436714" y="798014"/>
                  </a:lnTo>
                  <a:lnTo>
                    <a:pt x="2436714" y="79496"/>
                  </a:lnTo>
                  <a:cubicBezTo>
                    <a:pt x="2436714" y="68625"/>
                    <a:pt x="2438922" y="58433"/>
                    <a:pt x="2443339" y="48921"/>
                  </a:cubicBezTo>
                  <a:cubicBezTo>
                    <a:pt x="2447755" y="39408"/>
                    <a:pt x="2453531" y="31085"/>
                    <a:pt x="2460665" y="23951"/>
                  </a:cubicBezTo>
                  <a:cubicBezTo>
                    <a:pt x="2467799" y="16817"/>
                    <a:pt x="2476122" y="11211"/>
                    <a:pt x="2485634" y="7134"/>
                  </a:cubicBezTo>
                  <a:cubicBezTo>
                    <a:pt x="2495147" y="3058"/>
                    <a:pt x="2505338" y="1019"/>
                    <a:pt x="2516210" y="1019"/>
                  </a:cubicBezTo>
                  <a:close/>
                  <a:moveTo>
                    <a:pt x="1200036" y="0"/>
                  </a:moveTo>
                  <a:cubicBezTo>
                    <a:pt x="1221778" y="0"/>
                    <a:pt x="1240123" y="7803"/>
                    <a:pt x="1255071" y="23409"/>
                  </a:cubicBezTo>
                  <a:cubicBezTo>
                    <a:pt x="1270019" y="39016"/>
                    <a:pt x="1277493" y="57339"/>
                    <a:pt x="1277493" y="78381"/>
                  </a:cubicBezTo>
                  <a:lnTo>
                    <a:pt x="1277493" y="795976"/>
                  </a:lnTo>
                  <a:lnTo>
                    <a:pt x="1120540" y="796995"/>
                  </a:lnTo>
                  <a:lnTo>
                    <a:pt x="1120540" y="78381"/>
                  </a:lnTo>
                  <a:cubicBezTo>
                    <a:pt x="1120540" y="55980"/>
                    <a:pt x="1128354" y="37317"/>
                    <a:pt x="1143981" y="22390"/>
                  </a:cubicBezTo>
                  <a:cubicBezTo>
                    <a:pt x="1159609" y="7464"/>
                    <a:pt x="1178293" y="0"/>
                    <a:pt x="1200036"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751" name="Google Shape;751;p142"/>
            <p:cNvSpPr/>
            <p:nvPr/>
          </p:nvSpPr>
          <p:spPr>
            <a:xfrm>
              <a:off x="6299796" y="1981201"/>
              <a:ext cx="222242" cy="222240"/>
            </a:xfrm>
            <a:prstGeom prst="ellipse">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500"/>
                                  </p:stCondLst>
                                  <p:childTnLst>
                                    <p:set>
                                      <p:cBhvr>
                                        <p:cTn dur="1" fill="hold">
                                          <p:stCondLst>
                                            <p:cond delay="0"/>
                                          </p:stCondLst>
                                        </p:cTn>
                                        <p:tgtEl>
                                          <p:spTgt spid="740"/>
                                        </p:tgtEl>
                                        <p:attrNameLst>
                                          <p:attrName>style.visibility</p:attrName>
                                        </p:attrNameLst>
                                      </p:cBhvr>
                                      <p:to>
                                        <p:strVal val="visible"/>
                                      </p:to>
                                    </p:set>
                                    <p:anim calcmode="lin" valueType="num">
                                      <p:cBhvr additive="base">
                                        <p:cTn dur="1250"/>
                                        <p:tgtEl>
                                          <p:spTgt spid="74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500"/>
                                  </p:stCondLst>
                                  <p:childTnLst>
                                    <p:set>
                                      <p:cBhvr>
                                        <p:cTn dur="1" fill="hold">
                                          <p:stCondLst>
                                            <p:cond delay="0"/>
                                          </p:stCondLst>
                                        </p:cTn>
                                        <p:tgtEl>
                                          <p:spTgt spid="739"/>
                                        </p:tgtEl>
                                        <p:attrNameLst>
                                          <p:attrName>style.visibility</p:attrName>
                                        </p:attrNameLst>
                                      </p:cBhvr>
                                      <p:to>
                                        <p:strVal val="visible"/>
                                      </p:to>
                                    </p:set>
                                    <p:anim calcmode="lin" valueType="num">
                                      <p:cBhvr additive="base">
                                        <p:cTn dur="750"/>
                                        <p:tgtEl>
                                          <p:spTgt spid="73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738"/>
                                        </p:tgtEl>
                                        <p:attrNameLst>
                                          <p:attrName>style.visibility</p:attrName>
                                        </p:attrNameLst>
                                      </p:cBhvr>
                                      <p:to>
                                        <p:strVal val="visible"/>
                                      </p:to>
                                    </p:set>
                                    <p:anim calcmode="lin" valueType="num">
                                      <p:cBhvr additive="base">
                                        <p:cTn dur="750"/>
                                        <p:tgtEl>
                                          <p:spTgt spid="73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Title Slide" showMasterSp="0">
  <p:cSld name="14_Title Slide">
    <p:spTree>
      <p:nvGrpSpPr>
        <p:cNvPr id="66" name="Shape 66"/>
        <p:cNvGrpSpPr/>
        <p:nvPr/>
      </p:nvGrpSpPr>
      <p:grpSpPr>
        <a:xfrm>
          <a:off x="0" y="0"/>
          <a:ext cx="0" cy="0"/>
          <a:chOff x="0" y="0"/>
          <a:chExt cx="0" cy="0"/>
        </a:xfrm>
      </p:grpSpPr>
      <p:sp>
        <p:nvSpPr>
          <p:cNvPr id="67" name="Google Shape;67;p16"/>
          <p:cNvSpPr/>
          <p:nvPr>
            <p:ph idx="2" type="pic"/>
          </p:nvPr>
        </p:nvSpPr>
        <p:spPr>
          <a:xfrm>
            <a:off x="1408621" y="1253684"/>
            <a:ext cx="6326757" cy="1154783"/>
          </a:xfrm>
          <a:prstGeom prst="rect">
            <a:avLst/>
          </a:prstGeom>
          <a:noFill/>
          <a:ln>
            <a:noFill/>
          </a:ln>
          <a:effectLst>
            <a:outerShdw blurRad="381000" rotWithShape="0" algn="tl" dir="2700000" dist="165100">
              <a:srgbClr val="000000">
                <a:alpha val="2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68" name="Google Shape;68;p16"/>
          <p:cNvSpPr/>
          <p:nvPr/>
        </p:nvSpPr>
        <p:spPr>
          <a:xfrm>
            <a:off x="0" y="2902438"/>
            <a:ext cx="9144000" cy="2241062"/>
          </a:xfrm>
          <a:prstGeom prst="rect">
            <a:avLst/>
          </a:prstGeom>
          <a:gradFill>
            <a:gsLst>
              <a:gs pos="0">
                <a:schemeClr val="accent4"/>
              </a:gs>
              <a:gs pos="100000">
                <a:schemeClr val="accent5"/>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750"/>
                                        <p:tgtEl>
                                          <p:spTgt spid="6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8"/>
                                        </p:tgtEl>
                                        <p:attrNameLst>
                                          <p:attrName>style.visibility</p:attrName>
                                        </p:attrNameLst>
                                      </p:cBhvr>
                                      <p:to>
                                        <p:strVal val="visible"/>
                                      </p:to>
                                    </p:set>
                                    <p:anim calcmode="lin" valueType="num">
                                      <p:cBhvr additive="base">
                                        <p:cTn dur="1000"/>
                                        <p:tgtEl>
                                          <p:spTgt spid="6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6_Title Slide" showMasterSp="0">
  <p:cSld name="36_Title Slide">
    <p:spTree>
      <p:nvGrpSpPr>
        <p:cNvPr id="752" name="Shape 752"/>
        <p:cNvGrpSpPr/>
        <p:nvPr/>
      </p:nvGrpSpPr>
      <p:grpSpPr>
        <a:xfrm>
          <a:off x="0" y="0"/>
          <a:ext cx="0" cy="0"/>
          <a:chOff x="0" y="0"/>
          <a:chExt cx="0" cy="0"/>
        </a:xfrm>
      </p:grpSpPr>
      <p:sp>
        <p:nvSpPr>
          <p:cNvPr id="753" name="Google Shape;753;p143"/>
          <p:cNvSpPr/>
          <p:nvPr/>
        </p:nvSpPr>
        <p:spPr>
          <a:xfrm>
            <a:off x="0" y="0"/>
            <a:ext cx="4241314" cy="5143500"/>
          </a:xfrm>
          <a:prstGeom prst="rect">
            <a:avLst/>
          </a:prstGeom>
          <a:solidFill>
            <a:srgbClr val="0C0C0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754" name="Google Shape;754;p143"/>
          <p:cNvSpPr/>
          <p:nvPr>
            <p:ph idx="2" type="pic"/>
          </p:nvPr>
        </p:nvSpPr>
        <p:spPr>
          <a:xfrm>
            <a:off x="3451123" y="1"/>
            <a:ext cx="3915697" cy="4280719"/>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753"/>
                                        </p:tgtEl>
                                        <p:attrNameLst>
                                          <p:attrName>style.visibility</p:attrName>
                                        </p:attrNameLst>
                                      </p:cBhvr>
                                      <p:to>
                                        <p:strVal val="visible"/>
                                      </p:to>
                                    </p:set>
                                    <p:anim calcmode="lin" valueType="num">
                                      <p:cBhvr additive="base">
                                        <p:cTn dur="750"/>
                                        <p:tgtEl>
                                          <p:spTgt spid="75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754"/>
                                        </p:tgtEl>
                                        <p:attrNameLst>
                                          <p:attrName>style.visibility</p:attrName>
                                        </p:attrNameLst>
                                      </p:cBhvr>
                                      <p:to>
                                        <p:strVal val="visible"/>
                                      </p:to>
                                    </p:set>
                                    <p:anim calcmode="lin" valueType="num">
                                      <p:cBhvr additive="base">
                                        <p:cTn dur="750"/>
                                        <p:tgtEl>
                                          <p:spTgt spid="75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2_Title Slide" showMasterSp="0">
  <p:cSld name="52_Title Slide">
    <p:spTree>
      <p:nvGrpSpPr>
        <p:cNvPr id="755" name="Shape 755"/>
        <p:cNvGrpSpPr/>
        <p:nvPr/>
      </p:nvGrpSpPr>
      <p:grpSpPr>
        <a:xfrm>
          <a:off x="0" y="0"/>
          <a:ext cx="0" cy="0"/>
          <a:chOff x="0" y="0"/>
          <a:chExt cx="0" cy="0"/>
        </a:xfrm>
      </p:grpSpPr>
      <p:sp>
        <p:nvSpPr>
          <p:cNvPr id="756" name="Google Shape;756;p144"/>
          <p:cNvSpPr/>
          <p:nvPr>
            <p:ph idx="2" type="pic"/>
          </p:nvPr>
        </p:nvSpPr>
        <p:spPr>
          <a:xfrm>
            <a:off x="0" y="1"/>
            <a:ext cx="5486400" cy="4556269"/>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756"/>
                                        </p:tgtEl>
                                        <p:attrNameLst>
                                          <p:attrName>style.visibility</p:attrName>
                                        </p:attrNameLst>
                                      </p:cBhvr>
                                      <p:to>
                                        <p:strVal val="visible"/>
                                      </p:to>
                                    </p:set>
                                    <p:anim calcmode="lin" valueType="num">
                                      <p:cBhvr additive="base">
                                        <p:cTn dur="750"/>
                                        <p:tgtEl>
                                          <p:spTgt spid="75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3_Title Slide">
  <p:cSld name="53_Title Slide">
    <p:spTree>
      <p:nvGrpSpPr>
        <p:cNvPr id="757" name="Shape 757"/>
        <p:cNvGrpSpPr/>
        <p:nvPr/>
      </p:nvGrpSpPr>
      <p:grpSpPr>
        <a:xfrm>
          <a:off x="0" y="0"/>
          <a:ext cx="0" cy="0"/>
          <a:chOff x="0" y="0"/>
          <a:chExt cx="0" cy="0"/>
        </a:xfrm>
      </p:grpSpPr>
      <p:sp>
        <p:nvSpPr>
          <p:cNvPr id="758" name="Google Shape;758;p145"/>
          <p:cNvSpPr/>
          <p:nvPr>
            <p:ph idx="2" type="pic"/>
          </p:nvPr>
        </p:nvSpPr>
        <p:spPr>
          <a:xfrm>
            <a:off x="5980471" y="1"/>
            <a:ext cx="3163528" cy="3341914"/>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759" name="Google Shape;759;p145"/>
          <p:cNvSpPr/>
          <p:nvPr>
            <p:ph idx="3" type="pic"/>
          </p:nvPr>
        </p:nvSpPr>
        <p:spPr>
          <a:xfrm>
            <a:off x="4853361" y="742603"/>
            <a:ext cx="1884106" cy="2187144"/>
          </a:xfrm>
          <a:prstGeom prst="rect">
            <a:avLst/>
          </a:prstGeom>
          <a:noFill/>
          <a:ln>
            <a:noFill/>
          </a:ln>
          <a:effectLst>
            <a:outerShdw blurRad="927100" sx="80000" rotWithShape="0" algn="t" dir="5400000" dist="698500" sy="80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759"/>
                                        </p:tgtEl>
                                        <p:attrNameLst>
                                          <p:attrName>style.visibility</p:attrName>
                                        </p:attrNameLst>
                                      </p:cBhvr>
                                      <p:to>
                                        <p:strVal val="visible"/>
                                      </p:to>
                                    </p:set>
                                    <p:anim calcmode="lin" valueType="num">
                                      <p:cBhvr additive="base">
                                        <p:cTn dur="750"/>
                                        <p:tgtEl>
                                          <p:spTgt spid="759"/>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500"/>
                                  </p:stCondLst>
                                  <p:childTnLst>
                                    <p:set>
                                      <p:cBhvr>
                                        <p:cTn dur="1" fill="hold">
                                          <p:stCondLst>
                                            <p:cond delay="0"/>
                                          </p:stCondLst>
                                        </p:cTn>
                                        <p:tgtEl>
                                          <p:spTgt spid="758"/>
                                        </p:tgtEl>
                                        <p:attrNameLst>
                                          <p:attrName>style.visibility</p:attrName>
                                        </p:attrNameLst>
                                      </p:cBhvr>
                                      <p:to>
                                        <p:strVal val="visible"/>
                                      </p:to>
                                    </p:set>
                                    <p:animEffect filter="fade" transition="in">
                                      <p:cBhvr>
                                        <p:cTn dur="500"/>
                                        <p:tgtEl>
                                          <p:spTgt spid="7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7_Title Slide">
  <p:cSld name="57_Title Slide">
    <p:spTree>
      <p:nvGrpSpPr>
        <p:cNvPr id="760" name="Shape 760"/>
        <p:cNvGrpSpPr/>
        <p:nvPr/>
      </p:nvGrpSpPr>
      <p:grpSpPr>
        <a:xfrm>
          <a:off x="0" y="0"/>
          <a:ext cx="0" cy="0"/>
          <a:chOff x="0" y="0"/>
          <a:chExt cx="0" cy="0"/>
        </a:xfrm>
      </p:grpSpPr>
      <p:sp>
        <p:nvSpPr>
          <p:cNvPr id="761" name="Google Shape;761;p146"/>
          <p:cNvSpPr/>
          <p:nvPr>
            <p:ph idx="2" type="pic"/>
          </p:nvPr>
        </p:nvSpPr>
        <p:spPr>
          <a:xfrm>
            <a:off x="364691" y="265472"/>
            <a:ext cx="4052452" cy="4878028"/>
          </a:xfrm>
          <a:prstGeom prst="rect">
            <a:avLst/>
          </a:prstGeom>
          <a:noFill/>
          <a:ln>
            <a:noFill/>
          </a:ln>
          <a:effectLst>
            <a:outerShdw blurRad="977900" sx="85000" rotWithShape="0" algn="t" dir="5400000" dist="1028700" sy="85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761"/>
                                        </p:tgtEl>
                                        <p:attrNameLst>
                                          <p:attrName>style.visibility</p:attrName>
                                        </p:attrNameLst>
                                      </p:cBhvr>
                                      <p:to>
                                        <p:strVal val="visible"/>
                                      </p:to>
                                    </p:set>
                                    <p:anim calcmode="lin" valueType="num">
                                      <p:cBhvr additive="base">
                                        <p:cTn dur="750"/>
                                        <p:tgtEl>
                                          <p:spTgt spid="76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8_Title Slide">
  <p:cSld name="58_Title Slide">
    <p:spTree>
      <p:nvGrpSpPr>
        <p:cNvPr id="762" name="Shape 762"/>
        <p:cNvGrpSpPr/>
        <p:nvPr/>
      </p:nvGrpSpPr>
      <p:grpSpPr>
        <a:xfrm>
          <a:off x="0" y="0"/>
          <a:ext cx="0" cy="0"/>
          <a:chOff x="0" y="0"/>
          <a:chExt cx="0" cy="0"/>
        </a:xfrm>
      </p:grpSpPr>
      <p:sp>
        <p:nvSpPr>
          <p:cNvPr id="763" name="Google Shape;763;p147"/>
          <p:cNvSpPr/>
          <p:nvPr>
            <p:ph idx="2" type="pic"/>
          </p:nvPr>
        </p:nvSpPr>
        <p:spPr>
          <a:xfrm>
            <a:off x="0" y="0"/>
            <a:ext cx="9144000" cy="5143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764" name="Google Shape;764;p147"/>
          <p:cNvSpPr/>
          <p:nvPr>
            <p:ph idx="3" type="pic"/>
          </p:nvPr>
        </p:nvSpPr>
        <p:spPr>
          <a:xfrm>
            <a:off x="0" y="3196713"/>
            <a:ext cx="9144000" cy="1946787"/>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763"/>
                                        </p:tgtEl>
                                        <p:attrNameLst>
                                          <p:attrName>style.visibility</p:attrName>
                                        </p:attrNameLst>
                                      </p:cBhvr>
                                      <p:to>
                                        <p:strVal val="visible"/>
                                      </p:to>
                                    </p:set>
                                    <p:anim calcmode="lin" valueType="num">
                                      <p:cBhvr additive="base">
                                        <p:cTn dur="750"/>
                                        <p:tgtEl>
                                          <p:spTgt spid="763"/>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500"/>
                                  </p:stCondLst>
                                  <p:childTnLst>
                                    <p:set>
                                      <p:cBhvr>
                                        <p:cTn dur="1" fill="hold">
                                          <p:stCondLst>
                                            <p:cond delay="0"/>
                                          </p:stCondLst>
                                        </p:cTn>
                                        <p:tgtEl>
                                          <p:spTgt spid="764"/>
                                        </p:tgtEl>
                                        <p:attrNameLst>
                                          <p:attrName>style.visibility</p:attrName>
                                        </p:attrNameLst>
                                      </p:cBhvr>
                                      <p:to>
                                        <p:strVal val="visible"/>
                                      </p:to>
                                    </p:set>
                                    <p:animEffect filter="fade" transition="in">
                                      <p:cBhvr>
                                        <p:cTn dur="500"/>
                                        <p:tgtEl>
                                          <p:spTgt spid="7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9_Title Slide">
  <p:cSld name="59_Title Slide">
    <p:spTree>
      <p:nvGrpSpPr>
        <p:cNvPr id="765" name="Shape 765"/>
        <p:cNvGrpSpPr/>
        <p:nvPr/>
      </p:nvGrpSpPr>
      <p:grpSpPr>
        <a:xfrm>
          <a:off x="0" y="0"/>
          <a:ext cx="0" cy="0"/>
          <a:chOff x="0" y="0"/>
          <a:chExt cx="0" cy="0"/>
        </a:xfrm>
      </p:grpSpPr>
      <p:sp>
        <p:nvSpPr>
          <p:cNvPr id="766" name="Google Shape;766;p148"/>
          <p:cNvSpPr/>
          <p:nvPr>
            <p:ph idx="2" type="pic"/>
          </p:nvPr>
        </p:nvSpPr>
        <p:spPr>
          <a:xfrm>
            <a:off x="6257556" y="1006568"/>
            <a:ext cx="2458557" cy="1681335"/>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767" name="Google Shape;767;p148"/>
          <p:cNvSpPr/>
          <p:nvPr/>
        </p:nvSpPr>
        <p:spPr>
          <a:xfrm>
            <a:off x="1" y="4572000"/>
            <a:ext cx="6508831" cy="446314"/>
          </a:xfrm>
          <a:prstGeom prst="rect">
            <a:avLst/>
          </a:prstGeom>
          <a:solidFill>
            <a:srgbClr val="02031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768" name="Google Shape;768;p148"/>
          <p:cNvSpPr/>
          <p:nvPr>
            <p:ph idx="3" type="pic"/>
          </p:nvPr>
        </p:nvSpPr>
        <p:spPr>
          <a:xfrm>
            <a:off x="530942" y="674739"/>
            <a:ext cx="3429001" cy="2344993"/>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768"/>
                                        </p:tgtEl>
                                        <p:attrNameLst>
                                          <p:attrName>style.visibility</p:attrName>
                                        </p:attrNameLst>
                                      </p:cBhvr>
                                      <p:to>
                                        <p:strVal val="visible"/>
                                      </p:to>
                                    </p:set>
                                    <p:anim calcmode="lin" valueType="num">
                                      <p:cBhvr additive="base">
                                        <p:cTn dur="750"/>
                                        <p:tgtEl>
                                          <p:spTgt spid="76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766"/>
                                        </p:tgtEl>
                                        <p:attrNameLst>
                                          <p:attrName>style.visibility</p:attrName>
                                        </p:attrNameLst>
                                      </p:cBhvr>
                                      <p:to>
                                        <p:strVal val="visible"/>
                                      </p:to>
                                    </p:set>
                                    <p:anim calcmode="lin" valueType="num">
                                      <p:cBhvr additive="base">
                                        <p:cTn dur="750"/>
                                        <p:tgtEl>
                                          <p:spTgt spid="76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0_Title Slide" showMasterSp="0">
  <p:cSld name="60_Title Slide">
    <p:bg>
      <p:bgPr>
        <a:gradFill>
          <a:gsLst>
            <a:gs pos="0">
              <a:srgbClr val="B2A4C8"/>
            </a:gs>
            <a:gs pos="85000">
              <a:schemeClr val="accent1"/>
            </a:gs>
            <a:gs pos="100000">
              <a:schemeClr val="accent1"/>
            </a:gs>
          </a:gsLst>
          <a:lin ang="2700000" scaled="0"/>
        </a:gradFill>
      </p:bgPr>
    </p:bg>
    <p:spTree>
      <p:nvGrpSpPr>
        <p:cNvPr id="769" name="Shape 769"/>
        <p:cNvGrpSpPr/>
        <p:nvPr/>
      </p:nvGrpSpPr>
      <p:grpSpPr>
        <a:xfrm>
          <a:off x="0" y="0"/>
          <a:ext cx="0" cy="0"/>
          <a:chOff x="0" y="0"/>
          <a:chExt cx="0" cy="0"/>
        </a:xfrm>
      </p:grpSpPr>
      <p:sp>
        <p:nvSpPr>
          <p:cNvPr id="770" name="Google Shape;770;p149"/>
          <p:cNvSpPr/>
          <p:nvPr/>
        </p:nvSpPr>
        <p:spPr>
          <a:xfrm>
            <a:off x="6492404" y="0"/>
            <a:ext cx="2651596" cy="5143500"/>
          </a:xfrm>
          <a:prstGeom prst="rect">
            <a:avLst/>
          </a:prstGeom>
          <a:solidFill>
            <a:srgbClr val="0E0F3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771" name="Google Shape;771;p149"/>
          <p:cNvSpPr txBox="1"/>
          <p:nvPr/>
        </p:nvSpPr>
        <p:spPr>
          <a:xfrm>
            <a:off x="380265" y="4721919"/>
            <a:ext cx="1577585" cy="19620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800">
                <a:solidFill>
                  <a:schemeClr val="lt1"/>
                </a:solidFill>
                <a:latin typeface="Quattrocento Sans"/>
                <a:ea typeface="Quattrocento Sans"/>
                <a:cs typeface="Quattrocento Sans"/>
                <a:sym typeface="Quattrocento Sans"/>
              </a:rPr>
              <a:t>2018 ©Splash!</a:t>
            </a:r>
            <a:endParaRPr sz="1100"/>
          </a:p>
        </p:txBody>
      </p:sp>
      <p:sp>
        <p:nvSpPr>
          <p:cNvPr id="772" name="Google Shape;772;p149"/>
          <p:cNvSpPr/>
          <p:nvPr/>
        </p:nvSpPr>
        <p:spPr>
          <a:xfrm>
            <a:off x="1654585" y="4766430"/>
            <a:ext cx="4745117" cy="107185"/>
          </a:xfrm>
          <a:prstGeom prst="roundRect">
            <a:avLst>
              <a:gd fmla="val 50000" name="adj"/>
            </a:avLst>
          </a:prstGeom>
          <a:solidFill>
            <a:srgbClr val="B2A4C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773" name="Google Shape;773;p149"/>
          <p:cNvGrpSpPr/>
          <p:nvPr/>
        </p:nvGrpSpPr>
        <p:grpSpPr>
          <a:xfrm>
            <a:off x="380265" y="277280"/>
            <a:ext cx="654057" cy="263482"/>
            <a:chOff x="2437417" y="1269591"/>
            <a:chExt cx="4084621" cy="1645458"/>
          </a:xfrm>
        </p:grpSpPr>
        <p:sp>
          <p:nvSpPr>
            <p:cNvPr id="774" name="Google Shape;774;p149"/>
            <p:cNvSpPr/>
            <p:nvPr/>
          </p:nvSpPr>
          <p:spPr>
            <a:xfrm>
              <a:off x="2437417" y="1269591"/>
              <a:ext cx="4047942" cy="1645458"/>
            </a:xfrm>
            <a:custGeom>
              <a:rect b="b" l="l" r="r" t="t"/>
              <a:pathLst>
                <a:path extrusionOk="0" h="1645458" w="4047942">
                  <a:moveTo>
                    <a:pt x="274248" y="0"/>
                  </a:moveTo>
                  <a:lnTo>
                    <a:pt x="3773694" y="0"/>
                  </a:lnTo>
                  <a:cubicBezTo>
                    <a:pt x="3925157" y="0"/>
                    <a:pt x="4047942" y="122785"/>
                    <a:pt x="4047942" y="274248"/>
                  </a:cubicBezTo>
                  <a:lnTo>
                    <a:pt x="4047942" y="642573"/>
                  </a:lnTo>
                  <a:lnTo>
                    <a:pt x="4013899" y="632005"/>
                  </a:lnTo>
                  <a:cubicBezTo>
                    <a:pt x="4001226" y="629412"/>
                    <a:pt x="3988104" y="628050"/>
                    <a:pt x="3974664" y="628050"/>
                  </a:cubicBezTo>
                  <a:cubicBezTo>
                    <a:pt x="3961224" y="628050"/>
                    <a:pt x="3948103" y="629412"/>
                    <a:pt x="3935429" y="632005"/>
                  </a:cubicBezTo>
                  <a:lnTo>
                    <a:pt x="3904390" y="641640"/>
                  </a:lnTo>
                  <a:lnTo>
                    <a:pt x="3904390" y="295678"/>
                  </a:lnTo>
                  <a:cubicBezTo>
                    <a:pt x="3904390" y="208003"/>
                    <a:pt x="3833316" y="136929"/>
                    <a:pt x="3745641" y="136929"/>
                  </a:cubicBezTo>
                  <a:lnTo>
                    <a:pt x="302300" y="136929"/>
                  </a:lnTo>
                  <a:cubicBezTo>
                    <a:pt x="214625" y="136929"/>
                    <a:pt x="143551" y="208003"/>
                    <a:pt x="143551" y="295678"/>
                  </a:cubicBezTo>
                  <a:lnTo>
                    <a:pt x="143551" y="1349780"/>
                  </a:lnTo>
                  <a:cubicBezTo>
                    <a:pt x="143551" y="1437455"/>
                    <a:pt x="214625" y="1508529"/>
                    <a:pt x="302300" y="1508529"/>
                  </a:cubicBezTo>
                  <a:lnTo>
                    <a:pt x="3745641" y="1508529"/>
                  </a:lnTo>
                  <a:cubicBezTo>
                    <a:pt x="3833316" y="1508529"/>
                    <a:pt x="3904390" y="1437455"/>
                    <a:pt x="3904390" y="1349780"/>
                  </a:cubicBezTo>
                  <a:lnTo>
                    <a:pt x="3904390" y="1003820"/>
                  </a:lnTo>
                  <a:lnTo>
                    <a:pt x="3935429" y="1013455"/>
                  </a:lnTo>
                  <a:cubicBezTo>
                    <a:pt x="3948103" y="1016048"/>
                    <a:pt x="3961224" y="1017410"/>
                    <a:pt x="3974664" y="1017410"/>
                  </a:cubicBezTo>
                  <a:cubicBezTo>
                    <a:pt x="3988104" y="1017410"/>
                    <a:pt x="4001226" y="1016048"/>
                    <a:pt x="4013899" y="1013455"/>
                  </a:cubicBezTo>
                  <a:lnTo>
                    <a:pt x="4047942" y="1002887"/>
                  </a:lnTo>
                  <a:lnTo>
                    <a:pt x="4047942" y="1371210"/>
                  </a:lnTo>
                  <a:cubicBezTo>
                    <a:pt x="4047942" y="1522673"/>
                    <a:pt x="3925157" y="1645458"/>
                    <a:pt x="3773694" y="1645458"/>
                  </a:cubicBezTo>
                  <a:lnTo>
                    <a:pt x="274248" y="1645458"/>
                  </a:lnTo>
                  <a:cubicBezTo>
                    <a:pt x="122785" y="1645458"/>
                    <a:pt x="0" y="1522673"/>
                    <a:pt x="0" y="1371210"/>
                  </a:cubicBezTo>
                  <a:lnTo>
                    <a:pt x="0" y="274248"/>
                  </a:lnTo>
                  <a:cubicBezTo>
                    <a:pt x="0" y="122785"/>
                    <a:pt x="122785" y="0"/>
                    <a:pt x="274248"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775" name="Google Shape;775;p149"/>
            <p:cNvSpPr/>
            <p:nvPr/>
          </p:nvSpPr>
          <p:spPr>
            <a:xfrm>
              <a:off x="2879176" y="1577127"/>
              <a:ext cx="3164424" cy="1030386"/>
            </a:xfrm>
            <a:custGeom>
              <a:rect b="b" l="l" r="r" t="t"/>
              <a:pathLst>
                <a:path extrusionOk="0" h="1030386" w="3164424">
                  <a:moveTo>
                    <a:pt x="3073718" y="635965"/>
                  </a:moveTo>
                  <a:cubicBezTo>
                    <a:pt x="3098857" y="635965"/>
                    <a:pt x="3120260" y="644459"/>
                    <a:pt x="3137926" y="661445"/>
                  </a:cubicBezTo>
                  <a:cubicBezTo>
                    <a:pt x="3155591" y="678431"/>
                    <a:pt x="3164424" y="699494"/>
                    <a:pt x="3164424" y="724634"/>
                  </a:cubicBezTo>
                  <a:cubicBezTo>
                    <a:pt x="3164424" y="749094"/>
                    <a:pt x="3155761" y="769987"/>
                    <a:pt x="3138435" y="787313"/>
                  </a:cubicBezTo>
                  <a:cubicBezTo>
                    <a:pt x="3121109" y="804639"/>
                    <a:pt x="3100216" y="813302"/>
                    <a:pt x="3075756" y="813302"/>
                  </a:cubicBezTo>
                  <a:cubicBezTo>
                    <a:pt x="3051296" y="813302"/>
                    <a:pt x="3030233" y="804809"/>
                    <a:pt x="3012567" y="787823"/>
                  </a:cubicBezTo>
                  <a:cubicBezTo>
                    <a:pt x="2994901" y="770836"/>
                    <a:pt x="2986069" y="750113"/>
                    <a:pt x="2986069" y="725653"/>
                  </a:cubicBezTo>
                  <a:cubicBezTo>
                    <a:pt x="2986069" y="701193"/>
                    <a:pt x="2994561" y="680130"/>
                    <a:pt x="3011548" y="662464"/>
                  </a:cubicBezTo>
                  <a:cubicBezTo>
                    <a:pt x="3028534" y="644798"/>
                    <a:pt x="3049258" y="635965"/>
                    <a:pt x="3073718" y="635965"/>
                  </a:cubicBezTo>
                  <a:close/>
                  <a:moveTo>
                    <a:pt x="769106" y="380153"/>
                  </a:moveTo>
                  <a:cubicBezTo>
                    <a:pt x="749402" y="380153"/>
                    <a:pt x="732415" y="384059"/>
                    <a:pt x="718147" y="391873"/>
                  </a:cubicBezTo>
                  <a:cubicBezTo>
                    <a:pt x="703879" y="399687"/>
                    <a:pt x="692158" y="409879"/>
                    <a:pt x="682985" y="422448"/>
                  </a:cubicBezTo>
                  <a:cubicBezTo>
                    <a:pt x="673813" y="435018"/>
                    <a:pt x="666849" y="449626"/>
                    <a:pt x="662092" y="466273"/>
                  </a:cubicBezTo>
                  <a:cubicBezTo>
                    <a:pt x="657336" y="482919"/>
                    <a:pt x="654958" y="499736"/>
                    <a:pt x="654958" y="516722"/>
                  </a:cubicBezTo>
                  <a:cubicBezTo>
                    <a:pt x="654958" y="535067"/>
                    <a:pt x="656827" y="553242"/>
                    <a:pt x="660564" y="571248"/>
                  </a:cubicBezTo>
                  <a:cubicBezTo>
                    <a:pt x="664300" y="589253"/>
                    <a:pt x="670416" y="605390"/>
                    <a:pt x="678909" y="619659"/>
                  </a:cubicBezTo>
                  <a:cubicBezTo>
                    <a:pt x="687402" y="633927"/>
                    <a:pt x="698783" y="645648"/>
                    <a:pt x="713051" y="654820"/>
                  </a:cubicBezTo>
                  <a:cubicBezTo>
                    <a:pt x="727320" y="663993"/>
                    <a:pt x="745325" y="668579"/>
                    <a:pt x="767067" y="668579"/>
                  </a:cubicBezTo>
                  <a:cubicBezTo>
                    <a:pt x="786092" y="668579"/>
                    <a:pt x="802908" y="664333"/>
                    <a:pt x="817517" y="655839"/>
                  </a:cubicBezTo>
                  <a:cubicBezTo>
                    <a:pt x="832125" y="647346"/>
                    <a:pt x="844185" y="636305"/>
                    <a:pt x="853697" y="622716"/>
                  </a:cubicBezTo>
                  <a:cubicBezTo>
                    <a:pt x="863210" y="609127"/>
                    <a:pt x="870344" y="593840"/>
                    <a:pt x="875100" y="576853"/>
                  </a:cubicBezTo>
                  <a:cubicBezTo>
                    <a:pt x="879856" y="559867"/>
                    <a:pt x="882234" y="542881"/>
                    <a:pt x="882234" y="525895"/>
                  </a:cubicBezTo>
                  <a:cubicBezTo>
                    <a:pt x="882234" y="508908"/>
                    <a:pt x="880026" y="491582"/>
                    <a:pt x="875609" y="473917"/>
                  </a:cubicBezTo>
                  <a:cubicBezTo>
                    <a:pt x="871193" y="456251"/>
                    <a:pt x="864399" y="440624"/>
                    <a:pt x="855226" y="427035"/>
                  </a:cubicBezTo>
                  <a:cubicBezTo>
                    <a:pt x="846053" y="413446"/>
                    <a:pt x="834333" y="402235"/>
                    <a:pt x="820064" y="393402"/>
                  </a:cubicBezTo>
                  <a:cubicBezTo>
                    <a:pt x="805796" y="384569"/>
                    <a:pt x="788810" y="380153"/>
                    <a:pt x="769106" y="380153"/>
                  </a:cubicBezTo>
                  <a:close/>
                  <a:moveTo>
                    <a:pt x="1609344" y="377095"/>
                  </a:moveTo>
                  <a:cubicBezTo>
                    <a:pt x="1588961" y="377095"/>
                    <a:pt x="1571465" y="381511"/>
                    <a:pt x="1556857" y="390344"/>
                  </a:cubicBezTo>
                  <a:cubicBezTo>
                    <a:pt x="1542248" y="399177"/>
                    <a:pt x="1530188" y="410728"/>
                    <a:pt x="1520676" y="424996"/>
                  </a:cubicBezTo>
                  <a:cubicBezTo>
                    <a:pt x="1511164" y="439265"/>
                    <a:pt x="1504199" y="455232"/>
                    <a:pt x="1499783" y="472898"/>
                  </a:cubicBezTo>
                  <a:cubicBezTo>
                    <a:pt x="1495366" y="490563"/>
                    <a:pt x="1493158" y="507889"/>
                    <a:pt x="1493158" y="524875"/>
                  </a:cubicBezTo>
                  <a:cubicBezTo>
                    <a:pt x="1493158" y="542541"/>
                    <a:pt x="1495366" y="560207"/>
                    <a:pt x="1499783" y="577873"/>
                  </a:cubicBezTo>
                  <a:cubicBezTo>
                    <a:pt x="1504199" y="595538"/>
                    <a:pt x="1510994" y="611505"/>
                    <a:pt x="1520166" y="625774"/>
                  </a:cubicBezTo>
                  <a:cubicBezTo>
                    <a:pt x="1529339" y="640042"/>
                    <a:pt x="1541059" y="651593"/>
                    <a:pt x="1555328" y="660426"/>
                  </a:cubicBezTo>
                  <a:cubicBezTo>
                    <a:pt x="1569596" y="669259"/>
                    <a:pt x="1586922" y="673675"/>
                    <a:pt x="1607306" y="673675"/>
                  </a:cubicBezTo>
                  <a:cubicBezTo>
                    <a:pt x="1628369" y="673675"/>
                    <a:pt x="1646204" y="669089"/>
                    <a:pt x="1660812" y="659916"/>
                  </a:cubicBezTo>
                  <a:cubicBezTo>
                    <a:pt x="1675421" y="650744"/>
                    <a:pt x="1687311" y="638853"/>
                    <a:pt x="1696483" y="624245"/>
                  </a:cubicBezTo>
                  <a:cubicBezTo>
                    <a:pt x="1705656" y="609637"/>
                    <a:pt x="1712111" y="593330"/>
                    <a:pt x="1715848" y="575325"/>
                  </a:cubicBezTo>
                  <a:cubicBezTo>
                    <a:pt x="1719585" y="557319"/>
                    <a:pt x="1721453" y="539144"/>
                    <a:pt x="1721453" y="520799"/>
                  </a:cubicBezTo>
                  <a:cubicBezTo>
                    <a:pt x="1721453" y="503133"/>
                    <a:pt x="1719415" y="485807"/>
                    <a:pt x="1715338" y="468821"/>
                  </a:cubicBezTo>
                  <a:cubicBezTo>
                    <a:pt x="1711261" y="451835"/>
                    <a:pt x="1704807" y="436547"/>
                    <a:pt x="1695974" y="422958"/>
                  </a:cubicBezTo>
                  <a:cubicBezTo>
                    <a:pt x="1687141" y="409369"/>
                    <a:pt x="1675590" y="398328"/>
                    <a:pt x="1661322" y="389835"/>
                  </a:cubicBezTo>
                  <a:cubicBezTo>
                    <a:pt x="1647053" y="381342"/>
                    <a:pt x="1629728" y="377095"/>
                    <a:pt x="1609344" y="377095"/>
                  </a:cubicBezTo>
                  <a:close/>
                  <a:moveTo>
                    <a:pt x="1800439" y="249826"/>
                  </a:moveTo>
                  <a:cubicBezTo>
                    <a:pt x="1806215" y="249741"/>
                    <a:pt x="1811820" y="250038"/>
                    <a:pt x="1817256" y="250717"/>
                  </a:cubicBezTo>
                  <a:cubicBezTo>
                    <a:pt x="1835601" y="252076"/>
                    <a:pt x="1849360" y="259210"/>
                    <a:pt x="1858532" y="272120"/>
                  </a:cubicBezTo>
                  <a:cubicBezTo>
                    <a:pt x="1867705" y="285030"/>
                    <a:pt x="1872291" y="300317"/>
                    <a:pt x="1872291" y="317983"/>
                  </a:cubicBezTo>
                  <a:lnTo>
                    <a:pt x="1872291" y="799034"/>
                  </a:lnTo>
                  <a:lnTo>
                    <a:pt x="1730626" y="799034"/>
                  </a:lnTo>
                  <a:cubicBezTo>
                    <a:pt x="1730626" y="794957"/>
                    <a:pt x="1730456" y="789181"/>
                    <a:pt x="1730116" y="781708"/>
                  </a:cubicBezTo>
                  <a:cubicBezTo>
                    <a:pt x="1729776" y="774234"/>
                    <a:pt x="1729607" y="766760"/>
                    <a:pt x="1729607" y="759286"/>
                  </a:cubicBezTo>
                  <a:cubicBezTo>
                    <a:pt x="1729607" y="751812"/>
                    <a:pt x="1729776" y="745187"/>
                    <a:pt x="1730116" y="739412"/>
                  </a:cubicBezTo>
                  <a:cubicBezTo>
                    <a:pt x="1730456" y="733636"/>
                    <a:pt x="1730626" y="730749"/>
                    <a:pt x="1730626" y="730749"/>
                  </a:cubicBezTo>
                  <a:cubicBezTo>
                    <a:pt x="1714998" y="756568"/>
                    <a:pt x="1694955" y="775592"/>
                    <a:pt x="1670495" y="787823"/>
                  </a:cubicBezTo>
                  <a:cubicBezTo>
                    <a:pt x="1646034" y="800053"/>
                    <a:pt x="1619196" y="806168"/>
                    <a:pt x="1589980" y="806168"/>
                  </a:cubicBezTo>
                  <a:cubicBezTo>
                    <a:pt x="1551251" y="806168"/>
                    <a:pt x="1516090" y="798524"/>
                    <a:pt x="1484495" y="783236"/>
                  </a:cubicBezTo>
                  <a:cubicBezTo>
                    <a:pt x="1452901" y="767949"/>
                    <a:pt x="1426062" y="747395"/>
                    <a:pt x="1403980" y="721576"/>
                  </a:cubicBezTo>
                  <a:cubicBezTo>
                    <a:pt x="1381898" y="695757"/>
                    <a:pt x="1364912" y="666031"/>
                    <a:pt x="1353022" y="632398"/>
                  </a:cubicBezTo>
                  <a:cubicBezTo>
                    <a:pt x="1341131" y="598766"/>
                    <a:pt x="1335186" y="563264"/>
                    <a:pt x="1335186" y="525895"/>
                  </a:cubicBezTo>
                  <a:cubicBezTo>
                    <a:pt x="1335186" y="497358"/>
                    <a:pt x="1339093" y="469161"/>
                    <a:pt x="1346907" y="441303"/>
                  </a:cubicBezTo>
                  <a:cubicBezTo>
                    <a:pt x="1354720" y="413446"/>
                    <a:pt x="1365931" y="388136"/>
                    <a:pt x="1380539" y="365375"/>
                  </a:cubicBezTo>
                  <a:cubicBezTo>
                    <a:pt x="1395147" y="342613"/>
                    <a:pt x="1412983" y="322909"/>
                    <a:pt x="1434046" y="306262"/>
                  </a:cubicBezTo>
                  <a:cubicBezTo>
                    <a:pt x="1455109" y="289616"/>
                    <a:pt x="1479229" y="277556"/>
                    <a:pt x="1506407" y="270082"/>
                  </a:cubicBezTo>
                  <a:cubicBezTo>
                    <a:pt x="1530868" y="263967"/>
                    <a:pt x="1555498" y="262438"/>
                    <a:pt x="1580298" y="265495"/>
                  </a:cubicBezTo>
                  <a:cubicBezTo>
                    <a:pt x="1605097" y="268553"/>
                    <a:pt x="1627180" y="273139"/>
                    <a:pt x="1646544" y="279254"/>
                  </a:cubicBezTo>
                  <a:cubicBezTo>
                    <a:pt x="1665908" y="285369"/>
                    <a:pt x="1681705" y="291654"/>
                    <a:pt x="1693936" y="298109"/>
                  </a:cubicBezTo>
                  <a:cubicBezTo>
                    <a:pt x="1706166" y="304564"/>
                    <a:pt x="1712281" y="307791"/>
                    <a:pt x="1712281" y="307791"/>
                  </a:cubicBezTo>
                  <a:cubicBezTo>
                    <a:pt x="1712281" y="307791"/>
                    <a:pt x="1714149" y="303035"/>
                    <a:pt x="1717886" y="293523"/>
                  </a:cubicBezTo>
                  <a:cubicBezTo>
                    <a:pt x="1721623" y="284010"/>
                    <a:pt x="1730286" y="275178"/>
                    <a:pt x="1743875" y="267024"/>
                  </a:cubicBezTo>
                  <a:cubicBezTo>
                    <a:pt x="1757464" y="258191"/>
                    <a:pt x="1770374" y="252926"/>
                    <a:pt x="1782604" y="251227"/>
                  </a:cubicBezTo>
                  <a:cubicBezTo>
                    <a:pt x="1788719" y="250378"/>
                    <a:pt x="1794664" y="249911"/>
                    <a:pt x="1800439" y="249826"/>
                  </a:cubicBezTo>
                  <a:close/>
                  <a:moveTo>
                    <a:pt x="579539" y="241545"/>
                  </a:moveTo>
                  <a:cubicBezTo>
                    <a:pt x="601961" y="241545"/>
                    <a:pt x="617758" y="249358"/>
                    <a:pt x="626931" y="264986"/>
                  </a:cubicBezTo>
                  <a:cubicBezTo>
                    <a:pt x="636103" y="280613"/>
                    <a:pt x="641709" y="297599"/>
                    <a:pt x="643747" y="315945"/>
                  </a:cubicBezTo>
                  <a:cubicBezTo>
                    <a:pt x="661413" y="292164"/>
                    <a:pt x="683155" y="274158"/>
                    <a:pt x="708974" y="261928"/>
                  </a:cubicBezTo>
                  <a:cubicBezTo>
                    <a:pt x="734794" y="249698"/>
                    <a:pt x="762311" y="243583"/>
                    <a:pt x="791528" y="243583"/>
                  </a:cubicBezTo>
                  <a:cubicBezTo>
                    <a:pt x="829577" y="243583"/>
                    <a:pt x="863889" y="251737"/>
                    <a:pt x="894464" y="268043"/>
                  </a:cubicBezTo>
                  <a:cubicBezTo>
                    <a:pt x="925039" y="284350"/>
                    <a:pt x="951028" y="305923"/>
                    <a:pt x="972431" y="332761"/>
                  </a:cubicBezTo>
                  <a:cubicBezTo>
                    <a:pt x="993834" y="359599"/>
                    <a:pt x="1010310" y="390005"/>
                    <a:pt x="1021861" y="423977"/>
                  </a:cubicBezTo>
                  <a:cubicBezTo>
                    <a:pt x="1033412" y="457950"/>
                    <a:pt x="1039187" y="492602"/>
                    <a:pt x="1039187" y="527933"/>
                  </a:cubicBezTo>
                  <a:cubicBezTo>
                    <a:pt x="1039187" y="564623"/>
                    <a:pt x="1033242" y="599785"/>
                    <a:pt x="1021351" y="633418"/>
                  </a:cubicBezTo>
                  <a:cubicBezTo>
                    <a:pt x="1009461" y="667050"/>
                    <a:pt x="992645" y="696776"/>
                    <a:pt x="970902" y="722595"/>
                  </a:cubicBezTo>
                  <a:cubicBezTo>
                    <a:pt x="949160" y="748415"/>
                    <a:pt x="922661" y="769138"/>
                    <a:pt x="891407" y="784765"/>
                  </a:cubicBezTo>
                  <a:cubicBezTo>
                    <a:pt x="860152" y="800392"/>
                    <a:pt x="825160" y="808206"/>
                    <a:pt x="786432" y="808206"/>
                  </a:cubicBezTo>
                  <a:cubicBezTo>
                    <a:pt x="736152" y="808206"/>
                    <a:pt x="693687" y="790880"/>
                    <a:pt x="659035" y="756228"/>
                  </a:cubicBezTo>
                  <a:lnTo>
                    <a:pt x="659035" y="1030386"/>
                  </a:lnTo>
                  <a:lnTo>
                    <a:pt x="503101" y="1030386"/>
                  </a:lnTo>
                  <a:lnTo>
                    <a:pt x="503101" y="322060"/>
                  </a:lnTo>
                  <a:cubicBezTo>
                    <a:pt x="503101" y="298279"/>
                    <a:pt x="509896" y="278915"/>
                    <a:pt x="523485" y="263967"/>
                  </a:cubicBezTo>
                  <a:cubicBezTo>
                    <a:pt x="537074" y="249019"/>
                    <a:pt x="555758" y="241545"/>
                    <a:pt x="579539" y="241545"/>
                  </a:cubicBezTo>
                  <a:close/>
                  <a:moveTo>
                    <a:pt x="2161870" y="240526"/>
                  </a:moveTo>
                  <a:cubicBezTo>
                    <a:pt x="2175459" y="240526"/>
                    <a:pt x="2193465" y="242224"/>
                    <a:pt x="2215886" y="245621"/>
                  </a:cubicBezTo>
                  <a:cubicBezTo>
                    <a:pt x="2238308" y="249019"/>
                    <a:pt x="2260221" y="254454"/>
                    <a:pt x="2281623" y="261928"/>
                  </a:cubicBezTo>
                  <a:cubicBezTo>
                    <a:pt x="2303026" y="269402"/>
                    <a:pt x="2321541" y="279594"/>
                    <a:pt x="2337168" y="292504"/>
                  </a:cubicBezTo>
                  <a:cubicBezTo>
                    <a:pt x="2352795" y="305413"/>
                    <a:pt x="2360609" y="321040"/>
                    <a:pt x="2360609" y="339386"/>
                  </a:cubicBezTo>
                  <a:cubicBezTo>
                    <a:pt x="2360609" y="355692"/>
                    <a:pt x="2354834" y="369451"/>
                    <a:pt x="2343283" y="380662"/>
                  </a:cubicBezTo>
                  <a:cubicBezTo>
                    <a:pt x="2331733" y="391873"/>
                    <a:pt x="2318144" y="397479"/>
                    <a:pt x="2302516" y="397479"/>
                  </a:cubicBezTo>
                  <a:cubicBezTo>
                    <a:pt x="2292325" y="397479"/>
                    <a:pt x="2281793" y="395440"/>
                    <a:pt x="2270922" y="391364"/>
                  </a:cubicBezTo>
                  <a:cubicBezTo>
                    <a:pt x="2260051" y="387287"/>
                    <a:pt x="2248500" y="382701"/>
                    <a:pt x="2236270" y="377605"/>
                  </a:cubicBezTo>
                  <a:cubicBezTo>
                    <a:pt x="2224040" y="372509"/>
                    <a:pt x="2211130" y="367922"/>
                    <a:pt x="2197541" y="363846"/>
                  </a:cubicBezTo>
                  <a:cubicBezTo>
                    <a:pt x="2183952" y="359769"/>
                    <a:pt x="2169684" y="357731"/>
                    <a:pt x="2154736" y="357731"/>
                  </a:cubicBezTo>
                  <a:cubicBezTo>
                    <a:pt x="2147941" y="357731"/>
                    <a:pt x="2140977" y="358580"/>
                    <a:pt x="2133843" y="360279"/>
                  </a:cubicBezTo>
                  <a:cubicBezTo>
                    <a:pt x="2126709" y="361977"/>
                    <a:pt x="2120424" y="364865"/>
                    <a:pt x="2114988" y="368942"/>
                  </a:cubicBezTo>
                  <a:cubicBezTo>
                    <a:pt x="2109553" y="372339"/>
                    <a:pt x="2105136" y="376755"/>
                    <a:pt x="2101739" y="382191"/>
                  </a:cubicBezTo>
                  <a:cubicBezTo>
                    <a:pt x="2098342" y="387627"/>
                    <a:pt x="2096643" y="394081"/>
                    <a:pt x="2096643" y="401555"/>
                  </a:cubicBezTo>
                  <a:cubicBezTo>
                    <a:pt x="2096643" y="412426"/>
                    <a:pt x="2103438" y="421599"/>
                    <a:pt x="2117026" y="429073"/>
                  </a:cubicBezTo>
                  <a:cubicBezTo>
                    <a:pt x="2130615" y="436547"/>
                    <a:pt x="2147772" y="444021"/>
                    <a:pt x="2168495" y="451495"/>
                  </a:cubicBezTo>
                  <a:cubicBezTo>
                    <a:pt x="2189218" y="458969"/>
                    <a:pt x="2211640" y="467292"/>
                    <a:pt x="2235760" y="476465"/>
                  </a:cubicBezTo>
                  <a:cubicBezTo>
                    <a:pt x="2259881" y="485637"/>
                    <a:pt x="2282303" y="497018"/>
                    <a:pt x="2303026" y="510607"/>
                  </a:cubicBezTo>
                  <a:cubicBezTo>
                    <a:pt x="2323749" y="524196"/>
                    <a:pt x="2340905" y="541012"/>
                    <a:pt x="2354494" y="561056"/>
                  </a:cubicBezTo>
                  <a:cubicBezTo>
                    <a:pt x="2368083" y="581100"/>
                    <a:pt x="2374878" y="605730"/>
                    <a:pt x="2374878" y="634946"/>
                  </a:cubicBezTo>
                  <a:cubicBezTo>
                    <a:pt x="2374878" y="664163"/>
                    <a:pt x="2368083" y="689472"/>
                    <a:pt x="2354494" y="710875"/>
                  </a:cubicBezTo>
                  <a:cubicBezTo>
                    <a:pt x="2340905" y="732278"/>
                    <a:pt x="2323409" y="750113"/>
                    <a:pt x="2302007" y="764382"/>
                  </a:cubicBezTo>
                  <a:cubicBezTo>
                    <a:pt x="2280604" y="778650"/>
                    <a:pt x="2256653" y="789181"/>
                    <a:pt x="2230155" y="795976"/>
                  </a:cubicBezTo>
                  <a:cubicBezTo>
                    <a:pt x="2203656" y="802770"/>
                    <a:pt x="2177837" y="806168"/>
                    <a:pt x="2152698" y="806168"/>
                  </a:cubicBezTo>
                  <a:cubicBezTo>
                    <a:pt x="2115328" y="806168"/>
                    <a:pt x="2076939" y="799713"/>
                    <a:pt x="2037531" y="786803"/>
                  </a:cubicBezTo>
                  <a:cubicBezTo>
                    <a:pt x="1998123" y="773894"/>
                    <a:pt x="1963471" y="757247"/>
                    <a:pt x="1933575" y="736864"/>
                  </a:cubicBezTo>
                  <a:lnTo>
                    <a:pt x="1979438" y="623735"/>
                  </a:lnTo>
                  <a:cubicBezTo>
                    <a:pt x="1990309" y="629850"/>
                    <a:pt x="2003219" y="636305"/>
                    <a:pt x="2018167" y="643100"/>
                  </a:cubicBezTo>
                  <a:cubicBezTo>
                    <a:pt x="2033114" y="649894"/>
                    <a:pt x="2048232" y="656179"/>
                    <a:pt x="2063520" y="661954"/>
                  </a:cubicBezTo>
                  <a:cubicBezTo>
                    <a:pt x="2078807" y="667730"/>
                    <a:pt x="2094095" y="672486"/>
                    <a:pt x="2109383" y="676223"/>
                  </a:cubicBezTo>
                  <a:cubicBezTo>
                    <a:pt x="2124670" y="679960"/>
                    <a:pt x="2138429" y="681828"/>
                    <a:pt x="2150659" y="681828"/>
                  </a:cubicBezTo>
                  <a:cubicBezTo>
                    <a:pt x="2158133" y="681828"/>
                    <a:pt x="2165947" y="680979"/>
                    <a:pt x="2174100" y="679280"/>
                  </a:cubicBezTo>
                  <a:cubicBezTo>
                    <a:pt x="2182254" y="677582"/>
                    <a:pt x="2189728" y="674694"/>
                    <a:pt x="2196522" y="670617"/>
                  </a:cubicBezTo>
                  <a:cubicBezTo>
                    <a:pt x="2203317" y="666541"/>
                    <a:pt x="2208922" y="661445"/>
                    <a:pt x="2213338" y="655330"/>
                  </a:cubicBezTo>
                  <a:cubicBezTo>
                    <a:pt x="2217755" y="649215"/>
                    <a:pt x="2219963" y="641741"/>
                    <a:pt x="2219963" y="632908"/>
                  </a:cubicBezTo>
                  <a:cubicBezTo>
                    <a:pt x="2219963" y="619319"/>
                    <a:pt x="2213169" y="608278"/>
                    <a:pt x="2199580" y="599785"/>
                  </a:cubicBezTo>
                  <a:cubicBezTo>
                    <a:pt x="2185991" y="591292"/>
                    <a:pt x="2169004" y="583478"/>
                    <a:pt x="2148621" y="576344"/>
                  </a:cubicBezTo>
                  <a:cubicBezTo>
                    <a:pt x="2128237" y="569210"/>
                    <a:pt x="2106155" y="561736"/>
                    <a:pt x="2082375" y="553922"/>
                  </a:cubicBezTo>
                  <a:cubicBezTo>
                    <a:pt x="2058594" y="546108"/>
                    <a:pt x="2036512" y="535916"/>
                    <a:pt x="2016128" y="523347"/>
                  </a:cubicBezTo>
                  <a:cubicBezTo>
                    <a:pt x="1995745" y="510777"/>
                    <a:pt x="1978758" y="495150"/>
                    <a:pt x="1965170" y="476465"/>
                  </a:cubicBezTo>
                  <a:cubicBezTo>
                    <a:pt x="1951580" y="457780"/>
                    <a:pt x="1944786" y="434169"/>
                    <a:pt x="1944786" y="405632"/>
                  </a:cubicBezTo>
                  <a:cubicBezTo>
                    <a:pt x="1944786" y="377775"/>
                    <a:pt x="1951580" y="353484"/>
                    <a:pt x="1965170" y="332761"/>
                  </a:cubicBezTo>
                  <a:cubicBezTo>
                    <a:pt x="1978758" y="312038"/>
                    <a:pt x="1996084" y="294882"/>
                    <a:pt x="2017147" y="281293"/>
                  </a:cubicBezTo>
                  <a:cubicBezTo>
                    <a:pt x="2038210" y="267704"/>
                    <a:pt x="2061481" y="257512"/>
                    <a:pt x="2086961" y="250717"/>
                  </a:cubicBezTo>
                  <a:cubicBezTo>
                    <a:pt x="2112440" y="243923"/>
                    <a:pt x="2137410" y="240526"/>
                    <a:pt x="2161870" y="240526"/>
                  </a:cubicBezTo>
                  <a:close/>
                  <a:moveTo>
                    <a:pt x="228295" y="240526"/>
                  </a:moveTo>
                  <a:cubicBezTo>
                    <a:pt x="241884" y="240526"/>
                    <a:pt x="259890" y="242224"/>
                    <a:pt x="282312" y="245621"/>
                  </a:cubicBezTo>
                  <a:cubicBezTo>
                    <a:pt x="304733" y="249019"/>
                    <a:pt x="326646" y="254454"/>
                    <a:pt x="348048" y="261928"/>
                  </a:cubicBezTo>
                  <a:cubicBezTo>
                    <a:pt x="369451" y="269402"/>
                    <a:pt x="387966" y="279594"/>
                    <a:pt x="403593" y="292504"/>
                  </a:cubicBezTo>
                  <a:cubicBezTo>
                    <a:pt x="419221" y="305413"/>
                    <a:pt x="427034" y="321040"/>
                    <a:pt x="427034" y="339386"/>
                  </a:cubicBezTo>
                  <a:cubicBezTo>
                    <a:pt x="427034" y="355692"/>
                    <a:pt x="421259" y="369451"/>
                    <a:pt x="409708" y="380662"/>
                  </a:cubicBezTo>
                  <a:cubicBezTo>
                    <a:pt x="398158" y="391873"/>
                    <a:pt x="384569" y="397479"/>
                    <a:pt x="368941" y="397479"/>
                  </a:cubicBezTo>
                  <a:cubicBezTo>
                    <a:pt x="358750" y="397479"/>
                    <a:pt x="348218" y="395440"/>
                    <a:pt x="337347" y="391364"/>
                  </a:cubicBezTo>
                  <a:cubicBezTo>
                    <a:pt x="326476" y="387287"/>
                    <a:pt x="314925" y="382701"/>
                    <a:pt x="302695" y="377605"/>
                  </a:cubicBezTo>
                  <a:cubicBezTo>
                    <a:pt x="290465" y="372509"/>
                    <a:pt x="277555" y="367922"/>
                    <a:pt x="263966" y="363846"/>
                  </a:cubicBezTo>
                  <a:cubicBezTo>
                    <a:pt x="250377" y="359769"/>
                    <a:pt x="236109" y="357731"/>
                    <a:pt x="221161" y="357731"/>
                  </a:cubicBezTo>
                  <a:cubicBezTo>
                    <a:pt x="214367" y="357731"/>
                    <a:pt x="207402" y="358580"/>
                    <a:pt x="200268" y="360279"/>
                  </a:cubicBezTo>
                  <a:cubicBezTo>
                    <a:pt x="193134" y="361977"/>
                    <a:pt x="186849" y="364865"/>
                    <a:pt x="181413" y="368942"/>
                  </a:cubicBezTo>
                  <a:cubicBezTo>
                    <a:pt x="175978" y="372339"/>
                    <a:pt x="171561" y="376755"/>
                    <a:pt x="168164" y="382191"/>
                  </a:cubicBezTo>
                  <a:cubicBezTo>
                    <a:pt x="164767" y="387627"/>
                    <a:pt x="163068" y="394081"/>
                    <a:pt x="163068" y="401555"/>
                  </a:cubicBezTo>
                  <a:cubicBezTo>
                    <a:pt x="163068" y="412426"/>
                    <a:pt x="169863" y="421599"/>
                    <a:pt x="183452" y="429073"/>
                  </a:cubicBezTo>
                  <a:cubicBezTo>
                    <a:pt x="197041" y="436547"/>
                    <a:pt x="214197" y="444021"/>
                    <a:pt x="234920" y="451495"/>
                  </a:cubicBezTo>
                  <a:cubicBezTo>
                    <a:pt x="255643" y="458969"/>
                    <a:pt x="278065" y="467292"/>
                    <a:pt x="302185" y="476465"/>
                  </a:cubicBezTo>
                  <a:cubicBezTo>
                    <a:pt x="326306" y="485637"/>
                    <a:pt x="348728" y="497018"/>
                    <a:pt x="369451" y="510607"/>
                  </a:cubicBezTo>
                  <a:cubicBezTo>
                    <a:pt x="390174" y="524196"/>
                    <a:pt x="407330" y="541012"/>
                    <a:pt x="420919" y="561056"/>
                  </a:cubicBezTo>
                  <a:cubicBezTo>
                    <a:pt x="434508" y="581100"/>
                    <a:pt x="441303" y="605730"/>
                    <a:pt x="441303" y="634946"/>
                  </a:cubicBezTo>
                  <a:cubicBezTo>
                    <a:pt x="441303" y="664163"/>
                    <a:pt x="434508" y="689472"/>
                    <a:pt x="420919" y="710875"/>
                  </a:cubicBezTo>
                  <a:cubicBezTo>
                    <a:pt x="407330" y="732278"/>
                    <a:pt x="389835" y="750113"/>
                    <a:pt x="368432" y="764382"/>
                  </a:cubicBezTo>
                  <a:cubicBezTo>
                    <a:pt x="347029" y="778650"/>
                    <a:pt x="323079" y="789181"/>
                    <a:pt x="296580" y="795976"/>
                  </a:cubicBezTo>
                  <a:cubicBezTo>
                    <a:pt x="270081" y="802770"/>
                    <a:pt x="244262" y="806168"/>
                    <a:pt x="219123" y="806168"/>
                  </a:cubicBezTo>
                  <a:cubicBezTo>
                    <a:pt x="181753" y="806168"/>
                    <a:pt x="143364" y="799713"/>
                    <a:pt x="103956" y="786803"/>
                  </a:cubicBezTo>
                  <a:cubicBezTo>
                    <a:pt x="64548" y="773894"/>
                    <a:pt x="29896" y="757247"/>
                    <a:pt x="0" y="736864"/>
                  </a:cubicBezTo>
                  <a:lnTo>
                    <a:pt x="45863" y="623735"/>
                  </a:lnTo>
                  <a:cubicBezTo>
                    <a:pt x="56734" y="629850"/>
                    <a:pt x="69644" y="636305"/>
                    <a:pt x="84592" y="643100"/>
                  </a:cubicBezTo>
                  <a:cubicBezTo>
                    <a:pt x="99540" y="649894"/>
                    <a:pt x="114657" y="656179"/>
                    <a:pt x="129945" y="661954"/>
                  </a:cubicBezTo>
                  <a:cubicBezTo>
                    <a:pt x="145233" y="667730"/>
                    <a:pt x="160520" y="672486"/>
                    <a:pt x="175808" y="676223"/>
                  </a:cubicBezTo>
                  <a:cubicBezTo>
                    <a:pt x="191095" y="679960"/>
                    <a:pt x="204854" y="681828"/>
                    <a:pt x="217084" y="681828"/>
                  </a:cubicBezTo>
                  <a:cubicBezTo>
                    <a:pt x="224558" y="681828"/>
                    <a:pt x="232372" y="680979"/>
                    <a:pt x="240525" y="679280"/>
                  </a:cubicBezTo>
                  <a:cubicBezTo>
                    <a:pt x="248679" y="677582"/>
                    <a:pt x="256153" y="674694"/>
                    <a:pt x="262947" y="670617"/>
                  </a:cubicBezTo>
                  <a:cubicBezTo>
                    <a:pt x="269742" y="666541"/>
                    <a:pt x="275347" y="661445"/>
                    <a:pt x="279764" y="655330"/>
                  </a:cubicBezTo>
                  <a:cubicBezTo>
                    <a:pt x="284180" y="649215"/>
                    <a:pt x="286388" y="641741"/>
                    <a:pt x="286388" y="632908"/>
                  </a:cubicBezTo>
                  <a:cubicBezTo>
                    <a:pt x="286388" y="619319"/>
                    <a:pt x="279594" y="608278"/>
                    <a:pt x="266005" y="599785"/>
                  </a:cubicBezTo>
                  <a:cubicBezTo>
                    <a:pt x="252416" y="591292"/>
                    <a:pt x="235430" y="583478"/>
                    <a:pt x="215046" y="576344"/>
                  </a:cubicBezTo>
                  <a:cubicBezTo>
                    <a:pt x="194663" y="569210"/>
                    <a:pt x="172580" y="561736"/>
                    <a:pt x="148800" y="553922"/>
                  </a:cubicBezTo>
                  <a:cubicBezTo>
                    <a:pt x="125019" y="546108"/>
                    <a:pt x="102937" y="535916"/>
                    <a:pt x="82553" y="523347"/>
                  </a:cubicBezTo>
                  <a:cubicBezTo>
                    <a:pt x="62170" y="510777"/>
                    <a:pt x="45184" y="495150"/>
                    <a:pt x="31595" y="476465"/>
                  </a:cubicBezTo>
                  <a:cubicBezTo>
                    <a:pt x="18005" y="457780"/>
                    <a:pt x="11211" y="434169"/>
                    <a:pt x="11211" y="405632"/>
                  </a:cubicBezTo>
                  <a:cubicBezTo>
                    <a:pt x="11211" y="377775"/>
                    <a:pt x="18005" y="353484"/>
                    <a:pt x="31595" y="332761"/>
                  </a:cubicBezTo>
                  <a:cubicBezTo>
                    <a:pt x="45184" y="312038"/>
                    <a:pt x="62509" y="294882"/>
                    <a:pt x="83572" y="281293"/>
                  </a:cubicBezTo>
                  <a:cubicBezTo>
                    <a:pt x="104635" y="267704"/>
                    <a:pt x="127907" y="257512"/>
                    <a:pt x="153386" y="250717"/>
                  </a:cubicBezTo>
                  <a:cubicBezTo>
                    <a:pt x="178865" y="243923"/>
                    <a:pt x="203835" y="240526"/>
                    <a:pt x="228295" y="240526"/>
                  </a:cubicBezTo>
                  <a:close/>
                  <a:moveTo>
                    <a:pt x="2997280" y="66247"/>
                  </a:moveTo>
                  <a:lnTo>
                    <a:pt x="3153213" y="66247"/>
                  </a:lnTo>
                  <a:lnTo>
                    <a:pt x="3153213" y="541182"/>
                  </a:lnTo>
                  <a:cubicBezTo>
                    <a:pt x="3153213" y="548656"/>
                    <a:pt x="3150665" y="555790"/>
                    <a:pt x="3145569" y="562585"/>
                  </a:cubicBezTo>
                  <a:cubicBezTo>
                    <a:pt x="3140473" y="569379"/>
                    <a:pt x="3134019" y="575325"/>
                    <a:pt x="3126205" y="580420"/>
                  </a:cubicBezTo>
                  <a:cubicBezTo>
                    <a:pt x="3118391" y="585516"/>
                    <a:pt x="3109898" y="589593"/>
                    <a:pt x="3100726" y="592651"/>
                  </a:cubicBezTo>
                  <a:cubicBezTo>
                    <a:pt x="3091553" y="595708"/>
                    <a:pt x="3083230" y="597237"/>
                    <a:pt x="3075756" y="597237"/>
                  </a:cubicBezTo>
                  <a:cubicBezTo>
                    <a:pt x="3067603" y="597237"/>
                    <a:pt x="3058939" y="595708"/>
                    <a:pt x="3049767" y="592651"/>
                  </a:cubicBezTo>
                  <a:cubicBezTo>
                    <a:pt x="3040594" y="589593"/>
                    <a:pt x="3032101" y="585516"/>
                    <a:pt x="3024288" y="580420"/>
                  </a:cubicBezTo>
                  <a:cubicBezTo>
                    <a:pt x="3016474" y="575325"/>
                    <a:pt x="3010019" y="569379"/>
                    <a:pt x="3004923" y="562585"/>
                  </a:cubicBezTo>
                  <a:cubicBezTo>
                    <a:pt x="2999827" y="555790"/>
                    <a:pt x="2997280" y="548316"/>
                    <a:pt x="2997280" y="540163"/>
                  </a:cubicBezTo>
                  <a:lnTo>
                    <a:pt x="2997280" y="95803"/>
                  </a:lnTo>
                  <a:close/>
                  <a:moveTo>
                    <a:pt x="2516210" y="1019"/>
                  </a:moveTo>
                  <a:cubicBezTo>
                    <a:pt x="2537952" y="1019"/>
                    <a:pt x="2556297" y="8493"/>
                    <a:pt x="2571245" y="23441"/>
                  </a:cubicBezTo>
                  <a:cubicBezTo>
                    <a:pt x="2586193" y="38389"/>
                    <a:pt x="2593667" y="56734"/>
                    <a:pt x="2593667" y="78477"/>
                  </a:cubicBezTo>
                  <a:lnTo>
                    <a:pt x="2593667" y="294542"/>
                  </a:lnTo>
                  <a:cubicBezTo>
                    <a:pt x="2612692" y="277556"/>
                    <a:pt x="2634774" y="264476"/>
                    <a:pt x="2659913" y="255304"/>
                  </a:cubicBezTo>
                  <a:cubicBezTo>
                    <a:pt x="2685053" y="246131"/>
                    <a:pt x="2710533" y="241545"/>
                    <a:pt x="2736352" y="241545"/>
                  </a:cubicBezTo>
                  <a:cubicBezTo>
                    <a:pt x="2765568" y="241545"/>
                    <a:pt x="2792406" y="246471"/>
                    <a:pt x="2816866" y="256323"/>
                  </a:cubicBezTo>
                  <a:cubicBezTo>
                    <a:pt x="2841327" y="266175"/>
                    <a:pt x="2862390" y="279934"/>
                    <a:pt x="2880055" y="297599"/>
                  </a:cubicBezTo>
                  <a:cubicBezTo>
                    <a:pt x="2897721" y="315265"/>
                    <a:pt x="2911480" y="336328"/>
                    <a:pt x="2921332" y="360788"/>
                  </a:cubicBezTo>
                  <a:cubicBezTo>
                    <a:pt x="2931184" y="385248"/>
                    <a:pt x="2936110" y="412087"/>
                    <a:pt x="2936110" y="441303"/>
                  </a:cubicBezTo>
                  <a:lnTo>
                    <a:pt x="2936110" y="729730"/>
                  </a:lnTo>
                  <a:cubicBezTo>
                    <a:pt x="2936110" y="752151"/>
                    <a:pt x="2928296" y="771006"/>
                    <a:pt x="2912669" y="786294"/>
                  </a:cubicBezTo>
                  <a:cubicBezTo>
                    <a:pt x="2897042" y="801581"/>
                    <a:pt x="2878017" y="809225"/>
                    <a:pt x="2855595" y="809225"/>
                  </a:cubicBezTo>
                  <a:cubicBezTo>
                    <a:pt x="2833853" y="809225"/>
                    <a:pt x="2815677" y="801242"/>
                    <a:pt x="2801069" y="785275"/>
                  </a:cubicBezTo>
                  <a:cubicBezTo>
                    <a:pt x="2786461" y="769308"/>
                    <a:pt x="2779157" y="750793"/>
                    <a:pt x="2779157" y="729730"/>
                  </a:cubicBezTo>
                  <a:lnTo>
                    <a:pt x="2779157" y="466782"/>
                  </a:lnTo>
                  <a:cubicBezTo>
                    <a:pt x="2779157" y="453873"/>
                    <a:pt x="2776779" y="441813"/>
                    <a:pt x="2772023" y="430602"/>
                  </a:cubicBezTo>
                  <a:cubicBezTo>
                    <a:pt x="2767266" y="419391"/>
                    <a:pt x="2760642" y="409539"/>
                    <a:pt x="2752149" y="401046"/>
                  </a:cubicBezTo>
                  <a:cubicBezTo>
                    <a:pt x="2743656" y="392553"/>
                    <a:pt x="2733804" y="385758"/>
                    <a:pt x="2722593" y="380662"/>
                  </a:cubicBezTo>
                  <a:cubicBezTo>
                    <a:pt x="2711382" y="375566"/>
                    <a:pt x="2699322" y="373018"/>
                    <a:pt x="2686412" y="373018"/>
                  </a:cubicBezTo>
                  <a:cubicBezTo>
                    <a:pt x="2660593" y="373018"/>
                    <a:pt x="2638681" y="381851"/>
                    <a:pt x="2620675" y="399517"/>
                  </a:cubicBezTo>
                  <a:cubicBezTo>
                    <a:pt x="2602670" y="417183"/>
                    <a:pt x="2593667" y="438925"/>
                    <a:pt x="2593667" y="464744"/>
                  </a:cubicBezTo>
                  <a:lnTo>
                    <a:pt x="2593667" y="798014"/>
                  </a:lnTo>
                  <a:lnTo>
                    <a:pt x="2436714" y="798014"/>
                  </a:lnTo>
                  <a:lnTo>
                    <a:pt x="2436714" y="79496"/>
                  </a:lnTo>
                  <a:cubicBezTo>
                    <a:pt x="2436714" y="68625"/>
                    <a:pt x="2438922" y="58433"/>
                    <a:pt x="2443339" y="48921"/>
                  </a:cubicBezTo>
                  <a:cubicBezTo>
                    <a:pt x="2447755" y="39408"/>
                    <a:pt x="2453531" y="31085"/>
                    <a:pt x="2460665" y="23951"/>
                  </a:cubicBezTo>
                  <a:cubicBezTo>
                    <a:pt x="2467799" y="16817"/>
                    <a:pt x="2476122" y="11211"/>
                    <a:pt x="2485634" y="7134"/>
                  </a:cubicBezTo>
                  <a:cubicBezTo>
                    <a:pt x="2495147" y="3058"/>
                    <a:pt x="2505338" y="1019"/>
                    <a:pt x="2516210" y="1019"/>
                  </a:cubicBezTo>
                  <a:close/>
                  <a:moveTo>
                    <a:pt x="1200036" y="0"/>
                  </a:moveTo>
                  <a:cubicBezTo>
                    <a:pt x="1221778" y="0"/>
                    <a:pt x="1240123" y="7803"/>
                    <a:pt x="1255071" y="23409"/>
                  </a:cubicBezTo>
                  <a:cubicBezTo>
                    <a:pt x="1270019" y="39016"/>
                    <a:pt x="1277493" y="57339"/>
                    <a:pt x="1277493" y="78381"/>
                  </a:cubicBezTo>
                  <a:lnTo>
                    <a:pt x="1277493" y="795976"/>
                  </a:lnTo>
                  <a:lnTo>
                    <a:pt x="1120540" y="796995"/>
                  </a:lnTo>
                  <a:lnTo>
                    <a:pt x="1120540" y="78381"/>
                  </a:lnTo>
                  <a:cubicBezTo>
                    <a:pt x="1120540" y="55980"/>
                    <a:pt x="1128354" y="37317"/>
                    <a:pt x="1143981" y="22390"/>
                  </a:cubicBezTo>
                  <a:cubicBezTo>
                    <a:pt x="1159609" y="7464"/>
                    <a:pt x="1178293" y="0"/>
                    <a:pt x="1200036"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776" name="Google Shape;776;p149"/>
            <p:cNvSpPr/>
            <p:nvPr/>
          </p:nvSpPr>
          <p:spPr>
            <a:xfrm>
              <a:off x="6299796" y="1981201"/>
              <a:ext cx="222242" cy="22224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grpSp>
        <p:nvGrpSpPr>
          <p:cNvPr id="777" name="Google Shape;777;p149"/>
          <p:cNvGrpSpPr/>
          <p:nvPr/>
        </p:nvGrpSpPr>
        <p:grpSpPr>
          <a:xfrm>
            <a:off x="8393561" y="4452935"/>
            <a:ext cx="564697" cy="564697"/>
            <a:chOff x="11160804" y="5906634"/>
            <a:chExt cx="814163" cy="814163"/>
          </a:xfrm>
        </p:grpSpPr>
        <p:sp>
          <p:nvSpPr>
            <p:cNvPr id="778" name="Google Shape;778;p149"/>
            <p:cNvSpPr/>
            <p:nvPr/>
          </p:nvSpPr>
          <p:spPr>
            <a:xfrm>
              <a:off x="11160804" y="5906634"/>
              <a:ext cx="814163" cy="814163"/>
            </a:xfrm>
            <a:custGeom>
              <a:rect b="b" l="l" r="r" t="t"/>
              <a:pathLst>
                <a:path extrusionOk="0" h="1539686" w="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chemeClr val="accent4">
                <a:alpha val="2196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779" name="Google Shape;779;p149"/>
            <p:cNvSpPr/>
            <p:nvPr/>
          </p:nvSpPr>
          <p:spPr>
            <a:xfrm>
              <a:off x="11335656" y="6081486"/>
              <a:ext cx="464458" cy="464458"/>
            </a:xfrm>
            <a:prstGeom prst="ellipse">
              <a:avLst/>
            </a:prstGeom>
            <a:gradFill>
              <a:gsLst>
                <a:gs pos="0">
                  <a:schemeClr val="accent1"/>
                </a:gs>
                <a:gs pos="89000">
                  <a:schemeClr val="accent4"/>
                </a:gs>
                <a:gs pos="100000">
                  <a:schemeClr val="accent4"/>
                </a:gs>
              </a:gsLst>
              <a:path path="circle">
                <a:fillToRect b="100%" r="100%"/>
              </a:path>
              <a:tileRect l="-100%" t="-100%"/>
            </a:gradFill>
            <a:ln>
              <a:noFill/>
            </a:ln>
            <a:effectLst>
              <a:outerShdw blurRad="749300" sx="83000" rotWithShape="0" algn="tl" dir="2700000" dist="266700" sy="83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
        <p:nvSpPr>
          <p:cNvPr id="780" name="Google Shape;780;p149"/>
          <p:cNvSpPr txBox="1"/>
          <p:nvPr/>
        </p:nvSpPr>
        <p:spPr>
          <a:xfrm>
            <a:off x="8445948" y="4631410"/>
            <a:ext cx="459923" cy="20774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fld id="{00000000-1234-1234-1234-123412341234}" type="slidenum">
              <a:rPr i="0" lang="en" sz="900">
                <a:solidFill>
                  <a:schemeClr val="lt1"/>
                </a:solidFill>
                <a:latin typeface="Quattrocento Sans"/>
                <a:ea typeface="Quattrocento Sans"/>
                <a:cs typeface="Quattrocento Sans"/>
                <a:sym typeface="Quattrocento Sans"/>
              </a:rPr>
              <a:t>‹#›</a:t>
            </a:fld>
            <a:endParaRPr i="0" sz="900">
              <a:solidFill>
                <a:schemeClr val="lt1"/>
              </a:solidFill>
              <a:latin typeface="Quattrocento Sans"/>
              <a:ea typeface="Quattrocento Sans"/>
              <a:cs typeface="Quattrocento Sans"/>
              <a:sym typeface="Quattrocento Sans"/>
            </a:endParaRPr>
          </a:p>
        </p:txBody>
      </p:sp>
      <p:sp>
        <p:nvSpPr>
          <p:cNvPr id="781" name="Google Shape;781;p149"/>
          <p:cNvSpPr txBox="1"/>
          <p:nvPr/>
        </p:nvSpPr>
        <p:spPr>
          <a:xfrm>
            <a:off x="6492404" y="4721919"/>
            <a:ext cx="1779879" cy="196207"/>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 sz="800">
                <a:solidFill>
                  <a:srgbClr val="BFBFBF"/>
                </a:solidFill>
                <a:latin typeface="Quattrocento Sans"/>
                <a:ea typeface="Quattrocento Sans"/>
                <a:cs typeface="Quattrocento Sans"/>
                <a:sym typeface="Quattrocento Sans"/>
              </a:rPr>
              <a:t>www.yourwebsite.com</a:t>
            </a:r>
            <a:endParaRPr sz="1100"/>
          </a:p>
        </p:txBody>
      </p:sp>
      <p:sp>
        <p:nvSpPr>
          <p:cNvPr id="782" name="Google Shape;782;p149"/>
          <p:cNvSpPr/>
          <p:nvPr>
            <p:ph idx="2" type="pic"/>
          </p:nvPr>
        </p:nvSpPr>
        <p:spPr>
          <a:xfrm>
            <a:off x="4794497" y="873843"/>
            <a:ext cx="3395816" cy="3395816"/>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D8D8D8"/>
              </a:buClr>
              <a:buSzPts val="1100"/>
              <a:buFont typeface="Arial"/>
              <a:buNone/>
              <a:defRPr b="0" i="0" sz="1100" u="none" cap="none" strike="noStrike">
                <a:solidFill>
                  <a:srgbClr val="D8D8D8"/>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770"/>
                                        </p:tgtEl>
                                        <p:attrNameLst>
                                          <p:attrName>style.visibility</p:attrName>
                                        </p:attrNameLst>
                                      </p:cBhvr>
                                      <p:to>
                                        <p:strVal val="visible"/>
                                      </p:to>
                                    </p:set>
                                    <p:anim calcmode="lin" valueType="num">
                                      <p:cBhvr additive="base">
                                        <p:cTn dur="750"/>
                                        <p:tgtEl>
                                          <p:spTgt spid="770"/>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250"/>
                                  </p:stCondLst>
                                  <p:childTnLst>
                                    <p:set>
                                      <p:cBhvr>
                                        <p:cTn dur="1" fill="hold">
                                          <p:stCondLst>
                                            <p:cond delay="0"/>
                                          </p:stCondLst>
                                        </p:cTn>
                                        <p:tgtEl>
                                          <p:spTgt spid="777"/>
                                        </p:tgtEl>
                                        <p:attrNameLst>
                                          <p:attrName>style.visibility</p:attrName>
                                        </p:attrNameLst>
                                      </p:cBhvr>
                                      <p:to>
                                        <p:strVal val="visible"/>
                                      </p:to>
                                    </p:set>
                                    <p:animEffect filter="fade" transition="in">
                                      <p:cBhvr>
                                        <p:cTn dur="500"/>
                                        <p:tgtEl>
                                          <p:spTgt spid="777"/>
                                        </p:tgtEl>
                                      </p:cBhvr>
                                    </p:animEffect>
                                  </p:childTnLst>
                                </p:cTn>
                              </p:par>
                              <p:par>
                                <p:cTn fill="hold" nodeType="withEffect" presetClass="entr" presetID="10" presetSubtype="0">
                                  <p:stCondLst>
                                    <p:cond delay="250"/>
                                  </p:stCondLst>
                                  <p:childTnLst>
                                    <p:set>
                                      <p:cBhvr>
                                        <p:cTn dur="1" fill="hold">
                                          <p:stCondLst>
                                            <p:cond delay="0"/>
                                          </p:stCondLst>
                                        </p:cTn>
                                        <p:tgtEl>
                                          <p:spTgt spid="780"/>
                                        </p:tgtEl>
                                        <p:attrNameLst>
                                          <p:attrName>style.visibility</p:attrName>
                                        </p:attrNameLst>
                                      </p:cBhvr>
                                      <p:to>
                                        <p:strVal val="visible"/>
                                      </p:to>
                                    </p:set>
                                    <p:animEffect filter="fade" transition="in">
                                      <p:cBhvr>
                                        <p:cTn dur="500"/>
                                        <p:tgtEl>
                                          <p:spTgt spid="780"/>
                                        </p:tgtEl>
                                      </p:cBhvr>
                                    </p:animEffect>
                                  </p:childTnLst>
                                </p:cTn>
                              </p:par>
                              <p:par>
                                <p:cTn fill="hold" nodeType="withEffect" presetClass="entr" presetID="10" presetSubtype="0">
                                  <p:stCondLst>
                                    <p:cond delay="250"/>
                                  </p:stCondLst>
                                  <p:childTnLst>
                                    <p:set>
                                      <p:cBhvr>
                                        <p:cTn dur="1" fill="hold">
                                          <p:stCondLst>
                                            <p:cond delay="0"/>
                                          </p:stCondLst>
                                        </p:cTn>
                                        <p:tgtEl>
                                          <p:spTgt spid="781"/>
                                        </p:tgtEl>
                                        <p:attrNameLst>
                                          <p:attrName>style.visibility</p:attrName>
                                        </p:attrNameLst>
                                      </p:cBhvr>
                                      <p:to>
                                        <p:strVal val="visible"/>
                                      </p:to>
                                    </p:set>
                                    <p:animEffect filter="fade" transition="in">
                                      <p:cBhvr>
                                        <p:cTn dur="500"/>
                                        <p:tgtEl>
                                          <p:spTgt spid="781"/>
                                        </p:tgtEl>
                                      </p:cBhvr>
                                    </p:animEffect>
                                  </p:childTnLst>
                                </p:cTn>
                              </p:par>
                              <p:par>
                                <p:cTn fill="hold" nodeType="withEffect" presetClass="entr" presetID="2" presetSubtype="2">
                                  <p:stCondLst>
                                    <p:cond delay="500"/>
                                  </p:stCondLst>
                                  <p:childTnLst>
                                    <p:set>
                                      <p:cBhvr>
                                        <p:cTn dur="1" fill="hold">
                                          <p:stCondLst>
                                            <p:cond delay="0"/>
                                          </p:stCondLst>
                                        </p:cTn>
                                        <p:tgtEl>
                                          <p:spTgt spid="782"/>
                                        </p:tgtEl>
                                        <p:attrNameLst>
                                          <p:attrName>style.visibility</p:attrName>
                                        </p:attrNameLst>
                                      </p:cBhvr>
                                      <p:to>
                                        <p:strVal val="visible"/>
                                      </p:to>
                                    </p:set>
                                    <p:anim calcmode="lin" valueType="num">
                                      <p:cBhvr additive="base">
                                        <p:cTn dur="750"/>
                                        <p:tgtEl>
                                          <p:spTgt spid="78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1_Title Slide">
  <p:cSld name="61_Title Slide">
    <p:spTree>
      <p:nvGrpSpPr>
        <p:cNvPr id="783" name="Shape 783"/>
        <p:cNvGrpSpPr/>
        <p:nvPr/>
      </p:nvGrpSpPr>
      <p:grpSpPr>
        <a:xfrm>
          <a:off x="0" y="0"/>
          <a:ext cx="0" cy="0"/>
          <a:chOff x="0" y="0"/>
          <a:chExt cx="0" cy="0"/>
        </a:xfrm>
      </p:grpSpPr>
      <p:sp>
        <p:nvSpPr>
          <p:cNvPr id="784" name="Google Shape;784;p150"/>
          <p:cNvSpPr/>
          <p:nvPr>
            <p:ph idx="2" type="pic"/>
          </p:nvPr>
        </p:nvSpPr>
        <p:spPr>
          <a:xfrm>
            <a:off x="0" y="0"/>
            <a:ext cx="3373693" cy="5143500"/>
          </a:xfrm>
          <a:prstGeom prst="rect">
            <a:avLst/>
          </a:prstGeom>
          <a:solidFill>
            <a:srgbClr val="F2F2F2">
              <a:alpha val="40000"/>
            </a:srgbClr>
          </a:solidFill>
          <a:ln>
            <a:noFill/>
          </a:ln>
        </p:spPr>
        <p:txBody>
          <a:bodyPr anchorCtr="0" anchor="t" bIns="34275" lIns="68575" spcFirstLastPara="1" rIns="68575" wrap="square" tIns="34275">
            <a:noAutofit/>
          </a:bodyPr>
          <a:lstStyle>
            <a:lvl1pPr lvl="0" marR="0" rtl="0" algn="ctr">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785" name="Google Shape;785;p150"/>
          <p:cNvSpPr/>
          <p:nvPr/>
        </p:nvSpPr>
        <p:spPr>
          <a:xfrm>
            <a:off x="3423285" y="0"/>
            <a:ext cx="5720715" cy="257175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786" name="Google Shape;786;p150"/>
          <p:cNvSpPr/>
          <p:nvPr/>
        </p:nvSpPr>
        <p:spPr>
          <a:xfrm>
            <a:off x="3423285" y="2571750"/>
            <a:ext cx="5720715" cy="2571750"/>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784"/>
                                        </p:tgtEl>
                                        <p:attrNameLst>
                                          <p:attrName>style.visibility</p:attrName>
                                        </p:attrNameLst>
                                      </p:cBhvr>
                                      <p:to>
                                        <p:strVal val="visible"/>
                                      </p:to>
                                    </p:set>
                                    <p:anim calcmode="lin" valueType="num">
                                      <p:cBhvr additive="base">
                                        <p:cTn dur="750"/>
                                        <p:tgtEl>
                                          <p:spTgt spid="78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785"/>
                                        </p:tgtEl>
                                        <p:attrNameLst>
                                          <p:attrName>style.visibility</p:attrName>
                                        </p:attrNameLst>
                                      </p:cBhvr>
                                      <p:to>
                                        <p:strVal val="visible"/>
                                      </p:to>
                                    </p:set>
                                    <p:anim calcmode="lin" valueType="num">
                                      <p:cBhvr additive="base">
                                        <p:cTn dur="750"/>
                                        <p:tgtEl>
                                          <p:spTgt spid="78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86"/>
                                        </p:tgtEl>
                                        <p:attrNameLst>
                                          <p:attrName>style.visibility</p:attrName>
                                        </p:attrNameLst>
                                      </p:cBhvr>
                                      <p:to>
                                        <p:strVal val="visible"/>
                                      </p:to>
                                    </p:set>
                                    <p:anim calcmode="lin" valueType="num">
                                      <p:cBhvr additive="base">
                                        <p:cTn dur="750"/>
                                        <p:tgtEl>
                                          <p:spTgt spid="78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2_Title Slide">
  <p:cSld name="62_Title Slide">
    <p:spTree>
      <p:nvGrpSpPr>
        <p:cNvPr id="787" name="Shape 787"/>
        <p:cNvGrpSpPr/>
        <p:nvPr/>
      </p:nvGrpSpPr>
      <p:grpSpPr>
        <a:xfrm>
          <a:off x="0" y="0"/>
          <a:ext cx="0" cy="0"/>
          <a:chOff x="0" y="0"/>
          <a:chExt cx="0" cy="0"/>
        </a:xfrm>
      </p:grpSpPr>
      <p:sp>
        <p:nvSpPr>
          <p:cNvPr id="788" name="Google Shape;788;p151"/>
          <p:cNvSpPr/>
          <p:nvPr>
            <p:ph idx="2" type="pic"/>
          </p:nvPr>
        </p:nvSpPr>
        <p:spPr>
          <a:xfrm>
            <a:off x="2976972" y="1235131"/>
            <a:ext cx="2686789" cy="2673238"/>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789" name="Google Shape;789;p151"/>
          <p:cNvSpPr/>
          <p:nvPr>
            <p:ph idx="3" type="pic"/>
          </p:nvPr>
        </p:nvSpPr>
        <p:spPr>
          <a:xfrm>
            <a:off x="5663762" y="0"/>
            <a:ext cx="3480238" cy="5143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789"/>
                                        </p:tgtEl>
                                        <p:attrNameLst>
                                          <p:attrName>style.visibility</p:attrName>
                                        </p:attrNameLst>
                                      </p:cBhvr>
                                      <p:to>
                                        <p:strVal val="visible"/>
                                      </p:to>
                                    </p:set>
                                    <p:anim calcmode="lin" valueType="num">
                                      <p:cBhvr additive="base">
                                        <p:cTn dur="750"/>
                                        <p:tgtEl>
                                          <p:spTgt spid="789"/>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1250"/>
                                  </p:stCondLst>
                                  <p:childTnLst>
                                    <p:set>
                                      <p:cBhvr>
                                        <p:cTn dur="1" fill="hold">
                                          <p:stCondLst>
                                            <p:cond delay="0"/>
                                          </p:stCondLst>
                                        </p:cTn>
                                        <p:tgtEl>
                                          <p:spTgt spid="788"/>
                                        </p:tgtEl>
                                        <p:attrNameLst>
                                          <p:attrName>style.visibility</p:attrName>
                                        </p:attrNameLst>
                                      </p:cBhvr>
                                      <p:to>
                                        <p:strVal val="visible"/>
                                      </p:to>
                                    </p:set>
                                    <p:animEffect filter="fade" transition="in">
                                      <p:cBhvr>
                                        <p:cTn dur="500"/>
                                        <p:tgtEl>
                                          <p:spTgt spid="7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3_Title Slide" showMasterSp="0">
  <p:cSld name="63_Title Slide">
    <p:spTree>
      <p:nvGrpSpPr>
        <p:cNvPr id="790" name="Shape 790"/>
        <p:cNvGrpSpPr/>
        <p:nvPr/>
      </p:nvGrpSpPr>
      <p:grpSpPr>
        <a:xfrm>
          <a:off x="0" y="0"/>
          <a:ext cx="0" cy="0"/>
          <a:chOff x="0" y="0"/>
          <a:chExt cx="0" cy="0"/>
        </a:xfrm>
      </p:grpSpPr>
      <p:sp>
        <p:nvSpPr>
          <p:cNvPr id="791" name="Google Shape;791;p152"/>
          <p:cNvSpPr/>
          <p:nvPr>
            <p:ph idx="2" type="pic"/>
          </p:nvPr>
        </p:nvSpPr>
        <p:spPr>
          <a:xfrm>
            <a:off x="6329363" y="1714500"/>
            <a:ext cx="2814637" cy="1714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792" name="Google Shape;792;p152"/>
          <p:cNvSpPr/>
          <p:nvPr>
            <p:ph idx="3" type="pic"/>
          </p:nvPr>
        </p:nvSpPr>
        <p:spPr>
          <a:xfrm>
            <a:off x="0" y="1714500"/>
            <a:ext cx="2814637" cy="1714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793" name="Google Shape;793;p152"/>
          <p:cNvSpPr/>
          <p:nvPr>
            <p:ph idx="4" type="pic"/>
          </p:nvPr>
        </p:nvSpPr>
        <p:spPr>
          <a:xfrm>
            <a:off x="0" y="3429000"/>
            <a:ext cx="4544616" cy="1714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794" name="Google Shape;794;p152"/>
          <p:cNvSpPr/>
          <p:nvPr>
            <p:ph idx="5" type="pic"/>
          </p:nvPr>
        </p:nvSpPr>
        <p:spPr>
          <a:xfrm>
            <a:off x="0" y="0"/>
            <a:ext cx="4544616" cy="1714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794"/>
                                        </p:tgtEl>
                                        <p:attrNameLst>
                                          <p:attrName>style.visibility</p:attrName>
                                        </p:attrNameLst>
                                      </p:cBhvr>
                                      <p:to>
                                        <p:strVal val="visible"/>
                                      </p:to>
                                    </p:set>
                                    <p:anim calcmode="lin" valueType="num">
                                      <p:cBhvr additive="base">
                                        <p:cTn dur="750"/>
                                        <p:tgtEl>
                                          <p:spTgt spid="79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792"/>
                                        </p:tgtEl>
                                        <p:attrNameLst>
                                          <p:attrName>style.visibility</p:attrName>
                                        </p:attrNameLst>
                                      </p:cBhvr>
                                      <p:to>
                                        <p:strVal val="visible"/>
                                      </p:to>
                                    </p:set>
                                    <p:anim calcmode="lin" valueType="num">
                                      <p:cBhvr additive="base">
                                        <p:cTn dur="750"/>
                                        <p:tgtEl>
                                          <p:spTgt spid="79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791"/>
                                        </p:tgtEl>
                                        <p:attrNameLst>
                                          <p:attrName>style.visibility</p:attrName>
                                        </p:attrNameLst>
                                      </p:cBhvr>
                                      <p:to>
                                        <p:strVal val="visible"/>
                                      </p:to>
                                    </p:set>
                                    <p:anim calcmode="lin" valueType="num">
                                      <p:cBhvr additive="base">
                                        <p:cTn dur="750"/>
                                        <p:tgtEl>
                                          <p:spTgt spid="79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1000"/>
                                  </p:stCondLst>
                                  <p:childTnLst>
                                    <p:set>
                                      <p:cBhvr>
                                        <p:cTn dur="1" fill="hold">
                                          <p:stCondLst>
                                            <p:cond delay="0"/>
                                          </p:stCondLst>
                                        </p:cTn>
                                        <p:tgtEl>
                                          <p:spTgt spid="793"/>
                                        </p:tgtEl>
                                        <p:attrNameLst>
                                          <p:attrName>style.visibility</p:attrName>
                                        </p:attrNameLst>
                                      </p:cBhvr>
                                      <p:to>
                                        <p:strVal val="visible"/>
                                      </p:to>
                                    </p:set>
                                    <p:anim calcmode="lin" valueType="num">
                                      <p:cBhvr additive="base">
                                        <p:cTn dur="750"/>
                                        <p:tgtEl>
                                          <p:spTgt spid="79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2_Title Slide" showMasterSp="0">
  <p:cSld name="42_Title Slide">
    <p:bg>
      <p:bgPr>
        <a:solidFill>
          <a:schemeClr val="accent1"/>
        </a:solidFill>
      </p:bgPr>
    </p:bg>
    <p:spTree>
      <p:nvGrpSpPr>
        <p:cNvPr id="69" name="Shape 69"/>
        <p:cNvGrpSpPr/>
        <p:nvPr/>
      </p:nvGrpSpPr>
      <p:grpSpPr>
        <a:xfrm>
          <a:off x="0" y="0"/>
          <a:ext cx="0" cy="0"/>
          <a:chOff x="0" y="0"/>
          <a:chExt cx="0" cy="0"/>
        </a:xfrm>
      </p:grpSpPr>
      <p:sp>
        <p:nvSpPr>
          <p:cNvPr id="70" name="Google Shape;70;p17"/>
          <p:cNvSpPr/>
          <p:nvPr/>
        </p:nvSpPr>
        <p:spPr>
          <a:xfrm>
            <a:off x="-1064418" y="0"/>
            <a:ext cx="10208419" cy="5143500"/>
          </a:xfrm>
          <a:custGeom>
            <a:rect b="b" l="l" r="r" t="t"/>
            <a:pathLst>
              <a:path extrusionOk="0" h="6858000" w="13611225">
                <a:moveTo>
                  <a:pt x="6850183" y="0"/>
                </a:moveTo>
                <a:lnTo>
                  <a:pt x="13611225" y="0"/>
                </a:lnTo>
                <a:lnTo>
                  <a:pt x="13611225" y="6858000"/>
                </a:lnTo>
                <a:lnTo>
                  <a:pt x="0" y="6858000"/>
                </a:lnTo>
                <a:close/>
              </a:path>
            </a:pathLst>
          </a:cu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71" name="Google Shape;71;p17"/>
          <p:cNvSpPr/>
          <p:nvPr>
            <p:ph idx="2" type="pic"/>
          </p:nvPr>
        </p:nvSpPr>
        <p:spPr>
          <a:xfrm>
            <a:off x="2500313" y="0"/>
            <a:ext cx="4143375" cy="5143500"/>
          </a:xfrm>
          <a:prstGeom prst="rect">
            <a:avLst/>
          </a:prstGeom>
          <a:noFill/>
          <a:ln>
            <a:noFill/>
          </a:ln>
          <a:effectLst>
            <a:outerShdw blurRad="1244600" sx="85000" rotWithShape="0" algn="tl" dir="2700000" dist="1079500" sy="85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500"/>
                                  </p:stCondLst>
                                  <p:childTnLst>
                                    <p:set>
                                      <p:cBhvr>
                                        <p:cTn dur="1" fill="hold">
                                          <p:stCondLst>
                                            <p:cond delay="0"/>
                                          </p:stCondLst>
                                        </p:cTn>
                                        <p:tgtEl>
                                          <p:spTgt spid="71"/>
                                        </p:tgtEl>
                                        <p:attrNameLst>
                                          <p:attrName>style.visibility</p:attrName>
                                        </p:attrNameLst>
                                      </p:cBhvr>
                                      <p:to>
                                        <p:strVal val="visible"/>
                                      </p:to>
                                    </p:set>
                                    <p:anim calcmode="lin" valueType="num">
                                      <p:cBhvr additive="base">
                                        <p:cTn dur="750"/>
                                        <p:tgtEl>
                                          <p:spTgt spid="7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1000"/>
                                        <p:tgtEl>
                                          <p:spTgt spid="7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4_Title Slide">
  <p:cSld name="64_Title Slide">
    <p:spTree>
      <p:nvGrpSpPr>
        <p:cNvPr id="795" name="Shape 795"/>
        <p:cNvGrpSpPr/>
        <p:nvPr/>
      </p:nvGrpSpPr>
      <p:grpSpPr>
        <a:xfrm>
          <a:off x="0" y="0"/>
          <a:ext cx="0" cy="0"/>
          <a:chOff x="0" y="0"/>
          <a:chExt cx="0" cy="0"/>
        </a:xfrm>
      </p:grpSpPr>
      <p:sp>
        <p:nvSpPr>
          <p:cNvPr id="796" name="Google Shape;796;p153"/>
          <p:cNvSpPr/>
          <p:nvPr>
            <p:ph idx="2" type="pic"/>
          </p:nvPr>
        </p:nvSpPr>
        <p:spPr>
          <a:xfrm>
            <a:off x="5870753" y="680028"/>
            <a:ext cx="1893432" cy="1891722"/>
          </a:xfrm>
          <a:prstGeom prst="rect">
            <a:avLst/>
          </a:prstGeom>
          <a:noFill/>
          <a:ln>
            <a:noFill/>
          </a:ln>
          <a:effectLst>
            <a:outerShdw blurRad="914400" sx="80000" rotWithShape="0" algn="bl" dir="20100000" dist="1143000" sy="80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797" name="Google Shape;797;p153"/>
          <p:cNvSpPr/>
          <p:nvPr>
            <p:ph idx="3" type="pic"/>
          </p:nvPr>
        </p:nvSpPr>
        <p:spPr>
          <a:xfrm>
            <a:off x="3495379" y="1553302"/>
            <a:ext cx="1893432" cy="1891722"/>
          </a:xfrm>
          <a:prstGeom prst="rect">
            <a:avLst/>
          </a:prstGeom>
          <a:noFill/>
          <a:ln>
            <a:noFill/>
          </a:ln>
          <a:effectLst>
            <a:outerShdw blurRad="914400" sx="80000" rotWithShape="0" algn="bl" dir="20100000" dist="1143000" sy="80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798" name="Google Shape;798;p153"/>
          <p:cNvSpPr/>
          <p:nvPr>
            <p:ph idx="4" type="pic"/>
          </p:nvPr>
        </p:nvSpPr>
        <p:spPr>
          <a:xfrm>
            <a:off x="1120006" y="2426576"/>
            <a:ext cx="1893432" cy="1891722"/>
          </a:xfrm>
          <a:prstGeom prst="rect">
            <a:avLst/>
          </a:prstGeom>
          <a:noFill/>
          <a:ln>
            <a:noFill/>
          </a:ln>
          <a:effectLst>
            <a:outerShdw blurRad="914400" sx="80000" rotWithShape="0" algn="bl" dir="20100000" dist="1143000" sy="80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798"/>
                                        </p:tgtEl>
                                        <p:attrNameLst>
                                          <p:attrName>style.visibility</p:attrName>
                                        </p:attrNameLst>
                                      </p:cBhvr>
                                      <p:to>
                                        <p:strVal val="visible"/>
                                      </p:to>
                                    </p:set>
                                    <p:anim calcmode="lin" valueType="num">
                                      <p:cBhvr additive="base">
                                        <p:cTn dur="750"/>
                                        <p:tgtEl>
                                          <p:spTgt spid="79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797"/>
                                        </p:tgtEl>
                                        <p:attrNameLst>
                                          <p:attrName>style.visibility</p:attrName>
                                        </p:attrNameLst>
                                      </p:cBhvr>
                                      <p:to>
                                        <p:strVal val="visible"/>
                                      </p:to>
                                    </p:set>
                                    <p:anim calcmode="lin" valueType="num">
                                      <p:cBhvr additive="base">
                                        <p:cTn dur="750"/>
                                        <p:tgtEl>
                                          <p:spTgt spid="79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796"/>
                                        </p:tgtEl>
                                        <p:attrNameLst>
                                          <p:attrName>style.visibility</p:attrName>
                                        </p:attrNameLst>
                                      </p:cBhvr>
                                      <p:to>
                                        <p:strVal val="visible"/>
                                      </p:to>
                                    </p:set>
                                    <p:anim calcmode="lin" valueType="num">
                                      <p:cBhvr additive="base">
                                        <p:cTn dur="750"/>
                                        <p:tgtEl>
                                          <p:spTgt spid="79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5_Title Slide">
  <p:cSld name="65_Title Slide">
    <p:spTree>
      <p:nvGrpSpPr>
        <p:cNvPr id="799" name="Shape 799"/>
        <p:cNvGrpSpPr/>
        <p:nvPr/>
      </p:nvGrpSpPr>
      <p:grpSpPr>
        <a:xfrm>
          <a:off x="0" y="0"/>
          <a:ext cx="0" cy="0"/>
          <a:chOff x="0" y="0"/>
          <a:chExt cx="0" cy="0"/>
        </a:xfrm>
      </p:grpSpPr>
      <p:sp>
        <p:nvSpPr>
          <p:cNvPr id="800" name="Google Shape;800;p154"/>
          <p:cNvSpPr/>
          <p:nvPr>
            <p:ph idx="2" type="pic"/>
          </p:nvPr>
        </p:nvSpPr>
        <p:spPr>
          <a:xfrm>
            <a:off x="2985996" y="1716344"/>
            <a:ext cx="1508761" cy="1301178"/>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801" name="Google Shape;801;p154"/>
          <p:cNvSpPr/>
          <p:nvPr>
            <p:ph idx="3" type="pic"/>
          </p:nvPr>
        </p:nvSpPr>
        <p:spPr>
          <a:xfrm>
            <a:off x="4572000" y="3097529"/>
            <a:ext cx="1301178" cy="1508761"/>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802" name="Google Shape;802;p154"/>
          <p:cNvSpPr/>
          <p:nvPr>
            <p:ph idx="4" type="pic"/>
          </p:nvPr>
        </p:nvSpPr>
        <p:spPr>
          <a:xfrm>
            <a:off x="4572000" y="971551"/>
            <a:ext cx="4075509" cy="204597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800"/>
                                        </p:tgtEl>
                                        <p:attrNameLst>
                                          <p:attrName>style.visibility</p:attrName>
                                        </p:attrNameLst>
                                      </p:cBhvr>
                                      <p:to>
                                        <p:strVal val="visible"/>
                                      </p:to>
                                    </p:set>
                                    <p:anim calcmode="lin" valueType="num">
                                      <p:cBhvr additive="base">
                                        <p:cTn dur="750"/>
                                        <p:tgtEl>
                                          <p:spTgt spid="80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250"/>
                                  </p:stCondLst>
                                  <p:childTnLst>
                                    <p:set>
                                      <p:cBhvr>
                                        <p:cTn dur="1" fill="hold">
                                          <p:stCondLst>
                                            <p:cond delay="0"/>
                                          </p:stCondLst>
                                        </p:cTn>
                                        <p:tgtEl>
                                          <p:spTgt spid="801"/>
                                        </p:tgtEl>
                                        <p:attrNameLst>
                                          <p:attrName>style.visibility</p:attrName>
                                        </p:attrNameLst>
                                      </p:cBhvr>
                                      <p:to>
                                        <p:strVal val="visible"/>
                                      </p:to>
                                    </p:set>
                                    <p:anim calcmode="lin" valueType="num">
                                      <p:cBhvr additive="base">
                                        <p:cTn dur="750"/>
                                        <p:tgtEl>
                                          <p:spTgt spid="80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802"/>
                                        </p:tgtEl>
                                        <p:attrNameLst>
                                          <p:attrName>style.visibility</p:attrName>
                                        </p:attrNameLst>
                                      </p:cBhvr>
                                      <p:to>
                                        <p:strVal val="visible"/>
                                      </p:to>
                                    </p:set>
                                    <p:anim calcmode="lin" valueType="num">
                                      <p:cBhvr additive="base">
                                        <p:cTn dur="750"/>
                                        <p:tgtEl>
                                          <p:spTgt spid="80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6_Title Slide">
  <p:cSld name="66_Title Slide">
    <p:spTree>
      <p:nvGrpSpPr>
        <p:cNvPr id="803" name="Shape 803"/>
        <p:cNvGrpSpPr/>
        <p:nvPr/>
      </p:nvGrpSpPr>
      <p:grpSpPr>
        <a:xfrm>
          <a:off x="0" y="0"/>
          <a:ext cx="0" cy="0"/>
          <a:chOff x="0" y="0"/>
          <a:chExt cx="0" cy="0"/>
        </a:xfrm>
      </p:grpSpPr>
      <p:sp>
        <p:nvSpPr>
          <p:cNvPr id="804" name="Google Shape;804;p155"/>
          <p:cNvSpPr/>
          <p:nvPr/>
        </p:nvSpPr>
        <p:spPr>
          <a:xfrm>
            <a:off x="152400" y="0"/>
            <a:ext cx="1045028" cy="783772"/>
          </a:xfrm>
          <a:prstGeom prst="rect">
            <a:avLst/>
          </a:prstGeom>
          <a:solidFill>
            <a:srgbClr val="02031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805" name="Google Shape;805;p155"/>
          <p:cNvSpPr/>
          <p:nvPr>
            <p:ph idx="2" type="pic"/>
          </p:nvPr>
        </p:nvSpPr>
        <p:spPr>
          <a:xfrm>
            <a:off x="412908" y="413657"/>
            <a:ext cx="2657474" cy="3911373"/>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806" name="Google Shape;806;p155"/>
          <p:cNvSpPr/>
          <p:nvPr>
            <p:ph idx="3" type="pic"/>
          </p:nvPr>
        </p:nvSpPr>
        <p:spPr>
          <a:xfrm>
            <a:off x="6073617" y="413657"/>
            <a:ext cx="2657474" cy="3911373"/>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805"/>
                                        </p:tgtEl>
                                        <p:attrNameLst>
                                          <p:attrName>style.visibility</p:attrName>
                                        </p:attrNameLst>
                                      </p:cBhvr>
                                      <p:to>
                                        <p:strVal val="visible"/>
                                      </p:to>
                                    </p:set>
                                    <p:anim calcmode="lin" valueType="num">
                                      <p:cBhvr additive="base">
                                        <p:cTn dur="750"/>
                                        <p:tgtEl>
                                          <p:spTgt spid="80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806"/>
                                        </p:tgtEl>
                                        <p:attrNameLst>
                                          <p:attrName>style.visibility</p:attrName>
                                        </p:attrNameLst>
                                      </p:cBhvr>
                                      <p:to>
                                        <p:strVal val="visible"/>
                                      </p:to>
                                    </p:set>
                                    <p:anim calcmode="lin" valueType="num">
                                      <p:cBhvr additive="base">
                                        <p:cTn dur="750"/>
                                        <p:tgtEl>
                                          <p:spTgt spid="80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7_Title Slide" showMasterSp="0">
  <p:cSld name="67_Title Slide">
    <p:bg>
      <p:bgPr>
        <a:solidFill>
          <a:srgbClr val="0E0F30"/>
        </a:solidFill>
      </p:bgPr>
    </p:bg>
    <p:spTree>
      <p:nvGrpSpPr>
        <p:cNvPr id="807" name="Shape 807"/>
        <p:cNvGrpSpPr/>
        <p:nvPr/>
      </p:nvGrpSpPr>
      <p:grpSpPr>
        <a:xfrm>
          <a:off x="0" y="0"/>
          <a:ext cx="0" cy="0"/>
          <a:chOff x="0" y="0"/>
          <a:chExt cx="0" cy="0"/>
        </a:xfrm>
      </p:grpSpPr>
      <p:sp>
        <p:nvSpPr>
          <p:cNvPr id="808" name="Google Shape;808;p156"/>
          <p:cNvSpPr/>
          <p:nvPr>
            <p:ph idx="2" type="pic"/>
          </p:nvPr>
        </p:nvSpPr>
        <p:spPr>
          <a:xfrm>
            <a:off x="5342205" y="1205681"/>
            <a:ext cx="3015342" cy="3429000"/>
          </a:xfrm>
          <a:prstGeom prst="rect">
            <a:avLst/>
          </a:prstGeom>
          <a:noFill/>
          <a:ln>
            <a:noFill/>
          </a:ln>
          <a:effectLst>
            <a:outerShdw blurRad="914400" sx="81000" rotWithShape="0" algn="t" dir="5400000" dist="673100" sy="81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grpSp>
        <p:nvGrpSpPr>
          <p:cNvPr id="809" name="Google Shape;809;p156"/>
          <p:cNvGrpSpPr/>
          <p:nvPr/>
        </p:nvGrpSpPr>
        <p:grpSpPr>
          <a:xfrm>
            <a:off x="8393561" y="4452935"/>
            <a:ext cx="564697" cy="564697"/>
            <a:chOff x="11160804" y="5906634"/>
            <a:chExt cx="814163" cy="814163"/>
          </a:xfrm>
        </p:grpSpPr>
        <p:sp>
          <p:nvSpPr>
            <p:cNvPr id="810" name="Google Shape;810;p156"/>
            <p:cNvSpPr/>
            <p:nvPr/>
          </p:nvSpPr>
          <p:spPr>
            <a:xfrm>
              <a:off x="11160804" y="5906634"/>
              <a:ext cx="814163" cy="814163"/>
            </a:xfrm>
            <a:custGeom>
              <a:rect b="b" l="l" r="r" t="t"/>
              <a:pathLst>
                <a:path extrusionOk="0" h="1539686" w="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chemeClr val="accent4">
                <a:alpha val="2196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811" name="Google Shape;811;p156"/>
            <p:cNvSpPr/>
            <p:nvPr/>
          </p:nvSpPr>
          <p:spPr>
            <a:xfrm>
              <a:off x="11335656" y="6081486"/>
              <a:ext cx="464458" cy="464458"/>
            </a:xfrm>
            <a:prstGeom prst="ellipse">
              <a:avLst/>
            </a:prstGeom>
            <a:gradFill>
              <a:gsLst>
                <a:gs pos="0">
                  <a:schemeClr val="accent1"/>
                </a:gs>
                <a:gs pos="89000">
                  <a:schemeClr val="accent4"/>
                </a:gs>
                <a:gs pos="100000">
                  <a:schemeClr val="accent4"/>
                </a:gs>
              </a:gsLst>
              <a:path path="circle">
                <a:fillToRect b="100%" r="100%"/>
              </a:path>
              <a:tileRect l="-100%" t="-100%"/>
            </a:gradFill>
            <a:ln>
              <a:noFill/>
            </a:ln>
            <a:effectLst>
              <a:outerShdw blurRad="749300" sx="83000" rotWithShape="0" algn="tl" dir="2700000" dist="266700" sy="83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
        <p:nvSpPr>
          <p:cNvPr id="812" name="Google Shape;812;p156"/>
          <p:cNvSpPr txBox="1"/>
          <p:nvPr/>
        </p:nvSpPr>
        <p:spPr>
          <a:xfrm>
            <a:off x="8445948" y="4631410"/>
            <a:ext cx="459923" cy="20774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fld id="{00000000-1234-1234-1234-123412341234}" type="slidenum">
              <a:rPr i="0" lang="en" sz="900">
                <a:solidFill>
                  <a:schemeClr val="lt1"/>
                </a:solidFill>
                <a:latin typeface="Quattrocento Sans"/>
                <a:ea typeface="Quattrocento Sans"/>
                <a:cs typeface="Quattrocento Sans"/>
                <a:sym typeface="Quattrocento Sans"/>
              </a:rPr>
              <a:t>‹#›</a:t>
            </a:fld>
            <a:endParaRPr i="0" sz="900">
              <a:solidFill>
                <a:schemeClr val="lt1"/>
              </a:solidFill>
              <a:latin typeface="Quattrocento Sans"/>
              <a:ea typeface="Quattrocento Sans"/>
              <a:cs typeface="Quattrocento Sans"/>
              <a:sym typeface="Quattrocento Sans"/>
            </a:endParaRPr>
          </a:p>
        </p:txBody>
      </p:sp>
      <p:sp>
        <p:nvSpPr>
          <p:cNvPr id="813" name="Google Shape;813;p156"/>
          <p:cNvSpPr txBox="1"/>
          <p:nvPr/>
        </p:nvSpPr>
        <p:spPr>
          <a:xfrm>
            <a:off x="6492404" y="4721919"/>
            <a:ext cx="1779879" cy="196207"/>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 sz="800">
                <a:solidFill>
                  <a:srgbClr val="BFBFBF"/>
                </a:solidFill>
                <a:latin typeface="Quattrocento Sans"/>
                <a:ea typeface="Quattrocento Sans"/>
                <a:cs typeface="Quattrocento Sans"/>
                <a:sym typeface="Quattrocento Sans"/>
              </a:rPr>
              <a:t>www.yourwebsite.com</a:t>
            </a:r>
            <a:endParaRPr sz="1100"/>
          </a:p>
        </p:txBody>
      </p:sp>
      <p:sp>
        <p:nvSpPr>
          <p:cNvPr id="814" name="Google Shape;814;p156"/>
          <p:cNvSpPr txBox="1"/>
          <p:nvPr/>
        </p:nvSpPr>
        <p:spPr>
          <a:xfrm>
            <a:off x="380265" y="4721919"/>
            <a:ext cx="1577585" cy="19620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800">
                <a:solidFill>
                  <a:srgbClr val="BFBFBF"/>
                </a:solidFill>
                <a:latin typeface="Quattrocento Sans"/>
                <a:ea typeface="Quattrocento Sans"/>
                <a:cs typeface="Quattrocento Sans"/>
                <a:sym typeface="Quattrocento Sans"/>
              </a:rPr>
              <a:t>2018 ©Splash!</a:t>
            </a:r>
            <a:endParaRPr sz="1100"/>
          </a:p>
        </p:txBody>
      </p:sp>
      <p:sp>
        <p:nvSpPr>
          <p:cNvPr id="815" name="Google Shape;815;p156"/>
          <p:cNvSpPr/>
          <p:nvPr/>
        </p:nvSpPr>
        <p:spPr>
          <a:xfrm>
            <a:off x="1654585" y="4766430"/>
            <a:ext cx="4745117" cy="107185"/>
          </a:xfrm>
          <a:prstGeom prst="roundRect">
            <a:avLst>
              <a:gd fmla="val 50000" name="adj"/>
            </a:avLst>
          </a:prstGeom>
          <a:solidFill>
            <a:srgbClr val="0E0F3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816" name="Google Shape;816;p156"/>
          <p:cNvGrpSpPr/>
          <p:nvPr/>
        </p:nvGrpSpPr>
        <p:grpSpPr>
          <a:xfrm>
            <a:off x="380265" y="277280"/>
            <a:ext cx="654057" cy="263482"/>
            <a:chOff x="2437417" y="1269591"/>
            <a:chExt cx="4084621" cy="1645458"/>
          </a:xfrm>
        </p:grpSpPr>
        <p:sp>
          <p:nvSpPr>
            <p:cNvPr id="817" name="Google Shape;817;p156"/>
            <p:cNvSpPr/>
            <p:nvPr/>
          </p:nvSpPr>
          <p:spPr>
            <a:xfrm>
              <a:off x="2437417" y="1269591"/>
              <a:ext cx="4047942" cy="1645458"/>
            </a:xfrm>
            <a:custGeom>
              <a:rect b="b" l="l" r="r" t="t"/>
              <a:pathLst>
                <a:path extrusionOk="0" h="1645458" w="4047942">
                  <a:moveTo>
                    <a:pt x="274248" y="0"/>
                  </a:moveTo>
                  <a:lnTo>
                    <a:pt x="3773694" y="0"/>
                  </a:lnTo>
                  <a:cubicBezTo>
                    <a:pt x="3925157" y="0"/>
                    <a:pt x="4047942" y="122785"/>
                    <a:pt x="4047942" y="274248"/>
                  </a:cubicBezTo>
                  <a:lnTo>
                    <a:pt x="4047942" y="642573"/>
                  </a:lnTo>
                  <a:lnTo>
                    <a:pt x="4013899" y="632005"/>
                  </a:lnTo>
                  <a:cubicBezTo>
                    <a:pt x="4001226" y="629412"/>
                    <a:pt x="3988104" y="628050"/>
                    <a:pt x="3974664" y="628050"/>
                  </a:cubicBezTo>
                  <a:cubicBezTo>
                    <a:pt x="3961224" y="628050"/>
                    <a:pt x="3948103" y="629412"/>
                    <a:pt x="3935429" y="632005"/>
                  </a:cubicBezTo>
                  <a:lnTo>
                    <a:pt x="3904390" y="641640"/>
                  </a:lnTo>
                  <a:lnTo>
                    <a:pt x="3904390" y="295678"/>
                  </a:lnTo>
                  <a:cubicBezTo>
                    <a:pt x="3904390" y="208003"/>
                    <a:pt x="3833316" y="136929"/>
                    <a:pt x="3745641" y="136929"/>
                  </a:cubicBezTo>
                  <a:lnTo>
                    <a:pt x="302300" y="136929"/>
                  </a:lnTo>
                  <a:cubicBezTo>
                    <a:pt x="214625" y="136929"/>
                    <a:pt x="143551" y="208003"/>
                    <a:pt x="143551" y="295678"/>
                  </a:cubicBezTo>
                  <a:lnTo>
                    <a:pt x="143551" y="1349780"/>
                  </a:lnTo>
                  <a:cubicBezTo>
                    <a:pt x="143551" y="1437455"/>
                    <a:pt x="214625" y="1508529"/>
                    <a:pt x="302300" y="1508529"/>
                  </a:cubicBezTo>
                  <a:lnTo>
                    <a:pt x="3745641" y="1508529"/>
                  </a:lnTo>
                  <a:cubicBezTo>
                    <a:pt x="3833316" y="1508529"/>
                    <a:pt x="3904390" y="1437455"/>
                    <a:pt x="3904390" y="1349780"/>
                  </a:cubicBezTo>
                  <a:lnTo>
                    <a:pt x="3904390" y="1003820"/>
                  </a:lnTo>
                  <a:lnTo>
                    <a:pt x="3935429" y="1013455"/>
                  </a:lnTo>
                  <a:cubicBezTo>
                    <a:pt x="3948103" y="1016048"/>
                    <a:pt x="3961224" y="1017410"/>
                    <a:pt x="3974664" y="1017410"/>
                  </a:cubicBezTo>
                  <a:cubicBezTo>
                    <a:pt x="3988104" y="1017410"/>
                    <a:pt x="4001226" y="1016048"/>
                    <a:pt x="4013899" y="1013455"/>
                  </a:cubicBezTo>
                  <a:lnTo>
                    <a:pt x="4047942" y="1002887"/>
                  </a:lnTo>
                  <a:lnTo>
                    <a:pt x="4047942" y="1371210"/>
                  </a:lnTo>
                  <a:cubicBezTo>
                    <a:pt x="4047942" y="1522673"/>
                    <a:pt x="3925157" y="1645458"/>
                    <a:pt x="3773694" y="1645458"/>
                  </a:cubicBezTo>
                  <a:lnTo>
                    <a:pt x="274248" y="1645458"/>
                  </a:lnTo>
                  <a:cubicBezTo>
                    <a:pt x="122785" y="1645458"/>
                    <a:pt x="0" y="1522673"/>
                    <a:pt x="0" y="1371210"/>
                  </a:cubicBezTo>
                  <a:lnTo>
                    <a:pt x="0" y="274248"/>
                  </a:lnTo>
                  <a:cubicBezTo>
                    <a:pt x="0" y="122785"/>
                    <a:pt x="122785" y="0"/>
                    <a:pt x="274248"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818" name="Google Shape;818;p156"/>
            <p:cNvSpPr/>
            <p:nvPr/>
          </p:nvSpPr>
          <p:spPr>
            <a:xfrm>
              <a:off x="2879176" y="1577127"/>
              <a:ext cx="3164424" cy="1030386"/>
            </a:xfrm>
            <a:custGeom>
              <a:rect b="b" l="l" r="r" t="t"/>
              <a:pathLst>
                <a:path extrusionOk="0" h="1030386" w="3164424">
                  <a:moveTo>
                    <a:pt x="3073718" y="635965"/>
                  </a:moveTo>
                  <a:cubicBezTo>
                    <a:pt x="3098857" y="635965"/>
                    <a:pt x="3120260" y="644459"/>
                    <a:pt x="3137926" y="661445"/>
                  </a:cubicBezTo>
                  <a:cubicBezTo>
                    <a:pt x="3155591" y="678431"/>
                    <a:pt x="3164424" y="699494"/>
                    <a:pt x="3164424" y="724634"/>
                  </a:cubicBezTo>
                  <a:cubicBezTo>
                    <a:pt x="3164424" y="749094"/>
                    <a:pt x="3155761" y="769987"/>
                    <a:pt x="3138435" y="787313"/>
                  </a:cubicBezTo>
                  <a:cubicBezTo>
                    <a:pt x="3121109" y="804639"/>
                    <a:pt x="3100216" y="813302"/>
                    <a:pt x="3075756" y="813302"/>
                  </a:cubicBezTo>
                  <a:cubicBezTo>
                    <a:pt x="3051296" y="813302"/>
                    <a:pt x="3030233" y="804809"/>
                    <a:pt x="3012567" y="787823"/>
                  </a:cubicBezTo>
                  <a:cubicBezTo>
                    <a:pt x="2994901" y="770836"/>
                    <a:pt x="2986069" y="750113"/>
                    <a:pt x="2986069" y="725653"/>
                  </a:cubicBezTo>
                  <a:cubicBezTo>
                    <a:pt x="2986069" y="701193"/>
                    <a:pt x="2994561" y="680130"/>
                    <a:pt x="3011548" y="662464"/>
                  </a:cubicBezTo>
                  <a:cubicBezTo>
                    <a:pt x="3028534" y="644798"/>
                    <a:pt x="3049258" y="635965"/>
                    <a:pt x="3073718" y="635965"/>
                  </a:cubicBezTo>
                  <a:close/>
                  <a:moveTo>
                    <a:pt x="769106" y="380153"/>
                  </a:moveTo>
                  <a:cubicBezTo>
                    <a:pt x="749402" y="380153"/>
                    <a:pt x="732415" y="384059"/>
                    <a:pt x="718147" y="391873"/>
                  </a:cubicBezTo>
                  <a:cubicBezTo>
                    <a:pt x="703879" y="399687"/>
                    <a:pt x="692158" y="409879"/>
                    <a:pt x="682985" y="422448"/>
                  </a:cubicBezTo>
                  <a:cubicBezTo>
                    <a:pt x="673813" y="435018"/>
                    <a:pt x="666849" y="449626"/>
                    <a:pt x="662092" y="466273"/>
                  </a:cubicBezTo>
                  <a:cubicBezTo>
                    <a:pt x="657336" y="482919"/>
                    <a:pt x="654958" y="499736"/>
                    <a:pt x="654958" y="516722"/>
                  </a:cubicBezTo>
                  <a:cubicBezTo>
                    <a:pt x="654958" y="535067"/>
                    <a:pt x="656827" y="553242"/>
                    <a:pt x="660564" y="571248"/>
                  </a:cubicBezTo>
                  <a:cubicBezTo>
                    <a:pt x="664300" y="589253"/>
                    <a:pt x="670416" y="605390"/>
                    <a:pt x="678909" y="619659"/>
                  </a:cubicBezTo>
                  <a:cubicBezTo>
                    <a:pt x="687402" y="633927"/>
                    <a:pt x="698783" y="645648"/>
                    <a:pt x="713051" y="654820"/>
                  </a:cubicBezTo>
                  <a:cubicBezTo>
                    <a:pt x="727320" y="663993"/>
                    <a:pt x="745325" y="668579"/>
                    <a:pt x="767067" y="668579"/>
                  </a:cubicBezTo>
                  <a:cubicBezTo>
                    <a:pt x="786092" y="668579"/>
                    <a:pt x="802908" y="664333"/>
                    <a:pt x="817517" y="655839"/>
                  </a:cubicBezTo>
                  <a:cubicBezTo>
                    <a:pt x="832125" y="647346"/>
                    <a:pt x="844185" y="636305"/>
                    <a:pt x="853697" y="622716"/>
                  </a:cubicBezTo>
                  <a:cubicBezTo>
                    <a:pt x="863210" y="609127"/>
                    <a:pt x="870344" y="593840"/>
                    <a:pt x="875100" y="576853"/>
                  </a:cubicBezTo>
                  <a:cubicBezTo>
                    <a:pt x="879856" y="559867"/>
                    <a:pt x="882234" y="542881"/>
                    <a:pt x="882234" y="525895"/>
                  </a:cubicBezTo>
                  <a:cubicBezTo>
                    <a:pt x="882234" y="508908"/>
                    <a:pt x="880026" y="491582"/>
                    <a:pt x="875609" y="473917"/>
                  </a:cubicBezTo>
                  <a:cubicBezTo>
                    <a:pt x="871193" y="456251"/>
                    <a:pt x="864399" y="440624"/>
                    <a:pt x="855226" y="427035"/>
                  </a:cubicBezTo>
                  <a:cubicBezTo>
                    <a:pt x="846053" y="413446"/>
                    <a:pt x="834333" y="402235"/>
                    <a:pt x="820064" y="393402"/>
                  </a:cubicBezTo>
                  <a:cubicBezTo>
                    <a:pt x="805796" y="384569"/>
                    <a:pt x="788810" y="380153"/>
                    <a:pt x="769106" y="380153"/>
                  </a:cubicBezTo>
                  <a:close/>
                  <a:moveTo>
                    <a:pt x="1609344" y="377095"/>
                  </a:moveTo>
                  <a:cubicBezTo>
                    <a:pt x="1588961" y="377095"/>
                    <a:pt x="1571465" y="381511"/>
                    <a:pt x="1556857" y="390344"/>
                  </a:cubicBezTo>
                  <a:cubicBezTo>
                    <a:pt x="1542248" y="399177"/>
                    <a:pt x="1530188" y="410728"/>
                    <a:pt x="1520676" y="424996"/>
                  </a:cubicBezTo>
                  <a:cubicBezTo>
                    <a:pt x="1511164" y="439265"/>
                    <a:pt x="1504199" y="455232"/>
                    <a:pt x="1499783" y="472898"/>
                  </a:cubicBezTo>
                  <a:cubicBezTo>
                    <a:pt x="1495366" y="490563"/>
                    <a:pt x="1493158" y="507889"/>
                    <a:pt x="1493158" y="524875"/>
                  </a:cubicBezTo>
                  <a:cubicBezTo>
                    <a:pt x="1493158" y="542541"/>
                    <a:pt x="1495366" y="560207"/>
                    <a:pt x="1499783" y="577873"/>
                  </a:cubicBezTo>
                  <a:cubicBezTo>
                    <a:pt x="1504199" y="595538"/>
                    <a:pt x="1510994" y="611505"/>
                    <a:pt x="1520166" y="625774"/>
                  </a:cubicBezTo>
                  <a:cubicBezTo>
                    <a:pt x="1529339" y="640042"/>
                    <a:pt x="1541059" y="651593"/>
                    <a:pt x="1555328" y="660426"/>
                  </a:cubicBezTo>
                  <a:cubicBezTo>
                    <a:pt x="1569596" y="669259"/>
                    <a:pt x="1586922" y="673675"/>
                    <a:pt x="1607306" y="673675"/>
                  </a:cubicBezTo>
                  <a:cubicBezTo>
                    <a:pt x="1628369" y="673675"/>
                    <a:pt x="1646204" y="669089"/>
                    <a:pt x="1660812" y="659916"/>
                  </a:cubicBezTo>
                  <a:cubicBezTo>
                    <a:pt x="1675421" y="650744"/>
                    <a:pt x="1687311" y="638853"/>
                    <a:pt x="1696483" y="624245"/>
                  </a:cubicBezTo>
                  <a:cubicBezTo>
                    <a:pt x="1705656" y="609637"/>
                    <a:pt x="1712111" y="593330"/>
                    <a:pt x="1715848" y="575325"/>
                  </a:cubicBezTo>
                  <a:cubicBezTo>
                    <a:pt x="1719585" y="557319"/>
                    <a:pt x="1721453" y="539144"/>
                    <a:pt x="1721453" y="520799"/>
                  </a:cubicBezTo>
                  <a:cubicBezTo>
                    <a:pt x="1721453" y="503133"/>
                    <a:pt x="1719415" y="485807"/>
                    <a:pt x="1715338" y="468821"/>
                  </a:cubicBezTo>
                  <a:cubicBezTo>
                    <a:pt x="1711261" y="451835"/>
                    <a:pt x="1704807" y="436547"/>
                    <a:pt x="1695974" y="422958"/>
                  </a:cubicBezTo>
                  <a:cubicBezTo>
                    <a:pt x="1687141" y="409369"/>
                    <a:pt x="1675590" y="398328"/>
                    <a:pt x="1661322" y="389835"/>
                  </a:cubicBezTo>
                  <a:cubicBezTo>
                    <a:pt x="1647053" y="381342"/>
                    <a:pt x="1629728" y="377095"/>
                    <a:pt x="1609344" y="377095"/>
                  </a:cubicBezTo>
                  <a:close/>
                  <a:moveTo>
                    <a:pt x="1800439" y="249826"/>
                  </a:moveTo>
                  <a:cubicBezTo>
                    <a:pt x="1806215" y="249741"/>
                    <a:pt x="1811820" y="250038"/>
                    <a:pt x="1817256" y="250717"/>
                  </a:cubicBezTo>
                  <a:cubicBezTo>
                    <a:pt x="1835601" y="252076"/>
                    <a:pt x="1849360" y="259210"/>
                    <a:pt x="1858532" y="272120"/>
                  </a:cubicBezTo>
                  <a:cubicBezTo>
                    <a:pt x="1867705" y="285030"/>
                    <a:pt x="1872291" y="300317"/>
                    <a:pt x="1872291" y="317983"/>
                  </a:cubicBezTo>
                  <a:lnTo>
                    <a:pt x="1872291" y="799034"/>
                  </a:lnTo>
                  <a:lnTo>
                    <a:pt x="1730626" y="799034"/>
                  </a:lnTo>
                  <a:cubicBezTo>
                    <a:pt x="1730626" y="794957"/>
                    <a:pt x="1730456" y="789181"/>
                    <a:pt x="1730116" y="781708"/>
                  </a:cubicBezTo>
                  <a:cubicBezTo>
                    <a:pt x="1729776" y="774234"/>
                    <a:pt x="1729607" y="766760"/>
                    <a:pt x="1729607" y="759286"/>
                  </a:cubicBezTo>
                  <a:cubicBezTo>
                    <a:pt x="1729607" y="751812"/>
                    <a:pt x="1729776" y="745187"/>
                    <a:pt x="1730116" y="739412"/>
                  </a:cubicBezTo>
                  <a:cubicBezTo>
                    <a:pt x="1730456" y="733636"/>
                    <a:pt x="1730626" y="730749"/>
                    <a:pt x="1730626" y="730749"/>
                  </a:cubicBezTo>
                  <a:cubicBezTo>
                    <a:pt x="1714998" y="756568"/>
                    <a:pt x="1694955" y="775592"/>
                    <a:pt x="1670495" y="787823"/>
                  </a:cubicBezTo>
                  <a:cubicBezTo>
                    <a:pt x="1646034" y="800053"/>
                    <a:pt x="1619196" y="806168"/>
                    <a:pt x="1589980" y="806168"/>
                  </a:cubicBezTo>
                  <a:cubicBezTo>
                    <a:pt x="1551251" y="806168"/>
                    <a:pt x="1516090" y="798524"/>
                    <a:pt x="1484495" y="783236"/>
                  </a:cubicBezTo>
                  <a:cubicBezTo>
                    <a:pt x="1452901" y="767949"/>
                    <a:pt x="1426062" y="747395"/>
                    <a:pt x="1403980" y="721576"/>
                  </a:cubicBezTo>
                  <a:cubicBezTo>
                    <a:pt x="1381898" y="695757"/>
                    <a:pt x="1364912" y="666031"/>
                    <a:pt x="1353022" y="632398"/>
                  </a:cubicBezTo>
                  <a:cubicBezTo>
                    <a:pt x="1341131" y="598766"/>
                    <a:pt x="1335186" y="563264"/>
                    <a:pt x="1335186" y="525895"/>
                  </a:cubicBezTo>
                  <a:cubicBezTo>
                    <a:pt x="1335186" y="497358"/>
                    <a:pt x="1339093" y="469161"/>
                    <a:pt x="1346907" y="441303"/>
                  </a:cubicBezTo>
                  <a:cubicBezTo>
                    <a:pt x="1354720" y="413446"/>
                    <a:pt x="1365931" y="388136"/>
                    <a:pt x="1380539" y="365375"/>
                  </a:cubicBezTo>
                  <a:cubicBezTo>
                    <a:pt x="1395147" y="342613"/>
                    <a:pt x="1412983" y="322909"/>
                    <a:pt x="1434046" y="306262"/>
                  </a:cubicBezTo>
                  <a:cubicBezTo>
                    <a:pt x="1455109" y="289616"/>
                    <a:pt x="1479229" y="277556"/>
                    <a:pt x="1506407" y="270082"/>
                  </a:cubicBezTo>
                  <a:cubicBezTo>
                    <a:pt x="1530868" y="263967"/>
                    <a:pt x="1555498" y="262438"/>
                    <a:pt x="1580298" y="265495"/>
                  </a:cubicBezTo>
                  <a:cubicBezTo>
                    <a:pt x="1605097" y="268553"/>
                    <a:pt x="1627180" y="273139"/>
                    <a:pt x="1646544" y="279254"/>
                  </a:cubicBezTo>
                  <a:cubicBezTo>
                    <a:pt x="1665908" y="285369"/>
                    <a:pt x="1681705" y="291654"/>
                    <a:pt x="1693936" y="298109"/>
                  </a:cubicBezTo>
                  <a:cubicBezTo>
                    <a:pt x="1706166" y="304564"/>
                    <a:pt x="1712281" y="307791"/>
                    <a:pt x="1712281" y="307791"/>
                  </a:cubicBezTo>
                  <a:cubicBezTo>
                    <a:pt x="1712281" y="307791"/>
                    <a:pt x="1714149" y="303035"/>
                    <a:pt x="1717886" y="293523"/>
                  </a:cubicBezTo>
                  <a:cubicBezTo>
                    <a:pt x="1721623" y="284010"/>
                    <a:pt x="1730286" y="275178"/>
                    <a:pt x="1743875" y="267024"/>
                  </a:cubicBezTo>
                  <a:cubicBezTo>
                    <a:pt x="1757464" y="258191"/>
                    <a:pt x="1770374" y="252926"/>
                    <a:pt x="1782604" y="251227"/>
                  </a:cubicBezTo>
                  <a:cubicBezTo>
                    <a:pt x="1788719" y="250378"/>
                    <a:pt x="1794664" y="249911"/>
                    <a:pt x="1800439" y="249826"/>
                  </a:cubicBezTo>
                  <a:close/>
                  <a:moveTo>
                    <a:pt x="579539" y="241545"/>
                  </a:moveTo>
                  <a:cubicBezTo>
                    <a:pt x="601961" y="241545"/>
                    <a:pt x="617758" y="249358"/>
                    <a:pt x="626931" y="264986"/>
                  </a:cubicBezTo>
                  <a:cubicBezTo>
                    <a:pt x="636103" y="280613"/>
                    <a:pt x="641709" y="297599"/>
                    <a:pt x="643747" y="315945"/>
                  </a:cubicBezTo>
                  <a:cubicBezTo>
                    <a:pt x="661413" y="292164"/>
                    <a:pt x="683155" y="274158"/>
                    <a:pt x="708974" y="261928"/>
                  </a:cubicBezTo>
                  <a:cubicBezTo>
                    <a:pt x="734794" y="249698"/>
                    <a:pt x="762311" y="243583"/>
                    <a:pt x="791528" y="243583"/>
                  </a:cubicBezTo>
                  <a:cubicBezTo>
                    <a:pt x="829577" y="243583"/>
                    <a:pt x="863889" y="251737"/>
                    <a:pt x="894464" y="268043"/>
                  </a:cubicBezTo>
                  <a:cubicBezTo>
                    <a:pt x="925039" y="284350"/>
                    <a:pt x="951028" y="305923"/>
                    <a:pt x="972431" y="332761"/>
                  </a:cubicBezTo>
                  <a:cubicBezTo>
                    <a:pt x="993834" y="359599"/>
                    <a:pt x="1010310" y="390005"/>
                    <a:pt x="1021861" y="423977"/>
                  </a:cubicBezTo>
                  <a:cubicBezTo>
                    <a:pt x="1033412" y="457950"/>
                    <a:pt x="1039187" y="492602"/>
                    <a:pt x="1039187" y="527933"/>
                  </a:cubicBezTo>
                  <a:cubicBezTo>
                    <a:pt x="1039187" y="564623"/>
                    <a:pt x="1033242" y="599785"/>
                    <a:pt x="1021351" y="633418"/>
                  </a:cubicBezTo>
                  <a:cubicBezTo>
                    <a:pt x="1009461" y="667050"/>
                    <a:pt x="992645" y="696776"/>
                    <a:pt x="970902" y="722595"/>
                  </a:cubicBezTo>
                  <a:cubicBezTo>
                    <a:pt x="949160" y="748415"/>
                    <a:pt x="922661" y="769138"/>
                    <a:pt x="891407" y="784765"/>
                  </a:cubicBezTo>
                  <a:cubicBezTo>
                    <a:pt x="860152" y="800392"/>
                    <a:pt x="825160" y="808206"/>
                    <a:pt x="786432" y="808206"/>
                  </a:cubicBezTo>
                  <a:cubicBezTo>
                    <a:pt x="736152" y="808206"/>
                    <a:pt x="693687" y="790880"/>
                    <a:pt x="659035" y="756228"/>
                  </a:cubicBezTo>
                  <a:lnTo>
                    <a:pt x="659035" y="1030386"/>
                  </a:lnTo>
                  <a:lnTo>
                    <a:pt x="503101" y="1030386"/>
                  </a:lnTo>
                  <a:lnTo>
                    <a:pt x="503101" y="322060"/>
                  </a:lnTo>
                  <a:cubicBezTo>
                    <a:pt x="503101" y="298279"/>
                    <a:pt x="509896" y="278915"/>
                    <a:pt x="523485" y="263967"/>
                  </a:cubicBezTo>
                  <a:cubicBezTo>
                    <a:pt x="537074" y="249019"/>
                    <a:pt x="555758" y="241545"/>
                    <a:pt x="579539" y="241545"/>
                  </a:cubicBezTo>
                  <a:close/>
                  <a:moveTo>
                    <a:pt x="2161870" y="240526"/>
                  </a:moveTo>
                  <a:cubicBezTo>
                    <a:pt x="2175459" y="240526"/>
                    <a:pt x="2193465" y="242224"/>
                    <a:pt x="2215886" y="245621"/>
                  </a:cubicBezTo>
                  <a:cubicBezTo>
                    <a:pt x="2238308" y="249019"/>
                    <a:pt x="2260221" y="254454"/>
                    <a:pt x="2281623" y="261928"/>
                  </a:cubicBezTo>
                  <a:cubicBezTo>
                    <a:pt x="2303026" y="269402"/>
                    <a:pt x="2321541" y="279594"/>
                    <a:pt x="2337168" y="292504"/>
                  </a:cubicBezTo>
                  <a:cubicBezTo>
                    <a:pt x="2352795" y="305413"/>
                    <a:pt x="2360609" y="321040"/>
                    <a:pt x="2360609" y="339386"/>
                  </a:cubicBezTo>
                  <a:cubicBezTo>
                    <a:pt x="2360609" y="355692"/>
                    <a:pt x="2354834" y="369451"/>
                    <a:pt x="2343283" y="380662"/>
                  </a:cubicBezTo>
                  <a:cubicBezTo>
                    <a:pt x="2331733" y="391873"/>
                    <a:pt x="2318144" y="397479"/>
                    <a:pt x="2302516" y="397479"/>
                  </a:cubicBezTo>
                  <a:cubicBezTo>
                    <a:pt x="2292325" y="397479"/>
                    <a:pt x="2281793" y="395440"/>
                    <a:pt x="2270922" y="391364"/>
                  </a:cubicBezTo>
                  <a:cubicBezTo>
                    <a:pt x="2260051" y="387287"/>
                    <a:pt x="2248500" y="382701"/>
                    <a:pt x="2236270" y="377605"/>
                  </a:cubicBezTo>
                  <a:cubicBezTo>
                    <a:pt x="2224040" y="372509"/>
                    <a:pt x="2211130" y="367922"/>
                    <a:pt x="2197541" y="363846"/>
                  </a:cubicBezTo>
                  <a:cubicBezTo>
                    <a:pt x="2183952" y="359769"/>
                    <a:pt x="2169684" y="357731"/>
                    <a:pt x="2154736" y="357731"/>
                  </a:cubicBezTo>
                  <a:cubicBezTo>
                    <a:pt x="2147941" y="357731"/>
                    <a:pt x="2140977" y="358580"/>
                    <a:pt x="2133843" y="360279"/>
                  </a:cubicBezTo>
                  <a:cubicBezTo>
                    <a:pt x="2126709" y="361977"/>
                    <a:pt x="2120424" y="364865"/>
                    <a:pt x="2114988" y="368942"/>
                  </a:cubicBezTo>
                  <a:cubicBezTo>
                    <a:pt x="2109553" y="372339"/>
                    <a:pt x="2105136" y="376755"/>
                    <a:pt x="2101739" y="382191"/>
                  </a:cubicBezTo>
                  <a:cubicBezTo>
                    <a:pt x="2098342" y="387627"/>
                    <a:pt x="2096643" y="394081"/>
                    <a:pt x="2096643" y="401555"/>
                  </a:cubicBezTo>
                  <a:cubicBezTo>
                    <a:pt x="2096643" y="412426"/>
                    <a:pt x="2103438" y="421599"/>
                    <a:pt x="2117026" y="429073"/>
                  </a:cubicBezTo>
                  <a:cubicBezTo>
                    <a:pt x="2130615" y="436547"/>
                    <a:pt x="2147772" y="444021"/>
                    <a:pt x="2168495" y="451495"/>
                  </a:cubicBezTo>
                  <a:cubicBezTo>
                    <a:pt x="2189218" y="458969"/>
                    <a:pt x="2211640" y="467292"/>
                    <a:pt x="2235760" y="476465"/>
                  </a:cubicBezTo>
                  <a:cubicBezTo>
                    <a:pt x="2259881" y="485637"/>
                    <a:pt x="2282303" y="497018"/>
                    <a:pt x="2303026" y="510607"/>
                  </a:cubicBezTo>
                  <a:cubicBezTo>
                    <a:pt x="2323749" y="524196"/>
                    <a:pt x="2340905" y="541012"/>
                    <a:pt x="2354494" y="561056"/>
                  </a:cubicBezTo>
                  <a:cubicBezTo>
                    <a:pt x="2368083" y="581100"/>
                    <a:pt x="2374878" y="605730"/>
                    <a:pt x="2374878" y="634946"/>
                  </a:cubicBezTo>
                  <a:cubicBezTo>
                    <a:pt x="2374878" y="664163"/>
                    <a:pt x="2368083" y="689472"/>
                    <a:pt x="2354494" y="710875"/>
                  </a:cubicBezTo>
                  <a:cubicBezTo>
                    <a:pt x="2340905" y="732278"/>
                    <a:pt x="2323409" y="750113"/>
                    <a:pt x="2302007" y="764382"/>
                  </a:cubicBezTo>
                  <a:cubicBezTo>
                    <a:pt x="2280604" y="778650"/>
                    <a:pt x="2256653" y="789181"/>
                    <a:pt x="2230155" y="795976"/>
                  </a:cubicBezTo>
                  <a:cubicBezTo>
                    <a:pt x="2203656" y="802770"/>
                    <a:pt x="2177837" y="806168"/>
                    <a:pt x="2152698" y="806168"/>
                  </a:cubicBezTo>
                  <a:cubicBezTo>
                    <a:pt x="2115328" y="806168"/>
                    <a:pt x="2076939" y="799713"/>
                    <a:pt x="2037531" y="786803"/>
                  </a:cubicBezTo>
                  <a:cubicBezTo>
                    <a:pt x="1998123" y="773894"/>
                    <a:pt x="1963471" y="757247"/>
                    <a:pt x="1933575" y="736864"/>
                  </a:cubicBezTo>
                  <a:lnTo>
                    <a:pt x="1979438" y="623735"/>
                  </a:lnTo>
                  <a:cubicBezTo>
                    <a:pt x="1990309" y="629850"/>
                    <a:pt x="2003219" y="636305"/>
                    <a:pt x="2018167" y="643100"/>
                  </a:cubicBezTo>
                  <a:cubicBezTo>
                    <a:pt x="2033114" y="649894"/>
                    <a:pt x="2048232" y="656179"/>
                    <a:pt x="2063520" y="661954"/>
                  </a:cubicBezTo>
                  <a:cubicBezTo>
                    <a:pt x="2078807" y="667730"/>
                    <a:pt x="2094095" y="672486"/>
                    <a:pt x="2109383" y="676223"/>
                  </a:cubicBezTo>
                  <a:cubicBezTo>
                    <a:pt x="2124670" y="679960"/>
                    <a:pt x="2138429" y="681828"/>
                    <a:pt x="2150659" y="681828"/>
                  </a:cubicBezTo>
                  <a:cubicBezTo>
                    <a:pt x="2158133" y="681828"/>
                    <a:pt x="2165947" y="680979"/>
                    <a:pt x="2174100" y="679280"/>
                  </a:cubicBezTo>
                  <a:cubicBezTo>
                    <a:pt x="2182254" y="677582"/>
                    <a:pt x="2189728" y="674694"/>
                    <a:pt x="2196522" y="670617"/>
                  </a:cubicBezTo>
                  <a:cubicBezTo>
                    <a:pt x="2203317" y="666541"/>
                    <a:pt x="2208922" y="661445"/>
                    <a:pt x="2213338" y="655330"/>
                  </a:cubicBezTo>
                  <a:cubicBezTo>
                    <a:pt x="2217755" y="649215"/>
                    <a:pt x="2219963" y="641741"/>
                    <a:pt x="2219963" y="632908"/>
                  </a:cubicBezTo>
                  <a:cubicBezTo>
                    <a:pt x="2219963" y="619319"/>
                    <a:pt x="2213169" y="608278"/>
                    <a:pt x="2199580" y="599785"/>
                  </a:cubicBezTo>
                  <a:cubicBezTo>
                    <a:pt x="2185991" y="591292"/>
                    <a:pt x="2169004" y="583478"/>
                    <a:pt x="2148621" y="576344"/>
                  </a:cubicBezTo>
                  <a:cubicBezTo>
                    <a:pt x="2128237" y="569210"/>
                    <a:pt x="2106155" y="561736"/>
                    <a:pt x="2082375" y="553922"/>
                  </a:cubicBezTo>
                  <a:cubicBezTo>
                    <a:pt x="2058594" y="546108"/>
                    <a:pt x="2036512" y="535916"/>
                    <a:pt x="2016128" y="523347"/>
                  </a:cubicBezTo>
                  <a:cubicBezTo>
                    <a:pt x="1995745" y="510777"/>
                    <a:pt x="1978758" y="495150"/>
                    <a:pt x="1965170" y="476465"/>
                  </a:cubicBezTo>
                  <a:cubicBezTo>
                    <a:pt x="1951580" y="457780"/>
                    <a:pt x="1944786" y="434169"/>
                    <a:pt x="1944786" y="405632"/>
                  </a:cubicBezTo>
                  <a:cubicBezTo>
                    <a:pt x="1944786" y="377775"/>
                    <a:pt x="1951580" y="353484"/>
                    <a:pt x="1965170" y="332761"/>
                  </a:cubicBezTo>
                  <a:cubicBezTo>
                    <a:pt x="1978758" y="312038"/>
                    <a:pt x="1996084" y="294882"/>
                    <a:pt x="2017147" y="281293"/>
                  </a:cubicBezTo>
                  <a:cubicBezTo>
                    <a:pt x="2038210" y="267704"/>
                    <a:pt x="2061481" y="257512"/>
                    <a:pt x="2086961" y="250717"/>
                  </a:cubicBezTo>
                  <a:cubicBezTo>
                    <a:pt x="2112440" y="243923"/>
                    <a:pt x="2137410" y="240526"/>
                    <a:pt x="2161870" y="240526"/>
                  </a:cubicBezTo>
                  <a:close/>
                  <a:moveTo>
                    <a:pt x="228295" y="240526"/>
                  </a:moveTo>
                  <a:cubicBezTo>
                    <a:pt x="241884" y="240526"/>
                    <a:pt x="259890" y="242224"/>
                    <a:pt x="282312" y="245621"/>
                  </a:cubicBezTo>
                  <a:cubicBezTo>
                    <a:pt x="304733" y="249019"/>
                    <a:pt x="326646" y="254454"/>
                    <a:pt x="348048" y="261928"/>
                  </a:cubicBezTo>
                  <a:cubicBezTo>
                    <a:pt x="369451" y="269402"/>
                    <a:pt x="387966" y="279594"/>
                    <a:pt x="403593" y="292504"/>
                  </a:cubicBezTo>
                  <a:cubicBezTo>
                    <a:pt x="419221" y="305413"/>
                    <a:pt x="427034" y="321040"/>
                    <a:pt x="427034" y="339386"/>
                  </a:cubicBezTo>
                  <a:cubicBezTo>
                    <a:pt x="427034" y="355692"/>
                    <a:pt x="421259" y="369451"/>
                    <a:pt x="409708" y="380662"/>
                  </a:cubicBezTo>
                  <a:cubicBezTo>
                    <a:pt x="398158" y="391873"/>
                    <a:pt x="384569" y="397479"/>
                    <a:pt x="368941" y="397479"/>
                  </a:cubicBezTo>
                  <a:cubicBezTo>
                    <a:pt x="358750" y="397479"/>
                    <a:pt x="348218" y="395440"/>
                    <a:pt x="337347" y="391364"/>
                  </a:cubicBezTo>
                  <a:cubicBezTo>
                    <a:pt x="326476" y="387287"/>
                    <a:pt x="314925" y="382701"/>
                    <a:pt x="302695" y="377605"/>
                  </a:cubicBezTo>
                  <a:cubicBezTo>
                    <a:pt x="290465" y="372509"/>
                    <a:pt x="277555" y="367922"/>
                    <a:pt x="263966" y="363846"/>
                  </a:cubicBezTo>
                  <a:cubicBezTo>
                    <a:pt x="250377" y="359769"/>
                    <a:pt x="236109" y="357731"/>
                    <a:pt x="221161" y="357731"/>
                  </a:cubicBezTo>
                  <a:cubicBezTo>
                    <a:pt x="214367" y="357731"/>
                    <a:pt x="207402" y="358580"/>
                    <a:pt x="200268" y="360279"/>
                  </a:cubicBezTo>
                  <a:cubicBezTo>
                    <a:pt x="193134" y="361977"/>
                    <a:pt x="186849" y="364865"/>
                    <a:pt x="181413" y="368942"/>
                  </a:cubicBezTo>
                  <a:cubicBezTo>
                    <a:pt x="175978" y="372339"/>
                    <a:pt x="171561" y="376755"/>
                    <a:pt x="168164" y="382191"/>
                  </a:cubicBezTo>
                  <a:cubicBezTo>
                    <a:pt x="164767" y="387627"/>
                    <a:pt x="163068" y="394081"/>
                    <a:pt x="163068" y="401555"/>
                  </a:cubicBezTo>
                  <a:cubicBezTo>
                    <a:pt x="163068" y="412426"/>
                    <a:pt x="169863" y="421599"/>
                    <a:pt x="183452" y="429073"/>
                  </a:cubicBezTo>
                  <a:cubicBezTo>
                    <a:pt x="197041" y="436547"/>
                    <a:pt x="214197" y="444021"/>
                    <a:pt x="234920" y="451495"/>
                  </a:cubicBezTo>
                  <a:cubicBezTo>
                    <a:pt x="255643" y="458969"/>
                    <a:pt x="278065" y="467292"/>
                    <a:pt x="302185" y="476465"/>
                  </a:cubicBezTo>
                  <a:cubicBezTo>
                    <a:pt x="326306" y="485637"/>
                    <a:pt x="348728" y="497018"/>
                    <a:pt x="369451" y="510607"/>
                  </a:cubicBezTo>
                  <a:cubicBezTo>
                    <a:pt x="390174" y="524196"/>
                    <a:pt x="407330" y="541012"/>
                    <a:pt x="420919" y="561056"/>
                  </a:cubicBezTo>
                  <a:cubicBezTo>
                    <a:pt x="434508" y="581100"/>
                    <a:pt x="441303" y="605730"/>
                    <a:pt x="441303" y="634946"/>
                  </a:cubicBezTo>
                  <a:cubicBezTo>
                    <a:pt x="441303" y="664163"/>
                    <a:pt x="434508" y="689472"/>
                    <a:pt x="420919" y="710875"/>
                  </a:cubicBezTo>
                  <a:cubicBezTo>
                    <a:pt x="407330" y="732278"/>
                    <a:pt x="389835" y="750113"/>
                    <a:pt x="368432" y="764382"/>
                  </a:cubicBezTo>
                  <a:cubicBezTo>
                    <a:pt x="347029" y="778650"/>
                    <a:pt x="323079" y="789181"/>
                    <a:pt x="296580" y="795976"/>
                  </a:cubicBezTo>
                  <a:cubicBezTo>
                    <a:pt x="270081" y="802770"/>
                    <a:pt x="244262" y="806168"/>
                    <a:pt x="219123" y="806168"/>
                  </a:cubicBezTo>
                  <a:cubicBezTo>
                    <a:pt x="181753" y="806168"/>
                    <a:pt x="143364" y="799713"/>
                    <a:pt x="103956" y="786803"/>
                  </a:cubicBezTo>
                  <a:cubicBezTo>
                    <a:pt x="64548" y="773894"/>
                    <a:pt x="29896" y="757247"/>
                    <a:pt x="0" y="736864"/>
                  </a:cubicBezTo>
                  <a:lnTo>
                    <a:pt x="45863" y="623735"/>
                  </a:lnTo>
                  <a:cubicBezTo>
                    <a:pt x="56734" y="629850"/>
                    <a:pt x="69644" y="636305"/>
                    <a:pt x="84592" y="643100"/>
                  </a:cubicBezTo>
                  <a:cubicBezTo>
                    <a:pt x="99540" y="649894"/>
                    <a:pt x="114657" y="656179"/>
                    <a:pt x="129945" y="661954"/>
                  </a:cubicBezTo>
                  <a:cubicBezTo>
                    <a:pt x="145233" y="667730"/>
                    <a:pt x="160520" y="672486"/>
                    <a:pt x="175808" y="676223"/>
                  </a:cubicBezTo>
                  <a:cubicBezTo>
                    <a:pt x="191095" y="679960"/>
                    <a:pt x="204854" y="681828"/>
                    <a:pt x="217084" y="681828"/>
                  </a:cubicBezTo>
                  <a:cubicBezTo>
                    <a:pt x="224558" y="681828"/>
                    <a:pt x="232372" y="680979"/>
                    <a:pt x="240525" y="679280"/>
                  </a:cubicBezTo>
                  <a:cubicBezTo>
                    <a:pt x="248679" y="677582"/>
                    <a:pt x="256153" y="674694"/>
                    <a:pt x="262947" y="670617"/>
                  </a:cubicBezTo>
                  <a:cubicBezTo>
                    <a:pt x="269742" y="666541"/>
                    <a:pt x="275347" y="661445"/>
                    <a:pt x="279764" y="655330"/>
                  </a:cubicBezTo>
                  <a:cubicBezTo>
                    <a:pt x="284180" y="649215"/>
                    <a:pt x="286388" y="641741"/>
                    <a:pt x="286388" y="632908"/>
                  </a:cubicBezTo>
                  <a:cubicBezTo>
                    <a:pt x="286388" y="619319"/>
                    <a:pt x="279594" y="608278"/>
                    <a:pt x="266005" y="599785"/>
                  </a:cubicBezTo>
                  <a:cubicBezTo>
                    <a:pt x="252416" y="591292"/>
                    <a:pt x="235430" y="583478"/>
                    <a:pt x="215046" y="576344"/>
                  </a:cubicBezTo>
                  <a:cubicBezTo>
                    <a:pt x="194663" y="569210"/>
                    <a:pt x="172580" y="561736"/>
                    <a:pt x="148800" y="553922"/>
                  </a:cubicBezTo>
                  <a:cubicBezTo>
                    <a:pt x="125019" y="546108"/>
                    <a:pt x="102937" y="535916"/>
                    <a:pt x="82553" y="523347"/>
                  </a:cubicBezTo>
                  <a:cubicBezTo>
                    <a:pt x="62170" y="510777"/>
                    <a:pt x="45184" y="495150"/>
                    <a:pt x="31595" y="476465"/>
                  </a:cubicBezTo>
                  <a:cubicBezTo>
                    <a:pt x="18005" y="457780"/>
                    <a:pt x="11211" y="434169"/>
                    <a:pt x="11211" y="405632"/>
                  </a:cubicBezTo>
                  <a:cubicBezTo>
                    <a:pt x="11211" y="377775"/>
                    <a:pt x="18005" y="353484"/>
                    <a:pt x="31595" y="332761"/>
                  </a:cubicBezTo>
                  <a:cubicBezTo>
                    <a:pt x="45184" y="312038"/>
                    <a:pt x="62509" y="294882"/>
                    <a:pt x="83572" y="281293"/>
                  </a:cubicBezTo>
                  <a:cubicBezTo>
                    <a:pt x="104635" y="267704"/>
                    <a:pt x="127907" y="257512"/>
                    <a:pt x="153386" y="250717"/>
                  </a:cubicBezTo>
                  <a:cubicBezTo>
                    <a:pt x="178865" y="243923"/>
                    <a:pt x="203835" y="240526"/>
                    <a:pt x="228295" y="240526"/>
                  </a:cubicBezTo>
                  <a:close/>
                  <a:moveTo>
                    <a:pt x="2997280" y="66247"/>
                  </a:moveTo>
                  <a:lnTo>
                    <a:pt x="3153213" y="66247"/>
                  </a:lnTo>
                  <a:lnTo>
                    <a:pt x="3153213" y="541182"/>
                  </a:lnTo>
                  <a:cubicBezTo>
                    <a:pt x="3153213" y="548656"/>
                    <a:pt x="3150665" y="555790"/>
                    <a:pt x="3145569" y="562585"/>
                  </a:cubicBezTo>
                  <a:cubicBezTo>
                    <a:pt x="3140473" y="569379"/>
                    <a:pt x="3134019" y="575325"/>
                    <a:pt x="3126205" y="580420"/>
                  </a:cubicBezTo>
                  <a:cubicBezTo>
                    <a:pt x="3118391" y="585516"/>
                    <a:pt x="3109898" y="589593"/>
                    <a:pt x="3100726" y="592651"/>
                  </a:cubicBezTo>
                  <a:cubicBezTo>
                    <a:pt x="3091553" y="595708"/>
                    <a:pt x="3083230" y="597237"/>
                    <a:pt x="3075756" y="597237"/>
                  </a:cubicBezTo>
                  <a:cubicBezTo>
                    <a:pt x="3067603" y="597237"/>
                    <a:pt x="3058939" y="595708"/>
                    <a:pt x="3049767" y="592651"/>
                  </a:cubicBezTo>
                  <a:cubicBezTo>
                    <a:pt x="3040594" y="589593"/>
                    <a:pt x="3032101" y="585516"/>
                    <a:pt x="3024288" y="580420"/>
                  </a:cubicBezTo>
                  <a:cubicBezTo>
                    <a:pt x="3016474" y="575325"/>
                    <a:pt x="3010019" y="569379"/>
                    <a:pt x="3004923" y="562585"/>
                  </a:cubicBezTo>
                  <a:cubicBezTo>
                    <a:pt x="2999827" y="555790"/>
                    <a:pt x="2997280" y="548316"/>
                    <a:pt x="2997280" y="540163"/>
                  </a:cubicBezTo>
                  <a:lnTo>
                    <a:pt x="2997280" y="95803"/>
                  </a:lnTo>
                  <a:close/>
                  <a:moveTo>
                    <a:pt x="2516210" y="1019"/>
                  </a:moveTo>
                  <a:cubicBezTo>
                    <a:pt x="2537952" y="1019"/>
                    <a:pt x="2556297" y="8493"/>
                    <a:pt x="2571245" y="23441"/>
                  </a:cubicBezTo>
                  <a:cubicBezTo>
                    <a:pt x="2586193" y="38389"/>
                    <a:pt x="2593667" y="56734"/>
                    <a:pt x="2593667" y="78477"/>
                  </a:cubicBezTo>
                  <a:lnTo>
                    <a:pt x="2593667" y="294542"/>
                  </a:lnTo>
                  <a:cubicBezTo>
                    <a:pt x="2612692" y="277556"/>
                    <a:pt x="2634774" y="264476"/>
                    <a:pt x="2659913" y="255304"/>
                  </a:cubicBezTo>
                  <a:cubicBezTo>
                    <a:pt x="2685053" y="246131"/>
                    <a:pt x="2710533" y="241545"/>
                    <a:pt x="2736352" y="241545"/>
                  </a:cubicBezTo>
                  <a:cubicBezTo>
                    <a:pt x="2765568" y="241545"/>
                    <a:pt x="2792406" y="246471"/>
                    <a:pt x="2816866" y="256323"/>
                  </a:cubicBezTo>
                  <a:cubicBezTo>
                    <a:pt x="2841327" y="266175"/>
                    <a:pt x="2862390" y="279934"/>
                    <a:pt x="2880055" y="297599"/>
                  </a:cubicBezTo>
                  <a:cubicBezTo>
                    <a:pt x="2897721" y="315265"/>
                    <a:pt x="2911480" y="336328"/>
                    <a:pt x="2921332" y="360788"/>
                  </a:cubicBezTo>
                  <a:cubicBezTo>
                    <a:pt x="2931184" y="385248"/>
                    <a:pt x="2936110" y="412087"/>
                    <a:pt x="2936110" y="441303"/>
                  </a:cubicBezTo>
                  <a:lnTo>
                    <a:pt x="2936110" y="729730"/>
                  </a:lnTo>
                  <a:cubicBezTo>
                    <a:pt x="2936110" y="752151"/>
                    <a:pt x="2928296" y="771006"/>
                    <a:pt x="2912669" y="786294"/>
                  </a:cubicBezTo>
                  <a:cubicBezTo>
                    <a:pt x="2897042" y="801581"/>
                    <a:pt x="2878017" y="809225"/>
                    <a:pt x="2855595" y="809225"/>
                  </a:cubicBezTo>
                  <a:cubicBezTo>
                    <a:pt x="2833853" y="809225"/>
                    <a:pt x="2815677" y="801242"/>
                    <a:pt x="2801069" y="785275"/>
                  </a:cubicBezTo>
                  <a:cubicBezTo>
                    <a:pt x="2786461" y="769308"/>
                    <a:pt x="2779157" y="750793"/>
                    <a:pt x="2779157" y="729730"/>
                  </a:cubicBezTo>
                  <a:lnTo>
                    <a:pt x="2779157" y="466782"/>
                  </a:lnTo>
                  <a:cubicBezTo>
                    <a:pt x="2779157" y="453873"/>
                    <a:pt x="2776779" y="441813"/>
                    <a:pt x="2772023" y="430602"/>
                  </a:cubicBezTo>
                  <a:cubicBezTo>
                    <a:pt x="2767266" y="419391"/>
                    <a:pt x="2760642" y="409539"/>
                    <a:pt x="2752149" y="401046"/>
                  </a:cubicBezTo>
                  <a:cubicBezTo>
                    <a:pt x="2743656" y="392553"/>
                    <a:pt x="2733804" y="385758"/>
                    <a:pt x="2722593" y="380662"/>
                  </a:cubicBezTo>
                  <a:cubicBezTo>
                    <a:pt x="2711382" y="375566"/>
                    <a:pt x="2699322" y="373018"/>
                    <a:pt x="2686412" y="373018"/>
                  </a:cubicBezTo>
                  <a:cubicBezTo>
                    <a:pt x="2660593" y="373018"/>
                    <a:pt x="2638681" y="381851"/>
                    <a:pt x="2620675" y="399517"/>
                  </a:cubicBezTo>
                  <a:cubicBezTo>
                    <a:pt x="2602670" y="417183"/>
                    <a:pt x="2593667" y="438925"/>
                    <a:pt x="2593667" y="464744"/>
                  </a:cubicBezTo>
                  <a:lnTo>
                    <a:pt x="2593667" y="798014"/>
                  </a:lnTo>
                  <a:lnTo>
                    <a:pt x="2436714" y="798014"/>
                  </a:lnTo>
                  <a:lnTo>
                    <a:pt x="2436714" y="79496"/>
                  </a:lnTo>
                  <a:cubicBezTo>
                    <a:pt x="2436714" y="68625"/>
                    <a:pt x="2438922" y="58433"/>
                    <a:pt x="2443339" y="48921"/>
                  </a:cubicBezTo>
                  <a:cubicBezTo>
                    <a:pt x="2447755" y="39408"/>
                    <a:pt x="2453531" y="31085"/>
                    <a:pt x="2460665" y="23951"/>
                  </a:cubicBezTo>
                  <a:cubicBezTo>
                    <a:pt x="2467799" y="16817"/>
                    <a:pt x="2476122" y="11211"/>
                    <a:pt x="2485634" y="7134"/>
                  </a:cubicBezTo>
                  <a:cubicBezTo>
                    <a:pt x="2495147" y="3058"/>
                    <a:pt x="2505338" y="1019"/>
                    <a:pt x="2516210" y="1019"/>
                  </a:cubicBezTo>
                  <a:close/>
                  <a:moveTo>
                    <a:pt x="1200036" y="0"/>
                  </a:moveTo>
                  <a:cubicBezTo>
                    <a:pt x="1221778" y="0"/>
                    <a:pt x="1240123" y="7803"/>
                    <a:pt x="1255071" y="23409"/>
                  </a:cubicBezTo>
                  <a:cubicBezTo>
                    <a:pt x="1270019" y="39016"/>
                    <a:pt x="1277493" y="57339"/>
                    <a:pt x="1277493" y="78381"/>
                  </a:cubicBezTo>
                  <a:lnTo>
                    <a:pt x="1277493" y="795976"/>
                  </a:lnTo>
                  <a:lnTo>
                    <a:pt x="1120540" y="796995"/>
                  </a:lnTo>
                  <a:lnTo>
                    <a:pt x="1120540" y="78381"/>
                  </a:lnTo>
                  <a:cubicBezTo>
                    <a:pt x="1120540" y="55980"/>
                    <a:pt x="1128354" y="37317"/>
                    <a:pt x="1143981" y="22390"/>
                  </a:cubicBezTo>
                  <a:cubicBezTo>
                    <a:pt x="1159609" y="7464"/>
                    <a:pt x="1178293" y="0"/>
                    <a:pt x="1200036"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819" name="Google Shape;819;p156"/>
            <p:cNvSpPr/>
            <p:nvPr/>
          </p:nvSpPr>
          <p:spPr>
            <a:xfrm>
              <a:off x="6299796" y="1981201"/>
              <a:ext cx="222242" cy="222240"/>
            </a:xfrm>
            <a:prstGeom prst="ellipse">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250"/>
                                  </p:stCondLst>
                                  <p:childTnLst>
                                    <p:set>
                                      <p:cBhvr>
                                        <p:cTn dur="1" fill="hold">
                                          <p:stCondLst>
                                            <p:cond delay="0"/>
                                          </p:stCondLst>
                                        </p:cTn>
                                        <p:tgtEl>
                                          <p:spTgt spid="808"/>
                                        </p:tgtEl>
                                        <p:attrNameLst>
                                          <p:attrName>style.visibility</p:attrName>
                                        </p:attrNameLst>
                                      </p:cBhvr>
                                      <p:to>
                                        <p:strVal val="visible"/>
                                      </p:to>
                                    </p:set>
                                    <p:anim calcmode="lin" valueType="num">
                                      <p:cBhvr additive="base">
                                        <p:cTn dur="750"/>
                                        <p:tgtEl>
                                          <p:spTgt spid="80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8_Title Slide">
  <p:cSld name="68_Title Slide">
    <p:spTree>
      <p:nvGrpSpPr>
        <p:cNvPr id="820" name="Shape 820"/>
        <p:cNvGrpSpPr/>
        <p:nvPr/>
      </p:nvGrpSpPr>
      <p:grpSpPr>
        <a:xfrm>
          <a:off x="0" y="0"/>
          <a:ext cx="0" cy="0"/>
          <a:chOff x="0" y="0"/>
          <a:chExt cx="0" cy="0"/>
        </a:xfrm>
      </p:grpSpPr>
      <p:sp>
        <p:nvSpPr>
          <p:cNvPr id="821" name="Google Shape;821;p157"/>
          <p:cNvSpPr/>
          <p:nvPr>
            <p:ph idx="2" type="pic"/>
          </p:nvPr>
        </p:nvSpPr>
        <p:spPr>
          <a:xfrm>
            <a:off x="1" y="0"/>
            <a:ext cx="6378878" cy="3829497"/>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821"/>
                                        </p:tgtEl>
                                        <p:attrNameLst>
                                          <p:attrName>style.visibility</p:attrName>
                                        </p:attrNameLst>
                                      </p:cBhvr>
                                      <p:to>
                                        <p:strVal val="visible"/>
                                      </p:to>
                                    </p:set>
                                    <p:anim calcmode="lin" valueType="num">
                                      <p:cBhvr additive="base">
                                        <p:cTn dur="750"/>
                                        <p:tgtEl>
                                          <p:spTgt spid="82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9_Title Slide">
  <p:cSld name="69_Title Slide">
    <p:spTree>
      <p:nvGrpSpPr>
        <p:cNvPr id="822" name="Shape 822"/>
        <p:cNvGrpSpPr/>
        <p:nvPr/>
      </p:nvGrpSpPr>
      <p:grpSpPr>
        <a:xfrm>
          <a:off x="0" y="0"/>
          <a:ext cx="0" cy="0"/>
          <a:chOff x="0" y="0"/>
          <a:chExt cx="0" cy="0"/>
        </a:xfrm>
      </p:grpSpPr>
      <p:sp>
        <p:nvSpPr>
          <p:cNvPr id="823" name="Google Shape;823;p158"/>
          <p:cNvSpPr/>
          <p:nvPr>
            <p:ph idx="2" type="pic"/>
          </p:nvPr>
        </p:nvSpPr>
        <p:spPr>
          <a:xfrm>
            <a:off x="487465" y="1091655"/>
            <a:ext cx="1568648" cy="4051846"/>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824" name="Google Shape;824;p158"/>
          <p:cNvSpPr/>
          <p:nvPr>
            <p:ph idx="3" type="pic"/>
          </p:nvPr>
        </p:nvSpPr>
        <p:spPr>
          <a:xfrm>
            <a:off x="2139842" y="1"/>
            <a:ext cx="1568648" cy="4051846"/>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825" name="Google Shape;825;p158"/>
          <p:cNvSpPr/>
          <p:nvPr>
            <p:ph idx="4" type="pic"/>
          </p:nvPr>
        </p:nvSpPr>
        <p:spPr>
          <a:xfrm>
            <a:off x="3792218" y="1091655"/>
            <a:ext cx="1568648" cy="4051846"/>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823"/>
                                        </p:tgtEl>
                                        <p:attrNameLst>
                                          <p:attrName>style.visibility</p:attrName>
                                        </p:attrNameLst>
                                      </p:cBhvr>
                                      <p:to>
                                        <p:strVal val="visible"/>
                                      </p:to>
                                    </p:set>
                                    <p:anim calcmode="lin" valueType="num">
                                      <p:cBhvr additive="base">
                                        <p:cTn dur="750"/>
                                        <p:tgtEl>
                                          <p:spTgt spid="82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824"/>
                                        </p:tgtEl>
                                        <p:attrNameLst>
                                          <p:attrName>style.visibility</p:attrName>
                                        </p:attrNameLst>
                                      </p:cBhvr>
                                      <p:to>
                                        <p:strVal val="visible"/>
                                      </p:to>
                                    </p:set>
                                    <p:anim calcmode="lin" valueType="num">
                                      <p:cBhvr additive="base">
                                        <p:cTn dur="750"/>
                                        <p:tgtEl>
                                          <p:spTgt spid="82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825"/>
                                        </p:tgtEl>
                                        <p:attrNameLst>
                                          <p:attrName>style.visibility</p:attrName>
                                        </p:attrNameLst>
                                      </p:cBhvr>
                                      <p:to>
                                        <p:strVal val="visible"/>
                                      </p:to>
                                    </p:set>
                                    <p:anim calcmode="lin" valueType="num">
                                      <p:cBhvr additive="base">
                                        <p:cTn dur="750"/>
                                        <p:tgtEl>
                                          <p:spTgt spid="82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0_Title Slide">
  <p:cSld name="70_Title Slide">
    <p:spTree>
      <p:nvGrpSpPr>
        <p:cNvPr id="826" name="Shape 826"/>
        <p:cNvGrpSpPr/>
        <p:nvPr/>
      </p:nvGrpSpPr>
      <p:grpSpPr>
        <a:xfrm>
          <a:off x="0" y="0"/>
          <a:ext cx="0" cy="0"/>
          <a:chOff x="0" y="0"/>
          <a:chExt cx="0" cy="0"/>
        </a:xfrm>
      </p:grpSpPr>
      <p:sp>
        <p:nvSpPr>
          <p:cNvPr id="827" name="Google Shape;827;p159"/>
          <p:cNvSpPr/>
          <p:nvPr>
            <p:ph idx="2" type="pic"/>
          </p:nvPr>
        </p:nvSpPr>
        <p:spPr>
          <a:xfrm>
            <a:off x="2024612" y="1174163"/>
            <a:ext cx="2764116" cy="2795174"/>
          </a:xfrm>
          <a:prstGeom prst="rect">
            <a:avLst/>
          </a:prstGeom>
          <a:noFill/>
          <a:ln>
            <a:noFill/>
          </a:ln>
          <a:effectLst>
            <a:outerShdw blurRad="1181100" sx="84000" rotWithShape="0" algn="t" dir="5400000" dist="482600" sy="84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828" name="Google Shape;828;p159"/>
          <p:cNvSpPr/>
          <p:nvPr>
            <p:ph idx="3" type="pic"/>
          </p:nvPr>
        </p:nvSpPr>
        <p:spPr>
          <a:xfrm>
            <a:off x="755871" y="3076311"/>
            <a:ext cx="1520058" cy="1537138"/>
          </a:xfrm>
          <a:prstGeom prst="rect">
            <a:avLst/>
          </a:prstGeom>
          <a:noFill/>
          <a:ln>
            <a:noFill/>
          </a:ln>
          <a:effectLst>
            <a:outerShdw blurRad="1181100" sx="84000" rotWithShape="0" algn="t" dir="5400000" dist="482600" sy="84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829" name="Google Shape;829;p159"/>
          <p:cNvSpPr/>
          <p:nvPr>
            <p:ph idx="4" type="pic"/>
          </p:nvPr>
        </p:nvSpPr>
        <p:spPr>
          <a:xfrm>
            <a:off x="4047304" y="489572"/>
            <a:ext cx="2764116" cy="2795174"/>
          </a:xfrm>
          <a:prstGeom prst="rect">
            <a:avLst/>
          </a:prstGeom>
          <a:noFill/>
          <a:ln>
            <a:noFill/>
          </a:ln>
          <a:effectLst>
            <a:outerShdw blurRad="1181100" sx="84000" rotWithShape="0" algn="t" dir="5400000" dist="482600" sy="84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827"/>
                                        </p:tgtEl>
                                        <p:attrNameLst>
                                          <p:attrName>style.visibility</p:attrName>
                                        </p:attrNameLst>
                                      </p:cBhvr>
                                      <p:to>
                                        <p:strVal val="visible"/>
                                      </p:to>
                                    </p:set>
                                    <p:anim calcmode="lin" valueType="num">
                                      <p:cBhvr additive="base">
                                        <p:cTn dur="750"/>
                                        <p:tgtEl>
                                          <p:spTgt spid="82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250"/>
                                  </p:stCondLst>
                                  <p:childTnLst>
                                    <p:set>
                                      <p:cBhvr>
                                        <p:cTn dur="1" fill="hold">
                                          <p:stCondLst>
                                            <p:cond delay="0"/>
                                          </p:stCondLst>
                                        </p:cTn>
                                        <p:tgtEl>
                                          <p:spTgt spid="829"/>
                                        </p:tgtEl>
                                        <p:attrNameLst>
                                          <p:attrName>style.visibility</p:attrName>
                                        </p:attrNameLst>
                                      </p:cBhvr>
                                      <p:to>
                                        <p:strVal val="visible"/>
                                      </p:to>
                                    </p:set>
                                    <p:anim calcmode="lin" valueType="num">
                                      <p:cBhvr additive="base">
                                        <p:cTn dur="750"/>
                                        <p:tgtEl>
                                          <p:spTgt spid="82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828"/>
                                        </p:tgtEl>
                                        <p:attrNameLst>
                                          <p:attrName>style.visibility</p:attrName>
                                        </p:attrNameLst>
                                      </p:cBhvr>
                                      <p:to>
                                        <p:strVal val="visible"/>
                                      </p:to>
                                    </p:set>
                                    <p:anim calcmode="lin" valueType="num">
                                      <p:cBhvr additive="base">
                                        <p:cTn dur="750"/>
                                        <p:tgtEl>
                                          <p:spTgt spid="82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1_Title Slide">
  <p:cSld name="71_Title Slide">
    <p:spTree>
      <p:nvGrpSpPr>
        <p:cNvPr id="830" name="Shape 830"/>
        <p:cNvGrpSpPr/>
        <p:nvPr/>
      </p:nvGrpSpPr>
      <p:grpSpPr>
        <a:xfrm>
          <a:off x="0" y="0"/>
          <a:ext cx="0" cy="0"/>
          <a:chOff x="0" y="0"/>
          <a:chExt cx="0" cy="0"/>
        </a:xfrm>
      </p:grpSpPr>
      <p:sp>
        <p:nvSpPr>
          <p:cNvPr id="831" name="Google Shape;831;p160"/>
          <p:cNvSpPr/>
          <p:nvPr>
            <p:ph idx="2" type="pic"/>
          </p:nvPr>
        </p:nvSpPr>
        <p:spPr>
          <a:xfrm>
            <a:off x="5373150" y="3414712"/>
            <a:ext cx="3770850" cy="1728788"/>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832" name="Google Shape;832;p160"/>
          <p:cNvSpPr/>
          <p:nvPr>
            <p:ph idx="3" type="pic"/>
          </p:nvPr>
        </p:nvSpPr>
        <p:spPr>
          <a:xfrm>
            <a:off x="0" y="0"/>
            <a:ext cx="5373151" cy="3414713"/>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832"/>
                                        </p:tgtEl>
                                        <p:attrNameLst>
                                          <p:attrName>style.visibility</p:attrName>
                                        </p:attrNameLst>
                                      </p:cBhvr>
                                      <p:to>
                                        <p:strVal val="visible"/>
                                      </p:to>
                                    </p:set>
                                    <p:anim calcmode="lin" valueType="num">
                                      <p:cBhvr additive="base">
                                        <p:cTn dur="750"/>
                                        <p:tgtEl>
                                          <p:spTgt spid="83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831"/>
                                        </p:tgtEl>
                                        <p:attrNameLst>
                                          <p:attrName>style.visibility</p:attrName>
                                        </p:attrNameLst>
                                      </p:cBhvr>
                                      <p:to>
                                        <p:strVal val="visible"/>
                                      </p:to>
                                    </p:set>
                                    <p:anim calcmode="lin" valueType="num">
                                      <p:cBhvr additive="base">
                                        <p:cTn dur="750"/>
                                        <p:tgtEl>
                                          <p:spTgt spid="83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2_Title Slide">
  <p:cSld name="72_Title Slide">
    <p:spTree>
      <p:nvGrpSpPr>
        <p:cNvPr id="833" name="Shape 833"/>
        <p:cNvGrpSpPr/>
        <p:nvPr/>
      </p:nvGrpSpPr>
      <p:grpSpPr>
        <a:xfrm>
          <a:off x="0" y="0"/>
          <a:ext cx="0" cy="0"/>
          <a:chOff x="0" y="0"/>
          <a:chExt cx="0" cy="0"/>
        </a:xfrm>
      </p:grpSpPr>
      <p:sp>
        <p:nvSpPr>
          <p:cNvPr id="834" name="Google Shape;834;p161"/>
          <p:cNvSpPr/>
          <p:nvPr>
            <p:ph idx="2" type="pic"/>
          </p:nvPr>
        </p:nvSpPr>
        <p:spPr>
          <a:xfrm>
            <a:off x="0" y="0"/>
            <a:ext cx="2225278" cy="3124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835" name="Google Shape;835;p161"/>
          <p:cNvSpPr/>
          <p:nvPr>
            <p:ph idx="3" type="pic"/>
          </p:nvPr>
        </p:nvSpPr>
        <p:spPr>
          <a:xfrm>
            <a:off x="2306242" y="0"/>
            <a:ext cx="2225278" cy="3228975"/>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836" name="Google Shape;836;p161"/>
          <p:cNvSpPr/>
          <p:nvPr>
            <p:ph idx="4" type="pic"/>
          </p:nvPr>
        </p:nvSpPr>
        <p:spPr>
          <a:xfrm>
            <a:off x="4612481" y="0"/>
            <a:ext cx="2225278" cy="3228975"/>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837" name="Google Shape;837;p161"/>
          <p:cNvSpPr/>
          <p:nvPr>
            <p:ph idx="5" type="pic"/>
          </p:nvPr>
        </p:nvSpPr>
        <p:spPr>
          <a:xfrm>
            <a:off x="6918723" y="0"/>
            <a:ext cx="2225278" cy="3124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834"/>
                                        </p:tgtEl>
                                        <p:attrNameLst>
                                          <p:attrName>style.visibility</p:attrName>
                                        </p:attrNameLst>
                                      </p:cBhvr>
                                      <p:to>
                                        <p:strVal val="visible"/>
                                      </p:to>
                                    </p:set>
                                    <p:anim calcmode="lin" valueType="num">
                                      <p:cBhvr additive="base">
                                        <p:cTn dur="750"/>
                                        <p:tgtEl>
                                          <p:spTgt spid="83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835"/>
                                        </p:tgtEl>
                                        <p:attrNameLst>
                                          <p:attrName>style.visibility</p:attrName>
                                        </p:attrNameLst>
                                      </p:cBhvr>
                                      <p:to>
                                        <p:strVal val="visible"/>
                                      </p:to>
                                    </p:set>
                                    <p:anim calcmode="lin" valueType="num">
                                      <p:cBhvr additive="base">
                                        <p:cTn dur="750"/>
                                        <p:tgtEl>
                                          <p:spTgt spid="83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500"/>
                                  </p:stCondLst>
                                  <p:childTnLst>
                                    <p:set>
                                      <p:cBhvr>
                                        <p:cTn dur="1" fill="hold">
                                          <p:stCondLst>
                                            <p:cond delay="0"/>
                                          </p:stCondLst>
                                        </p:cTn>
                                        <p:tgtEl>
                                          <p:spTgt spid="836"/>
                                        </p:tgtEl>
                                        <p:attrNameLst>
                                          <p:attrName>style.visibility</p:attrName>
                                        </p:attrNameLst>
                                      </p:cBhvr>
                                      <p:to>
                                        <p:strVal val="visible"/>
                                      </p:to>
                                    </p:set>
                                    <p:anim calcmode="lin" valueType="num">
                                      <p:cBhvr additive="base">
                                        <p:cTn dur="750"/>
                                        <p:tgtEl>
                                          <p:spTgt spid="83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750"/>
                                  </p:stCondLst>
                                  <p:childTnLst>
                                    <p:set>
                                      <p:cBhvr>
                                        <p:cTn dur="1" fill="hold">
                                          <p:stCondLst>
                                            <p:cond delay="0"/>
                                          </p:stCondLst>
                                        </p:cTn>
                                        <p:tgtEl>
                                          <p:spTgt spid="837"/>
                                        </p:tgtEl>
                                        <p:attrNameLst>
                                          <p:attrName>style.visibility</p:attrName>
                                        </p:attrNameLst>
                                      </p:cBhvr>
                                      <p:to>
                                        <p:strVal val="visible"/>
                                      </p:to>
                                    </p:set>
                                    <p:anim calcmode="lin" valueType="num">
                                      <p:cBhvr additive="base">
                                        <p:cTn dur="750"/>
                                        <p:tgtEl>
                                          <p:spTgt spid="83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3_Title Slide">
  <p:cSld name="73_Title Slide">
    <p:spTree>
      <p:nvGrpSpPr>
        <p:cNvPr id="838" name="Shape 838"/>
        <p:cNvGrpSpPr/>
        <p:nvPr/>
      </p:nvGrpSpPr>
      <p:grpSpPr>
        <a:xfrm>
          <a:off x="0" y="0"/>
          <a:ext cx="0" cy="0"/>
          <a:chOff x="0" y="0"/>
          <a:chExt cx="0" cy="0"/>
        </a:xfrm>
      </p:grpSpPr>
      <p:sp>
        <p:nvSpPr>
          <p:cNvPr id="839" name="Google Shape;839;p162"/>
          <p:cNvSpPr/>
          <p:nvPr>
            <p:ph idx="2" type="pic"/>
          </p:nvPr>
        </p:nvSpPr>
        <p:spPr>
          <a:xfrm>
            <a:off x="2353761" y="1012211"/>
            <a:ext cx="6093554" cy="3274729"/>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839"/>
                                        </p:tgtEl>
                                        <p:attrNameLst>
                                          <p:attrName>style.visibility</p:attrName>
                                        </p:attrNameLst>
                                      </p:cBhvr>
                                      <p:to>
                                        <p:strVal val="visible"/>
                                      </p:to>
                                    </p:set>
                                    <p:anim calcmode="lin" valueType="num">
                                      <p:cBhvr additive="base">
                                        <p:cTn dur="750"/>
                                        <p:tgtEl>
                                          <p:spTgt spid="83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Title Slide">
  <p:cSld name="10_Title Slide">
    <p:spTree>
      <p:nvGrpSpPr>
        <p:cNvPr id="72" name="Shape 72"/>
        <p:cNvGrpSpPr/>
        <p:nvPr/>
      </p:nvGrpSpPr>
      <p:grpSpPr>
        <a:xfrm>
          <a:off x="0" y="0"/>
          <a:ext cx="0" cy="0"/>
          <a:chOff x="0" y="0"/>
          <a:chExt cx="0" cy="0"/>
        </a:xfrm>
      </p:grpSpPr>
      <p:sp>
        <p:nvSpPr>
          <p:cNvPr id="73" name="Google Shape;73;p18"/>
          <p:cNvSpPr/>
          <p:nvPr>
            <p:ph idx="2" type="pic"/>
          </p:nvPr>
        </p:nvSpPr>
        <p:spPr>
          <a:xfrm>
            <a:off x="3292577" y="342900"/>
            <a:ext cx="2558845" cy="4457700"/>
          </a:xfrm>
          <a:prstGeom prst="rect">
            <a:avLst/>
          </a:prstGeom>
          <a:noFill/>
          <a:ln>
            <a:noFill/>
          </a:ln>
          <a:effectLst>
            <a:outerShdw blurRad="558800" sx="98000" rotWithShape="0" algn="tl" dir="2700000" dist="279400" sy="98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1000"/>
                                        <p:tgtEl>
                                          <p:spTgt spid="7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4_Title Slide">
  <p:cSld name="74_Title Slide">
    <p:spTree>
      <p:nvGrpSpPr>
        <p:cNvPr id="840" name="Shape 840"/>
        <p:cNvGrpSpPr/>
        <p:nvPr/>
      </p:nvGrpSpPr>
      <p:grpSpPr>
        <a:xfrm>
          <a:off x="0" y="0"/>
          <a:ext cx="0" cy="0"/>
          <a:chOff x="0" y="0"/>
          <a:chExt cx="0" cy="0"/>
        </a:xfrm>
      </p:grpSpPr>
      <p:sp>
        <p:nvSpPr>
          <p:cNvPr id="841" name="Google Shape;841;p163"/>
          <p:cNvSpPr/>
          <p:nvPr>
            <p:ph idx="2" type="pic"/>
          </p:nvPr>
        </p:nvSpPr>
        <p:spPr>
          <a:xfrm>
            <a:off x="6459876" y="970752"/>
            <a:ext cx="1533751" cy="2159507"/>
          </a:xfrm>
          <a:prstGeom prst="rect">
            <a:avLst/>
          </a:prstGeom>
          <a:noFill/>
          <a:ln>
            <a:noFill/>
          </a:ln>
          <a:effectLst>
            <a:outerShdw blurRad="1028700" sx="80000" rotWithShape="0" algn="t" dir="5400000" dist="393700" sy="80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842" name="Google Shape;842;p163"/>
          <p:cNvSpPr/>
          <p:nvPr>
            <p:ph idx="3" type="pic"/>
          </p:nvPr>
        </p:nvSpPr>
        <p:spPr>
          <a:xfrm>
            <a:off x="1150374" y="970753"/>
            <a:ext cx="1533751" cy="2159507"/>
          </a:xfrm>
          <a:prstGeom prst="rect">
            <a:avLst/>
          </a:prstGeom>
          <a:noFill/>
          <a:ln>
            <a:noFill/>
          </a:ln>
          <a:effectLst>
            <a:outerShdw blurRad="1028700" sx="80000" rotWithShape="0" algn="t" dir="5400000" dist="393700" sy="80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843" name="Google Shape;843;p163"/>
          <p:cNvSpPr/>
          <p:nvPr>
            <p:ph idx="4" type="pic"/>
          </p:nvPr>
        </p:nvSpPr>
        <p:spPr>
          <a:xfrm>
            <a:off x="5053545" y="857386"/>
            <a:ext cx="1694786" cy="2386241"/>
          </a:xfrm>
          <a:prstGeom prst="rect">
            <a:avLst/>
          </a:prstGeom>
          <a:noFill/>
          <a:ln>
            <a:noFill/>
          </a:ln>
          <a:effectLst>
            <a:outerShdw blurRad="1028700" sx="80000" rotWithShape="0" algn="t" dir="5400000" dist="393700" sy="80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844" name="Google Shape;844;p163"/>
          <p:cNvSpPr/>
          <p:nvPr>
            <p:ph idx="5" type="pic"/>
          </p:nvPr>
        </p:nvSpPr>
        <p:spPr>
          <a:xfrm>
            <a:off x="2351505" y="857386"/>
            <a:ext cx="1694786" cy="2386241"/>
          </a:xfrm>
          <a:prstGeom prst="rect">
            <a:avLst/>
          </a:prstGeom>
          <a:noFill/>
          <a:ln>
            <a:noFill/>
          </a:ln>
          <a:effectLst>
            <a:outerShdw blurRad="1028700" sx="80000" rotWithShape="0" algn="t" dir="5400000" dist="393700" sy="80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845" name="Google Shape;845;p163"/>
          <p:cNvSpPr/>
          <p:nvPr>
            <p:ph idx="6" type="pic"/>
          </p:nvPr>
        </p:nvSpPr>
        <p:spPr>
          <a:xfrm>
            <a:off x="3634901" y="770839"/>
            <a:ext cx="1817721" cy="2559333"/>
          </a:xfrm>
          <a:prstGeom prst="rect">
            <a:avLst/>
          </a:prstGeom>
          <a:noFill/>
          <a:ln>
            <a:noFill/>
          </a:ln>
          <a:effectLst>
            <a:outerShdw blurRad="1028700" sx="80000" rotWithShape="0" algn="t" dir="5400000" dist="393700" sy="80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845"/>
                                        </p:tgtEl>
                                        <p:attrNameLst>
                                          <p:attrName>style.visibility</p:attrName>
                                        </p:attrNameLst>
                                      </p:cBhvr>
                                      <p:to>
                                        <p:strVal val="visible"/>
                                      </p:to>
                                    </p:set>
                                    <p:anim calcmode="lin" valueType="num">
                                      <p:cBhvr additive="base">
                                        <p:cTn dur="750"/>
                                        <p:tgtEl>
                                          <p:spTgt spid="84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843"/>
                                        </p:tgtEl>
                                        <p:attrNameLst>
                                          <p:attrName>style.visibility</p:attrName>
                                        </p:attrNameLst>
                                      </p:cBhvr>
                                      <p:to>
                                        <p:strVal val="visible"/>
                                      </p:to>
                                    </p:set>
                                    <p:anim calcmode="lin" valueType="num">
                                      <p:cBhvr additive="base">
                                        <p:cTn dur="750"/>
                                        <p:tgtEl>
                                          <p:spTgt spid="84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844"/>
                                        </p:tgtEl>
                                        <p:attrNameLst>
                                          <p:attrName>style.visibility</p:attrName>
                                        </p:attrNameLst>
                                      </p:cBhvr>
                                      <p:to>
                                        <p:strVal val="visible"/>
                                      </p:to>
                                    </p:set>
                                    <p:anim calcmode="lin" valueType="num">
                                      <p:cBhvr additive="base">
                                        <p:cTn dur="750"/>
                                        <p:tgtEl>
                                          <p:spTgt spid="84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842"/>
                                        </p:tgtEl>
                                        <p:attrNameLst>
                                          <p:attrName>style.visibility</p:attrName>
                                        </p:attrNameLst>
                                      </p:cBhvr>
                                      <p:to>
                                        <p:strVal val="visible"/>
                                      </p:to>
                                    </p:set>
                                    <p:anim calcmode="lin" valueType="num">
                                      <p:cBhvr additive="base">
                                        <p:cTn dur="750"/>
                                        <p:tgtEl>
                                          <p:spTgt spid="84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841"/>
                                        </p:tgtEl>
                                        <p:attrNameLst>
                                          <p:attrName>style.visibility</p:attrName>
                                        </p:attrNameLst>
                                      </p:cBhvr>
                                      <p:to>
                                        <p:strVal val="visible"/>
                                      </p:to>
                                    </p:set>
                                    <p:anim calcmode="lin" valueType="num">
                                      <p:cBhvr additive="base">
                                        <p:cTn dur="750"/>
                                        <p:tgtEl>
                                          <p:spTgt spid="84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5_Title Slide">
  <p:cSld name="75_Title Slide">
    <p:spTree>
      <p:nvGrpSpPr>
        <p:cNvPr id="846" name="Shape 846"/>
        <p:cNvGrpSpPr/>
        <p:nvPr/>
      </p:nvGrpSpPr>
      <p:grpSpPr>
        <a:xfrm>
          <a:off x="0" y="0"/>
          <a:ext cx="0" cy="0"/>
          <a:chOff x="0" y="0"/>
          <a:chExt cx="0" cy="0"/>
        </a:xfrm>
      </p:grpSpPr>
      <p:sp>
        <p:nvSpPr>
          <p:cNvPr id="847" name="Google Shape;847;p164"/>
          <p:cNvSpPr/>
          <p:nvPr>
            <p:ph idx="2" type="pic"/>
          </p:nvPr>
        </p:nvSpPr>
        <p:spPr>
          <a:xfrm>
            <a:off x="2930029" y="1149804"/>
            <a:ext cx="1779787" cy="2843893"/>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848" name="Google Shape;848;p164"/>
          <p:cNvSpPr/>
          <p:nvPr>
            <p:ph idx="3" type="pic"/>
          </p:nvPr>
        </p:nvSpPr>
        <p:spPr>
          <a:xfrm>
            <a:off x="4865718" y="1149804"/>
            <a:ext cx="1779787" cy="2843893"/>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849" name="Google Shape;849;p164"/>
          <p:cNvSpPr/>
          <p:nvPr>
            <p:ph idx="4" type="pic"/>
          </p:nvPr>
        </p:nvSpPr>
        <p:spPr>
          <a:xfrm>
            <a:off x="6801407" y="1149804"/>
            <a:ext cx="1779787" cy="2843893"/>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847"/>
                                        </p:tgtEl>
                                        <p:attrNameLst>
                                          <p:attrName>style.visibility</p:attrName>
                                        </p:attrNameLst>
                                      </p:cBhvr>
                                      <p:to>
                                        <p:strVal val="visible"/>
                                      </p:to>
                                    </p:set>
                                    <p:anim calcmode="lin" valueType="num">
                                      <p:cBhvr additive="base">
                                        <p:cTn dur="750"/>
                                        <p:tgtEl>
                                          <p:spTgt spid="84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848"/>
                                        </p:tgtEl>
                                        <p:attrNameLst>
                                          <p:attrName>style.visibility</p:attrName>
                                        </p:attrNameLst>
                                      </p:cBhvr>
                                      <p:to>
                                        <p:strVal val="visible"/>
                                      </p:to>
                                    </p:set>
                                    <p:anim calcmode="lin" valueType="num">
                                      <p:cBhvr additive="base">
                                        <p:cTn dur="750"/>
                                        <p:tgtEl>
                                          <p:spTgt spid="84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849"/>
                                        </p:tgtEl>
                                        <p:attrNameLst>
                                          <p:attrName>style.visibility</p:attrName>
                                        </p:attrNameLst>
                                      </p:cBhvr>
                                      <p:to>
                                        <p:strVal val="visible"/>
                                      </p:to>
                                    </p:set>
                                    <p:anim calcmode="lin" valueType="num">
                                      <p:cBhvr additive="base">
                                        <p:cTn dur="750"/>
                                        <p:tgtEl>
                                          <p:spTgt spid="84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6_Title Slide">
  <p:cSld name="76_Title Slide">
    <p:spTree>
      <p:nvGrpSpPr>
        <p:cNvPr id="850" name="Shape 850"/>
        <p:cNvGrpSpPr/>
        <p:nvPr/>
      </p:nvGrpSpPr>
      <p:grpSpPr>
        <a:xfrm>
          <a:off x="0" y="0"/>
          <a:ext cx="0" cy="0"/>
          <a:chOff x="0" y="0"/>
          <a:chExt cx="0" cy="0"/>
        </a:xfrm>
      </p:grpSpPr>
      <p:sp>
        <p:nvSpPr>
          <p:cNvPr id="851" name="Google Shape;851;p165"/>
          <p:cNvSpPr/>
          <p:nvPr/>
        </p:nvSpPr>
        <p:spPr>
          <a:xfrm>
            <a:off x="0" y="1211171"/>
            <a:ext cx="9144000" cy="2114057"/>
          </a:xfrm>
          <a:prstGeom prst="rect">
            <a:avLst/>
          </a:prstGeom>
          <a:gradFill>
            <a:gsLst>
              <a:gs pos="0">
                <a:schemeClr val="accent1"/>
              </a:gs>
              <a:gs pos="800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250"/>
                                  </p:stCondLst>
                                  <p:childTnLst>
                                    <p:set>
                                      <p:cBhvr>
                                        <p:cTn dur="1" fill="hold">
                                          <p:stCondLst>
                                            <p:cond delay="0"/>
                                          </p:stCondLst>
                                        </p:cTn>
                                        <p:tgtEl>
                                          <p:spTgt spid="851"/>
                                        </p:tgtEl>
                                        <p:attrNameLst>
                                          <p:attrName>style.visibility</p:attrName>
                                        </p:attrNameLst>
                                      </p:cBhvr>
                                      <p:to>
                                        <p:strVal val="visible"/>
                                      </p:to>
                                    </p:set>
                                    <p:anim calcmode="lin" valueType="num">
                                      <p:cBhvr additive="base">
                                        <p:cTn dur="750"/>
                                        <p:tgtEl>
                                          <p:spTgt spid="85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Title Slide" showMasterSp="0">
  <p:cSld name="17_Title Slide">
    <p:bg>
      <p:bgPr>
        <a:solidFill>
          <a:srgbClr val="F5F8F9"/>
        </a:solidFill>
      </p:bgPr>
    </p:bg>
    <p:spTree>
      <p:nvGrpSpPr>
        <p:cNvPr id="852" name="Shape 852"/>
        <p:cNvGrpSpPr/>
        <p:nvPr/>
      </p:nvGrpSpPr>
      <p:grpSpPr>
        <a:xfrm>
          <a:off x="0" y="0"/>
          <a:ext cx="0" cy="0"/>
          <a:chOff x="0" y="0"/>
          <a:chExt cx="0" cy="0"/>
        </a:xfrm>
      </p:grpSpPr>
      <p:grpSp>
        <p:nvGrpSpPr>
          <p:cNvPr id="853" name="Google Shape;853;p166"/>
          <p:cNvGrpSpPr/>
          <p:nvPr/>
        </p:nvGrpSpPr>
        <p:grpSpPr>
          <a:xfrm>
            <a:off x="8393561" y="4452935"/>
            <a:ext cx="564697" cy="564697"/>
            <a:chOff x="11160804" y="5906634"/>
            <a:chExt cx="814163" cy="814163"/>
          </a:xfrm>
        </p:grpSpPr>
        <p:sp>
          <p:nvSpPr>
            <p:cNvPr id="854" name="Google Shape;854;p166"/>
            <p:cNvSpPr/>
            <p:nvPr/>
          </p:nvSpPr>
          <p:spPr>
            <a:xfrm>
              <a:off x="11160804" y="5906634"/>
              <a:ext cx="814163" cy="814163"/>
            </a:xfrm>
            <a:custGeom>
              <a:rect b="b" l="l" r="r" t="t"/>
              <a:pathLst>
                <a:path extrusionOk="0" h="1539686" w="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chemeClr val="accent4">
                <a:alpha val="2196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855" name="Google Shape;855;p166"/>
            <p:cNvSpPr/>
            <p:nvPr/>
          </p:nvSpPr>
          <p:spPr>
            <a:xfrm>
              <a:off x="11335656" y="6081486"/>
              <a:ext cx="464458" cy="464458"/>
            </a:xfrm>
            <a:prstGeom prst="ellipse">
              <a:avLst/>
            </a:prstGeom>
            <a:gradFill>
              <a:gsLst>
                <a:gs pos="0">
                  <a:schemeClr val="accent1"/>
                </a:gs>
                <a:gs pos="89000">
                  <a:schemeClr val="accent4"/>
                </a:gs>
                <a:gs pos="100000">
                  <a:schemeClr val="accent4"/>
                </a:gs>
              </a:gsLst>
              <a:path path="circle">
                <a:fillToRect b="100%" r="100%"/>
              </a:path>
              <a:tileRect l="-100%" t="-100%"/>
            </a:gradFill>
            <a:ln>
              <a:noFill/>
            </a:ln>
            <a:effectLst>
              <a:outerShdw blurRad="749300" sx="83000" rotWithShape="0" algn="tl" dir="2700000" dist="266700" sy="83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
        <p:nvSpPr>
          <p:cNvPr id="856" name="Google Shape;856;p166"/>
          <p:cNvSpPr txBox="1"/>
          <p:nvPr/>
        </p:nvSpPr>
        <p:spPr>
          <a:xfrm>
            <a:off x="8445948" y="4631410"/>
            <a:ext cx="459923" cy="20774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fld id="{00000000-1234-1234-1234-123412341234}" type="slidenum">
              <a:rPr i="0" lang="en" sz="900">
                <a:solidFill>
                  <a:schemeClr val="lt1"/>
                </a:solidFill>
                <a:latin typeface="Quattrocento Sans"/>
                <a:ea typeface="Quattrocento Sans"/>
                <a:cs typeface="Quattrocento Sans"/>
                <a:sym typeface="Quattrocento Sans"/>
              </a:rPr>
              <a:t>‹#›</a:t>
            </a:fld>
            <a:endParaRPr i="0" sz="900">
              <a:solidFill>
                <a:schemeClr val="lt1"/>
              </a:solidFill>
              <a:latin typeface="Quattrocento Sans"/>
              <a:ea typeface="Quattrocento Sans"/>
              <a:cs typeface="Quattrocento Sans"/>
              <a:sym typeface="Quattrocento Sans"/>
            </a:endParaRPr>
          </a:p>
        </p:txBody>
      </p:sp>
      <p:sp>
        <p:nvSpPr>
          <p:cNvPr id="857" name="Google Shape;857;p166"/>
          <p:cNvSpPr txBox="1"/>
          <p:nvPr/>
        </p:nvSpPr>
        <p:spPr>
          <a:xfrm>
            <a:off x="6492404" y="4721919"/>
            <a:ext cx="1779879" cy="196207"/>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 sz="800">
                <a:solidFill>
                  <a:srgbClr val="BFBFBF"/>
                </a:solidFill>
                <a:latin typeface="Quattrocento Sans"/>
                <a:ea typeface="Quattrocento Sans"/>
                <a:cs typeface="Quattrocento Sans"/>
                <a:sym typeface="Quattrocento Sans"/>
              </a:rPr>
              <a:t>www.yourwebsite.com</a:t>
            </a:r>
            <a:endParaRPr sz="1100"/>
          </a:p>
        </p:txBody>
      </p:sp>
      <p:sp>
        <p:nvSpPr>
          <p:cNvPr id="858" name="Google Shape;858;p166"/>
          <p:cNvSpPr txBox="1"/>
          <p:nvPr/>
        </p:nvSpPr>
        <p:spPr>
          <a:xfrm>
            <a:off x="380265" y="4721919"/>
            <a:ext cx="1577585" cy="19620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800">
                <a:solidFill>
                  <a:srgbClr val="BFBFBF"/>
                </a:solidFill>
                <a:latin typeface="Quattrocento Sans"/>
                <a:ea typeface="Quattrocento Sans"/>
                <a:cs typeface="Quattrocento Sans"/>
                <a:sym typeface="Quattrocento Sans"/>
              </a:rPr>
              <a:t>2018 ©Splash!</a:t>
            </a:r>
            <a:endParaRPr sz="1100"/>
          </a:p>
        </p:txBody>
      </p:sp>
      <p:sp>
        <p:nvSpPr>
          <p:cNvPr id="859" name="Google Shape;859;p166"/>
          <p:cNvSpPr/>
          <p:nvPr/>
        </p:nvSpPr>
        <p:spPr>
          <a:xfrm>
            <a:off x="1654585" y="4766430"/>
            <a:ext cx="4745117" cy="107185"/>
          </a:xfrm>
          <a:prstGeom prst="roundRect">
            <a:avLst>
              <a:gd fmla="val 50000" name="adj"/>
            </a:avLst>
          </a:prstGeom>
          <a:solidFill>
            <a:srgbClr val="F5F8F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860" name="Google Shape;860;p166"/>
          <p:cNvGrpSpPr/>
          <p:nvPr/>
        </p:nvGrpSpPr>
        <p:grpSpPr>
          <a:xfrm>
            <a:off x="380265" y="277280"/>
            <a:ext cx="654057" cy="263482"/>
            <a:chOff x="2437417" y="1269591"/>
            <a:chExt cx="4084621" cy="1645458"/>
          </a:xfrm>
        </p:grpSpPr>
        <p:sp>
          <p:nvSpPr>
            <p:cNvPr id="861" name="Google Shape;861;p166"/>
            <p:cNvSpPr/>
            <p:nvPr/>
          </p:nvSpPr>
          <p:spPr>
            <a:xfrm>
              <a:off x="2437417" y="1269591"/>
              <a:ext cx="4047942" cy="1645458"/>
            </a:xfrm>
            <a:custGeom>
              <a:rect b="b" l="l" r="r" t="t"/>
              <a:pathLst>
                <a:path extrusionOk="0" h="1645458" w="4047942">
                  <a:moveTo>
                    <a:pt x="274248" y="0"/>
                  </a:moveTo>
                  <a:lnTo>
                    <a:pt x="3773694" y="0"/>
                  </a:lnTo>
                  <a:cubicBezTo>
                    <a:pt x="3925157" y="0"/>
                    <a:pt x="4047942" y="122785"/>
                    <a:pt x="4047942" y="274248"/>
                  </a:cubicBezTo>
                  <a:lnTo>
                    <a:pt x="4047942" y="642573"/>
                  </a:lnTo>
                  <a:lnTo>
                    <a:pt x="4013899" y="632005"/>
                  </a:lnTo>
                  <a:cubicBezTo>
                    <a:pt x="4001226" y="629412"/>
                    <a:pt x="3988104" y="628050"/>
                    <a:pt x="3974664" y="628050"/>
                  </a:cubicBezTo>
                  <a:cubicBezTo>
                    <a:pt x="3961224" y="628050"/>
                    <a:pt x="3948103" y="629412"/>
                    <a:pt x="3935429" y="632005"/>
                  </a:cubicBezTo>
                  <a:lnTo>
                    <a:pt x="3904390" y="641640"/>
                  </a:lnTo>
                  <a:lnTo>
                    <a:pt x="3904390" y="295678"/>
                  </a:lnTo>
                  <a:cubicBezTo>
                    <a:pt x="3904390" y="208003"/>
                    <a:pt x="3833316" y="136929"/>
                    <a:pt x="3745641" y="136929"/>
                  </a:cubicBezTo>
                  <a:lnTo>
                    <a:pt x="302300" y="136929"/>
                  </a:lnTo>
                  <a:cubicBezTo>
                    <a:pt x="214625" y="136929"/>
                    <a:pt x="143551" y="208003"/>
                    <a:pt x="143551" y="295678"/>
                  </a:cubicBezTo>
                  <a:lnTo>
                    <a:pt x="143551" y="1349780"/>
                  </a:lnTo>
                  <a:cubicBezTo>
                    <a:pt x="143551" y="1437455"/>
                    <a:pt x="214625" y="1508529"/>
                    <a:pt x="302300" y="1508529"/>
                  </a:cubicBezTo>
                  <a:lnTo>
                    <a:pt x="3745641" y="1508529"/>
                  </a:lnTo>
                  <a:cubicBezTo>
                    <a:pt x="3833316" y="1508529"/>
                    <a:pt x="3904390" y="1437455"/>
                    <a:pt x="3904390" y="1349780"/>
                  </a:cubicBezTo>
                  <a:lnTo>
                    <a:pt x="3904390" y="1003820"/>
                  </a:lnTo>
                  <a:lnTo>
                    <a:pt x="3935429" y="1013455"/>
                  </a:lnTo>
                  <a:cubicBezTo>
                    <a:pt x="3948103" y="1016048"/>
                    <a:pt x="3961224" y="1017410"/>
                    <a:pt x="3974664" y="1017410"/>
                  </a:cubicBezTo>
                  <a:cubicBezTo>
                    <a:pt x="3988104" y="1017410"/>
                    <a:pt x="4001226" y="1016048"/>
                    <a:pt x="4013899" y="1013455"/>
                  </a:cubicBezTo>
                  <a:lnTo>
                    <a:pt x="4047942" y="1002887"/>
                  </a:lnTo>
                  <a:lnTo>
                    <a:pt x="4047942" y="1371210"/>
                  </a:lnTo>
                  <a:cubicBezTo>
                    <a:pt x="4047942" y="1522673"/>
                    <a:pt x="3925157" y="1645458"/>
                    <a:pt x="3773694" y="1645458"/>
                  </a:cubicBezTo>
                  <a:lnTo>
                    <a:pt x="274248" y="1645458"/>
                  </a:lnTo>
                  <a:cubicBezTo>
                    <a:pt x="122785" y="1645458"/>
                    <a:pt x="0" y="1522673"/>
                    <a:pt x="0" y="1371210"/>
                  </a:cubicBezTo>
                  <a:lnTo>
                    <a:pt x="0" y="274248"/>
                  </a:lnTo>
                  <a:cubicBezTo>
                    <a:pt x="0" y="122785"/>
                    <a:pt x="122785" y="0"/>
                    <a:pt x="274248"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862" name="Google Shape;862;p166"/>
            <p:cNvSpPr/>
            <p:nvPr/>
          </p:nvSpPr>
          <p:spPr>
            <a:xfrm>
              <a:off x="2879176" y="1577127"/>
              <a:ext cx="3164424" cy="1030386"/>
            </a:xfrm>
            <a:custGeom>
              <a:rect b="b" l="l" r="r" t="t"/>
              <a:pathLst>
                <a:path extrusionOk="0" h="1030386" w="3164424">
                  <a:moveTo>
                    <a:pt x="3073718" y="635965"/>
                  </a:moveTo>
                  <a:cubicBezTo>
                    <a:pt x="3098857" y="635965"/>
                    <a:pt x="3120260" y="644459"/>
                    <a:pt x="3137926" y="661445"/>
                  </a:cubicBezTo>
                  <a:cubicBezTo>
                    <a:pt x="3155591" y="678431"/>
                    <a:pt x="3164424" y="699494"/>
                    <a:pt x="3164424" y="724634"/>
                  </a:cubicBezTo>
                  <a:cubicBezTo>
                    <a:pt x="3164424" y="749094"/>
                    <a:pt x="3155761" y="769987"/>
                    <a:pt x="3138435" y="787313"/>
                  </a:cubicBezTo>
                  <a:cubicBezTo>
                    <a:pt x="3121109" y="804639"/>
                    <a:pt x="3100216" y="813302"/>
                    <a:pt x="3075756" y="813302"/>
                  </a:cubicBezTo>
                  <a:cubicBezTo>
                    <a:pt x="3051296" y="813302"/>
                    <a:pt x="3030233" y="804809"/>
                    <a:pt x="3012567" y="787823"/>
                  </a:cubicBezTo>
                  <a:cubicBezTo>
                    <a:pt x="2994901" y="770836"/>
                    <a:pt x="2986069" y="750113"/>
                    <a:pt x="2986069" y="725653"/>
                  </a:cubicBezTo>
                  <a:cubicBezTo>
                    <a:pt x="2986069" y="701193"/>
                    <a:pt x="2994561" y="680130"/>
                    <a:pt x="3011548" y="662464"/>
                  </a:cubicBezTo>
                  <a:cubicBezTo>
                    <a:pt x="3028534" y="644798"/>
                    <a:pt x="3049258" y="635965"/>
                    <a:pt x="3073718" y="635965"/>
                  </a:cubicBezTo>
                  <a:close/>
                  <a:moveTo>
                    <a:pt x="769106" y="380153"/>
                  </a:moveTo>
                  <a:cubicBezTo>
                    <a:pt x="749402" y="380153"/>
                    <a:pt x="732415" y="384059"/>
                    <a:pt x="718147" y="391873"/>
                  </a:cubicBezTo>
                  <a:cubicBezTo>
                    <a:pt x="703879" y="399687"/>
                    <a:pt x="692158" y="409879"/>
                    <a:pt x="682985" y="422448"/>
                  </a:cubicBezTo>
                  <a:cubicBezTo>
                    <a:pt x="673813" y="435018"/>
                    <a:pt x="666849" y="449626"/>
                    <a:pt x="662092" y="466273"/>
                  </a:cubicBezTo>
                  <a:cubicBezTo>
                    <a:pt x="657336" y="482919"/>
                    <a:pt x="654958" y="499736"/>
                    <a:pt x="654958" y="516722"/>
                  </a:cubicBezTo>
                  <a:cubicBezTo>
                    <a:pt x="654958" y="535067"/>
                    <a:pt x="656827" y="553242"/>
                    <a:pt x="660564" y="571248"/>
                  </a:cubicBezTo>
                  <a:cubicBezTo>
                    <a:pt x="664300" y="589253"/>
                    <a:pt x="670416" y="605390"/>
                    <a:pt x="678909" y="619659"/>
                  </a:cubicBezTo>
                  <a:cubicBezTo>
                    <a:pt x="687402" y="633927"/>
                    <a:pt x="698783" y="645648"/>
                    <a:pt x="713051" y="654820"/>
                  </a:cubicBezTo>
                  <a:cubicBezTo>
                    <a:pt x="727320" y="663993"/>
                    <a:pt x="745325" y="668579"/>
                    <a:pt x="767067" y="668579"/>
                  </a:cubicBezTo>
                  <a:cubicBezTo>
                    <a:pt x="786092" y="668579"/>
                    <a:pt x="802908" y="664333"/>
                    <a:pt x="817517" y="655839"/>
                  </a:cubicBezTo>
                  <a:cubicBezTo>
                    <a:pt x="832125" y="647346"/>
                    <a:pt x="844185" y="636305"/>
                    <a:pt x="853697" y="622716"/>
                  </a:cubicBezTo>
                  <a:cubicBezTo>
                    <a:pt x="863210" y="609127"/>
                    <a:pt x="870344" y="593840"/>
                    <a:pt x="875100" y="576853"/>
                  </a:cubicBezTo>
                  <a:cubicBezTo>
                    <a:pt x="879856" y="559867"/>
                    <a:pt x="882234" y="542881"/>
                    <a:pt x="882234" y="525895"/>
                  </a:cubicBezTo>
                  <a:cubicBezTo>
                    <a:pt x="882234" y="508908"/>
                    <a:pt x="880026" y="491582"/>
                    <a:pt x="875609" y="473917"/>
                  </a:cubicBezTo>
                  <a:cubicBezTo>
                    <a:pt x="871193" y="456251"/>
                    <a:pt x="864399" y="440624"/>
                    <a:pt x="855226" y="427035"/>
                  </a:cubicBezTo>
                  <a:cubicBezTo>
                    <a:pt x="846053" y="413446"/>
                    <a:pt x="834333" y="402235"/>
                    <a:pt x="820064" y="393402"/>
                  </a:cubicBezTo>
                  <a:cubicBezTo>
                    <a:pt x="805796" y="384569"/>
                    <a:pt x="788810" y="380153"/>
                    <a:pt x="769106" y="380153"/>
                  </a:cubicBezTo>
                  <a:close/>
                  <a:moveTo>
                    <a:pt x="1609344" y="377095"/>
                  </a:moveTo>
                  <a:cubicBezTo>
                    <a:pt x="1588961" y="377095"/>
                    <a:pt x="1571465" y="381511"/>
                    <a:pt x="1556857" y="390344"/>
                  </a:cubicBezTo>
                  <a:cubicBezTo>
                    <a:pt x="1542248" y="399177"/>
                    <a:pt x="1530188" y="410728"/>
                    <a:pt x="1520676" y="424996"/>
                  </a:cubicBezTo>
                  <a:cubicBezTo>
                    <a:pt x="1511164" y="439265"/>
                    <a:pt x="1504199" y="455232"/>
                    <a:pt x="1499783" y="472898"/>
                  </a:cubicBezTo>
                  <a:cubicBezTo>
                    <a:pt x="1495366" y="490563"/>
                    <a:pt x="1493158" y="507889"/>
                    <a:pt x="1493158" y="524875"/>
                  </a:cubicBezTo>
                  <a:cubicBezTo>
                    <a:pt x="1493158" y="542541"/>
                    <a:pt x="1495366" y="560207"/>
                    <a:pt x="1499783" y="577873"/>
                  </a:cubicBezTo>
                  <a:cubicBezTo>
                    <a:pt x="1504199" y="595538"/>
                    <a:pt x="1510994" y="611505"/>
                    <a:pt x="1520166" y="625774"/>
                  </a:cubicBezTo>
                  <a:cubicBezTo>
                    <a:pt x="1529339" y="640042"/>
                    <a:pt x="1541059" y="651593"/>
                    <a:pt x="1555328" y="660426"/>
                  </a:cubicBezTo>
                  <a:cubicBezTo>
                    <a:pt x="1569596" y="669259"/>
                    <a:pt x="1586922" y="673675"/>
                    <a:pt x="1607306" y="673675"/>
                  </a:cubicBezTo>
                  <a:cubicBezTo>
                    <a:pt x="1628369" y="673675"/>
                    <a:pt x="1646204" y="669089"/>
                    <a:pt x="1660812" y="659916"/>
                  </a:cubicBezTo>
                  <a:cubicBezTo>
                    <a:pt x="1675421" y="650744"/>
                    <a:pt x="1687311" y="638853"/>
                    <a:pt x="1696483" y="624245"/>
                  </a:cubicBezTo>
                  <a:cubicBezTo>
                    <a:pt x="1705656" y="609637"/>
                    <a:pt x="1712111" y="593330"/>
                    <a:pt x="1715848" y="575325"/>
                  </a:cubicBezTo>
                  <a:cubicBezTo>
                    <a:pt x="1719585" y="557319"/>
                    <a:pt x="1721453" y="539144"/>
                    <a:pt x="1721453" y="520799"/>
                  </a:cubicBezTo>
                  <a:cubicBezTo>
                    <a:pt x="1721453" y="503133"/>
                    <a:pt x="1719415" y="485807"/>
                    <a:pt x="1715338" y="468821"/>
                  </a:cubicBezTo>
                  <a:cubicBezTo>
                    <a:pt x="1711261" y="451835"/>
                    <a:pt x="1704807" y="436547"/>
                    <a:pt x="1695974" y="422958"/>
                  </a:cubicBezTo>
                  <a:cubicBezTo>
                    <a:pt x="1687141" y="409369"/>
                    <a:pt x="1675590" y="398328"/>
                    <a:pt x="1661322" y="389835"/>
                  </a:cubicBezTo>
                  <a:cubicBezTo>
                    <a:pt x="1647053" y="381342"/>
                    <a:pt x="1629728" y="377095"/>
                    <a:pt x="1609344" y="377095"/>
                  </a:cubicBezTo>
                  <a:close/>
                  <a:moveTo>
                    <a:pt x="1800439" y="249826"/>
                  </a:moveTo>
                  <a:cubicBezTo>
                    <a:pt x="1806215" y="249741"/>
                    <a:pt x="1811820" y="250038"/>
                    <a:pt x="1817256" y="250717"/>
                  </a:cubicBezTo>
                  <a:cubicBezTo>
                    <a:pt x="1835601" y="252076"/>
                    <a:pt x="1849360" y="259210"/>
                    <a:pt x="1858532" y="272120"/>
                  </a:cubicBezTo>
                  <a:cubicBezTo>
                    <a:pt x="1867705" y="285030"/>
                    <a:pt x="1872291" y="300317"/>
                    <a:pt x="1872291" y="317983"/>
                  </a:cubicBezTo>
                  <a:lnTo>
                    <a:pt x="1872291" y="799034"/>
                  </a:lnTo>
                  <a:lnTo>
                    <a:pt x="1730626" y="799034"/>
                  </a:lnTo>
                  <a:cubicBezTo>
                    <a:pt x="1730626" y="794957"/>
                    <a:pt x="1730456" y="789181"/>
                    <a:pt x="1730116" y="781708"/>
                  </a:cubicBezTo>
                  <a:cubicBezTo>
                    <a:pt x="1729776" y="774234"/>
                    <a:pt x="1729607" y="766760"/>
                    <a:pt x="1729607" y="759286"/>
                  </a:cubicBezTo>
                  <a:cubicBezTo>
                    <a:pt x="1729607" y="751812"/>
                    <a:pt x="1729776" y="745187"/>
                    <a:pt x="1730116" y="739412"/>
                  </a:cubicBezTo>
                  <a:cubicBezTo>
                    <a:pt x="1730456" y="733636"/>
                    <a:pt x="1730626" y="730749"/>
                    <a:pt x="1730626" y="730749"/>
                  </a:cubicBezTo>
                  <a:cubicBezTo>
                    <a:pt x="1714998" y="756568"/>
                    <a:pt x="1694955" y="775592"/>
                    <a:pt x="1670495" y="787823"/>
                  </a:cubicBezTo>
                  <a:cubicBezTo>
                    <a:pt x="1646034" y="800053"/>
                    <a:pt x="1619196" y="806168"/>
                    <a:pt x="1589980" y="806168"/>
                  </a:cubicBezTo>
                  <a:cubicBezTo>
                    <a:pt x="1551251" y="806168"/>
                    <a:pt x="1516090" y="798524"/>
                    <a:pt x="1484495" y="783236"/>
                  </a:cubicBezTo>
                  <a:cubicBezTo>
                    <a:pt x="1452901" y="767949"/>
                    <a:pt x="1426062" y="747395"/>
                    <a:pt x="1403980" y="721576"/>
                  </a:cubicBezTo>
                  <a:cubicBezTo>
                    <a:pt x="1381898" y="695757"/>
                    <a:pt x="1364912" y="666031"/>
                    <a:pt x="1353022" y="632398"/>
                  </a:cubicBezTo>
                  <a:cubicBezTo>
                    <a:pt x="1341131" y="598766"/>
                    <a:pt x="1335186" y="563264"/>
                    <a:pt x="1335186" y="525895"/>
                  </a:cubicBezTo>
                  <a:cubicBezTo>
                    <a:pt x="1335186" y="497358"/>
                    <a:pt x="1339093" y="469161"/>
                    <a:pt x="1346907" y="441303"/>
                  </a:cubicBezTo>
                  <a:cubicBezTo>
                    <a:pt x="1354720" y="413446"/>
                    <a:pt x="1365931" y="388136"/>
                    <a:pt x="1380539" y="365375"/>
                  </a:cubicBezTo>
                  <a:cubicBezTo>
                    <a:pt x="1395147" y="342613"/>
                    <a:pt x="1412983" y="322909"/>
                    <a:pt x="1434046" y="306262"/>
                  </a:cubicBezTo>
                  <a:cubicBezTo>
                    <a:pt x="1455109" y="289616"/>
                    <a:pt x="1479229" y="277556"/>
                    <a:pt x="1506407" y="270082"/>
                  </a:cubicBezTo>
                  <a:cubicBezTo>
                    <a:pt x="1530868" y="263967"/>
                    <a:pt x="1555498" y="262438"/>
                    <a:pt x="1580298" y="265495"/>
                  </a:cubicBezTo>
                  <a:cubicBezTo>
                    <a:pt x="1605097" y="268553"/>
                    <a:pt x="1627180" y="273139"/>
                    <a:pt x="1646544" y="279254"/>
                  </a:cubicBezTo>
                  <a:cubicBezTo>
                    <a:pt x="1665908" y="285369"/>
                    <a:pt x="1681705" y="291654"/>
                    <a:pt x="1693936" y="298109"/>
                  </a:cubicBezTo>
                  <a:cubicBezTo>
                    <a:pt x="1706166" y="304564"/>
                    <a:pt x="1712281" y="307791"/>
                    <a:pt x="1712281" y="307791"/>
                  </a:cubicBezTo>
                  <a:cubicBezTo>
                    <a:pt x="1712281" y="307791"/>
                    <a:pt x="1714149" y="303035"/>
                    <a:pt x="1717886" y="293523"/>
                  </a:cubicBezTo>
                  <a:cubicBezTo>
                    <a:pt x="1721623" y="284010"/>
                    <a:pt x="1730286" y="275178"/>
                    <a:pt x="1743875" y="267024"/>
                  </a:cubicBezTo>
                  <a:cubicBezTo>
                    <a:pt x="1757464" y="258191"/>
                    <a:pt x="1770374" y="252926"/>
                    <a:pt x="1782604" y="251227"/>
                  </a:cubicBezTo>
                  <a:cubicBezTo>
                    <a:pt x="1788719" y="250378"/>
                    <a:pt x="1794664" y="249911"/>
                    <a:pt x="1800439" y="249826"/>
                  </a:cubicBezTo>
                  <a:close/>
                  <a:moveTo>
                    <a:pt x="579539" y="241545"/>
                  </a:moveTo>
                  <a:cubicBezTo>
                    <a:pt x="601961" y="241545"/>
                    <a:pt x="617758" y="249358"/>
                    <a:pt x="626931" y="264986"/>
                  </a:cubicBezTo>
                  <a:cubicBezTo>
                    <a:pt x="636103" y="280613"/>
                    <a:pt x="641709" y="297599"/>
                    <a:pt x="643747" y="315945"/>
                  </a:cubicBezTo>
                  <a:cubicBezTo>
                    <a:pt x="661413" y="292164"/>
                    <a:pt x="683155" y="274158"/>
                    <a:pt x="708974" y="261928"/>
                  </a:cubicBezTo>
                  <a:cubicBezTo>
                    <a:pt x="734794" y="249698"/>
                    <a:pt x="762311" y="243583"/>
                    <a:pt x="791528" y="243583"/>
                  </a:cubicBezTo>
                  <a:cubicBezTo>
                    <a:pt x="829577" y="243583"/>
                    <a:pt x="863889" y="251737"/>
                    <a:pt x="894464" y="268043"/>
                  </a:cubicBezTo>
                  <a:cubicBezTo>
                    <a:pt x="925039" y="284350"/>
                    <a:pt x="951028" y="305923"/>
                    <a:pt x="972431" y="332761"/>
                  </a:cubicBezTo>
                  <a:cubicBezTo>
                    <a:pt x="993834" y="359599"/>
                    <a:pt x="1010310" y="390005"/>
                    <a:pt x="1021861" y="423977"/>
                  </a:cubicBezTo>
                  <a:cubicBezTo>
                    <a:pt x="1033412" y="457950"/>
                    <a:pt x="1039187" y="492602"/>
                    <a:pt x="1039187" y="527933"/>
                  </a:cubicBezTo>
                  <a:cubicBezTo>
                    <a:pt x="1039187" y="564623"/>
                    <a:pt x="1033242" y="599785"/>
                    <a:pt x="1021351" y="633418"/>
                  </a:cubicBezTo>
                  <a:cubicBezTo>
                    <a:pt x="1009461" y="667050"/>
                    <a:pt x="992645" y="696776"/>
                    <a:pt x="970902" y="722595"/>
                  </a:cubicBezTo>
                  <a:cubicBezTo>
                    <a:pt x="949160" y="748415"/>
                    <a:pt x="922661" y="769138"/>
                    <a:pt x="891407" y="784765"/>
                  </a:cubicBezTo>
                  <a:cubicBezTo>
                    <a:pt x="860152" y="800392"/>
                    <a:pt x="825160" y="808206"/>
                    <a:pt x="786432" y="808206"/>
                  </a:cubicBezTo>
                  <a:cubicBezTo>
                    <a:pt x="736152" y="808206"/>
                    <a:pt x="693687" y="790880"/>
                    <a:pt x="659035" y="756228"/>
                  </a:cubicBezTo>
                  <a:lnTo>
                    <a:pt x="659035" y="1030386"/>
                  </a:lnTo>
                  <a:lnTo>
                    <a:pt x="503101" y="1030386"/>
                  </a:lnTo>
                  <a:lnTo>
                    <a:pt x="503101" y="322060"/>
                  </a:lnTo>
                  <a:cubicBezTo>
                    <a:pt x="503101" y="298279"/>
                    <a:pt x="509896" y="278915"/>
                    <a:pt x="523485" y="263967"/>
                  </a:cubicBezTo>
                  <a:cubicBezTo>
                    <a:pt x="537074" y="249019"/>
                    <a:pt x="555758" y="241545"/>
                    <a:pt x="579539" y="241545"/>
                  </a:cubicBezTo>
                  <a:close/>
                  <a:moveTo>
                    <a:pt x="2161870" y="240526"/>
                  </a:moveTo>
                  <a:cubicBezTo>
                    <a:pt x="2175459" y="240526"/>
                    <a:pt x="2193465" y="242224"/>
                    <a:pt x="2215886" y="245621"/>
                  </a:cubicBezTo>
                  <a:cubicBezTo>
                    <a:pt x="2238308" y="249019"/>
                    <a:pt x="2260221" y="254454"/>
                    <a:pt x="2281623" y="261928"/>
                  </a:cubicBezTo>
                  <a:cubicBezTo>
                    <a:pt x="2303026" y="269402"/>
                    <a:pt x="2321541" y="279594"/>
                    <a:pt x="2337168" y="292504"/>
                  </a:cubicBezTo>
                  <a:cubicBezTo>
                    <a:pt x="2352795" y="305413"/>
                    <a:pt x="2360609" y="321040"/>
                    <a:pt x="2360609" y="339386"/>
                  </a:cubicBezTo>
                  <a:cubicBezTo>
                    <a:pt x="2360609" y="355692"/>
                    <a:pt x="2354834" y="369451"/>
                    <a:pt x="2343283" y="380662"/>
                  </a:cubicBezTo>
                  <a:cubicBezTo>
                    <a:pt x="2331733" y="391873"/>
                    <a:pt x="2318144" y="397479"/>
                    <a:pt x="2302516" y="397479"/>
                  </a:cubicBezTo>
                  <a:cubicBezTo>
                    <a:pt x="2292325" y="397479"/>
                    <a:pt x="2281793" y="395440"/>
                    <a:pt x="2270922" y="391364"/>
                  </a:cubicBezTo>
                  <a:cubicBezTo>
                    <a:pt x="2260051" y="387287"/>
                    <a:pt x="2248500" y="382701"/>
                    <a:pt x="2236270" y="377605"/>
                  </a:cubicBezTo>
                  <a:cubicBezTo>
                    <a:pt x="2224040" y="372509"/>
                    <a:pt x="2211130" y="367922"/>
                    <a:pt x="2197541" y="363846"/>
                  </a:cubicBezTo>
                  <a:cubicBezTo>
                    <a:pt x="2183952" y="359769"/>
                    <a:pt x="2169684" y="357731"/>
                    <a:pt x="2154736" y="357731"/>
                  </a:cubicBezTo>
                  <a:cubicBezTo>
                    <a:pt x="2147941" y="357731"/>
                    <a:pt x="2140977" y="358580"/>
                    <a:pt x="2133843" y="360279"/>
                  </a:cubicBezTo>
                  <a:cubicBezTo>
                    <a:pt x="2126709" y="361977"/>
                    <a:pt x="2120424" y="364865"/>
                    <a:pt x="2114988" y="368942"/>
                  </a:cubicBezTo>
                  <a:cubicBezTo>
                    <a:pt x="2109553" y="372339"/>
                    <a:pt x="2105136" y="376755"/>
                    <a:pt x="2101739" y="382191"/>
                  </a:cubicBezTo>
                  <a:cubicBezTo>
                    <a:pt x="2098342" y="387627"/>
                    <a:pt x="2096643" y="394081"/>
                    <a:pt x="2096643" y="401555"/>
                  </a:cubicBezTo>
                  <a:cubicBezTo>
                    <a:pt x="2096643" y="412426"/>
                    <a:pt x="2103438" y="421599"/>
                    <a:pt x="2117026" y="429073"/>
                  </a:cubicBezTo>
                  <a:cubicBezTo>
                    <a:pt x="2130615" y="436547"/>
                    <a:pt x="2147772" y="444021"/>
                    <a:pt x="2168495" y="451495"/>
                  </a:cubicBezTo>
                  <a:cubicBezTo>
                    <a:pt x="2189218" y="458969"/>
                    <a:pt x="2211640" y="467292"/>
                    <a:pt x="2235760" y="476465"/>
                  </a:cubicBezTo>
                  <a:cubicBezTo>
                    <a:pt x="2259881" y="485637"/>
                    <a:pt x="2282303" y="497018"/>
                    <a:pt x="2303026" y="510607"/>
                  </a:cubicBezTo>
                  <a:cubicBezTo>
                    <a:pt x="2323749" y="524196"/>
                    <a:pt x="2340905" y="541012"/>
                    <a:pt x="2354494" y="561056"/>
                  </a:cubicBezTo>
                  <a:cubicBezTo>
                    <a:pt x="2368083" y="581100"/>
                    <a:pt x="2374878" y="605730"/>
                    <a:pt x="2374878" y="634946"/>
                  </a:cubicBezTo>
                  <a:cubicBezTo>
                    <a:pt x="2374878" y="664163"/>
                    <a:pt x="2368083" y="689472"/>
                    <a:pt x="2354494" y="710875"/>
                  </a:cubicBezTo>
                  <a:cubicBezTo>
                    <a:pt x="2340905" y="732278"/>
                    <a:pt x="2323409" y="750113"/>
                    <a:pt x="2302007" y="764382"/>
                  </a:cubicBezTo>
                  <a:cubicBezTo>
                    <a:pt x="2280604" y="778650"/>
                    <a:pt x="2256653" y="789181"/>
                    <a:pt x="2230155" y="795976"/>
                  </a:cubicBezTo>
                  <a:cubicBezTo>
                    <a:pt x="2203656" y="802770"/>
                    <a:pt x="2177837" y="806168"/>
                    <a:pt x="2152698" y="806168"/>
                  </a:cubicBezTo>
                  <a:cubicBezTo>
                    <a:pt x="2115328" y="806168"/>
                    <a:pt x="2076939" y="799713"/>
                    <a:pt x="2037531" y="786803"/>
                  </a:cubicBezTo>
                  <a:cubicBezTo>
                    <a:pt x="1998123" y="773894"/>
                    <a:pt x="1963471" y="757247"/>
                    <a:pt x="1933575" y="736864"/>
                  </a:cubicBezTo>
                  <a:lnTo>
                    <a:pt x="1979438" y="623735"/>
                  </a:lnTo>
                  <a:cubicBezTo>
                    <a:pt x="1990309" y="629850"/>
                    <a:pt x="2003219" y="636305"/>
                    <a:pt x="2018167" y="643100"/>
                  </a:cubicBezTo>
                  <a:cubicBezTo>
                    <a:pt x="2033114" y="649894"/>
                    <a:pt x="2048232" y="656179"/>
                    <a:pt x="2063520" y="661954"/>
                  </a:cubicBezTo>
                  <a:cubicBezTo>
                    <a:pt x="2078807" y="667730"/>
                    <a:pt x="2094095" y="672486"/>
                    <a:pt x="2109383" y="676223"/>
                  </a:cubicBezTo>
                  <a:cubicBezTo>
                    <a:pt x="2124670" y="679960"/>
                    <a:pt x="2138429" y="681828"/>
                    <a:pt x="2150659" y="681828"/>
                  </a:cubicBezTo>
                  <a:cubicBezTo>
                    <a:pt x="2158133" y="681828"/>
                    <a:pt x="2165947" y="680979"/>
                    <a:pt x="2174100" y="679280"/>
                  </a:cubicBezTo>
                  <a:cubicBezTo>
                    <a:pt x="2182254" y="677582"/>
                    <a:pt x="2189728" y="674694"/>
                    <a:pt x="2196522" y="670617"/>
                  </a:cubicBezTo>
                  <a:cubicBezTo>
                    <a:pt x="2203317" y="666541"/>
                    <a:pt x="2208922" y="661445"/>
                    <a:pt x="2213338" y="655330"/>
                  </a:cubicBezTo>
                  <a:cubicBezTo>
                    <a:pt x="2217755" y="649215"/>
                    <a:pt x="2219963" y="641741"/>
                    <a:pt x="2219963" y="632908"/>
                  </a:cubicBezTo>
                  <a:cubicBezTo>
                    <a:pt x="2219963" y="619319"/>
                    <a:pt x="2213169" y="608278"/>
                    <a:pt x="2199580" y="599785"/>
                  </a:cubicBezTo>
                  <a:cubicBezTo>
                    <a:pt x="2185991" y="591292"/>
                    <a:pt x="2169004" y="583478"/>
                    <a:pt x="2148621" y="576344"/>
                  </a:cubicBezTo>
                  <a:cubicBezTo>
                    <a:pt x="2128237" y="569210"/>
                    <a:pt x="2106155" y="561736"/>
                    <a:pt x="2082375" y="553922"/>
                  </a:cubicBezTo>
                  <a:cubicBezTo>
                    <a:pt x="2058594" y="546108"/>
                    <a:pt x="2036512" y="535916"/>
                    <a:pt x="2016128" y="523347"/>
                  </a:cubicBezTo>
                  <a:cubicBezTo>
                    <a:pt x="1995745" y="510777"/>
                    <a:pt x="1978758" y="495150"/>
                    <a:pt x="1965170" y="476465"/>
                  </a:cubicBezTo>
                  <a:cubicBezTo>
                    <a:pt x="1951580" y="457780"/>
                    <a:pt x="1944786" y="434169"/>
                    <a:pt x="1944786" y="405632"/>
                  </a:cubicBezTo>
                  <a:cubicBezTo>
                    <a:pt x="1944786" y="377775"/>
                    <a:pt x="1951580" y="353484"/>
                    <a:pt x="1965170" y="332761"/>
                  </a:cubicBezTo>
                  <a:cubicBezTo>
                    <a:pt x="1978758" y="312038"/>
                    <a:pt x="1996084" y="294882"/>
                    <a:pt x="2017147" y="281293"/>
                  </a:cubicBezTo>
                  <a:cubicBezTo>
                    <a:pt x="2038210" y="267704"/>
                    <a:pt x="2061481" y="257512"/>
                    <a:pt x="2086961" y="250717"/>
                  </a:cubicBezTo>
                  <a:cubicBezTo>
                    <a:pt x="2112440" y="243923"/>
                    <a:pt x="2137410" y="240526"/>
                    <a:pt x="2161870" y="240526"/>
                  </a:cubicBezTo>
                  <a:close/>
                  <a:moveTo>
                    <a:pt x="228295" y="240526"/>
                  </a:moveTo>
                  <a:cubicBezTo>
                    <a:pt x="241884" y="240526"/>
                    <a:pt x="259890" y="242224"/>
                    <a:pt x="282312" y="245621"/>
                  </a:cubicBezTo>
                  <a:cubicBezTo>
                    <a:pt x="304733" y="249019"/>
                    <a:pt x="326646" y="254454"/>
                    <a:pt x="348048" y="261928"/>
                  </a:cubicBezTo>
                  <a:cubicBezTo>
                    <a:pt x="369451" y="269402"/>
                    <a:pt x="387966" y="279594"/>
                    <a:pt x="403593" y="292504"/>
                  </a:cubicBezTo>
                  <a:cubicBezTo>
                    <a:pt x="419221" y="305413"/>
                    <a:pt x="427034" y="321040"/>
                    <a:pt x="427034" y="339386"/>
                  </a:cubicBezTo>
                  <a:cubicBezTo>
                    <a:pt x="427034" y="355692"/>
                    <a:pt x="421259" y="369451"/>
                    <a:pt x="409708" y="380662"/>
                  </a:cubicBezTo>
                  <a:cubicBezTo>
                    <a:pt x="398158" y="391873"/>
                    <a:pt x="384569" y="397479"/>
                    <a:pt x="368941" y="397479"/>
                  </a:cubicBezTo>
                  <a:cubicBezTo>
                    <a:pt x="358750" y="397479"/>
                    <a:pt x="348218" y="395440"/>
                    <a:pt x="337347" y="391364"/>
                  </a:cubicBezTo>
                  <a:cubicBezTo>
                    <a:pt x="326476" y="387287"/>
                    <a:pt x="314925" y="382701"/>
                    <a:pt x="302695" y="377605"/>
                  </a:cubicBezTo>
                  <a:cubicBezTo>
                    <a:pt x="290465" y="372509"/>
                    <a:pt x="277555" y="367922"/>
                    <a:pt x="263966" y="363846"/>
                  </a:cubicBezTo>
                  <a:cubicBezTo>
                    <a:pt x="250377" y="359769"/>
                    <a:pt x="236109" y="357731"/>
                    <a:pt x="221161" y="357731"/>
                  </a:cubicBezTo>
                  <a:cubicBezTo>
                    <a:pt x="214367" y="357731"/>
                    <a:pt x="207402" y="358580"/>
                    <a:pt x="200268" y="360279"/>
                  </a:cubicBezTo>
                  <a:cubicBezTo>
                    <a:pt x="193134" y="361977"/>
                    <a:pt x="186849" y="364865"/>
                    <a:pt x="181413" y="368942"/>
                  </a:cubicBezTo>
                  <a:cubicBezTo>
                    <a:pt x="175978" y="372339"/>
                    <a:pt x="171561" y="376755"/>
                    <a:pt x="168164" y="382191"/>
                  </a:cubicBezTo>
                  <a:cubicBezTo>
                    <a:pt x="164767" y="387627"/>
                    <a:pt x="163068" y="394081"/>
                    <a:pt x="163068" y="401555"/>
                  </a:cubicBezTo>
                  <a:cubicBezTo>
                    <a:pt x="163068" y="412426"/>
                    <a:pt x="169863" y="421599"/>
                    <a:pt x="183452" y="429073"/>
                  </a:cubicBezTo>
                  <a:cubicBezTo>
                    <a:pt x="197041" y="436547"/>
                    <a:pt x="214197" y="444021"/>
                    <a:pt x="234920" y="451495"/>
                  </a:cubicBezTo>
                  <a:cubicBezTo>
                    <a:pt x="255643" y="458969"/>
                    <a:pt x="278065" y="467292"/>
                    <a:pt x="302185" y="476465"/>
                  </a:cubicBezTo>
                  <a:cubicBezTo>
                    <a:pt x="326306" y="485637"/>
                    <a:pt x="348728" y="497018"/>
                    <a:pt x="369451" y="510607"/>
                  </a:cubicBezTo>
                  <a:cubicBezTo>
                    <a:pt x="390174" y="524196"/>
                    <a:pt x="407330" y="541012"/>
                    <a:pt x="420919" y="561056"/>
                  </a:cubicBezTo>
                  <a:cubicBezTo>
                    <a:pt x="434508" y="581100"/>
                    <a:pt x="441303" y="605730"/>
                    <a:pt x="441303" y="634946"/>
                  </a:cubicBezTo>
                  <a:cubicBezTo>
                    <a:pt x="441303" y="664163"/>
                    <a:pt x="434508" y="689472"/>
                    <a:pt x="420919" y="710875"/>
                  </a:cubicBezTo>
                  <a:cubicBezTo>
                    <a:pt x="407330" y="732278"/>
                    <a:pt x="389835" y="750113"/>
                    <a:pt x="368432" y="764382"/>
                  </a:cubicBezTo>
                  <a:cubicBezTo>
                    <a:pt x="347029" y="778650"/>
                    <a:pt x="323079" y="789181"/>
                    <a:pt x="296580" y="795976"/>
                  </a:cubicBezTo>
                  <a:cubicBezTo>
                    <a:pt x="270081" y="802770"/>
                    <a:pt x="244262" y="806168"/>
                    <a:pt x="219123" y="806168"/>
                  </a:cubicBezTo>
                  <a:cubicBezTo>
                    <a:pt x="181753" y="806168"/>
                    <a:pt x="143364" y="799713"/>
                    <a:pt x="103956" y="786803"/>
                  </a:cubicBezTo>
                  <a:cubicBezTo>
                    <a:pt x="64548" y="773894"/>
                    <a:pt x="29896" y="757247"/>
                    <a:pt x="0" y="736864"/>
                  </a:cubicBezTo>
                  <a:lnTo>
                    <a:pt x="45863" y="623735"/>
                  </a:lnTo>
                  <a:cubicBezTo>
                    <a:pt x="56734" y="629850"/>
                    <a:pt x="69644" y="636305"/>
                    <a:pt x="84592" y="643100"/>
                  </a:cubicBezTo>
                  <a:cubicBezTo>
                    <a:pt x="99540" y="649894"/>
                    <a:pt x="114657" y="656179"/>
                    <a:pt x="129945" y="661954"/>
                  </a:cubicBezTo>
                  <a:cubicBezTo>
                    <a:pt x="145233" y="667730"/>
                    <a:pt x="160520" y="672486"/>
                    <a:pt x="175808" y="676223"/>
                  </a:cubicBezTo>
                  <a:cubicBezTo>
                    <a:pt x="191095" y="679960"/>
                    <a:pt x="204854" y="681828"/>
                    <a:pt x="217084" y="681828"/>
                  </a:cubicBezTo>
                  <a:cubicBezTo>
                    <a:pt x="224558" y="681828"/>
                    <a:pt x="232372" y="680979"/>
                    <a:pt x="240525" y="679280"/>
                  </a:cubicBezTo>
                  <a:cubicBezTo>
                    <a:pt x="248679" y="677582"/>
                    <a:pt x="256153" y="674694"/>
                    <a:pt x="262947" y="670617"/>
                  </a:cubicBezTo>
                  <a:cubicBezTo>
                    <a:pt x="269742" y="666541"/>
                    <a:pt x="275347" y="661445"/>
                    <a:pt x="279764" y="655330"/>
                  </a:cubicBezTo>
                  <a:cubicBezTo>
                    <a:pt x="284180" y="649215"/>
                    <a:pt x="286388" y="641741"/>
                    <a:pt x="286388" y="632908"/>
                  </a:cubicBezTo>
                  <a:cubicBezTo>
                    <a:pt x="286388" y="619319"/>
                    <a:pt x="279594" y="608278"/>
                    <a:pt x="266005" y="599785"/>
                  </a:cubicBezTo>
                  <a:cubicBezTo>
                    <a:pt x="252416" y="591292"/>
                    <a:pt x="235430" y="583478"/>
                    <a:pt x="215046" y="576344"/>
                  </a:cubicBezTo>
                  <a:cubicBezTo>
                    <a:pt x="194663" y="569210"/>
                    <a:pt x="172580" y="561736"/>
                    <a:pt x="148800" y="553922"/>
                  </a:cubicBezTo>
                  <a:cubicBezTo>
                    <a:pt x="125019" y="546108"/>
                    <a:pt x="102937" y="535916"/>
                    <a:pt x="82553" y="523347"/>
                  </a:cubicBezTo>
                  <a:cubicBezTo>
                    <a:pt x="62170" y="510777"/>
                    <a:pt x="45184" y="495150"/>
                    <a:pt x="31595" y="476465"/>
                  </a:cubicBezTo>
                  <a:cubicBezTo>
                    <a:pt x="18005" y="457780"/>
                    <a:pt x="11211" y="434169"/>
                    <a:pt x="11211" y="405632"/>
                  </a:cubicBezTo>
                  <a:cubicBezTo>
                    <a:pt x="11211" y="377775"/>
                    <a:pt x="18005" y="353484"/>
                    <a:pt x="31595" y="332761"/>
                  </a:cubicBezTo>
                  <a:cubicBezTo>
                    <a:pt x="45184" y="312038"/>
                    <a:pt x="62509" y="294882"/>
                    <a:pt x="83572" y="281293"/>
                  </a:cubicBezTo>
                  <a:cubicBezTo>
                    <a:pt x="104635" y="267704"/>
                    <a:pt x="127907" y="257512"/>
                    <a:pt x="153386" y="250717"/>
                  </a:cubicBezTo>
                  <a:cubicBezTo>
                    <a:pt x="178865" y="243923"/>
                    <a:pt x="203835" y="240526"/>
                    <a:pt x="228295" y="240526"/>
                  </a:cubicBezTo>
                  <a:close/>
                  <a:moveTo>
                    <a:pt x="2997280" y="66247"/>
                  </a:moveTo>
                  <a:lnTo>
                    <a:pt x="3153213" y="66247"/>
                  </a:lnTo>
                  <a:lnTo>
                    <a:pt x="3153213" y="541182"/>
                  </a:lnTo>
                  <a:cubicBezTo>
                    <a:pt x="3153213" y="548656"/>
                    <a:pt x="3150665" y="555790"/>
                    <a:pt x="3145569" y="562585"/>
                  </a:cubicBezTo>
                  <a:cubicBezTo>
                    <a:pt x="3140473" y="569379"/>
                    <a:pt x="3134019" y="575325"/>
                    <a:pt x="3126205" y="580420"/>
                  </a:cubicBezTo>
                  <a:cubicBezTo>
                    <a:pt x="3118391" y="585516"/>
                    <a:pt x="3109898" y="589593"/>
                    <a:pt x="3100726" y="592651"/>
                  </a:cubicBezTo>
                  <a:cubicBezTo>
                    <a:pt x="3091553" y="595708"/>
                    <a:pt x="3083230" y="597237"/>
                    <a:pt x="3075756" y="597237"/>
                  </a:cubicBezTo>
                  <a:cubicBezTo>
                    <a:pt x="3067603" y="597237"/>
                    <a:pt x="3058939" y="595708"/>
                    <a:pt x="3049767" y="592651"/>
                  </a:cubicBezTo>
                  <a:cubicBezTo>
                    <a:pt x="3040594" y="589593"/>
                    <a:pt x="3032101" y="585516"/>
                    <a:pt x="3024288" y="580420"/>
                  </a:cubicBezTo>
                  <a:cubicBezTo>
                    <a:pt x="3016474" y="575325"/>
                    <a:pt x="3010019" y="569379"/>
                    <a:pt x="3004923" y="562585"/>
                  </a:cubicBezTo>
                  <a:cubicBezTo>
                    <a:pt x="2999827" y="555790"/>
                    <a:pt x="2997280" y="548316"/>
                    <a:pt x="2997280" y="540163"/>
                  </a:cubicBezTo>
                  <a:lnTo>
                    <a:pt x="2997280" y="95803"/>
                  </a:lnTo>
                  <a:close/>
                  <a:moveTo>
                    <a:pt x="2516210" y="1019"/>
                  </a:moveTo>
                  <a:cubicBezTo>
                    <a:pt x="2537952" y="1019"/>
                    <a:pt x="2556297" y="8493"/>
                    <a:pt x="2571245" y="23441"/>
                  </a:cubicBezTo>
                  <a:cubicBezTo>
                    <a:pt x="2586193" y="38389"/>
                    <a:pt x="2593667" y="56734"/>
                    <a:pt x="2593667" y="78477"/>
                  </a:cubicBezTo>
                  <a:lnTo>
                    <a:pt x="2593667" y="294542"/>
                  </a:lnTo>
                  <a:cubicBezTo>
                    <a:pt x="2612692" y="277556"/>
                    <a:pt x="2634774" y="264476"/>
                    <a:pt x="2659913" y="255304"/>
                  </a:cubicBezTo>
                  <a:cubicBezTo>
                    <a:pt x="2685053" y="246131"/>
                    <a:pt x="2710533" y="241545"/>
                    <a:pt x="2736352" y="241545"/>
                  </a:cubicBezTo>
                  <a:cubicBezTo>
                    <a:pt x="2765568" y="241545"/>
                    <a:pt x="2792406" y="246471"/>
                    <a:pt x="2816866" y="256323"/>
                  </a:cubicBezTo>
                  <a:cubicBezTo>
                    <a:pt x="2841327" y="266175"/>
                    <a:pt x="2862390" y="279934"/>
                    <a:pt x="2880055" y="297599"/>
                  </a:cubicBezTo>
                  <a:cubicBezTo>
                    <a:pt x="2897721" y="315265"/>
                    <a:pt x="2911480" y="336328"/>
                    <a:pt x="2921332" y="360788"/>
                  </a:cubicBezTo>
                  <a:cubicBezTo>
                    <a:pt x="2931184" y="385248"/>
                    <a:pt x="2936110" y="412087"/>
                    <a:pt x="2936110" y="441303"/>
                  </a:cubicBezTo>
                  <a:lnTo>
                    <a:pt x="2936110" y="729730"/>
                  </a:lnTo>
                  <a:cubicBezTo>
                    <a:pt x="2936110" y="752151"/>
                    <a:pt x="2928296" y="771006"/>
                    <a:pt x="2912669" y="786294"/>
                  </a:cubicBezTo>
                  <a:cubicBezTo>
                    <a:pt x="2897042" y="801581"/>
                    <a:pt x="2878017" y="809225"/>
                    <a:pt x="2855595" y="809225"/>
                  </a:cubicBezTo>
                  <a:cubicBezTo>
                    <a:pt x="2833853" y="809225"/>
                    <a:pt x="2815677" y="801242"/>
                    <a:pt x="2801069" y="785275"/>
                  </a:cubicBezTo>
                  <a:cubicBezTo>
                    <a:pt x="2786461" y="769308"/>
                    <a:pt x="2779157" y="750793"/>
                    <a:pt x="2779157" y="729730"/>
                  </a:cubicBezTo>
                  <a:lnTo>
                    <a:pt x="2779157" y="466782"/>
                  </a:lnTo>
                  <a:cubicBezTo>
                    <a:pt x="2779157" y="453873"/>
                    <a:pt x="2776779" y="441813"/>
                    <a:pt x="2772023" y="430602"/>
                  </a:cubicBezTo>
                  <a:cubicBezTo>
                    <a:pt x="2767266" y="419391"/>
                    <a:pt x="2760642" y="409539"/>
                    <a:pt x="2752149" y="401046"/>
                  </a:cubicBezTo>
                  <a:cubicBezTo>
                    <a:pt x="2743656" y="392553"/>
                    <a:pt x="2733804" y="385758"/>
                    <a:pt x="2722593" y="380662"/>
                  </a:cubicBezTo>
                  <a:cubicBezTo>
                    <a:pt x="2711382" y="375566"/>
                    <a:pt x="2699322" y="373018"/>
                    <a:pt x="2686412" y="373018"/>
                  </a:cubicBezTo>
                  <a:cubicBezTo>
                    <a:pt x="2660593" y="373018"/>
                    <a:pt x="2638681" y="381851"/>
                    <a:pt x="2620675" y="399517"/>
                  </a:cubicBezTo>
                  <a:cubicBezTo>
                    <a:pt x="2602670" y="417183"/>
                    <a:pt x="2593667" y="438925"/>
                    <a:pt x="2593667" y="464744"/>
                  </a:cubicBezTo>
                  <a:lnTo>
                    <a:pt x="2593667" y="798014"/>
                  </a:lnTo>
                  <a:lnTo>
                    <a:pt x="2436714" y="798014"/>
                  </a:lnTo>
                  <a:lnTo>
                    <a:pt x="2436714" y="79496"/>
                  </a:lnTo>
                  <a:cubicBezTo>
                    <a:pt x="2436714" y="68625"/>
                    <a:pt x="2438922" y="58433"/>
                    <a:pt x="2443339" y="48921"/>
                  </a:cubicBezTo>
                  <a:cubicBezTo>
                    <a:pt x="2447755" y="39408"/>
                    <a:pt x="2453531" y="31085"/>
                    <a:pt x="2460665" y="23951"/>
                  </a:cubicBezTo>
                  <a:cubicBezTo>
                    <a:pt x="2467799" y="16817"/>
                    <a:pt x="2476122" y="11211"/>
                    <a:pt x="2485634" y="7134"/>
                  </a:cubicBezTo>
                  <a:cubicBezTo>
                    <a:pt x="2495147" y="3058"/>
                    <a:pt x="2505338" y="1019"/>
                    <a:pt x="2516210" y="1019"/>
                  </a:cubicBezTo>
                  <a:close/>
                  <a:moveTo>
                    <a:pt x="1200036" y="0"/>
                  </a:moveTo>
                  <a:cubicBezTo>
                    <a:pt x="1221778" y="0"/>
                    <a:pt x="1240123" y="7803"/>
                    <a:pt x="1255071" y="23409"/>
                  </a:cubicBezTo>
                  <a:cubicBezTo>
                    <a:pt x="1270019" y="39016"/>
                    <a:pt x="1277493" y="57339"/>
                    <a:pt x="1277493" y="78381"/>
                  </a:cubicBezTo>
                  <a:lnTo>
                    <a:pt x="1277493" y="795976"/>
                  </a:lnTo>
                  <a:lnTo>
                    <a:pt x="1120540" y="796995"/>
                  </a:lnTo>
                  <a:lnTo>
                    <a:pt x="1120540" y="78381"/>
                  </a:lnTo>
                  <a:cubicBezTo>
                    <a:pt x="1120540" y="55980"/>
                    <a:pt x="1128354" y="37317"/>
                    <a:pt x="1143981" y="22390"/>
                  </a:cubicBezTo>
                  <a:cubicBezTo>
                    <a:pt x="1159609" y="7464"/>
                    <a:pt x="1178293" y="0"/>
                    <a:pt x="1200036"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863" name="Google Shape;863;p166"/>
            <p:cNvSpPr/>
            <p:nvPr/>
          </p:nvSpPr>
          <p:spPr>
            <a:xfrm>
              <a:off x="6299796" y="1981201"/>
              <a:ext cx="222242" cy="222240"/>
            </a:xfrm>
            <a:prstGeom prst="ellipse">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Tree>
  </p:cSld>
  <p:clrMapOvr>
    <a:masterClrMapping/>
  </p:clrMapOvr>
</p:sldLayout>
</file>

<file path=ppt/slideLayouts/slideLayout1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p:cSld name="1_Title Slide">
    <p:bg>
      <p:bgPr>
        <a:solidFill>
          <a:srgbClr val="020319"/>
        </a:solidFill>
      </p:bgPr>
    </p:bg>
    <p:spTree>
      <p:nvGrpSpPr>
        <p:cNvPr id="864" name="Shape 864"/>
        <p:cNvGrpSpPr/>
        <p:nvPr/>
      </p:nvGrpSpPr>
      <p:grpSpPr>
        <a:xfrm>
          <a:off x="0" y="0"/>
          <a:ext cx="0" cy="0"/>
          <a:chOff x="0" y="0"/>
          <a:chExt cx="0" cy="0"/>
        </a:xfrm>
      </p:grpSpPr>
      <p:grpSp>
        <p:nvGrpSpPr>
          <p:cNvPr id="865" name="Google Shape;865;p167"/>
          <p:cNvGrpSpPr/>
          <p:nvPr/>
        </p:nvGrpSpPr>
        <p:grpSpPr>
          <a:xfrm>
            <a:off x="8393561" y="4452935"/>
            <a:ext cx="564697" cy="564697"/>
            <a:chOff x="11160804" y="5906634"/>
            <a:chExt cx="814163" cy="814163"/>
          </a:xfrm>
        </p:grpSpPr>
        <p:sp>
          <p:nvSpPr>
            <p:cNvPr id="866" name="Google Shape;866;p167"/>
            <p:cNvSpPr/>
            <p:nvPr/>
          </p:nvSpPr>
          <p:spPr>
            <a:xfrm>
              <a:off x="11160804" y="5906634"/>
              <a:ext cx="814163" cy="814163"/>
            </a:xfrm>
            <a:custGeom>
              <a:rect b="b" l="l" r="r" t="t"/>
              <a:pathLst>
                <a:path extrusionOk="0" h="1539686" w="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chemeClr val="accent4">
                <a:alpha val="2196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867" name="Google Shape;867;p167"/>
            <p:cNvSpPr/>
            <p:nvPr/>
          </p:nvSpPr>
          <p:spPr>
            <a:xfrm>
              <a:off x="11335656" y="6081486"/>
              <a:ext cx="464458" cy="464458"/>
            </a:xfrm>
            <a:prstGeom prst="ellipse">
              <a:avLst/>
            </a:prstGeom>
            <a:gradFill>
              <a:gsLst>
                <a:gs pos="0">
                  <a:schemeClr val="accent1"/>
                </a:gs>
                <a:gs pos="89000">
                  <a:schemeClr val="accent4"/>
                </a:gs>
                <a:gs pos="100000">
                  <a:schemeClr val="accent4"/>
                </a:gs>
              </a:gsLst>
              <a:path path="circle">
                <a:fillToRect b="100%" r="100%"/>
              </a:path>
              <a:tileRect l="-100%" t="-100%"/>
            </a:gradFill>
            <a:ln>
              <a:noFill/>
            </a:ln>
            <a:effectLst>
              <a:outerShdw blurRad="749300" sx="83000" rotWithShape="0" algn="tl" dir="2700000" dist="266700" sy="83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
        <p:nvSpPr>
          <p:cNvPr id="868" name="Google Shape;868;p167"/>
          <p:cNvSpPr txBox="1"/>
          <p:nvPr/>
        </p:nvSpPr>
        <p:spPr>
          <a:xfrm>
            <a:off x="8445948" y="4631410"/>
            <a:ext cx="459923" cy="20774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fld id="{00000000-1234-1234-1234-123412341234}" type="slidenum">
              <a:rPr i="0" lang="en" sz="900">
                <a:solidFill>
                  <a:schemeClr val="lt1"/>
                </a:solidFill>
                <a:latin typeface="Quattrocento Sans"/>
                <a:ea typeface="Quattrocento Sans"/>
                <a:cs typeface="Quattrocento Sans"/>
                <a:sym typeface="Quattrocento Sans"/>
              </a:rPr>
              <a:t>‹#›</a:t>
            </a:fld>
            <a:endParaRPr i="0" sz="900">
              <a:solidFill>
                <a:schemeClr val="lt1"/>
              </a:solidFill>
              <a:latin typeface="Quattrocento Sans"/>
              <a:ea typeface="Quattrocento Sans"/>
              <a:cs typeface="Quattrocento Sans"/>
              <a:sym typeface="Quattrocento Sans"/>
            </a:endParaRPr>
          </a:p>
        </p:txBody>
      </p:sp>
      <p:sp>
        <p:nvSpPr>
          <p:cNvPr id="869" name="Google Shape;869;p167"/>
          <p:cNvSpPr txBox="1"/>
          <p:nvPr/>
        </p:nvSpPr>
        <p:spPr>
          <a:xfrm>
            <a:off x="6492404" y="4721919"/>
            <a:ext cx="1779879" cy="196207"/>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 sz="800">
                <a:solidFill>
                  <a:srgbClr val="BFBFBF"/>
                </a:solidFill>
                <a:latin typeface="Quattrocento Sans"/>
                <a:ea typeface="Quattrocento Sans"/>
                <a:cs typeface="Quattrocento Sans"/>
                <a:sym typeface="Quattrocento Sans"/>
              </a:rPr>
              <a:t>www.yourwebsite.com</a:t>
            </a:r>
            <a:endParaRPr sz="1100"/>
          </a:p>
        </p:txBody>
      </p:sp>
      <p:sp>
        <p:nvSpPr>
          <p:cNvPr id="870" name="Google Shape;870;p167"/>
          <p:cNvSpPr txBox="1"/>
          <p:nvPr/>
        </p:nvSpPr>
        <p:spPr>
          <a:xfrm>
            <a:off x="380265" y="4721919"/>
            <a:ext cx="1577585" cy="19620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800">
                <a:solidFill>
                  <a:srgbClr val="BFBFBF"/>
                </a:solidFill>
                <a:latin typeface="Quattrocento Sans"/>
                <a:ea typeface="Quattrocento Sans"/>
                <a:cs typeface="Quattrocento Sans"/>
                <a:sym typeface="Quattrocento Sans"/>
              </a:rPr>
              <a:t>2018 ©Splash!</a:t>
            </a:r>
            <a:endParaRPr sz="1100"/>
          </a:p>
        </p:txBody>
      </p:sp>
      <p:sp>
        <p:nvSpPr>
          <p:cNvPr id="871" name="Google Shape;871;p167"/>
          <p:cNvSpPr/>
          <p:nvPr/>
        </p:nvSpPr>
        <p:spPr>
          <a:xfrm>
            <a:off x="1654585" y="4766430"/>
            <a:ext cx="4745117" cy="107185"/>
          </a:xfrm>
          <a:prstGeom prst="roundRect">
            <a:avLst>
              <a:gd fmla="val 50000" name="adj"/>
            </a:avLst>
          </a:prstGeom>
          <a:solidFill>
            <a:srgbClr val="02031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872" name="Google Shape;872;p167"/>
          <p:cNvGrpSpPr/>
          <p:nvPr/>
        </p:nvGrpSpPr>
        <p:grpSpPr>
          <a:xfrm>
            <a:off x="380265" y="277280"/>
            <a:ext cx="654057" cy="263482"/>
            <a:chOff x="2437417" y="1269591"/>
            <a:chExt cx="4084621" cy="1645458"/>
          </a:xfrm>
        </p:grpSpPr>
        <p:sp>
          <p:nvSpPr>
            <p:cNvPr id="873" name="Google Shape;873;p167"/>
            <p:cNvSpPr/>
            <p:nvPr/>
          </p:nvSpPr>
          <p:spPr>
            <a:xfrm>
              <a:off x="2437417" y="1269591"/>
              <a:ext cx="4047942" cy="1645458"/>
            </a:xfrm>
            <a:custGeom>
              <a:rect b="b" l="l" r="r" t="t"/>
              <a:pathLst>
                <a:path extrusionOk="0" h="1645458" w="4047942">
                  <a:moveTo>
                    <a:pt x="274248" y="0"/>
                  </a:moveTo>
                  <a:lnTo>
                    <a:pt x="3773694" y="0"/>
                  </a:lnTo>
                  <a:cubicBezTo>
                    <a:pt x="3925157" y="0"/>
                    <a:pt x="4047942" y="122785"/>
                    <a:pt x="4047942" y="274248"/>
                  </a:cubicBezTo>
                  <a:lnTo>
                    <a:pt x="4047942" y="642573"/>
                  </a:lnTo>
                  <a:lnTo>
                    <a:pt x="4013899" y="632005"/>
                  </a:lnTo>
                  <a:cubicBezTo>
                    <a:pt x="4001226" y="629412"/>
                    <a:pt x="3988104" y="628050"/>
                    <a:pt x="3974664" y="628050"/>
                  </a:cubicBezTo>
                  <a:cubicBezTo>
                    <a:pt x="3961224" y="628050"/>
                    <a:pt x="3948103" y="629412"/>
                    <a:pt x="3935429" y="632005"/>
                  </a:cubicBezTo>
                  <a:lnTo>
                    <a:pt x="3904390" y="641640"/>
                  </a:lnTo>
                  <a:lnTo>
                    <a:pt x="3904390" y="295678"/>
                  </a:lnTo>
                  <a:cubicBezTo>
                    <a:pt x="3904390" y="208003"/>
                    <a:pt x="3833316" y="136929"/>
                    <a:pt x="3745641" y="136929"/>
                  </a:cubicBezTo>
                  <a:lnTo>
                    <a:pt x="302300" y="136929"/>
                  </a:lnTo>
                  <a:cubicBezTo>
                    <a:pt x="214625" y="136929"/>
                    <a:pt x="143551" y="208003"/>
                    <a:pt x="143551" y="295678"/>
                  </a:cubicBezTo>
                  <a:lnTo>
                    <a:pt x="143551" y="1349780"/>
                  </a:lnTo>
                  <a:cubicBezTo>
                    <a:pt x="143551" y="1437455"/>
                    <a:pt x="214625" y="1508529"/>
                    <a:pt x="302300" y="1508529"/>
                  </a:cubicBezTo>
                  <a:lnTo>
                    <a:pt x="3745641" y="1508529"/>
                  </a:lnTo>
                  <a:cubicBezTo>
                    <a:pt x="3833316" y="1508529"/>
                    <a:pt x="3904390" y="1437455"/>
                    <a:pt x="3904390" y="1349780"/>
                  </a:cubicBezTo>
                  <a:lnTo>
                    <a:pt x="3904390" y="1003820"/>
                  </a:lnTo>
                  <a:lnTo>
                    <a:pt x="3935429" y="1013455"/>
                  </a:lnTo>
                  <a:cubicBezTo>
                    <a:pt x="3948103" y="1016048"/>
                    <a:pt x="3961224" y="1017410"/>
                    <a:pt x="3974664" y="1017410"/>
                  </a:cubicBezTo>
                  <a:cubicBezTo>
                    <a:pt x="3988104" y="1017410"/>
                    <a:pt x="4001226" y="1016048"/>
                    <a:pt x="4013899" y="1013455"/>
                  </a:cubicBezTo>
                  <a:lnTo>
                    <a:pt x="4047942" y="1002887"/>
                  </a:lnTo>
                  <a:lnTo>
                    <a:pt x="4047942" y="1371210"/>
                  </a:lnTo>
                  <a:cubicBezTo>
                    <a:pt x="4047942" y="1522673"/>
                    <a:pt x="3925157" y="1645458"/>
                    <a:pt x="3773694" y="1645458"/>
                  </a:cubicBezTo>
                  <a:lnTo>
                    <a:pt x="274248" y="1645458"/>
                  </a:lnTo>
                  <a:cubicBezTo>
                    <a:pt x="122785" y="1645458"/>
                    <a:pt x="0" y="1522673"/>
                    <a:pt x="0" y="1371210"/>
                  </a:cubicBezTo>
                  <a:lnTo>
                    <a:pt x="0" y="274248"/>
                  </a:lnTo>
                  <a:cubicBezTo>
                    <a:pt x="0" y="122785"/>
                    <a:pt x="122785" y="0"/>
                    <a:pt x="274248"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874" name="Google Shape;874;p167"/>
            <p:cNvSpPr/>
            <p:nvPr/>
          </p:nvSpPr>
          <p:spPr>
            <a:xfrm>
              <a:off x="2879176" y="1577127"/>
              <a:ext cx="3164424" cy="1030386"/>
            </a:xfrm>
            <a:custGeom>
              <a:rect b="b" l="l" r="r" t="t"/>
              <a:pathLst>
                <a:path extrusionOk="0" h="1030386" w="3164424">
                  <a:moveTo>
                    <a:pt x="3073718" y="635965"/>
                  </a:moveTo>
                  <a:cubicBezTo>
                    <a:pt x="3098857" y="635965"/>
                    <a:pt x="3120260" y="644459"/>
                    <a:pt x="3137926" y="661445"/>
                  </a:cubicBezTo>
                  <a:cubicBezTo>
                    <a:pt x="3155591" y="678431"/>
                    <a:pt x="3164424" y="699494"/>
                    <a:pt x="3164424" y="724634"/>
                  </a:cubicBezTo>
                  <a:cubicBezTo>
                    <a:pt x="3164424" y="749094"/>
                    <a:pt x="3155761" y="769987"/>
                    <a:pt x="3138435" y="787313"/>
                  </a:cubicBezTo>
                  <a:cubicBezTo>
                    <a:pt x="3121109" y="804639"/>
                    <a:pt x="3100216" y="813302"/>
                    <a:pt x="3075756" y="813302"/>
                  </a:cubicBezTo>
                  <a:cubicBezTo>
                    <a:pt x="3051296" y="813302"/>
                    <a:pt x="3030233" y="804809"/>
                    <a:pt x="3012567" y="787823"/>
                  </a:cubicBezTo>
                  <a:cubicBezTo>
                    <a:pt x="2994901" y="770836"/>
                    <a:pt x="2986069" y="750113"/>
                    <a:pt x="2986069" y="725653"/>
                  </a:cubicBezTo>
                  <a:cubicBezTo>
                    <a:pt x="2986069" y="701193"/>
                    <a:pt x="2994561" y="680130"/>
                    <a:pt x="3011548" y="662464"/>
                  </a:cubicBezTo>
                  <a:cubicBezTo>
                    <a:pt x="3028534" y="644798"/>
                    <a:pt x="3049258" y="635965"/>
                    <a:pt x="3073718" y="635965"/>
                  </a:cubicBezTo>
                  <a:close/>
                  <a:moveTo>
                    <a:pt x="769106" y="380153"/>
                  </a:moveTo>
                  <a:cubicBezTo>
                    <a:pt x="749402" y="380153"/>
                    <a:pt x="732415" y="384059"/>
                    <a:pt x="718147" y="391873"/>
                  </a:cubicBezTo>
                  <a:cubicBezTo>
                    <a:pt x="703879" y="399687"/>
                    <a:pt x="692158" y="409879"/>
                    <a:pt x="682985" y="422448"/>
                  </a:cubicBezTo>
                  <a:cubicBezTo>
                    <a:pt x="673813" y="435018"/>
                    <a:pt x="666849" y="449626"/>
                    <a:pt x="662092" y="466273"/>
                  </a:cubicBezTo>
                  <a:cubicBezTo>
                    <a:pt x="657336" y="482919"/>
                    <a:pt x="654958" y="499736"/>
                    <a:pt x="654958" y="516722"/>
                  </a:cubicBezTo>
                  <a:cubicBezTo>
                    <a:pt x="654958" y="535067"/>
                    <a:pt x="656827" y="553242"/>
                    <a:pt x="660564" y="571248"/>
                  </a:cubicBezTo>
                  <a:cubicBezTo>
                    <a:pt x="664300" y="589253"/>
                    <a:pt x="670416" y="605390"/>
                    <a:pt x="678909" y="619659"/>
                  </a:cubicBezTo>
                  <a:cubicBezTo>
                    <a:pt x="687402" y="633927"/>
                    <a:pt x="698783" y="645648"/>
                    <a:pt x="713051" y="654820"/>
                  </a:cubicBezTo>
                  <a:cubicBezTo>
                    <a:pt x="727320" y="663993"/>
                    <a:pt x="745325" y="668579"/>
                    <a:pt x="767067" y="668579"/>
                  </a:cubicBezTo>
                  <a:cubicBezTo>
                    <a:pt x="786092" y="668579"/>
                    <a:pt x="802908" y="664333"/>
                    <a:pt x="817517" y="655839"/>
                  </a:cubicBezTo>
                  <a:cubicBezTo>
                    <a:pt x="832125" y="647346"/>
                    <a:pt x="844185" y="636305"/>
                    <a:pt x="853697" y="622716"/>
                  </a:cubicBezTo>
                  <a:cubicBezTo>
                    <a:pt x="863210" y="609127"/>
                    <a:pt x="870344" y="593840"/>
                    <a:pt x="875100" y="576853"/>
                  </a:cubicBezTo>
                  <a:cubicBezTo>
                    <a:pt x="879856" y="559867"/>
                    <a:pt x="882234" y="542881"/>
                    <a:pt x="882234" y="525895"/>
                  </a:cubicBezTo>
                  <a:cubicBezTo>
                    <a:pt x="882234" y="508908"/>
                    <a:pt x="880026" y="491582"/>
                    <a:pt x="875609" y="473917"/>
                  </a:cubicBezTo>
                  <a:cubicBezTo>
                    <a:pt x="871193" y="456251"/>
                    <a:pt x="864399" y="440624"/>
                    <a:pt x="855226" y="427035"/>
                  </a:cubicBezTo>
                  <a:cubicBezTo>
                    <a:pt x="846053" y="413446"/>
                    <a:pt x="834333" y="402235"/>
                    <a:pt x="820064" y="393402"/>
                  </a:cubicBezTo>
                  <a:cubicBezTo>
                    <a:pt x="805796" y="384569"/>
                    <a:pt x="788810" y="380153"/>
                    <a:pt x="769106" y="380153"/>
                  </a:cubicBezTo>
                  <a:close/>
                  <a:moveTo>
                    <a:pt x="1609344" y="377095"/>
                  </a:moveTo>
                  <a:cubicBezTo>
                    <a:pt x="1588961" y="377095"/>
                    <a:pt x="1571465" y="381511"/>
                    <a:pt x="1556857" y="390344"/>
                  </a:cubicBezTo>
                  <a:cubicBezTo>
                    <a:pt x="1542248" y="399177"/>
                    <a:pt x="1530188" y="410728"/>
                    <a:pt x="1520676" y="424996"/>
                  </a:cubicBezTo>
                  <a:cubicBezTo>
                    <a:pt x="1511164" y="439265"/>
                    <a:pt x="1504199" y="455232"/>
                    <a:pt x="1499783" y="472898"/>
                  </a:cubicBezTo>
                  <a:cubicBezTo>
                    <a:pt x="1495366" y="490563"/>
                    <a:pt x="1493158" y="507889"/>
                    <a:pt x="1493158" y="524875"/>
                  </a:cubicBezTo>
                  <a:cubicBezTo>
                    <a:pt x="1493158" y="542541"/>
                    <a:pt x="1495366" y="560207"/>
                    <a:pt x="1499783" y="577873"/>
                  </a:cubicBezTo>
                  <a:cubicBezTo>
                    <a:pt x="1504199" y="595538"/>
                    <a:pt x="1510994" y="611505"/>
                    <a:pt x="1520166" y="625774"/>
                  </a:cubicBezTo>
                  <a:cubicBezTo>
                    <a:pt x="1529339" y="640042"/>
                    <a:pt x="1541059" y="651593"/>
                    <a:pt x="1555328" y="660426"/>
                  </a:cubicBezTo>
                  <a:cubicBezTo>
                    <a:pt x="1569596" y="669259"/>
                    <a:pt x="1586922" y="673675"/>
                    <a:pt x="1607306" y="673675"/>
                  </a:cubicBezTo>
                  <a:cubicBezTo>
                    <a:pt x="1628369" y="673675"/>
                    <a:pt x="1646204" y="669089"/>
                    <a:pt x="1660812" y="659916"/>
                  </a:cubicBezTo>
                  <a:cubicBezTo>
                    <a:pt x="1675421" y="650744"/>
                    <a:pt x="1687311" y="638853"/>
                    <a:pt x="1696483" y="624245"/>
                  </a:cubicBezTo>
                  <a:cubicBezTo>
                    <a:pt x="1705656" y="609637"/>
                    <a:pt x="1712111" y="593330"/>
                    <a:pt x="1715848" y="575325"/>
                  </a:cubicBezTo>
                  <a:cubicBezTo>
                    <a:pt x="1719585" y="557319"/>
                    <a:pt x="1721453" y="539144"/>
                    <a:pt x="1721453" y="520799"/>
                  </a:cubicBezTo>
                  <a:cubicBezTo>
                    <a:pt x="1721453" y="503133"/>
                    <a:pt x="1719415" y="485807"/>
                    <a:pt x="1715338" y="468821"/>
                  </a:cubicBezTo>
                  <a:cubicBezTo>
                    <a:pt x="1711261" y="451835"/>
                    <a:pt x="1704807" y="436547"/>
                    <a:pt x="1695974" y="422958"/>
                  </a:cubicBezTo>
                  <a:cubicBezTo>
                    <a:pt x="1687141" y="409369"/>
                    <a:pt x="1675590" y="398328"/>
                    <a:pt x="1661322" y="389835"/>
                  </a:cubicBezTo>
                  <a:cubicBezTo>
                    <a:pt x="1647053" y="381342"/>
                    <a:pt x="1629728" y="377095"/>
                    <a:pt x="1609344" y="377095"/>
                  </a:cubicBezTo>
                  <a:close/>
                  <a:moveTo>
                    <a:pt x="1800439" y="249826"/>
                  </a:moveTo>
                  <a:cubicBezTo>
                    <a:pt x="1806215" y="249741"/>
                    <a:pt x="1811820" y="250038"/>
                    <a:pt x="1817256" y="250717"/>
                  </a:cubicBezTo>
                  <a:cubicBezTo>
                    <a:pt x="1835601" y="252076"/>
                    <a:pt x="1849360" y="259210"/>
                    <a:pt x="1858532" y="272120"/>
                  </a:cubicBezTo>
                  <a:cubicBezTo>
                    <a:pt x="1867705" y="285030"/>
                    <a:pt x="1872291" y="300317"/>
                    <a:pt x="1872291" y="317983"/>
                  </a:cubicBezTo>
                  <a:lnTo>
                    <a:pt x="1872291" y="799034"/>
                  </a:lnTo>
                  <a:lnTo>
                    <a:pt x="1730626" y="799034"/>
                  </a:lnTo>
                  <a:cubicBezTo>
                    <a:pt x="1730626" y="794957"/>
                    <a:pt x="1730456" y="789181"/>
                    <a:pt x="1730116" y="781708"/>
                  </a:cubicBezTo>
                  <a:cubicBezTo>
                    <a:pt x="1729776" y="774234"/>
                    <a:pt x="1729607" y="766760"/>
                    <a:pt x="1729607" y="759286"/>
                  </a:cubicBezTo>
                  <a:cubicBezTo>
                    <a:pt x="1729607" y="751812"/>
                    <a:pt x="1729776" y="745187"/>
                    <a:pt x="1730116" y="739412"/>
                  </a:cubicBezTo>
                  <a:cubicBezTo>
                    <a:pt x="1730456" y="733636"/>
                    <a:pt x="1730626" y="730749"/>
                    <a:pt x="1730626" y="730749"/>
                  </a:cubicBezTo>
                  <a:cubicBezTo>
                    <a:pt x="1714998" y="756568"/>
                    <a:pt x="1694955" y="775592"/>
                    <a:pt x="1670495" y="787823"/>
                  </a:cubicBezTo>
                  <a:cubicBezTo>
                    <a:pt x="1646034" y="800053"/>
                    <a:pt x="1619196" y="806168"/>
                    <a:pt x="1589980" y="806168"/>
                  </a:cubicBezTo>
                  <a:cubicBezTo>
                    <a:pt x="1551251" y="806168"/>
                    <a:pt x="1516090" y="798524"/>
                    <a:pt x="1484495" y="783236"/>
                  </a:cubicBezTo>
                  <a:cubicBezTo>
                    <a:pt x="1452901" y="767949"/>
                    <a:pt x="1426062" y="747395"/>
                    <a:pt x="1403980" y="721576"/>
                  </a:cubicBezTo>
                  <a:cubicBezTo>
                    <a:pt x="1381898" y="695757"/>
                    <a:pt x="1364912" y="666031"/>
                    <a:pt x="1353022" y="632398"/>
                  </a:cubicBezTo>
                  <a:cubicBezTo>
                    <a:pt x="1341131" y="598766"/>
                    <a:pt x="1335186" y="563264"/>
                    <a:pt x="1335186" y="525895"/>
                  </a:cubicBezTo>
                  <a:cubicBezTo>
                    <a:pt x="1335186" y="497358"/>
                    <a:pt x="1339093" y="469161"/>
                    <a:pt x="1346907" y="441303"/>
                  </a:cubicBezTo>
                  <a:cubicBezTo>
                    <a:pt x="1354720" y="413446"/>
                    <a:pt x="1365931" y="388136"/>
                    <a:pt x="1380539" y="365375"/>
                  </a:cubicBezTo>
                  <a:cubicBezTo>
                    <a:pt x="1395147" y="342613"/>
                    <a:pt x="1412983" y="322909"/>
                    <a:pt x="1434046" y="306262"/>
                  </a:cubicBezTo>
                  <a:cubicBezTo>
                    <a:pt x="1455109" y="289616"/>
                    <a:pt x="1479229" y="277556"/>
                    <a:pt x="1506407" y="270082"/>
                  </a:cubicBezTo>
                  <a:cubicBezTo>
                    <a:pt x="1530868" y="263967"/>
                    <a:pt x="1555498" y="262438"/>
                    <a:pt x="1580298" y="265495"/>
                  </a:cubicBezTo>
                  <a:cubicBezTo>
                    <a:pt x="1605097" y="268553"/>
                    <a:pt x="1627180" y="273139"/>
                    <a:pt x="1646544" y="279254"/>
                  </a:cubicBezTo>
                  <a:cubicBezTo>
                    <a:pt x="1665908" y="285369"/>
                    <a:pt x="1681705" y="291654"/>
                    <a:pt x="1693936" y="298109"/>
                  </a:cubicBezTo>
                  <a:cubicBezTo>
                    <a:pt x="1706166" y="304564"/>
                    <a:pt x="1712281" y="307791"/>
                    <a:pt x="1712281" y="307791"/>
                  </a:cubicBezTo>
                  <a:cubicBezTo>
                    <a:pt x="1712281" y="307791"/>
                    <a:pt x="1714149" y="303035"/>
                    <a:pt x="1717886" y="293523"/>
                  </a:cubicBezTo>
                  <a:cubicBezTo>
                    <a:pt x="1721623" y="284010"/>
                    <a:pt x="1730286" y="275178"/>
                    <a:pt x="1743875" y="267024"/>
                  </a:cubicBezTo>
                  <a:cubicBezTo>
                    <a:pt x="1757464" y="258191"/>
                    <a:pt x="1770374" y="252926"/>
                    <a:pt x="1782604" y="251227"/>
                  </a:cubicBezTo>
                  <a:cubicBezTo>
                    <a:pt x="1788719" y="250378"/>
                    <a:pt x="1794664" y="249911"/>
                    <a:pt x="1800439" y="249826"/>
                  </a:cubicBezTo>
                  <a:close/>
                  <a:moveTo>
                    <a:pt x="579539" y="241545"/>
                  </a:moveTo>
                  <a:cubicBezTo>
                    <a:pt x="601961" y="241545"/>
                    <a:pt x="617758" y="249358"/>
                    <a:pt x="626931" y="264986"/>
                  </a:cubicBezTo>
                  <a:cubicBezTo>
                    <a:pt x="636103" y="280613"/>
                    <a:pt x="641709" y="297599"/>
                    <a:pt x="643747" y="315945"/>
                  </a:cubicBezTo>
                  <a:cubicBezTo>
                    <a:pt x="661413" y="292164"/>
                    <a:pt x="683155" y="274158"/>
                    <a:pt x="708974" y="261928"/>
                  </a:cubicBezTo>
                  <a:cubicBezTo>
                    <a:pt x="734794" y="249698"/>
                    <a:pt x="762311" y="243583"/>
                    <a:pt x="791528" y="243583"/>
                  </a:cubicBezTo>
                  <a:cubicBezTo>
                    <a:pt x="829577" y="243583"/>
                    <a:pt x="863889" y="251737"/>
                    <a:pt x="894464" y="268043"/>
                  </a:cubicBezTo>
                  <a:cubicBezTo>
                    <a:pt x="925039" y="284350"/>
                    <a:pt x="951028" y="305923"/>
                    <a:pt x="972431" y="332761"/>
                  </a:cubicBezTo>
                  <a:cubicBezTo>
                    <a:pt x="993834" y="359599"/>
                    <a:pt x="1010310" y="390005"/>
                    <a:pt x="1021861" y="423977"/>
                  </a:cubicBezTo>
                  <a:cubicBezTo>
                    <a:pt x="1033412" y="457950"/>
                    <a:pt x="1039187" y="492602"/>
                    <a:pt x="1039187" y="527933"/>
                  </a:cubicBezTo>
                  <a:cubicBezTo>
                    <a:pt x="1039187" y="564623"/>
                    <a:pt x="1033242" y="599785"/>
                    <a:pt x="1021351" y="633418"/>
                  </a:cubicBezTo>
                  <a:cubicBezTo>
                    <a:pt x="1009461" y="667050"/>
                    <a:pt x="992645" y="696776"/>
                    <a:pt x="970902" y="722595"/>
                  </a:cubicBezTo>
                  <a:cubicBezTo>
                    <a:pt x="949160" y="748415"/>
                    <a:pt x="922661" y="769138"/>
                    <a:pt x="891407" y="784765"/>
                  </a:cubicBezTo>
                  <a:cubicBezTo>
                    <a:pt x="860152" y="800392"/>
                    <a:pt x="825160" y="808206"/>
                    <a:pt x="786432" y="808206"/>
                  </a:cubicBezTo>
                  <a:cubicBezTo>
                    <a:pt x="736152" y="808206"/>
                    <a:pt x="693687" y="790880"/>
                    <a:pt x="659035" y="756228"/>
                  </a:cubicBezTo>
                  <a:lnTo>
                    <a:pt x="659035" y="1030386"/>
                  </a:lnTo>
                  <a:lnTo>
                    <a:pt x="503101" y="1030386"/>
                  </a:lnTo>
                  <a:lnTo>
                    <a:pt x="503101" y="322060"/>
                  </a:lnTo>
                  <a:cubicBezTo>
                    <a:pt x="503101" y="298279"/>
                    <a:pt x="509896" y="278915"/>
                    <a:pt x="523485" y="263967"/>
                  </a:cubicBezTo>
                  <a:cubicBezTo>
                    <a:pt x="537074" y="249019"/>
                    <a:pt x="555758" y="241545"/>
                    <a:pt x="579539" y="241545"/>
                  </a:cubicBezTo>
                  <a:close/>
                  <a:moveTo>
                    <a:pt x="2161870" y="240526"/>
                  </a:moveTo>
                  <a:cubicBezTo>
                    <a:pt x="2175459" y="240526"/>
                    <a:pt x="2193465" y="242224"/>
                    <a:pt x="2215886" y="245621"/>
                  </a:cubicBezTo>
                  <a:cubicBezTo>
                    <a:pt x="2238308" y="249019"/>
                    <a:pt x="2260221" y="254454"/>
                    <a:pt x="2281623" y="261928"/>
                  </a:cubicBezTo>
                  <a:cubicBezTo>
                    <a:pt x="2303026" y="269402"/>
                    <a:pt x="2321541" y="279594"/>
                    <a:pt x="2337168" y="292504"/>
                  </a:cubicBezTo>
                  <a:cubicBezTo>
                    <a:pt x="2352795" y="305413"/>
                    <a:pt x="2360609" y="321040"/>
                    <a:pt x="2360609" y="339386"/>
                  </a:cubicBezTo>
                  <a:cubicBezTo>
                    <a:pt x="2360609" y="355692"/>
                    <a:pt x="2354834" y="369451"/>
                    <a:pt x="2343283" y="380662"/>
                  </a:cubicBezTo>
                  <a:cubicBezTo>
                    <a:pt x="2331733" y="391873"/>
                    <a:pt x="2318144" y="397479"/>
                    <a:pt x="2302516" y="397479"/>
                  </a:cubicBezTo>
                  <a:cubicBezTo>
                    <a:pt x="2292325" y="397479"/>
                    <a:pt x="2281793" y="395440"/>
                    <a:pt x="2270922" y="391364"/>
                  </a:cubicBezTo>
                  <a:cubicBezTo>
                    <a:pt x="2260051" y="387287"/>
                    <a:pt x="2248500" y="382701"/>
                    <a:pt x="2236270" y="377605"/>
                  </a:cubicBezTo>
                  <a:cubicBezTo>
                    <a:pt x="2224040" y="372509"/>
                    <a:pt x="2211130" y="367922"/>
                    <a:pt x="2197541" y="363846"/>
                  </a:cubicBezTo>
                  <a:cubicBezTo>
                    <a:pt x="2183952" y="359769"/>
                    <a:pt x="2169684" y="357731"/>
                    <a:pt x="2154736" y="357731"/>
                  </a:cubicBezTo>
                  <a:cubicBezTo>
                    <a:pt x="2147941" y="357731"/>
                    <a:pt x="2140977" y="358580"/>
                    <a:pt x="2133843" y="360279"/>
                  </a:cubicBezTo>
                  <a:cubicBezTo>
                    <a:pt x="2126709" y="361977"/>
                    <a:pt x="2120424" y="364865"/>
                    <a:pt x="2114988" y="368942"/>
                  </a:cubicBezTo>
                  <a:cubicBezTo>
                    <a:pt x="2109553" y="372339"/>
                    <a:pt x="2105136" y="376755"/>
                    <a:pt x="2101739" y="382191"/>
                  </a:cubicBezTo>
                  <a:cubicBezTo>
                    <a:pt x="2098342" y="387627"/>
                    <a:pt x="2096643" y="394081"/>
                    <a:pt x="2096643" y="401555"/>
                  </a:cubicBezTo>
                  <a:cubicBezTo>
                    <a:pt x="2096643" y="412426"/>
                    <a:pt x="2103438" y="421599"/>
                    <a:pt x="2117026" y="429073"/>
                  </a:cubicBezTo>
                  <a:cubicBezTo>
                    <a:pt x="2130615" y="436547"/>
                    <a:pt x="2147772" y="444021"/>
                    <a:pt x="2168495" y="451495"/>
                  </a:cubicBezTo>
                  <a:cubicBezTo>
                    <a:pt x="2189218" y="458969"/>
                    <a:pt x="2211640" y="467292"/>
                    <a:pt x="2235760" y="476465"/>
                  </a:cubicBezTo>
                  <a:cubicBezTo>
                    <a:pt x="2259881" y="485637"/>
                    <a:pt x="2282303" y="497018"/>
                    <a:pt x="2303026" y="510607"/>
                  </a:cubicBezTo>
                  <a:cubicBezTo>
                    <a:pt x="2323749" y="524196"/>
                    <a:pt x="2340905" y="541012"/>
                    <a:pt x="2354494" y="561056"/>
                  </a:cubicBezTo>
                  <a:cubicBezTo>
                    <a:pt x="2368083" y="581100"/>
                    <a:pt x="2374878" y="605730"/>
                    <a:pt x="2374878" y="634946"/>
                  </a:cubicBezTo>
                  <a:cubicBezTo>
                    <a:pt x="2374878" y="664163"/>
                    <a:pt x="2368083" y="689472"/>
                    <a:pt x="2354494" y="710875"/>
                  </a:cubicBezTo>
                  <a:cubicBezTo>
                    <a:pt x="2340905" y="732278"/>
                    <a:pt x="2323409" y="750113"/>
                    <a:pt x="2302007" y="764382"/>
                  </a:cubicBezTo>
                  <a:cubicBezTo>
                    <a:pt x="2280604" y="778650"/>
                    <a:pt x="2256653" y="789181"/>
                    <a:pt x="2230155" y="795976"/>
                  </a:cubicBezTo>
                  <a:cubicBezTo>
                    <a:pt x="2203656" y="802770"/>
                    <a:pt x="2177837" y="806168"/>
                    <a:pt x="2152698" y="806168"/>
                  </a:cubicBezTo>
                  <a:cubicBezTo>
                    <a:pt x="2115328" y="806168"/>
                    <a:pt x="2076939" y="799713"/>
                    <a:pt x="2037531" y="786803"/>
                  </a:cubicBezTo>
                  <a:cubicBezTo>
                    <a:pt x="1998123" y="773894"/>
                    <a:pt x="1963471" y="757247"/>
                    <a:pt x="1933575" y="736864"/>
                  </a:cubicBezTo>
                  <a:lnTo>
                    <a:pt x="1979438" y="623735"/>
                  </a:lnTo>
                  <a:cubicBezTo>
                    <a:pt x="1990309" y="629850"/>
                    <a:pt x="2003219" y="636305"/>
                    <a:pt x="2018167" y="643100"/>
                  </a:cubicBezTo>
                  <a:cubicBezTo>
                    <a:pt x="2033114" y="649894"/>
                    <a:pt x="2048232" y="656179"/>
                    <a:pt x="2063520" y="661954"/>
                  </a:cubicBezTo>
                  <a:cubicBezTo>
                    <a:pt x="2078807" y="667730"/>
                    <a:pt x="2094095" y="672486"/>
                    <a:pt x="2109383" y="676223"/>
                  </a:cubicBezTo>
                  <a:cubicBezTo>
                    <a:pt x="2124670" y="679960"/>
                    <a:pt x="2138429" y="681828"/>
                    <a:pt x="2150659" y="681828"/>
                  </a:cubicBezTo>
                  <a:cubicBezTo>
                    <a:pt x="2158133" y="681828"/>
                    <a:pt x="2165947" y="680979"/>
                    <a:pt x="2174100" y="679280"/>
                  </a:cubicBezTo>
                  <a:cubicBezTo>
                    <a:pt x="2182254" y="677582"/>
                    <a:pt x="2189728" y="674694"/>
                    <a:pt x="2196522" y="670617"/>
                  </a:cubicBezTo>
                  <a:cubicBezTo>
                    <a:pt x="2203317" y="666541"/>
                    <a:pt x="2208922" y="661445"/>
                    <a:pt x="2213338" y="655330"/>
                  </a:cubicBezTo>
                  <a:cubicBezTo>
                    <a:pt x="2217755" y="649215"/>
                    <a:pt x="2219963" y="641741"/>
                    <a:pt x="2219963" y="632908"/>
                  </a:cubicBezTo>
                  <a:cubicBezTo>
                    <a:pt x="2219963" y="619319"/>
                    <a:pt x="2213169" y="608278"/>
                    <a:pt x="2199580" y="599785"/>
                  </a:cubicBezTo>
                  <a:cubicBezTo>
                    <a:pt x="2185991" y="591292"/>
                    <a:pt x="2169004" y="583478"/>
                    <a:pt x="2148621" y="576344"/>
                  </a:cubicBezTo>
                  <a:cubicBezTo>
                    <a:pt x="2128237" y="569210"/>
                    <a:pt x="2106155" y="561736"/>
                    <a:pt x="2082375" y="553922"/>
                  </a:cubicBezTo>
                  <a:cubicBezTo>
                    <a:pt x="2058594" y="546108"/>
                    <a:pt x="2036512" y="535916"/>
                    <a:pt x="2016128" y="523347"/>
                  </a:cubicBezTo>
                  <a:cubicBezTo>
                    <a:pt x="1995745" y="510777"/>
                    <a:pt x="1978758" y="495150"/>
                    <a:pt x="1965170" y="476465"/>
                  </a:cubicBezTo>
                  <a:cubicBezTo>
                    <a:pt x="1951580" y="457780"/>
                    <a:pt x="1944786" y="434169"/>
                    <a:pt x="1944786" y="405632"/>
                  </a:cubicBezTo>
                  <a:cubicBezTo>
                    <a:pt x="1944786" y="377775"/>
                    <a:pt x="1951580" y="353484"/>
                    <a:pt x="1965170" y="332761"/>
                  </a:cubicBezTo>
                  <a:cubicBezTo>
                    <a:pt x="1978758" y="312038"/>
                    <a:pt x="1996084" y="294882"/>
                    <a:pt x="2017147" y="281293"/>
                  </a:cubicBezTo>
                  <a:cubicBezTo>
                    <a:pt x="2038210" y="267704"/>
                    <a:pt x="2061481" y="257512"/>
                    <a:pt x="2086961" y="250717"/>
                  </a:cubicBezTo>
                  <a:cubicBezTo>
                    <a:pt x="2112440" y="243923"/>
                    <a:pt x="2137410" y="240526"/>
                    <a:pt x="2161870" y="240526"/>
                  </a:cubicBezTo>
                  <a:close/>
                  <a:moveTo>
                    <a:pt x="228295" y="240526"/>
                  </a:moveTo>
                  <a:cubicBezTo>
                    <a:pt x="241884" y="240526"/>
                    <a:pt x="259890" y="242224"/>
                    <a:pt x="282312" y="245621"/>
                  </a:cubicBezTo>
                  <a:cubicBezTo>
                    <a:pt x="304733" y="249019"/>
                    <a:pt x="326646" y="254454"/>
                    <a:pt x="348048" y="261928"/>
                  </a:cubicBezTo>
                  <a:cubicBezTo>
                    <a:pt x="369451" y="269402"/>
                    <a:pt x="387966" y="279594"/>
                    <a:pt x="403593" y="292504"/>
                  </a:cubicBezTo>
                  <a:cubicBezTo>
                    <a:pt x="419221" y="305413"/>
                    <a:pt x="427034" y="321040"/>
                    <a:pt x="427034" y="339386"/>
                  </a:cubicBezTo>
                  <a:cubicBezTo>
                    <a:pt x="427034" y="355692"/>
                    <a:pt x="421259" y="369451"/>
                    <a:pt x="409708" y="380662"/>
                  </a:cubicBezTo>
                  <a:cubicBezTo>
                    <a:pt x="398158" y="391873"/>
                    <a:pt x="384569" y="397479"/>
                    <a:pt x="368941" y="397479"/>
                  </a:cubicBezTo>
                  <a:cubicBezTo>
                    <a:pt x="358750" y="397479"/>
                    <a:pt x="348218" y="395440"/>
                    <a:pt x="337347" y="391364"/>
                  </a:cubicBezTo>
                  <a:cubicBezTo>
                    <a:pt x="326476" y="387287"/>
                    <a:pt x="314925" y="382701"/>
                    <a:pt x="302695" y="377605"/>
                  </a:cubicBezTo>
                  <a:cubicBezTo>
                    <a:pt x="290465" y="372509"/>
                    <a:pt x="277555" y="367922"/>
                    <a:pt x="263966" y="363846"/>
                  </a:cubicBezTo>
                  <a:cubicBezTo>
                    <a:pt x="250377" y="359769"/>
                    <a:pt x="236109" y="357731"/>
                    <a:pt x="221161" y="357731"/>
                  </a:cubicBezTo>
                  <a:cubicBezTo>
                    <a:pt x="214367" y="357731"/>
                    <a:pt x="207402" y="358580"/>
                    <a:pt x="200268" y="360279"/>
                  </a:cubicBezTo>
                  <a:cubicBezTo>
                    <a:pt x="193134" y="361977"/>
                    <a:pt x="186849" y="364865"/>
                    <a:pt x="181413" y="368942"/>
                  </a:cubicBezTo>
                  <a:cubicBezTo>
                    <a:pt x="175978" y="372339"/>
                    <a:pt x="171561" y="376755"/>
                    <a:pt x="168164" y="382191"/>
                  </a:cubicBezTo>
                  <a:cubicBezTo>
                    <a:pt x="164767" y="387627"/>
                    <a:pt x="163068" y="394081"/>
                    <a:pt x="163068" y="401555"/>
                  </a:cubicBezTo>
                  <a:cubicBezTo>
                    <a:pt x="163068" y="412426"/>
                    <a:pt x="169863" y="421599"/>
                    <a:pt x="183452" y="429073"/>
                  </a:cubicBezTo>
                  <a:cubicBezTo>
                    <a:pt x="197041" y="436547"/>
                    <a:pt x="214197" y="444021"/>
                    <a:pt x="234920" y="451495"/>
                  </a:cubicBezTo>
                  <a:cubicBezTo>
                    <a:pt x="255643" y="458969"/>
                    <a:pt x="278065" y="467292"/>
                    <a:pt x="302185" y="476465"/>
                  </a:cubicBezTo>
                  <a:cubicBezTo>
                    <a:pt x="326306" y="485637"/>
                    <a:pt x="348728" y="497018"/>
                    <a:pt x="369451" y="510607"/>
                  </a:cubicBezTo>
                  <a:cubicBezTo>
                    <a:pt x="390174" y="524196"/>
                    <a:pt x="407330" y="541012"/>
                    <a:pt x="420919" y="561056"/>
                  </a:cubicBezTo>
                  <a:cubicBezTo>
                    <a:pt x="434508" y="581100"/>
                    <a:pt x="441303" y="605730"/>
                    <a:pt x="441303" y="634946"/>
                  </a:cubicBezTo>
                  <a:cubicBezTo>
                    <a:pt x="441303" y="664163"/>
                    <a:pt x="434508" y="689472"/>
                    <a:pt x="420919" y="710875"/>
                  </a:cubicBezTo>
                  <a:cubicBezTo>
                    <a:pt x="407330" y="732278"/>
                    <a:pt x="389835" y="750113"/>
                    <a:pt x="368432" y="764382"/>
                  </a:cubicBezTo>
                  <a:cubicBezTo>
                    <a:pt x="347029" y="778650"/>
                    <a:pt x="323079" y="789181"/>
                    <a:pt x="296580" y="795976"/>
                  </a:cubicBezTo>
                  <a:cubicBezTo>
                    <a:pt x="270081" y="802770"/>
                    <a:pt x="244262" y="806168"/>
                    <a:pt x="219123" y="806168"/>
                  </a:cubicBezTo>
                  <a:cubicBezTo>
                    <a:pt x="181753" y="806168"/>
                    <a:pt x="143364" y="799713"/>
                    <a:pt x="103956" y="786803"/>
                  </a:cubicBezTo>
                  <a:cubicBezTo>
                    <a:pt x="64548" y="773894"/>
                    <a:pt x="29896" y="757247"/>
                    <a:pt x="0" y="736864"/>
                  </a:cubicBezTo>
                  <a:lnTo>
                    <a:pt x="45863" y="623735"/>
                  </a:lnTo>
                  <a:cubicBezTo>
                    <a:pt x="56734" y="629850"/>
                    <a:pt x="69644" y="636305"/>
                    <a:pt x="84592" y="643100"/>
                  </a:cubicBezTo>
                  <a:cubicBezTo>
                    <a:pt x="99540" y="649894"/>
                    <a:pt x="114657" y="656179"/>
                    <a:pt x="129945" y="661954"/>
                  </a:cubicBezTo>
                  <a:cubicBezTo>
                    <a:pt x="145233" y="667730"/>
                    <a:pt x="160520" y="672486"/>
                    <a:pt x="175808" y="676223"/>
                  </a:cubicBezTo>
                  <a:cubicBezTo>
                    <a:pt x="191095" y="679960"/>
                    <a:pt x="204854" y="681828"/>
                    <a:pt x="217084" y="681828"/>
                  </a:cubicBezTo>
                  <a:cubicBezTo>
                    <a:pt x="224558" y="681828"/>
                    <a:pt x="232372" y="680979"/>
                    <a:pt x="240525" y="679280"/>
                  </a:cubicBezTo>
                  <a:cubicBezTo>
                    <a:pt x="248679" y="677582"/>
                    <a:pt x="256153" y="674694"/>
                    <a:pt x="262947" y="670617"/>
                  </a:cubicBezTo>
                  <a:cubicBezTo>
                    <a:pt x="269742" y="666541"/>
                    <a:pt x="275347" y="661445"/>
                    <a:pt x="279764" y="655330"/>
                  </a:cubicBezTo>
                  <a:cubicBezTo>
                    <a:pt x="284180" y="649215"/>
                    <a:pt x="286388" y="641741"/>
                    <a:pt x="286388" y="632908"/>
                  </a:cubicBezTo>
                  <a:cubicBezTo>
                    <a:pt x="286388" y="619319"/>
                    <a:pt x="279594" y="608278"/>
                    <a:pt x="266005" y="599785"/>
                  </a:cubicBezTo>
                  <a:cubicBezTo>
                    <a:pt x="252416" y="591292"/>
                    <a:pt x="235430" y="583478"/>
                    <a:pt x="215046" y="576344"/>
                  </a:cubicBezTo>
                  <a:cubicBezTo>
                    <a:pt x="194663" y="569210"/>
                    <a:pt x="172580" y="561736"/>
                    <a:pt x="148800" y="553922"/>
                  </a:cubicBezTo>
                  <a:cubicBezTo>
                    <a:pt x="125019" y="546108"/>
                    <a:pt x="102937" y="535916"/>
                    <a:pt x="82553" y="523347"/>
                  </a:cubicBezTo>
                  <a:cubicBezTo>
                    <a:pt x="62170" y="510777"/>
                    <a:pt x="45184" y="495150"/>
                    <a:pt x="31595" y="476465"/>
                  </a:cubicBezTo>
                  <a:cubicBezTo>
                    <a:pt x="18005" y="457780"/>
                    <a:pt x="11211" y="434169"/>
                    <a:pt x="11211" y="405632"/>
                  </a:cubicBezTo>
                  <a:cubicBezTo>
                    <a:pt x="11211" y="377775"/>
                    <a:pt x="18005" y="353484"/>
                    <a:pt x="31595" y="332761"/>
                  </a:cubicBezTo>
                  <a:cubicBezTo>
                    <a:pt x="45184" y="312038"/>
                    <a:pt x="62509" y="294882"/>
                    <a:pt x="83572" y="281293"/>
                  </a:cubicBezTo>
                  <a:cubicBezTo>
                    <a:pt x="104635" y="267704"/>
                    <a:pt x="127907" y="257512"/>
                    <a:pt x="153386" y="250717"/>
                  </a:cubicBezTo>
                  <a:cubicBezTo>
                    <a:pt x="178865" y="243923"/>
                    <a:pt x="203835" y="240526"/>
                    <a:pt x="228295" y="240526"/>
                  </a:cubicBezTo>
                  <a:close/>
                  <a:moveTo>
                    <a:pt x="2997280" y="66247"/>
                  </a:moveTo>
                  <a:lnTo>
                    <a:pt x="3153213" y="66247"/>
                  </a:lnTo>
                  <a:lnTo>
                    <a:pt x="3153213" y="541182"/>
                  </a:lnTo>
                  <a:cubicBezTo>
                    <a:pt x="3153213" y="548656"/>
                    <a:pt x="3150665" y="555790"/>
                    <a:pt x="3145569" y="562585"/>
                  </a:cubicBezTo>
                  <a:cubicBezTo>
                    <a:pt x="3140473" y="569379"/>
                    <a:pt x="3134019" y="575325"/>
                    <a:pt x="3126205" y="580420"/>
                  </a:cubicBezTo>
                  <a:cubicBezTo>
                    <a:pt x="3118391" y="585516"/>
                    <a:pt x="3109898" y="589593"/>
                    <a:pt x="3100726" y="592651"/>
                  </a:cubicBezTo>
                  <a:cubicBezTo>
                    <a:pt x="3091553" y="595708"/>
                    <a:pt x="3083230" y="597237"/>
                    <a:pt x="3075756" y="597237"/>
                  </a:cubicBezTo>
                  <a:cubicBezTo>
                    <a:pt x="3067603" y="597237"/>
                    <a:pt x="3058939" y="595708"/>
                    <a:pt x="3049767" y="592651"/>
                  </a:cubicBezTo>
                  <a:cubicBezTo>
                    <a:pt x="3040594" y="589593"/>
                    <a:pt x="3032101" y="585516"/>
                    <a:pt x="3024288" y="580420"/>
                  </a:cubicBezTo>
                  <a:cubicBezTo>
                    <a:pt x="3016474" y="575325"/>
                    <a:pt x="3010019" y="569379"/>
                    <a:pt x="3004923" y="562585"/>
                  </a:cubicBezTo>
                  <a:cubicBezTo>
                    <a:pt x="2999827" y="555790"/>
                    <a:pt x="2997280" y="548316"/>
                    <a:pt x="2997280" y="540163"/>
                  </a:cubicBezTo>
                  <a:lnTo>
                    <a:pt x="2997280" y="95803"/>
                  </a:lnTo>
                  <a:close/>
                  <a:moveTo>
                    <a:pt x="2516210" y="1019"/>
                  </a:moveTo>
                  <a:cubicBezTo>
                    <a:pt x="2537952" y="1019"/>
                    <a:pt x="2556297" y="8493"/>
                    <a:pt x="2571245" y="23441"/>
                  </a:cubicBezTo>
                  <a:cubicBezTo>
                    <a:pt x="2586193" y="38389"/>
                    <a:pt x="2593667" y="56734"/>
                    <a:pt x="2593667" y="78477"/>
                  </a:cubicBezTo>
                  <a:lnTo>
                    <a:pt x="2593667" y="294542"/>
                  </a:lnTo>
                  <a:cubicBezTo>
                    <a:pt x="2612692" y="277556"/>
                    <a:pt x="2634774" y="264476"/>
                    <a:pt x="2659913" y="255304"/>
                  </a:cubicBezTo>
                  <a:cubicBezTo>
                    <a:pt x="2685053" y="246131"/>
                    <a:pt x="2710533" y="241545"/>
                    <a:pt x="2736352" y="241545"/>
                  </a:cubicBezTo>
                  <a:cubicBezTo>
                    <a:pt x="2765568" y="241545"/>
                    <a:pt x="2792406" y="246471"/>
                    <a:pt x="2816866" y="256323"/>
                  </a:cubicBezTo>
                  <a:cubicBezTo>
                    <a:pt x="2841327" y="266175"/>
                    <a:pt x="2862390" y="279934"/>
                    <a:pt x="2880055" y="297599"/>
                  </a:cubicBezTo>
                  <a:cubicBezTo>
                    <a:pt x="2897721" y="315265"/>
                    <a:pt x="2911480" y="336328"/>
                    <a:pt x="2921332" y="360788"/>
                  </a:cubicBezTo>
                  <a:cubicBezTo>
                    <a:pt x="2931184" y="385248"/>
                    <a:pt x="2936110" y="412087"/>
                    <a:pt x="2936110" y="441303"/>
                  </a:cubicBezTo>
                  <a:lnTo>
                    <a:pt x="2936110" y="729730"/>
                  </a:lnTo>
                  <a:cubicBezTo>
                    <a:pt x="2936110" y="752151"/>
                    <a:pt x="2928296" y="771006"/>
                    <a:pt x="2912669" y="786294"/>
                  </a:cubicBezTo>
                  <a:cubicBezTo>
                    <a:pt x="2897042" y="801581"/>
                    <a:pt x="2878017" y="809225"/>
                    <a:pt x="2855595" y="809225"/>
                  </a:cubicBezTo>
                  <a:cubicBezTo>
                    <a:pt x="2833853" y="809225"/>
                    <a:pt x="2815677" y="801242"/>
                    <a:pt x="2801069" y="785275"/>
                  </a:cubicBezTo>
                  <a:cubicBezTo>
                    <a:pt x="2786461" y="769308"/>
                    <a:pt x="2779157" y="750793"/>
                    <a:pt x="2779157" y="729730"/>
                  </a:cubicBezTo>
                  <a:lnTo>
                    <a:pt x="2779157" y="466782"/>
                  </a:lnTo>
                  <a:cubicBezTo>
                    <a:pt x="2779157" y="453873"/>
                    <a:pt x="2776779" y="441813"/>
                    <a:pt x="2772023" y="430602"/>
                  </a:cubicBezTo>
                  <a:cubicBezTo>
                    <a:pt x="2767266" y="419391"/>
                    <a:pt x="2760642" y="409539"/>
                    <a:pt x="2752149" y="401046"/>
                  </a:cubicBezTo>
                  <a:cubicBezTo>
                    <a:pt x="2743656" y="392553"/>
                    <a:pt x="2733804" y="385758"/>
                    <a:pt x="2722593" y="380662"/>
                  </a:cubicBezTo>
                  <a:cubicBezTo>
                    <a:pt x="2711382" y="375566"/>
                    <a:pt x="2699322" y="373018"/>
                    <a:pt x="2686412" y="373018"/>
                  </a:cubicBezTo>
                  <a:cubicBezTo>
                    <a:pt x="2660593" y="373018"/>
                    <a:pt x="2638681" y="381851"/>
                    <a:pt x="2620675" y="399517"/>
                  </a:cubicBezTo>
                  <a:cubicBezTo>
                    <a:pt x="2602670" y="417183"/>
                    <a:pt x="2593667" y="438925"/>
                    <a:pt x="2593667" y="464744"/>
                  </a:cubicBezTo>
                  <a:lnTo>
                    <a:pt x="2593667" y="798014"/>
                  </a:lnTo>
                  <a:lnTo>
                    <a:pt x="2436714" y="798014"/>
                  </a:lnTo>
                  <a:lnTo>
                    <a:pt x="2436714" y="79496"/>
                  </a:lnTo>
                  <a:cubicBezTo>
                    <a:pt x="2436714" y="68625"/>
                    <a:pt x="2438922" y="58433"/>
                    <a:pt x="2443339" y="48921"/>
                  </a:cubicBezTo>
                  <a:cubicBezTo>
                    <a:pt x="2447755" y="39408"/>
                    <a:pt x="2453531" y="31085"/>
                    <a:pt x="2460665" y="23951"/>
                  </a:cubicBezTo>
                  <a:cubicBezTo>
                    <a:pt x="2467799" y="16817"/>
                    <a:pt x="2476122" y="11211"/>
                    <a:pt x="2485634" y="7134"/>
                  </a:cubicBezTo>
                  <a:cubicBezTo>
                    <a:pt x="2495147" y="3058"/>
                    <a:pt x="2505338" y="1019"/>
                    <a:pt x="2516210" y="1019"/>
                  </a:cubicBezTo>
                  <a:close/>
                  <a:moveTo>
                    <a:pt x="1200036" y="0"/>
                  </a:moveTo>
                  <a:cubicBezTo>
                    <a:pt x="1221778" y="0"/>
                    <a:pt x="1240123" y="7803"/>
                    <a:pt x="1255071" y="23409"/>
                  </a:cubicBezTo>
                  <a:cubicBezTo>
                    <a:pt x="1270019" y="39016"/>
                    <a:pt x="1277493" y="57339"/>
                    <a:pt x="1277493" y="78381"/>
                  </a:cubicBezTo>
                  <a:lnTo>
                    <a:pt x="1277493" y="795976"/>
                  </a:lnTo>
                  <a:lnTo>
                    <a:pt x="1120540" y="796995"/>
                  </a:lnTo>
                  <a:lnTo>
                    <a:pt x="1120540" y="78381"/>
                  </a:lnTo>
                  <a:cubicBezTo>
                    <a:pt x="1120540" y="55980"/>
                    <a:pt x="1128354" y="37317"/>
                    <a:pt x="1143981" y="22390"/>
                  </a:cubicBezTo>
                  <a:cubicBezTo>
                    <a:pt x="1159609" y="7464"/>
                    <a:pt x="1178293" y="0"/>
                    <a:pt x="1200036"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875" name="Google Shape;875;p167"/>
            <p:cNvSpPr/>
            <p:nvPr/>
          </p:nvSpPr>
          <p:spPr>
            <a:xfrm>
              <a:off x="6299796" y="1981201"/>
              <a:ext cx="222242" cy="222240"/>
            </a:xfrm>
            <a:prstGeom prst="ellipse">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Tree>
  </p:cSld>
  <p:clrMapOvr>
    <a:masterClrMapping/>
  </p:clrMapOvr>
</p:sldLayout>
</file>

<file path=ppt/slideLayouts/slideLayout1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showMasterSp="0">
  <p:cSld name="2_Title Slide">
    <p:bg>
      <p:bgPr>
        <a:gradFill>
          <a:gsLst>
            <a:gs pos="0">
              <a:schemeClr val="accent4"/>
            </a:gs>
            <a:gs pos="87000">
              <a:schemeClr val="accent1"/>
            </a:gs>
            <a:gs pos="100000">
              <a:schemeClr val="accent1"/>
            </a:gs>
          </a:gsLst>
          <a:path path="circle">
            <a:fillToRect l="100%" t="100%"/>
          </a:path>
          <a:tileRect b="-100%" r="-100%"/>
        </a:gradFill>
      </p:bgPr>
    </p:bg>
    <p:spTree>
      <p:nvGrpSpPr>
        <p:cNvPr id="876" name="Shape 876"/>
        <p:cNvGrpSpPr/>
        <p:nvPr/>
      </p:nvGrpSpPr>
      <p:grpSpPr>
        <a:xfrm>
          <a:off x="0" y="0"/>
          <a:ext cx="0" cy="0"/>
          <a:chOff x="0" y="0"/>
          <a:chExt cx="0" cy="0"/>
        </a:xfrm>
      </p:grpSpPr>
      <p:grpSp>
        <p:nvGrpSpPr>
          <p:cNvPr id="877" name="Google Shape;877;p168"/>
          <p:cNvGrpSpPr/>
          <p:nvPr/>
        </p:nvGrpSpPr>
        <p:grpSpPr>
          <a:xfrm>
            <a:off x="8393561" y="4452935"/>
            <a:ext cx="564697" cy="564697"/>
            <a:chOff x="11160804" y="5906634"/>
            <a:chExt cx="814163" cy="814163"/>
          </a:xfrm>
        </p:grpSpPr>
        <p:sp>
          <p:nvSpPr>
            <p:cNvPr id="878" name="Google Shape;878;p168"/>
            <p:cNvSpPr/>
            <p:nvPr/>
          </p:nvSpPr>
          <p:spPr>
            <a:xfrm>
              <a:off x="11160804" y="5906634"/>
              <a:ext cx="814163" cy="814163"/>
            </a:xfrm>
            <a:custGeom>
              <a:rect b="b" l="l" r="r" t="t"/>
              <a:pathLst>
                <a:path extrusionOk="0" h="1539686" w="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chemeClr val="lt1">
                <a:alpha val="2196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879" name="Google Shape;879;p168"/>
            <p:cNvSpPr/>
            <p:nvPr/>
          </p:nvSpPr>
          <p:spPr>
            <a:xfrm>
              <a:off x="11335656" y="6081486"/>
              <a:ext cx="464458" cy="464458"/>
            </a:xfrm>
            <a:prstGeom prst="ellipse">
              <a:avLst/>
            </a:prstGeom>
            <a:solidFill>
              <a:schemeClr val="lt1"/>
            </a:solidFill>
            <a:ln>
              <a:noFill/>
            </a:ln>
            <a:effectLst>
              <a:outerShdw blurRad="749300" sx="83000" rotWithShape="0" algn="tl" dir="2700000" dist="266700" sy="83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
        <p:nvSpPr>
          <p:cNvPr id="880" name="Google Shape;880;p168"/>
          <p:cNvSpPr txBox="1"/>
          <p:nvPr/>
        </p:nvSpPr>
        <p:spPr>
          <a:xfrm>
            <a:off x="8445948" y="4631410"/>
            <a:ext cx="459923" cy="20774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fld id="{00000000-1234-1234-1234-123412341234}" type="slidenum">
              <a:rPr i="0" lang="en" sz="900">
                <a:solidFill>
                  <a:schemeClr val="accent4"/>
                </a:solidFill>
                <a:latin typeface="Quattrocento Sans"/>
                <a:ea typeface="Quattrocento Sans"/>
                <a:cs typeface="Quattrocento Sans"/>
                <a:sym typeface="Quattrocento Sans"/>
              </a:rPr>
              <a:t>‹#›</a:t>
            </a:fld>
            <a:endParaRPr i="0" sz="900">
              <a:solidFill>
                <a:schemeClr val="accent4"/>
              </a:solidFill>
              <a:latin typeface="Quattrocento Sans"/>
              <a:ea typeface="Quattrocento Sans"/>
              <a:cs typeface="Quattrocento Sans"/>
              <a:sym typeface="Quattrocento Sans"/>
            </a:endParaRPr>
          </a:p>
        </p:txBody>
      </p:sp>
      <p:sp>
        <p:nvSpPr>
          <p:cNvPr id="881" name="Google Shape;881;p168"/>
          <p:cNvSpPr txBox="1"/>
          <p:nvPr/>
        </p:nvSpPr>
        <p:spPr>
          <a:xfrm>
            <a:off x="6492404" y="4721919"/>
            <a:ext cx="1779879" cy="196207"/>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 sz="800">
                <a:solidFill>
                  <a:schemeClr val="lt1"/>
                </a:solidFill>
                <a:latin typeface="Quattrocento Sans"/>
                <a:ea typeface="Quattrocento Sans"/>
                <a:cs typeface="Quattrocento Sans"/>
                <a:sym typeface="Quattrocento Sans"/>
              </a:rPr>
              <a:t>www.yourwebsite.com</a:t>
            </a:r>
            <a:endParaRPr sz="1100"/>
          </a:p>
        </p:txBody>
      </p:sp>
      <p:sp>
        <p:nvSpPr>
          <p:cNvPr id="882" name="Google Shape;882;p168"/>
          <p:cNvSpPr txBox="1"/>
          <p:nvPr/>
        </p:nvSpPr>
        <p:spPr>
          <a:xfrm>
            <a:off x="380265" y="4721919"/>
            <a:ext cx="1577585" cy="19620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800">
                <a:solidFill>
                  <a:schemeClr val="lt1"/>
                </a:solidFill>
                <a:latin typeface="Quattrocento Sans"/>
                <a:ea typeface="Quattrocento Sans"/>
                <a:cs typeface="Quattrocento Sans"/>
                <a:sym typeface="Quattrocento Sans"/>
              </a:rPr>
              <a:t>2018 ©Splash!</a:t>
            </a:r>
            <a:endParaRPr sz="1100"/>
          </a:p>
        </p:txBody>
      </p:sp>
      <p:sp>
        <p:nvSpPr>
          <p:cNvPr id="883" name="Google Shape;883;p168"/>
          <p:cNvSpPr/>
          <p:nvPr/>
        </p:nvSpPr>
        <p:spPr>
          <a:xfrm>
            <a:off x="1654585" y="4766430"/>
            <a:ext cx="4745117" cy="107185"/>
          </a:xfrm>
          <a:prstGeom prst="roundRect">
            <a:avLst>
              <a:gd fmla="val 50000" name="adj"/>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884" name="Google Shape;884;p168"/>
          <p:cNvGrpSpPr/>
          <p:nvPr/>
        </p:nvGrpSpPr>
        <p:grpSpPr>
          <a:xfrm>
            <a:off x="380265" y="277280"/>
            <a:ext cx="654057" cy="263482"/>
            <a:chOff x="2437417" y="1269591"/>
            <a:chExt cx="4084621" cy="1645458"/>
          </a:xfrm>
        </p:grpSpPr>
        <p:sp>
          <p:nvSpPr>
            <p:cNvPr id="885" name="Google Shape;885;p168"/>
            <p:cNvSpPr/>
            <p:nvPr/>
          </p:nvSpPr>
          <p:spPr>
            <a:xfrm>
              <a:off x="2437417" y="1269591"/>
              <a:ext cx="4047942" cy="1645458"/>
            </a:xfrm>
            <a:custGeom>
              <a:rect b="b" l="l" r="r" t="t"/>
              <a:pathLst>
                <a:path extrusionOk="0" h="1645458" w="4047942">
                  <a:moveTo>
                    <a:pt x="274248" y="0"/>
                  </a:moveTo>
                  <a:lnTo>
                    <a:pt x="3773694" y="0"/>
                  </a:lnTo>
                  <a:cubicBezTo>
                    <a:pt x="3925157" y="0"/>
                    <a:pt x="4047942" y="122785"/>
                    <a:pt x="4047942" y="274248"/>
                  </a:cubicBezTo>
                  <a:lnTo>
                    <a:pt x="4047942" y="642573"/>
                  </a:lnTo>
                  <a:lnTo>
                    <a:pt x="4013899" y="632005"/>
                  </a:lnTo>
                  <a:cubicBezTo>
                    <a:pt x="4001226" y="629412"/>
                    <a:pt x="3988104" y="628050"/>
                    <a:pt x="3974664" y="628050"/>
                  </a:cubicBezTo>
                  <a:cubicBezTo>
                    <a:pt x="3961224" y="628050"/>
                    <a:pt x="3948103" y="629412"/>
                    <a:pt x="3935429" y="632005"/>
                  </a:cubicBezTo>
                  <a:lnTo>
                    <a:pt x="3904390" y="641640"/>
                  </a:lnTo>
                  <a:lnTo>
                    <a:pt x="3904390" y="295678"/>
                  </a:lnTo>
                  <a:cubicBezTo>
                    <a:pt x="3904390" y="208003"/>
                    <a:pt x="3833316" y="136929"/>
                    <a:pt x="3745641" y="136929"/>
                  </a:cubicBezTo>
                  <a:lnTo>
                    <a:pt x="302300" y="136929"/>
                  </a:lnTo>
                  <a:cubicBezTo>
                    <a:pt x="214625" y="136929"/>
                    <a:pt x="143551" y="208003"/>
                    <a:pt x="143551" y="295678"/>
                  </a:cubicBezTo>
                  <a:lnTo>
                    <a:pt x="143551" y="1349780"/>
                  </a:lnTo>
                  <a:cubicBezTo>
                    <a:pt x="143551" y="1437455"/>
                    <a:pt x="214625" y="1508529"/>
                    <a:pt x="302300" y="1508529"/>
                  </a:cubicBezTo>
                  <a:lnTo>
                    <a:pt x="3745641" y="1508529"/>
                  </a:lnTo>
                  <a:cubicBezTo>
                    <a:pt x="3833316" y="1508529"/>
                    <a:pt x="3904390" y="1437455"/>
                    <a:pt x="3904390" y="1349780"/>
                  </a:cubicBezTo>
                  <a:lnTo>
                    <a:pt x="3904390" y="1003820"/>
                  </a:lnTo>
                  <a:lnTo>
                    <a:pt x="3935429" y="1013455"/>
                  </a:lnTo>
                  <a:cubicBezTo>
                    <a:pt x="3948103" y="1016048"/>
                    <a:pt x="3961224" y="1017410"/>
                    <a:pt x="3974664" y="1017410"/>
                  </a:cubicBezTo>
                  <a:cubicBezTo>
                    <a:pt x="3988104" y="1017410"/>
                    <a:pt x="4001226" y="1016048"/>
                    <a:pt x="4013899" y="1013455"/>
                  </a:cubicBezTo>
                  <a:lnTo>
                    <a:pt x="4047942" y="1002887"/>
                  </a:lnTo>
                  <a:lnTo>
                    <a:pt x="4047942" y="1371210"/>
                  </a:lnTo>
                  <a:cubicBezTo>
                    <a:pt x="4047942" y="1522673"/>
                    <a:pt x="3925157" y="1645458"/>
                    <a:pt x="3773694" y="1645458"/>
                  </a:cubicBezTo>
                  <a:lnTo>
                    <a:pt x="274248" y="1645458"/>
                  </a:lnTo>
                  <a:cubicBezTo>
                    <a:pt x="122785" y="1645458"/>
                    <a:pt x="0" y="1522673"/>
                    <a:pt x="0" y="1371210"/>
                  </a:cubicBezTo>
                  <a:lnTo>
                    <a:pt x="0" y="274248"/>
                  </a:lnTo>
                  <a:cubicBezTo>
                    <a:pt x="0" y="122785"/>
                    <a:pt x="122785" y="0"/>
                    <a:pt x="274248"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886" name="Google Shape;886;p168"/>
            <p:cNvSpPr/>
            <p:nvPr/>
          </p:nvSpPr>
          <p:spPr>
            <a:xfrm>
              <a:off x="2879176" y="1577127"/>
              <a:ext cx="3164424" cy="1030386"/>
            </a:xfrm>
            <a:custGeom>
              <a:rect b="b" l="l" r="r" t="t"/>
              <a:pathLst>
                <a:path extrusionOk="0" h="1030386" w="3164424">
                  <a:moveTo>
                    <a:pt x="3073718" y="635965"/>
                  </a:moveTo>
                  <a:cubicBezTo>
                    <a:pt x="3098857" y="635965"/>
                    <a:pt x="3120260" y="644459"/>
                    <a:pt x="3137926" y="661445"/>
                  </a:cubicBezTo>
                  <a:cubicBezTo>
                    <a:pt x="3155591" y="678431"/>
                    <a:pt x="3164424" y="699494"/>
                    <a:pt x="3164424" y="724634"/>
                  </a:cubicBezTo>
                  <a:cubicBezTo>
                    <a:pt x="3164424" y="749094"/>
                    <a:pt x="3155761" y="769987"/>
                    <a:pt x="3138435" y="787313"/>
                  </a:cubicBezTo>
                  <a:cubicBezTo>
                    <a:pt x="3121109" y="804639"/>
                    <a:pt x="3100216" y="813302"/>
                    <a:pt x="3075756" y="813302"/>
                  </a:cubicBezTo>
                  <a:cubicBezTo>
                    <a:pt x="3051296" y="813302"/>
                    <a:pt x="3030233" y="804809"/>
                    <a:pt x="3012567" y="787823"/>
                  </a:cubicBezTo>
                  <a:cubicBezTo>
                    <a:pt x="2994901" y="770836"/>
                    <a:pt x="2986069" y="750113"/>
                    <a:pt x="2986069" y="725653"/>
                  </a:cubicBezTo>
                  <a:cubicBezTo>
                    <a:pt x="2986069" y="701193"/>
                    <a:pt x="2994561" y="680130"/>
                    <a:pt x="3011548" y="662464"/>
                  </a:cubicBezTo>
                  <a:cubicBezTo>
                    <a:pt x="3028534" y="644798"/>
                    <a:pt x="3049258" y="635965"/>
                    <a:pt x="3073718" y="635965"/>
                  </a:cubicBezTo>
                  <a:close/>
                  <a:moveTo>
                    <a:pt x="769106" y="380153"/>
                  </a:moveTo>
                  <a:cubicBezTo>
                    <a:pt x="749402" y="380153"/>
                    <a:pt x="732415" y="384059"/>
                    <a:pt x="718147" y="391873"/>
                  </a:cubicBezTo>
                  <a:cubicBezTo>
                    <a:pt x="703879" y="399687"/>
                    <a:pt x="692158" y="409879"/>
                    <a:pt x="682985" y="422448"/>
                  </a:cubicBezTo>
                  <a:cubicBezTo>
                    <a:pt x="673813" y="435018"/>
                    <a:pt x="666849" y="449626"/>
                    <a:pt x="662092" y="466273"/>
                  </a:cubicBezTo>
                  <a:cubicBezTo>
                    <a:pt x="657336" y="482919"/>
                    <a:pt x="654958" y="499736"/>
                    <a:pt x="654958" y="516722"/>
                  </a:cubicBezTo>
                  <a:cubicBezTo>
                    <a:pt x="654958" y="535067"/>
                    <a:pt x="656827" y="553242"/>
                    <a:pt x="660564" y="571248"/>
                  </a:cubicBezTo>
                  <a:cubicBezTo>
                    <a:pt x="664300" y="589253"/>
                    <a:pt x="670416" y="605390"/>
                    <a:pt x="678909" y="619659"/>
                  </a:cubicBezTo>
                  <a:cubicBezTo>
                    <a:pt x="687402" y="633927"/>
                    <a:pt x="698783" y="645648"/>
                    <a:pt x="713051" y="654820"/>
                  </a:cubicBezTo>
                  <a:cubicBezTo>
                    <a:pt x="727320" y="663993"/>
                    <a:pt x="745325" y="668579"/>
                    <a:pt x="767067" y="668579"/>
                  </a:cubicBezTo>
                  <a:cubicBezTo>
                    <a:pt x="786092" y="668579"/>
                    <a:pt x="802908" y="664333"/>
                    <a:pt x="817517" y="655839"/>
                  </a:cubicBezTo>
                  <a:cubicBezTo>
                    <a:pt x="832125" y="647346"/>
                    <a:pt x="844185" y="636305"/>
                    <a:pt x="853697" y="622716"/>
                  </a:cubicBezTo>
                  <a:cubicBezTo>
                    <a:pt x="863210" y="609127"/>
                    <a:pt x="870344" y="593840"/>
                    <a:pt x="875100" y="576853"/>
                  </a:cubicBezTo>
                  <a:cubicBezTo>
                    <a:pt x="879856" y="559867"/>
                    <a:pt x="882234" y="542881"/>
                    <a:pt x="882234" y="525895"/>
                  </a:cubicBezTo>
                  <a:cubicBezTo>
                    <a:pt x="882234" y="508908"/>
                    <a:pt x="880026" y="491582"/>
                    <a:pt x="875609" y="473917"/>
                  </a:cubicBezTo>
                  <a:cubicBezTo>
                    <a:pt x="871193" y="456251"/>
                    <a:pt x="864399" y="440624"/>
                    <a:pt x="855226" y="427035"/>
                  </a:cubicBezTo>
                  <a:cubicBezTo>
                    <a:pt x="846053" y="413446"/>
                    <a:pt x="834333" y="402235"/>
                    <a:pt x="820064" y="393402"/>
                  </a:cubicBezTo>
                  <a:cubicBezTo>
                    <a:pt x="805796" y="384569"/>
                    <a:pt x="788810" y="380153"/>
                    <a:pt x="769106" y="380153"/>
                  </a:cubicBezTo>
                  <a:close/>
                  <a:moveTo>
                    <a:pt x="1609344" y="377095"/>
                  </a:moveTo>
                  <a:cubicBezTo>
                    <a:pt x="1588961" y="377095"/>
                    <a:pt x="1571465" y="381511"/>
                    <a:pt x="1556857" y="390344"/>
                  </a:cubicBezTo>
                  <a:cubicBezTo>
                    <a:pt x="1542248" y="399177"/>
                    <a:pt x="1530188" y="410728"/>
                    <a:pt x="1520676" y="424996"/>
                  </a:cubicBezTo>
                  <a:cubicBezTo>
                    <a:pt x="1511164" y="439265"/>
                    <a:pt x="1504199" y="455232"/>
                    <a:pt x="1499783" y="472898"/>
                  </a:cubicBezTo>
                  <a:cubicBezTo>
                    <a:pt x="1495366" y="490563"/>
                    <a:pt x="1493158" y="507889"/>
                    <a:pt x="1493158" y="524875"/>
                  </a:cubicBezTo>
                  <a:cubicBezTo>
                    <a:pt x="1493158" y="542541"/>
                    <a:pt x="1495366" y="560207"/>
                    <a:pt x="1499783" y="577873"/>
                  </a:cubicBezTo>
                  <a:cubicBezTo>
                    <a:pt x="1504199" y="595538"/>
                    <a:pt x="1510994" y="611505"/>
                    <a:pt x="1520166" y="625774"/>
                  </a:cubicBezTo>
                  <a:cubicBezTo>
                    <a:pt x="1529339" y="640042"/>
                    <a:pt x="1541059" y="651593"/>
                    <a:pt x="1555328" y="660426"/>
                  </a:cubicBezTo>
                  <a:cubicBezTo>
                    <a:pt x="1569596" y="669259"/>
                    <a:pt x="1586922" y="673675"/>
                    <a:pt x="1607306" y="673675"/>
                  </a:cubicBezTo>
                  <a:cubicBezTo>
                    <a:pt x="1628369" y="673675"/>
                    <a:pt x="1646204" y="669089"/>
                    <a:pt x="1660812" y="659916"/>
                  </a:cubicBezTo>
                  <a:cubicBezTo>
                    <a:pt x="1675421" y="650744"/>
                    <a:pt x="1687311" y="638853"/>
                    <a:pt x="1696483" y="624245"/>
                  </a:cubicBezTo>
                  <a:cubicBezTo>
                    <a:pt x="1705656" y="609637"/>
                    <a:pt x="1712111" y="593330"/>
                    <a:pt x="1715848" y="575325"/>
                  </a:cubicBezTo>
                  <a:cubicBezTo>
                    <a:pt x="1719585" y="557319"/>
                    <a:pt x="1721453" y="539144"/>
                    <a:pt x="1721453" y="520799"/>
                  </a:cubicBezTo>
                  <a:cubicBezTo>
                    <a:pt x="1721453" y="503133"/>
                    <a:pt x="1719415" y="485807"/>
                    <a:pt x="1715338" y="468821"/>
                  </a:cubicBezTo>
                  <a:cubicBezTo>
                    <a:pt x="1711261" y="451835"/>
                    <a:pt x="1704807" y="436547"/>
                    <a:pt x="1695974" y="422958"/>
                  </a:cubicBezTo>
                  <a:cubicBezTo>
                    <a:pt x="1687141" y="409369"/>
                    <a:pt x="1675590" y="398328"/>
                    <a:pt x="1661322" y="389835"/>
                  </a:cubicBezTo>
                  <a:cubicBezTo>
                    <a:pt x="1647053" y="381342"/>
                    <a:pt x="1629728" y="377095"/>
                    <a:pt x="1609344" y="377095"/>
                  </a:cubicBezTo>
                  <a:close/>
                  <a:moveTo>
                    <a:pt x="1800439" y="249826"/>
                  </a:moveTo>
                  <a:cubicBezTo>
                    <a:pt x="1806215" y="249741"/>
                    <a:pt x="1811820" y="250038"/>
                    <a:pt x="1817256" y="250717"/>
                  </a:cubicBezTo>
                  <a:cubicBezTo>
                    <a:pt x="1835601" y="252076"/>
                    <a:pt x="1849360" y="259210"/>
                    <a:pt x="1858532" y="272120"/>
                  </a:cubicBezTo>
                  <a:cubicBezTo>
                    <a:pt x="1867705" y="285030"/>
                    <a:pt x="1872291" y="300317"/>
                    <a:pt x="1872291" y="317983"/>
                  </a:cubicBezTo>
                  <a:lnTo>
                    <a:pt x="1872291" y="799034"/>
                  </a:lnTo>
                  <a:lnTo>
                    <a:pt x="1730626" y="799034"/>
                  </a:lnTo>
                  <a:cubicBezTo>
                    <a:pt x="1730626" y="794957"/>
                    <a:pt x="1730456" y="789181"/>
                    <a:pt x="1730116" y="781708"/>
                  </a:cubicBezTo>
                  <a:cubicBezTo>
                    <a:pt x="1729776" y="774234"/>
                    <a:pt x="1729607" y="766760"/>
                    <a:pt x="1729607" y="759286"/>
                  </a:cubicBezTo>
                  <a:cubicBezTo>
                    <a:pt x="1729607" y="751812"/>
                    <a:pt x="1729776" y="745187"/>
                    <a:pt x="1730116" y="739412"/>
                  </a:cubicBezTo>
                  <a:cubicBezTo>
                    <a:pt x="1730456" y="733636"/>
                    <a:pt x="1730626" y="730749"/>
                    <a:pt x="1730626" y="730749"/>
                  </a:cubicBezTo>
                  <a:cubicBezTo>
                    <a:pt x="1714998" y="756568"/>
                    <a:pt x="1694955" y="775592"/>
                    <a:pt x="1670495" y="787823"/>
                  </a:cubicBezTo>
                  <a:cubicBezTo>
                    <a:pt x="1646034" y="800053"/>
                    <a:pt x="1619196" y="806168"/>
                    <a:pt x="1589980" y="806168"/>
                  </a:cubicBezTo>
                  <a:cubicBezTo>
                    <a:pt x="1551251" y="806168"/>
                    <a:pt x="1516090" y="798524"/>
                    <a:pt x="1484495" y="783236"/>
                  </a:cubicBezTo>
                  <a:cubicBezTo>
                    <a:pt x="1452901" y="767949"/>
                    <a:pt x="1426062" y="747395"/>
                    <a:pt x="1403980" y="721576"/>
                  </a:cubicBezTo>
                  <a:cubicBezTo>
                    <a:pt x="1381898" y="695757"/>
                    <a:pt x="1364912" y="666031"/>
                    <a:pt x="1353022" y="632398"/>
                  </a:cubicBezTo>
                  <a:cubicBezTo>
                    <a:pt x="1341131" y="598766"/>
                    <a:pt x="1335186" y="563264"/>
                    <a:pt x="1335186" y="525895"/>
                  </a:cubicBezTo>
                  <a:cubicBezTo>
                    <a:pt x="1335186" y="497358"/>
                    <a:pt x="1339093" y="469161"/>
                    <a:pt x="1346907" y="441303"/>
                  </a:cubicBezTo>
                  <a:cubicBezTo>
                    <a:pt x="1354720" y="413446"/>
                    <a:pt x="1365931" y="388136"/>
                    <a:pt x="1380539" y="365375"/>
                  </a:cubicBezTo>
                  <a:cubicBezTo>
                    <a:pt x="1395147" y="342613"/>
                    <a:pt x="1412983" y="322909"/>
                    <a:pt x="1434046" y="306262"/>
                  </a:cubicBezTo>
                  <a:cubicBezTo>
                    <a:pt x="1455109" y="289616"/>
                    <a:pt x="1479229" y="277556"/>
                    <a:pt x="1506407" y="270082"/>
                  </a:cubicBezTo>
                  <a:cubicBezTo>
                    <a:pt x="1530868" y="263967"/>
                    <a:pt x="1555498" y="262438"/>
                    <a:pt x="1580298" y="265495"/>
                  </a:cubicBezTo>
                  <a:cubicBezTo>
                    <a:pt x="1605097" y="268553"/>
                    <a:pt x="1627180" y="273139"/>
                    <a:pt x="1646544" y="279254"/>
                  </a:cubicBezTo>
                  <a:cubicBezTo>
                    <a:pt x="1665908" y="285369"/>
                    <a:pt x="1681705" y="291654"/>
                    <a:pt x="1693936" y="298109"/>
                  </a:cubicBezTo>
                  <a:cubicBezTo>
                    <a:pt x="1706166" y="304564"/>
                    <a:pt x="1712281" y="307791"/>
                    <a:pt x="1712281" y="307791"/>
                  </a:cubicBezTo>
                  <a:cubicBezTo>
                    <a:pt x="1712281" y="307791"/>
                    <a:pt x="1714149" y="303035"/>
                    <a:pt x="1717886" y="293523"/>
                  </a:cubicBezTo>
                  <a:cubicBezTo>
                    <a:pt x="1721623" y="284010"/>
                    <a:pt x="1730286" y="275178"/>
                    <a:pt x="1743875" y="267024"/>
                  </a:cubicBezTo>
                  <a:cubicBezTo>
                    <a:pt x="1757464" y="258191"/>
                    <a:pt x="1770374" y="252926"/>
                    <a:pt x="1782604" y="251227"/>
                  </a:cubicBezTo>
                  <a:cubicBezTo>
                    <a:pt x="1788719" y="250378"/>
                    <a:pt x="1794664" y="249911"/>
                    <a:pt x="1800439" y="249826"/>
                  </a:cubicBezTo>
                  <a:close/>
                  <a:moveTo>
                    <a:pt x="579539" y="241545"/>
                  </a:moveTo>
                  <a:cubicBezTo>
                    <a:pt x="601961" y="241545"/>
                    <a:pt x="617758" y="249358"/>
                    <a:pt x="626931" y="264986"/>
                  </a:cubicBezTo>
                  <a:cubicBezTo>
                    <a:pt x="636103" y="280613"/>
                    <a:pt x="641709" y="297599"/>
                    <a:pt x="643747" y="315945"/>
                  </a:cubicBezTo>
                  <a:cubicBezTo>
                    <a:pt x="661413" y="292164"/>
                    <a:pt x="683155" y="274158"/>
                    <a:pt x="708974" y="261928"/>
                  </a:cubicBezTo>
                  <a:cubicBezTo>
                    <a:pt x="734794" y="249698"/>
                    <a:pt x="762311" y="243583"/>
                    <a:pt x="791528" y="243583"/>
                  </a:cubicBezTo>
                  <a:cubicBezTo>
                    <a:pt x="829577" y="243583"/>
                    <a:pt x="863889" y="251737"/>
                    <a:pt x="894464" y="268043"/>
                  </a:cubicBezTo>
                  <a:cubicBezTo>
                    <a:pt x="925039" y="284350"/>
                    <a:pt x="951028" y="305923"/>
                    <a:pt x="972431" y="332761"/>
                  </a:cubicBezTo>
                  <a:cubicBezTo>
                    <a:pt x="993834" y="359599"/>
                    <a:pt x="1010310" y="390005"/>
                    <a:pt x="1021861" y="423977"/>
                  </a:cubicBezTo>
                  <a:cubicBezTo>
                    <a:pt x="1033412" y="457950"/>
                    <a:pt x="1039187" y="492602"/>
                    <a:pt x="1039187" y="527933"/>
                  </a:cubicBezTo>
                  <a:cubicBezTo>
                    <a:pt x="1039187" y="564623"/>
                    <a:pt x="1033242" y="599785"/>
                    <a:pt x="1021351" y="633418"/>
                  </a:cubicBezTo>
                  <a:cubicBezTo>
                    <a:pt x="1009461" y="667050"/>
                    <a:pt x="992645" y="696776"/>
                    <a:pt x="970902" y="722595"/>
                  </a:cubicBezTo>
                  <a:cubicBezTo>
                    <a:pt x="949160" y="748415"/>
                    <a:pt x="922661" y="769138"/>
                    <a:pt x="891407" y="784765"/>
                  </a:cubicBezTo>
                  <a:cubicBezTo>
                    <a:pt x="860152" y="800392"/>
                    <a:pt x="825160" y="808206"/>
                    <a:pt x="786432" y="808206"/>
                  </a:cubicBezTo>
                  <a:cubicBezTo>
                    <a:pt x="736152" y="808206"/>
                    <a:pt x="693687" y="790880"/>
                    <a:pt x="659035" y="756228"/>
                  </a:cubicBezTo>
                  <a:lnTo>
                    <a:pt x="659035" y="1030386"/>
                  </a:lnTo>
                  <a:lnTo>
                    <a:pt x="503101" y="1030386"/>
                  </a:lnTo>
                  <a:lnTo>
                    <a:pt x="503101" y="322060"/>
                  </a:lnTo>
                  <a:cubicBezTo>
                    <a:pt x="503101" y="298279"/>
                    <a:pt x="509896" y="278915"/>
                    <a:pt x="523485" y="263967"/>
                  </a:cubicBezTo>
                  <a:cubicBezTo>
                    <a:pt x="537074" y="249019"/>
                    <a:pt x="555758" y="241545"/>
                    <a:pt x="579539" y="241545"/>
                  </a:cubicBezTo>
                  <a:close/>
                  <a:moveTo>
                    <a:pt x="2161870" y="240526"/>
                  </a:moveTo>
                  <a:cubicBezTo>
                    <a:pt x="2175459" y="240526"/>
                    <a:pt x="2193465" y="242224"/>
                    <a:pt x="2215886" y="245621"/>
                  </a:cubicBezTo>
                  <a:cubicBezTo>
                    <a:pt x="2238308" y="249019"/>
                    <a:pt x="2260221" y="254454"/>
                    <a:pt x="2281623" y="261928"/>
                  </a:cubicBezTo>
                  <a:cubicBezTo>
                    <a:pt x="2303026" y="269402"/>
                    <a:pt x="2321541" y="279594"/>
                    <a:pt x="2337168" y="292504"/>
                  </a:cubicBezTo>
                  <a:cubicBezTo>
                    <a:pt x="2352795" y="305413"/>
                    <a:pt x="2360609" y="321040"/>
                    <a:pt x="2360609" y="339386"/>
                  </a:cubicBezTo>
                  <a:cubicBezTo>
                    <a:pt x="2360609" y="355692"/>
                    <a:pt x="2354834" y="369451"/>
                    <a:pt x="2343283" y="380662"/>
                  </a:cubicBezTo>
                  <a:cubicBezTo>
                    <a:pt x="2331733" y="391873"/>
                    <a:pt x="2318144" y="397479"/>
                    <a:pt x="2302516" y="397479"/>
                  </a:cubicBezTo>
                  <a:cubicBezTo>
                    <a:pt x="2292325" y="397479"/>
                    <a:pt x="2281793" y="395440"/>
                    <a:pt x="2270922" y="391364"/>
                  </a:cubicBezTo>
                  <a:cubicBezTo>
                    <a:pt x="2260051" y="387287"/>
                    <a:pt x="2248500" y="382701"/>
                    <a:pt x="2236270" y="377605"/>
                  </a:cubicBezTo>
                  <a:cubicBezTo>
                    <a:pt x="2224040" y="372509"/>
                    <a:pt x="2211130" y="367922"/>
                    <a:pt x="2197541" y="363846"/>
                  </a:cubicBezTo>
                  <a:cubicBezTo>
                    <a:pt x="2183952" y="359769"/>
                    <a:pt x="2169684" y="357731"/>
                    <a:pt x="2154736" y="357731"/>
                  </a:cubicBezTo>
                  <a:cubicBezTo>
                    <a:pt x="2147941" y="357731"/>
                    <a:pt x="2140977" y="358580"/>
                    <a:pt x="2133843" y="360279"/>
                  </a:cubicBezTo>
                  <a:cubicBezTo>
                    <a:pt x="2126709" y="361977"/>
                    <a:pt x="2120424" y="364865"/>
                    <a:pt x="2114988" y="368942"/>
                  </a:cubicBezTo>
                  <a:cubicBezTo>
                    <a:pt x="2109553" y="372339"/>
                    <a:pt x="2105136" y="376755"/>
                    <a:pt x="2101739" y="382191"/>
                  </a:cubicBezTo>
                  <a:cubicBezTo>
                    <a:pt x="2098342" y="387627"/>
                    <a:pt x="2096643" y="394081"/>
                    <a:pt x="2096643" y="401555"/>
                  </a:cubicBezTo>
                  <a:cubicBezTo>
                    <a:pt x="2096643" y="412426"/>
                    <a:pt x="2103438" y="421599"/>
                    <a:pt x="2117026" y="429073"/>
                  </a:cubicBezTo>
                  <a:cubicBezTo>
                    <a:pt x="2130615" y="436547"/>
                    <a:pt x="2147772" y="444021"/>
                    <a:pt x="2168495" y="451495"/>
                  </a:cubicBezTo>
                  <a:cubicBezTo>
                    <a:pt x="2189218" y="458969"/>
                    <a:pt x="2211640" y="467292"/>
                    <a:pt x="2235760" y="476465"/>
                  </a:cubicBezTo>
                  <a:cubicBezTo>
                    <a:pt x="2259881" y="485637"/>
                    <a:pt x="2282303" y="497018"/>
                    <a:pt x="2303026" y="510607"/>
                  </a:cubicBezTo>
                  <a:cubicBezTo>
                    <a:pt x="2323749" y="524196"/>
                    <a:pt x="2340905" y="541012"/>
                    <a:pt x="2354494" y="561056"/>
                  </a:cubicBezTo>
                  <a:cubicBezTo>
                    <a:pt x="2368083" y="581100"/>
                    <a:pt x="2374878" y="605730"/>
                    <a:pt x="2374878" y="634946"/>
                  </a:cubicBezTo>
                  <a:cubicBezTo>
                    <a:pt x="2374878" y="664163"/>
                    <a:pt x="2368083" y="689472"/>
                    <a:pt x="2354494" y="710875"/>
                  </a:cubicBezTo>
                  <a:cubicBezTo>
                    <a:pt x="2340905" y="732278"/>
                    <a:pt x="2323409" y="750113"/>
                    <a:pt x="2302007" y="764382"/>
                  </a:cubicBezTo>
                  <a:cubicBezTo>
                    <a:pt x="2280604" y="778650"/>
                    <a:pt x="2256653" y="789181"/>
                    <a:pt x="2230155" y="795976"/>
                  </a:cubicBezTo>
                  <a:cubicBezTo>
                    <a:pt x="2203656" y="802770"/>
                    <a:pt x="2177837" y="806168"/>
                    <a:pt x="2152698" y="806168"/>
                  </a:cubicBezTo>
                  <a:cubicBezTo>
                    <a:pt x="2115328" y="806168"/>
                    <a:pt x="2076939" y="799713"/>
                    <a:pt x="2037531" y="786803"/>
                  </a:cubicBezTo>
                  <a:cubicBezTo>
                    <a:pt x="1998123" y="773894"/>
                    <a:pt x="1963471" y="757247"/>
                    <a:pt x="1933575" y="736864"/>
                  </a:cubicBezTo>
                  <a:lnTo>
                    <a:pt x="1979438" y="623735"/>
                  </a:lnTo>
                  <a:cubicBezTo>
                    <a:pt x="1990309" y="629850"/>
                    <a:pt x="2003219" y="636305"/>
                    <a:pt x="2018167" y="643100"/>
                  </a:cubicBezTo>
                  <a:cubicBezTo>
                    <a:pt x="2033114" y="649894"/>
                    <a:pt x="2048232" y="656179"/>
                    <a:pt x="2063520" y="661954"/>
                  </a:cubicBezTo>
                  <a:cubicBezTo>
                    <a:pt x="2078807" y="667730"/>
                    <a:pt x="2094095" y="672486"/>
                    <a:pt x="2109383" y="676223"/>
                  </a:cubicBezTo>
                  <a:cubicBezTo>
                    <a:pt x="2124670" y="679960"/>
                    <a:pt x="2138429" y="681828"/>
                    <a:pt x="2150659" y="681828"/>
                  </a:cubicBezTo>
                  <a:cubicBezTo>
                    <a:pt x="2158133" y="681828"/>
                    <a:pt x="2165947" y="680979"/>
                    <a:pt x="2174100" y="679280"/>
                  </a:cubicBezTo>
                  <a:cubicBezTo>
                    <a:pt x="2182254" y="677582"/>
                    <a:pt x="2189728" y="674694"/>
                    <a:pt x="2196522" y="670617"/>
                  </a:cubicBezTo>
                  <a:cubicBezTo>
                    <a:pt x="2203317" y="666541"/>
                    <a:pt x="2208922" y="661445"/>
                    <a:pt x="2213338" y="655330"/>
                  </a:cubicBezTo>
                  <a:cubicBezTo>
                    <a:pt x="2217755" y="649215"/>
                    <a:pt x="2219963" y="641741"/>
                    <a:pt x="2219963" y="632908"/>
                  </a:cubicBezTo>
                  <a:cubicBezTo>
                    <a:pt x="2219963" y="619319"/>
                    <a:pt x="2213169" y="608278"/>
                    <a:pt x="2199580" y="599785"/>
                  </a:cubicBezTo>
                  <a:cubicBezTo>
                    <a:pt x="2185991" y="591292"/>
                    <a:pt x="2169004" y="583478"/>
                    <a:pt x="2148621" y="576344"/>
                  </a:cubicBezTo>
                  <a:cubicBezTo>
                    <a:pt x="2128237" y="569210"/>
                    <a:pt x="2106155" y="561736"/>
                    <a:pt x="2082375" y="553922"/>
                  </a:cubicBezTo>
                  <a:cubicBezTo>
                    <a:pt x="2058594" y="546108"/>
                    <a:pt x="2036512" y="535916"/>
                    <a:pt x="2016128" y="523347"/>
                  </a:cubicBezTo>
                  <a:cubicBezTo>
                    <a:pt x="1995745" y="510777"/>
                    <a:pt x="1978758" y="495150"/>
                    <a:pt x="1965170" y="476465"/>
                  </a:cubicBezTo>
                  <a:cubicBezTo>
                    <a:pt x="1951580" y="457780"/>
                    <a:pt x="1944786" y="434169"/>
                    <a:pt x="1944786" y="405632"/>
                  </a:cubicBezTo>
                  <a:cubicBezTo>
                    <a:pt x="1944786" y="377775"/>
                    <a:pt x="1951580" y="353484"/>
                    <a:pt x="1965170" y="332761"/>
                  </a:cubicBezTo>
                  <a:cubicBezTo>
                    <a:pt x="1978758" y="312038"/>
                    <a:pt x="1996084" y="294882"/>
                    <a:pt x="2017147" y="281293"/>
                  </a:cubicBezTo>
                  <a:cubicBezTo>
                    <a:pt x="2038210" y="267704"/>
                    <a:pt x="2061481" y="257512"/>
                    <a:pt x="2086961" y="250717"/>
                  </a:cubicBezTo>
                  <a:cubicBezTo>
                    <a:pt x="2112440" y="243923"/>
                    <a:pt x="2137410" y="240526"/>
                    <a:pt x="2161870" y="240526"/>
                  </a:cubicBezTo>
                  <a:close/>
                  <a:moveTo>
                    <a:pt x="228295" y="240526"/>
                  </a:moveTo>
                  <a:cubicBezTo>
                    <a:pt x="241884" y="240526"/>
                    <a:pt x="259890" y="242224"/>
                    <a:pt x="282312" y="245621"/>
                  </a:cubicBezTo>
                  <a:cubicBezTo>
                    <a:pt x="304733" y="249019"/>
                    <a:pt x="326646" y="254454"/>
                    <a:pt x="348048" y="261928"/>
                  </a:cubicBezTo>
                  <a:cubicBezTo>
                    <a:pt x="369451" y="269402"/>
                    <a:pt x="387966" y="279594"/>
                    <a:pt x="403593" y="292504"/>
                  </a:cubicBezTo>
                  <a:cubicBezTo>
                    <a:pt x="419221" y="305413"/>
                    <a:pt x="427034" y="321040"/>
                    <a:pt x="427034" y="339386"/>
                  </a:cubicBezTo>
                  <a:cubicBezTo>
                    <a:pt x="427034" y="355692"/>
                    <a:pt x="421259" y="369451"/>
                    <a:pt x="409708" y="380662"/>
                  </a:cubicBezTo>
                  <a:cubicBezTo>
                    <a:pt x="398158" y="391873"/>
                    <a:pt x="384569" y="397479"/>
                    <a:pt x="368941" y="397479"/>
                  </a:cubicBezTo>
                  <a:cubicBezTo>
                    <a:pt x="358750" y="397479"/>
                    <a:pt x="348218" y="395440"/>
                    <a:pt x="337347" y="391364"/>
                  </a:cubicBezTo>
                  <a:cubicBezTo>
                    <a:pt x="326476" y="387287"/>
                    <a:pt x="314925" y="382701"/>
                    <a:pt x="302695" y="377605"/>
                  </a:cubicBezTo>
                  <a:cubicBezTo>
                    <a:pt x="290465" y="372509"/>
                    <a:pt x="277555" y="367922"/>
                    <a:pt x="263966" y="363846"/>
                  </a:cubicBezTo>
                  <a:cubicBezTo>
                    <a:pt x="250377" y="359769"/>
                    <a:pt x="236109" y="357731"/>
                    <a:pt x="221161" y="357731"/>
                  </a:cubicBezTo>
                  <a:cubicBezTo>
                    <a:pt x="214367" y="357731"/>
                    <a:pt x="207402" y="358580"/>
                    <a:pt x="200268" y="360279"/>
                  </a:cubicBezTo>
                  <a:cubicBezTo>
                    <a:pt x="193134" y="361977"/>
                    <a:pt x="186849" y="364865"/>
                    <a:pt x="181413" y="368942"/>
                  </a:cubicBezTo>
                  <a:cubicBezTo>
                    <a:pt x="175978" y="372339"/>
                    <a:pt x="171561" y="376755"/>
                    <a:pt x="168164" y="382191"/>
                  </a:cubicBezTo>
                  <a:cubicBezTo>
                    <a:pt x="164767" y="387627"/>
                    <a:pt x="163068" y="394081"/>
                    <a:pt x="163068" y="401555"/>
                  </a:cubicBezTo>
                  <a:cubicBezTo>
                    <a:pt x="163068" y="412426"/>
                    <a:pt x="169863" y="421599"/>
                    <a:pt x="183452" y="429073"/>
                  </a:cubicBezTo>
                  <a:cubicBezTo>
                    <a:pt x="197041" y="436547"/>
                    <a:pt x="214197" y="444021"/>
                    <a:pt x="234920" y="451495"/>
                  </a:cubicBezTo>
                  <a:cubicBezTo>
                    <a:pt x="255643" y="458969"/>
                    <a:pt x="278065" y="467292"/>
                    <a:pt x="302185" y="476465"/>
                  </a:cubicBezTo>
                  <a:cubicBezTo>
                    <a:pt x="326306" y="485637"/>
                    <a:pt x="348728" y="497018"/>
                    <a:pt x="369451" y="510607"/>
                  </a:cubicBezTo>
                  <a:cubicBezTo>
                    <a:pt x="390174" y="524196"/>
                    <a:pt x="407330" y="541012"/>
                    <a:pt x="420919" y="561056"/>
                  </a:cubicBezTo>
                  <a:cubicBezTo>
                    <a:pt x="434508" y="581100"/>
                    <a:pt x="441303" y="605730"/>
                    <a:pt x="441303" y="634946"/>
                  </a:cubicBezTo>
                  <a:cubicBezTo>
                    <a:pt x="441303" y="664163"/>
                    <a:pt x="434508" y="689472"/>
                    <a:pt x="420919" y="710875"/>
                  </a:cubicBezTo>
                  <a:cubicBezTo>
                    <a:pt x="407330" y="732278"/>
                    <a:pt x="389835" y="750113"/>
                    <a:pt x="368432" y="764382"/>
                  </a:cubicBezTo>
                  <a:cubicBezTo>
                    <a:pt x="347029" y="778650"/>
                    <a:pt x="323079" y="789181"/>
                    <a:pt x="296580" y="795976"/>
                  </a:cubicBezTo>
                  <a:cubicBezTo>
                    <a:pt x="270081" y="802770"/>
                    <a:pt x="244262" y="806168"/>
                    <a:pt x="219123" y="806168"/>
                  </a:cubicBezTo>
                  <a:cubicBezTo>
                    <a:pt x="181753" y="806168"/>
                    <a:pt x="143364" y="799713"/>
                    <a:pt x="103956" y="786803"/>
                  </a:cubicBezTo>
                  <a:cubicBezTo>
                    <a:pt x="64548" y="773894"/>
                    <a:pt x="29896" y="757247"/>
                    <a:pt x="0" y="736864"/>
                  </a:cubicBezTo>
                  <a:lnTo>
                    <a:pt x="45863" y="623735"/>
                  </a:lnTo>
                  <a:cubicBezTo>
                    <a:pt x="56734" y="629850"/>
                    <a:pt x="69644" y="636305"/>
                    <a:pt x="84592" y="643100"/>
                  </a:cubicBezTo>
                  <a:cubicBezTo>
                    <a:pt x="99540" y="649894"/>
                    <a:pt x="114657" y="656179"/>
                    <a:pt x="129945" y="661954"/>
                  </a:cubicBezTo>
                  <a:cubicBezTo>
                    <a:pt x="145233" y="667730"/>
                    <a:pt x="160520" y="672486"/>
                    <a:pt x="175808" y="676223"/>
                  </a:cubicBezTo>
                  <a:cubicBezTo>
                    <a:pt x="191095" y="679960"/>
                    <a:pt x="204854" y="681828"/>
                    <a:pt x="217084" y="681828"/>
                  </a:cubicBezTo>
                  <a:cubicBezTo>
                    <a:pt x="224558" y="681828"/>
                    <a:pt x="232372" y="680979"/>
                    <a:pt x="240525" y="679280"/>
                  </a:cubicBezTo>
                  <a:cubicBezTo>
                    <a:pt x="248679" y="677582"/>
                    <a:pt x="256153" y="674694"/>
                    <a:pt x="262947" y="670617"/>
                  </a:cubicBezTo>
                  <a:cubicBezTo>
                    <a:pt x="269742" y="666541"/>
                    <a:pt x="275347" y="661445"/>
                    <a:pt x="279764" y="655330"/>
                  </a:cubicBezTo>
                  <a:cubicBezTo>
                    <a:pt x="284180" y="649215"/>
                    <a:pt x="286388" y="641741"/>
                    <a:pt x="286388" y="632908"/>
                  </a:cubicBezTo>
                  <a:cubicBezTo>
                    <a:pt x="286388" y="619319"/>
                    <a:pt x="279594" y="608278"/>
                    <a:pt x="266005" y="599785"/>
                  </a:cubicBezTo>
                  <a:cubicBezTo>
                    <a:pt x="252416" y="591292"/>
                    <a:pt x="235430" y="583478"/>
                    <a:pt x="215046" y="576344"/>
                  </a:cubicBezTo>
                  <a:cubicBezTo>
                    <a:pt x="194663" y="569210"/>
                    <a:pt x="172580" y="561736"/>
                    <a:pt x="148800" y="553922"/>
                  </a:cubicBezTo>
                  <a:cubicBezTo>
                    <a:pt x="125019" y="546108"/>
                    <a:pt x="102937" y="535916"/>
                    <a:pt x="82553" y="523347"/>
                  </a:cubicBezTo>
                  <a:cubicBezTo>
                    <a:pt x="62170" y="510777"/>
                    <a:pt x="45184" y="495150"/>
                    <a:pt x="31595" y="476465"/>
                  </a:cubicBezTo>
                  <a:cubicBezTo>
                    <a:pt x="18005" y="457780"/>
                    <a:pt x="11211" y="434169"/>
                    <a:pt x="11211" y="405632"/>
                  </a:cubicBezTo>
                  <a:cubicBezTo>
                    <a:pt x="11211" y="377775"/>
                    <a:pt x="18005" y="353484"/>
                    <a:pt x="31595" y="332761"/>
                  </a:cubicBezTo>
                  <a:cubicBezTo>
                    <a:pt x="45184" y="312038"/>
                    <a:pt x="62509" y="294882"/>
                    <a:pt x="83572" y="281293"/>
                  </a:cubicBezTo>
                  <a:cubicBezTo>
                    <a:pt x="104635" y="267704"/>
                    <a:pt x="127907" y="257512"/>
                    <a:pt x="153386" y="250717"/>
                  </a:cubicBezTo>
                  <a:cubicBezTo>
                    <a:pt x="178865" y="243923"/>
                    <a:pt x="203835" y="240526"/>
                    <a:pt x="228295" y="240526"/>
                  </a:cubicBezTo>
                  <a:close/>
                  <a:moveTo>
                    <a:pt x="2997280" y="66247"/>
                  </a:moveTo>
                  <a:lnTo>
                    <a:pt x="3153213" y="66247"/>
                  </a:lnTo>
                  <a:lnTo>
                    <a:pt x="3153213" y="541182"/>
                  </a:lnTo>
                  <a:cubicBezTo>
                    <a:pt x="3153213" y="548656"/>
                    <a:pt x="3150665" y="555790"/>
                    <a:pt x="3145569" y="562585"/>
                  </a:cubicBezTo>
                  <a:cubicBezTo>
                    <a:pt x="3140473" y="569379"/>
                    <a:pt x="3134019" y="575325"/>
                    <a:pt x="3126205" y="580420"/>
                  </a:cubicBezTo>
                  <a:cubicBezTo>
                    <a:pt x="3118391" y="585516"/>
                    <a:pt x="3109898" y="589593"/>
                    <a:pt x="3100726" y="592651"/>
                  </a:cubicBezTo>
                  <a:cubicBezTo>
                    <a:pt x="3091553" y="595708"/>
                    <a:pt x="3083230" y="597237"/>
                    <a:pt x="3075756" y="597237"/>
                  </a:cubicBezTo>
                  <a:cubicBezTo>
                    <a:pt x="3067603" y="597237"/>
                    <a:pt x="3058939" y="595708"/>
                    <a:pt x="3049767" y="592651"/>
                  </a:cubicBezTo>
                  <a:cubicBezTo>
                    <a:pt x="3040594" y="589593"/>
                    <a:pt x="3032101" y="585516"/>
                    <a:pt x="3024288" y="580420"/>
                  </a:cubicBezTo>
                  <a:cubicBezTo>
                    <a:pt x="3016474" y="575325"/>
                    <a:pt x="3010019" y="569379"/>
                    <a:pt x="3004923" y="562585"/>
                  </a:cubicBezTo>
                  <a:cubicBezTo>
                    <a:pt x="2999827" y="555790"/>
                    <a:pt x="2997280" y="548316"/>
                    <a:pt x="2997280" y="540163"/>
                  </a:cubicBezTo>
                  <a:lnTo>
                    <a:pt x="2997280" y="95803"/>
                  </a:lnTo>
                  <a:close/>
                  <a:moveTo>
                    <a:pt x="2516210" y="1019"/>
                  </a:moveTo>
                  <a:cubicBezTo>
                    <a:pt x="2537952" y="1019"/>
                    <a:pt x="2556297" y="8493"/>
                    <a:pt x="2571245" y="23441"/>
                  </a:cubicBezTo>
                  <a:cubicBezTo>
                    <a:pt x="2586193" y="38389"/>
                    <a:pt x="2593667" y="56734"/>
                    <a:pt x="2593667" y="78477"/>
                  </a:cubicBezTo>
                  <a:lnTo>
                    <a:pt x="2593667" y="294542"/>
                  </a:lnTo>
                  <a:cubicBezTo>
                    <a:pt x="2612692" y="277556"/>
                    <a:pt x="2634774" y="264476"/>
                    <a:pt x="2659913" y="255304"/>
                  </a:cubicBezTo>
                  <a:cubicBezTo>
                    <a:pt x="2685053" y="246131"/>
                    <a:pt x="2710533" y="241545"/>
                    <a:pt x="2736352" y="241545"/>
                  </a:cubicBezTo>
                  <a:cubicBezTo>
                    <a:pt x="2765568" y="241545"/>
                    <a:pt x="2792406" y="246471"/>
                    <a:pt x="2816866" y="256323"/>
                  </a:cubicBezTo>
                  <a:cubicBezTo>
                    <a:pt x="2841327" y="266175"/>
                    <a:pt x="2862390" y="279934"/>
                    <a:pt x="2880055" y="297599"/>
                  </a:cubicBezTo>
                  <a:cubicBezTo>
                    <a:pt x="2897721" y="315265"/>
                    <a:pt x="2911480" y="336328"/>
                    <a:pt x="2921332" y="360788"/>
                  </a:cubicBezTo>
                  <a:cubicBezTo>
                    <a:pt x="2931184" y="385248"/>
                    <a:pt x="2936110" y="412087"/>
                    <a:pt x="2936110" y="441303"/>
                  </a:cubicBezTo>
                  <a:lnTo>
                    <a:pt x="2936110" y="729730"/>
                  </a:lnTo>
                  <a:cubicBezTo>
                    <a:pt x="2936110" y="752151"/>
                    <a:pt x="2928296" y="771006"/>
                    <a:pt x="2912669" y="786294"/>
                  </a:cubicBezTo>
                  <a:cubicBezTo>
                    <a:pt x="2897042" y="801581"/>
                    <a:pt x="2878017" y="809225"/>
                    <a:pt x="2855595" y="809225"/>
                  </a:cubicBezTo>
                  <a:cubicBezTo>
                    <a:pt x="2833853" y="809225"/>
                    <a:pt x="2815677" y="801242"/>
                    <a:pt x="2801069" y="785275"/>
                  </a:cubicBezTo>
                  <a:cubicBezTo>
                    <a:pt x="2786461" y="769308"/>
                    <a:pt x="2779157" y="750793"/>
                    <a:pt x="2779157" y="729730"/>
                  </a:cubicBezTo>
                  <a:lnTo>
                    <a:pt x="2779157" y="466782"/>
                  </a:lnTo>
                  <a:cubicBezTo>
                    <a:pt x="2779157" y="453873"/>
                    <a:pt x="2776779" y="441813"/>
                    <a:pt x="2772023" y="430602"/>
                  </a:cubicBezTo>
                  <a:cubicBezTo>
                    <a:pt x="2767266" y="419391"/>
                    <a:pt x="2760642" y="409539"/>
                    <a:pt x="2752149" y="401046"/>
                  </a:cubicBezTo>
                  <a:cubicBezTo>
                    <a:pt x="2743656" y="392553"/>
                    <a:pt x="2733804" y="385758"/>
                    <a:pt x="2722593" y="380662"/>
                  </a:cubicBezTo>
                  <a:cubicBezTo>
                    <a:pt x="2711382" y="375566"/>
                    <a:pt x="2699322" y="373018"/>
                    <a:pt x="2686412" y="373018"/>
                  </a:cubicBezTo>
                  <a:cubicBezTo>
                    <a:pt x="2660593" y="373018"/>
                    <a:pt x="2638681" y="381851"/>
                    <a:pt x="2620675" y="399517"/>
                  </a:cubicBezTo>
                  <a:cubicBezTo>
                    <a:pt x="2602670" y="417183"/>
                    <a:pt x="2593667" y="438925"/>
                    <a:pt x="2593667" y="464744"/>
                  </a:cubicBezTo>
                  <a:lnTo>
                    <a:pt x="2593667" y="798014"/>
                  </a:lnTo>
                  <a:lnTo>
                    <a:pt x="2436714" y="798014"/>
                  </a:lnTo>
                  <a:lnTo>
                    <a:pt x="2436714" y="79496"/>
                  </a:lnTo>
                  <a:cubicBezTo>
                    <a:pt x="2436714" y="68625"/>
                    <a:pt x="2438922" y="58433"/>
                    <a:pt x="2443339" y="48921"/>
                  </a:cubicBezTo>
                  <a:cubicBezTo>
                    <a:pt x="2447755" y="39408"/>
                    <a:pt x="2453531" y="31085"/>
                    <a:pt x="2460665" y="23951"/>
                  </a:cubicBezTo>
                  <a:cubicBezTo>
                    <a:pt x="2467799" y="16817"/>
                    <a:pt x="2476122" y="11211"/>
                    <a:pt x="2485634" y="7134"/>
                  </a:cubicBezTo>
                  <a:cubicBezTo>
                    <a:pt x="2495147" y="3058"/>
                    <a:pt x="2505338" y="1019"/>
                    <a:pt x="2516210" y="1019"/>
                  </a:cubicBezTo>
                  <a:close/>
                  <a:moveTo>
                    <a:pt x="1200036" y="0"/>
                  </a:moveTo>
                  <a:cubicBezTo>
                    <a:pt x="1221778" y="0"/>
                    <a:pt x="1240123" y="7803"/>
                    <a:pt x="1255071" y="23409"/>
                  </a:cubicBezTo>
                  <a:cubicBezTo>
                    <a:pt x="1270019" y="39016"/>
                    <a:pt x="1277493" y="57339"/>
                    <a:pt x="1277493" y="78381"/>
                  </a:cubicBezTo>
                  <a:lnTo>
                    <a:pt x="1277493" y="795976"/>
                  </a:lnTo>
                  <a:lnTo>
                    <a:pt x="1120540" y="796995"/>
                  </a:lnTo>
                  <a:lnTo>
                    <a:pt x="1120540" y="78381"/>
                  </a:lnTo>
                  <a:cubicBezTo>
                    <a:pt x="1120540" y="55980"/>
                    <a:pt x="1128354" y="37317"/>
                    <a:pt x="1143981" y="22390"/>
                  </a:cubicBezTo>
                  <a:cubicBezTo>
                    <a:pt x="1159609" y="7464"/>
                    <a:pt x="1178293" y="0"/>
                    <a:pt x="1200036"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887" name="Google Shape;887;p168"/>
            <p:cNvSpPr/>
            <p:nvPr/>
          </p:nvSpPr>
          <p:spPr>
            <a:xfrm>
              <a:off x="6299796" y="1981201"/>
              <a:ext cx="222242" cy="22224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p:cSld name="3_Title Slide">
    <p:spTree>
      <p:nvGrpSpPr>
        <p:cNvPr id="74" name="Shape 74"/>
        <p:cNvGrpSpPr/>
        <p:nvPr/>
      </p:nvGrpSpPr>
      <p:grpSpPr>
        <a:xfrm>
          <a:off x="0" y="0"/>
          <a:ext cx="0" cy="0"/>
          <a:chOff x="0" y="0"/>
          <a:chExt cx="0" cy="0"/>
        </a:xfrm>
      </p:grpSpPr>
      <p:sp>
        <p:nvSpPr>
          <p:cNvPr id="75" name="Google Shape;75;p19"/>
          <p:cNvSpPr/>
          <p:nvPr>
            <p:ph idx="2" type="pic"/>
          </p:nvPr>
        </p:nvSpPr>
        <p:spPr>
          <a:xfrm>
            <a:off x="4583108" y="486803"/>
            <a:ext cx="4120906" cy="4104602"/>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50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750"/>
                                        <p:tgtEl>
                                          <p:spTgt spid="7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Slide">
  <p:cSld name="4_Title Slide">
    <p:spTree>
      <p:nvGrpSpPr>
        <p:cNvPr id="76" name="Shape 76"/>
        <p:cNvGrpSpPr/>
        <p:nvPr/>
      </p:nvGrpSpPr>
      <p:grpSpPr>
        <a:xfrm>
          <a:off x="0" y="0"/>
          <a:ext cx="0" cy="0"/>
          <a:chOff x="0" y="0"/>
          <a:chExt cx="0" cy="0"/>
        </a:xfrm>
      </p:grpSpPr>
      <p:sp>
        <p:nvSpPr>
          <p:cNvPr id="77" name="Google Shape;77;p20"/>
          <p:cNvSpPr/>
          <p:nvPr/>
        </p:nvSpPr>
        <p:spPr>
          <a:xfrm>
            <a:off x="1" y="1"/>
            <a:ext cx="1247931" cy="646129"/>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78" name="Google Shape;78;p20"/>
          <p:cNvSpPr/>
          <p:nvPr>
            <p:ph idx="2" type="pic"/>
          </p:nvPr>
        </p:nvSpPr>
        <p:spPr>
          <a:xfrm>
            <a:off x="963401" y="0"/>
            <a:ext cx="2899940" cy="4497371"/>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79" name="Google Shape;79;p20"/>
          <p:cNvSpPr/>
          <p:nvPr>
            <p:ph idx="3" type="pic"/>
          </p:nvPr>
        </p:nvSpPr>
        <p:spPr>
          <a:xfrm>
            <a:off x="1" y="552503"/>
            <a:ext cx="2004926" cy="2232095"/>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grpSp>
        <p:nvGrpSpPr>
          <p:cNvPr id="80" name="Google Shape;80;p20"/>
          <p:cNvGrpSpPr/>
          <p:nvPr/>
        </p:nvGrpSpPr>
        <p:grpSpPr>
          <a:xfrm>
            <a:off x="8109678" y="277280"/>
            <a:ext cx="654057" cy="263482"/>
            <a:chOff x="2437417" y="1269591"/>
            <a:chExt cx="4084621" cy="1645458"/>
          </a:xfrm>
        </p:grpSpPr>
        <p:sp>
          <p:nvSpPr>
            <p:cNvPr id="81" name="Google Shape;81;p20"/>
            <p:cNvSpPr/>
            <p:nvPr/>
          </p:nvSpPr>
          <p:spPr>
            <a:xfrm>
              <a:off x="2437417" y="1269591"/>
              <a:ext cx="4047942" cy="1645458"/>
            </a:xfrm>
            <a:custGeom>
              <a:rect b="b" l="l" r="r" t="t"/>
              <a:pathLst>
                <a:path extrusionOk="0" h="1645458" w="4047942">
                  <a:moveTo>
                    <a:pt x="274248" y="0"/>
                  </a:moveTo>
                  <a:lnTo>
                    <a:pt x="3773694" y="0"/>
                  </a:lnTo>
                  <a:cubicBezTo>
                    <a:pt x="3925157" y="0"/>
                    <a:pt x="4047942" y="122785"/>
                    <a:pt x="4047942" y="274248"/>
                  </a:cubicBezTo>
                  <a:lnTo>
                    <a:pt x="4047942" y="642573"/>
                  </a:lnTo>
                  <a:lnTo>
                    <a:pt x="4013899" y="632005"/>
                  </a:lnTo>
                  <a:cubicBezTo>
                    <a:pt x="4001226" y="629412"/>
                    <a:pt x="3988104" y="628050"/>
                    <a:pt x="3974664" y="628050"/>
                  </a:cubicBezTo>
                  <a:cubicBezTo>
                    <a:pt x="3961224" y="628050"/>
                    <a:pt x="3948103" y="629412"/>
                    <a:pt x="3935429" y="632005"/>
                  </a:cubicBezTo>
                  <a:lnTo>
                    <a:pt x="3904390" y="641640"/>
                  </a:lnTo>
                  <a:lnTo>
                    <a:pt x="3904390" y="295678"/>
                  </a:lnTo>
                  <a:cubicBezTo>
                    <a:pt x="3904390" y="208003"/>
                    <a:pt x="3833316" y="136929"/>
                    <a:pt x="3745641" y="136929"/>
                  </a:cubicBezTo>
                  <a:lnTo>
                    <a:pt x="302300" y="136929"/>
                  </a:lnTo>
                  <a:cubicBezTo>
                    <a:pt x="214625" y="136929"/>
                    <a:pt x="143551" y="208003"/>
                    <a:pt x="143551" y="295678"/>
                  </a:cubicBezTo>
                  <a:lnTo>
                    <a:pt x="143551" y="1349780"/>
                  </a:lnTo>
                  <a:cubicBezTo>
                    <a:pt x="143551" y="1437455"/>
                    <a:pt x="214625" y="1508529"/>
                    <a:pt x="302300" y="1508529"/>
                  </a:cubicBezTo>
                  <a:lnTo>
                    <a:pt x="3745641" y="1508529"/>
                  </a:lnTo>
                  <a:cubicBezTo>
                    <a:pt x="3833316" y="1508529"/>
                    <a:pt x="3904390" y="1437455"/>
                    <a:pt x="3904390" y="1349780"/>
                  </a:cubicBezTo>
                  <a:lnTo>
                    <a:pt x="3904390" y="1003820"/>
                  </a:lnTo>
                  <a:lnTo>
                    <a:pt x="3935429" y="1013455"/>
                  </a:lnTo>
                  <a:cubicBezTo>
                    <a:pt x="3948103" y="1016048"/>
                    <a:pt x="3961224" y="1017410"/>
                    <a:pt x="3974664" y="1017410"/>
                  </a:cubicBezTo>
                  <a:cubicBezTo>
                    <a:pt x="3988104" y="1017410"/>
                    <a:pt x="4001226" y="1016048"/>
                    <a:pt x="4013899" y="1013455"/>
                  </a:cubicBezTo>
                  <a:lnTo>
                    <a:pt x="4047942" y="1002887"/>
                  </a:lnTo>
                  <a:lnTo>
                    <a:pt x="4047942" y="1371210"/>
                  </a:lnTo>
                  <a:cubicBezTo>
                    <a:pt x="4047942" y="1522673"/>
                    <a:pt x="3925157" y="1645458"/>
                    <a:pt x="3773694" y="1645458"/>
                  </a:cubicBezTo>
                  <a:lnTo>
                    <a:pt x="274248" y="1645458"/>
                  </a:lnTo>
                  <a:cubicBezTo>
                    <a:pt x="122785" y="1645458"/>
                    <a:pt x="0" y="1522673"/>
                    <a:pt x="0" y="1371210"/>
                  </a:cubicBezTo>
                  <a:lnTo>
                    <a:pt x="0" y="274248"/>
                  </a:lnTo>
                  <a:cubicBezTo>
                    <a:pt x="0" y="122785"/>
                    <a:pt x="122785" y="0"/>
                    <a:pt x="274248"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82" name="Google Shape;82;p20"/>
            <p:cNvSpPr/>
            <p:nvPr/>
          </p:nvSpPr>
          <p:spPr>
            <a:xfrm>
              <a:off x="2879176" y="1577127"/>
              <a:ext cx="3164424" cy="1030386"/>
            </a:xfrm>
            <a:custGeom>
              <a:rect b="b" l="l" r="r" t="t"/>
              <a:pathLst>
                <a:path extrusionOk="0" h="1030386" w="3164424">
                  <a:moveTo>
                    <a:pt x="3073718" y="635965"/>
                  </a:moveTo>
                  <a:cubicBezTo>
                    <a:pt x="3098857" y="635965"/>
                    <a:pt x="3120260" y="644459"/>
                    <a:pt x="3137926" y="661445"/>
                  </a:cubicBezTo>
                  <a:cubicBezTo>
                    <a:pt x="3155591" y="678431"/>
                    <a:pt x="3164424" y="699494"/>
                    <a:pt x="3164424" y="724634"/>
                  </a:cubicBezTo>
                  <a:cubicBezTo>
                    <a:pt x="3164424" y="749094"/>
                    <a:pt x="3155761" y="769987"/>
                    <a:pt x="3138435" y="787313"/>
                  </a:cubicBezTo>
                  <a:cubicBezTo>
                    <a:pt x="3121109" y="804639"/>
                    <a:pt x="3100216" y="813302"/>
                    <a:pt x="3075756" y="813302"/>
                  </a:cubicBezTo>
                  <a:cubicBezTo>
                    <a:pt x="3051296" y="813302"/>
                    <a:pt x="3030233" y="804809"/>
                    <a:pt x="3012567" y="787823"/>
                  </a:cubicBezTo>
                  <a:cubicBezTo>
                    <a:pt x="2994901" y="770836"/>
                    <a:pt x="2986069" y="750113"/>
                    <a:pt x="2986069" y="725653"/>
                  </a:cubicBezTo>
                  <a:cubicBezTo>
                    <a:pt x="2986069" y="701193"/>
                    <a:pt x="2994561" y="680130"/>
                    <a:pt x="3011548" y="662464"/>
                  </a:cubicBezTo>
                  <a:cubicBezTo>
                    <a:pt x="3028534" y="644798"/>
                    <a:pt x="3049258" y="635965"/>
                    <a:pt x="3073718" y="635965"/>
                  </a:cubicBezTo>
                  <a:close/>
                  <a:moveTo>
                    <a:pt x="769106" y="380153"/>
                  </a:moveTo>
                  <a:cubicBezTo>
                    <a:pt x="749402" y="380153"/>
                    <a:pt x="732415" y="384059"/>
                    <a:pt x="718147" y="391873"/>
                  </a:cubicBezTo>
                  <a:cubicBezTo>
                    <a:pt x="703879" y="399687"/>
                    <a:pt x="692158" y="409879"/>
                    <a:pt x="682985" y="422448"/>
                  </a:cubicBezTo>
                  <a:cubicBezTo>
                    <a:pt x="673813" y="435018"/>
                    <a:pt x="666849" y="449626"/>
                    <a:pt x="662092" y="466273"/>
                  </a:cubicBezTo>
                  <a:cubicBezTo>
                    <a:pt x="657336" y="482919"/>
                    <a:pt x="654958" y="499736"/>
                    <a:pt x="654958" y="516722"/>
                  </a:cubicBezTo>
                  <a:cubicBezTo>
                    <a:pt x="654958" y="535067"/>
                    <a:pt x="656827" y="553242"/>
                    <a:pt x="660564" y="571248"/>
                  </a:cubicBezTo>
                  <a:cubicBezTo>
                    <a:pt x="664300" y="589253"/>
                    <a:pt x="670416" y="605390"/>
                    <a:pt x="678909" y="619659"/>
                  </a:cubicBezTo>
                  <a:cubicBezTo>
                    <a:pt x="687402" y="633927"/>
                    <a:pt x="698783" y="645648"/>
                    <a:pt x="713051" y="654820"/>
                  </a:cubicBezTo>
                  <a:cubicBezTo>
                    <a:pt x="727320" y="663993"/>
                    <a:pt x="745325" y="668579"/>
                    <a:pt x="767067" y="668579"/>
                  </a:cubicBezTo>
                  <a:cubicBezTo>
                    <a:pt x="786092" y="668579"/>
                    <a:pt x="802908" y="664333"/>
                    <a:pt x="817517" y="655839"/>
                  </a:cubicBezTo>
                  <a:cubicBezTo>
                    <a:pt x="832125" y="647346"/>
                    <a:pt x="844185" y="636305"/>
                    <a:pt x="853697" y="622716"/>
                  </a:cubicBezTo>
                  <a:cubicBezTo>
                    <a:pt x="863210" y="609127"/>
                    <a:pt x="870344" y="593840"/>
                    <a:pt x="875100" y="576853"/>
                  </a:cubicBezTo>
                  <a:cubicBezTo>
                    <a:pt x="879856" y="559867"/>
                    <a:pt x="882234" y="542881"/>
                    <a:pt x="882234" y="525895"/>
                  </a:cubicBezTo>
                  <a:cubicBezTo>
                    <a:pt x="882234" y="508908"/>
                    <a:pt x="880026" y="491582"/>
                    <a:pt x="875609" y="473917"/>
                  </a:cubicBezTo>
                  <a:cubicBezTo>
                    <a:pt x="871193" y="456251"/>
                    <a:pt x="864399" y="440624"/>
                    <a:pt x="855226" y="427035"/>
                  </a:cubicBezTo>
                  <a:cubicBezTo>
                    <a:pt x="846053" y="413446"/>
                    <a:pt x="834333" y="402235"/>
                    <a:pt x="820064" y="393402"/>
                  </a:cubicBezTo>
                  <a:cubicBezTo>
                    <a:pt x="805796" y="384569"/>
                    <a:pt x="788810" y="380153"/>
                    <a:pt x="769106" y="380153"/>
                  </a:cubicBezTo>
                  <a:close/>
                  <a:moveTo>
                    <a:pt x="1609344" y="377095"/>
                  </a:moveTo>
                  <a:cubicBezTo>
                    <a:pt x="1588961" y="377095"/>
                    <a:pt x="1571465" y="381511"/>
                    <a:pt x="1556857" y="390344"/>
                  </a:cubicBezTo>
                  <a:cubicBezTo>
                    <a:pt x="1542248" y="399177"/>
                    <a:pt x="1530188" y="410728"/>
                    <a:pt x="1520676" y="424996"/>
                  </a:cubicBezTo>
                  <a:cubicBezTo>
                    <a:pt x="1511164" y="439265"/>
                    <a:pt x="1504199" y="455232"/>
                    <a:pt x="1499783" y="472898"/>
                  </a:cubicBezTo>
                  <a:cubicBezTo>
                    <a:pt x="1495366" y="490563"/>
                    <a:pt x="1493158" y="507889"/>
                    <a:pt x="1493158" y="524875"/>
                  </a:cubicBezTo>
                  <a:cubicBezTo>
                    <a:pt x="1493158" y="542541"/>
                    <a:pt x="1495366" y="560207"/>
                    <a:pt x="1499783" y="577873"/>
                  </a:cubicBezTo>
                  <a:cubicBezTo>
                    <a:pt x="1504199" y="595538"/>
                    <a:pt x="1510994" y="611505"/>
                    <a:pt x="1520166" y="625774"/>
                  </a:cubicBezTo>
                  <a:cubicBezTo>
                    <a:pt x="1529339" y="640042"/>
                    <a:pt x="1541059" y="651593"/>
                    <a:pt x="1555328" y="660426"/>
                  </a:cubicBezTo>
                  <a:cubicBezTo>
                    <a:pt x="1569596" y="669259"/>
                    <a:pt x="1586922" y="673675"/>
                    <a:pt x="1607306" y="673675"/>
                  </a:cubicBezTo>
                  <a:cubicBezTo>
                    <a:pt x="1628369" y="673675"/>
                    <a:pt x="1646204" y="669089"/>
                    <a:pt x="1660812" y="659916"/>
                  </a:cubicBezTo>
                  <a:cubicBezTo>
                    <a:pt x="1675421" y="650744"/>
                    <a:pt x="1687311" y="638853"/>
                    <a:pt x="1696483" y="624245"/>
                  </a:cubicBezTo>
                  <a:cubicBezTo>
                    <a:pt x="1705656" y="609637"/>
                    <a:pt x="1712111" y="593330"/>
                    <a:pt x="1715848" y="575325"/>
                  </a:cubicBezTo>
                  <a:cubicBezTo>
                    <a:pt x="1719585" y="557319"/>
                    <a:pt x="1721453" y="539144"/>
                    <a:pt x="1721453" y="520799"/>
                  </a:cubicBezTo>
                  <a:cubicBezTo>
                    <a:pt x="1721453" y="503133"/>
                    <a:pt x="1719415" y="485807"/>
                    <a:pt x="1715338" y="468821"/>
                  </a:cubicBezTo>
                  <a:cubicBezTo>
                    <a:pt x="1711261" y="451835"/>
                    <a:pt x="1704807" y="436547"/>
                    <a:pt x="1695974" y="422958"/>
                  </a:cubicBezTo>
                  <a:cubicBezTo>
                    <a:pt x="1687141" y="409369"/>
                    <a:pt x="1675590" y="398328"/>
                    <a:pt x="1661322" y="389835"/>
                  </a:cubicBezTo>
                  <a:cubicBezTo>
                    <a:pt x="1647053" y="381342"/>
                    <a:pt x="1629728" y="377095"/>
                    <a:pt x="1609344" y="377095"/>
                  </a:cubicBezTo>
                  <a:close/>
                  <a:moveTo>
                    <a:pt x="1800439" y="249826"/>
                  </a:moveTo>
                  <a:cubicBezTo>
                    <a:pt x="1806215" y="249741"/>
                    <a:pt x="1811820" y="250038"/>
                    <a:pt x="1817256" y="250717"/>
                  </a:cubicBezTo>
                  <a:cubicBezTo>
                    <a:pt x="1835601" y="252076"/>
                    <a:pt x="1849360" y="259210"/>
                    <a:pt x="1858532" y="272120"/>
                  </a:cubicBezTo>
                  <a:cubicBezTo>
                    <a:pt x="1867705" y="285030"/>
                    <a:pt x="1872291" y="300317"/>
                    <a:pt x="1872291" y="317983"/>
                  </a:cubicBezTo>
                  <a:lnTo>
                    <a:pt x="1872291" y="799034"/>
                  </a:lnTo>
                  <a:lnTo>
                    <a:pt x="1730626" y="799034"/>
                  </a:lnTo>
                  <a:cubicBezTo>
                    <a:pt x="1730626" y="794957"/>
                    <a:pt x="1730456" y="789181"/>
                    <a:pt x="1730116" y="781708"/>
                  </a:cubicBezTo>
                  <a:cubicBezTo>
                    <a:pt x="1729776" y="774234"/>
                    <a:pt x="1729607" y="766760"/>
                    <a:pt x="1729607" y="759286"/>
                  </a:cubicBezTo>
                  <a:cubicBezTo>
                    <a:pt x="1729607" y="751812"/>
                    <a:pt x="1729776" y="745187"/>
                    <a:pt x="1730116" y="739412"/>
                  </a:cubicBezTo>
                  <a:cubicBezTo>
                    <a:pt x="1730456" y="733636"/>
                    <a:pt x="1730626" y="730749"/>
                    <a:pt x="1730626" y="730749"/>
                  </a:cubicBezTo>
                  <a:cubicBezTo>
                    <a:pt x="1714998" y="756568"/>
                    <a:pt x="1694955" y="775592"/>
                    <a:pt x="1670495" y="787823"/>
                  </a:cubicBezTo>
                  <a:cubicBezTo>
                    <a:pt x="1646034" y="800053"/>
                    <a:pt x="1619196" y="806168"/>
                    <a:pt x="1589980" y="806168"/>
                  </a:cubicBezTo>
                  <a:cubicBezTo>
                    <a:pt x="1551251" y="806168"/>
                    <a:pt x="1516090" y="798524"/>
                    <a:pt x="1484495" y="783236"/>
                  </a:cubicBezTo>
                  <a:cubicBezTo>
                    <a:pt x="1452901" y="767949"/>
                    <a:pt x="1426062" y="747395"/>
                    <a:pt x="1403980" y="721576"/>
                  </a:cubicBezTo>
                  <a:cubicBezTo>
                    <a:pt x="1381898" y="695757"/>
                    <a:pt x="1364912" y="666031"/>
                    <a:pt x="1353022" y="632398"/>
                  </a:cubicBezTo>
                  <a:cubicBezTo>
                    <a:pt x="1341131" y="598766"/>
                    <a:pt x="1335186" y="563264"/>
                    <a:pt x="1335186" y="525895"/>
                  </a:cubicBezTo>
                  <a:cubicBezTo>
                    <a:pt x="1335186" y="497358"/>
                    <a:pt x="1339093" y="469161"/>
                    <a:pt x="1346907" y="441303"/>
                  </a:cubicBezTo>
                  <a:cubicBezTo>
                    <a:pt x="1354720" y="413446"/>
                    <a:pt x="1365931" y="388136"/>
                    <a:pt x="1380539" y="365375"/>
                  </a:cubicBezTo>
                  <a:cubicBezTo>
                    <a:pt x="1395147" y="342613"/>
                    <a:pt x="1412983" y="322909"/>
                    <a:pt x="1434046" y="306262"/>
                  </a:cubicBezTo>
                  <a:cubicBezTo>
                    <a:pt x="1455109" y="289616"/>
                    <a:pt x="1479229" y="277556"/>
                    <a:pt x="1506407" y="270082"/>
                  </a:cubicBezTo>
                  <a:cubicBezTo>
                    <a:pt x="1530868" y="263967"/>
                    <a:pt x="1555498" y="262438"/>
                    <a:pt x="1580298" y="265495"/>
                  </a:cubicBezTo>
                  <a:cubicBezTo>
                    <a:pt x="1605097" y="268553"/>
                    <a:pt x="1627180" y="273139"/>
                    <a:pt x="1646544" y="279254"/>
                  </a:cubicBezTo>
                  <a:cubicBezTo>
                    <a:pt x="1665908" y="285369"/>
                    <a:pt x="1681705" y="291654"/>
                    <a:pt x="1693936" y="298109"/>
                  </a:cubicBezTo>
                  <a:cubicBezTo>
                    <a:pt x="1706166" y="304564"/>
                    <a:pt x="1712281" y="307791"/>
                    <a:pt x="1712281" y="307791"/>
                  </a:cubicBezTo>
                  <a:cubicBezTo>
                    <a:pt x="1712281" y="307791"/>
                    <a:pt x="1714149" y="303035"/>
                    <a:pt x="1717886" y="293523"/>
                  </a:cubicBezTo>
                  <a:cubicBezTo>
                    <a:pt x="1721623" y="284010"/>
                    <a:pt x="1730286" y="275178"/>
                    <a:pt x="1743875" y="267024"/>
                  </a:cubicBezTo>
                  <a:cubicBezTo>
                    <a:pt x="1757464" y="258191"/>
                    <a:pt x="1770374" y="252926"/>
                    <a:pt x="1782604" y="251227"/>
                  </a:cubicBezTo>
                  <a:cubicBezTo>
                    <a:pt x="1788719" y="250378"/>
                    <a:pt x="1794664" y="249911"/>
                    <a:pt x="1800439" y="249826"/>
                  </a:cubicBezTo>
                  <a:close/>
                  <a:moveTo>
                    <a:pt x="579539" y="241545"/>
                  </a:moveTo>
                  <a:cubicBezTo>
                    <a:pt x="601961" y="241545"/>
                    <a:pt x="617758" y="249358"/>
                    <a:pt x="626931" y="264986"/>
                  </a:cubicBezTo>
                  <a:cubicBezTo>
                    <a:pt x="636103" y="280613"/>
                    <a:pt x="641709" y="297599"/>
                    <a:pt x="643747" y="315945"/>
                  </a:cubicBezTo>
                  <a:cubicBezTo>
                    <a:pt x="661413" y="292164"/>
                    <a:pt x="683155" y="274158"/>
                    <a:pt x="708974" y="261928"/>
                  </a:cubicBezTo>
                  <a:cubicBezTo>
                    <a:pt x="734794" y="249698"/>
                    <a:pt x="762311" y="243583"/>
                    <a:pt x="791528" y="243583"/>
                  </a:cubicBezTo>
                  <a:cubicBezTo>
                    <a:pt x="829577" y="243583"/>
                    <a:pt x="863889" y="251737"/>
                    <a:pt x="894464" y="268043"/>
                  </a:cubicBezTo>
                  <a:cubicBezTo>
                    <a:pt x="925039" y="284350"/>
                    <a:pt x="951028" y="305923"/>
                    <a:pt x="972431" y="332761"/>
                  </a:cubicBezTo>
                  <a:cubicBezTo>
                    <a:pt x="993834" y="359599"/>
                    <a:pt x="1010310" y="390005"/>
                    <a:pt x="1021861" y="423977"/>
                  </a:cubicBezTo>
                  <a:cubicBezTo>
                    <a:pt x="1033412" y="457950"/>
                    <a:pt x="1039187" y="492602"/>
                    <a:pt x="1039187" y="527933"/>
                  </a:cubicBezTo>
                  <a:cubicBezTo>
                    <a:pt x="1039187" y="564623"/>
                    <a:pt x="1033242" y="599785"/>
                    <a:pt x="1021351" y="633418"/>
                  </a:cubicBezTo>
                  <a:cubicBezTo>
                    <a:pt x="1009461" y="667050"/>
                    <a:pt x="992645" y="696776"/>
                    <a:pt x="970902" y="722595"/>
                  </a:cubicBezTo>
                  <a:cubicBezTo>
                    <a:pt x="949160" y="748415"/>
                    <a:pt x="922661" y="769138"/>
                    <a:pt x="891407" y="784765"/>
                  </a:cubicBezTo>
                  <a:cubicBezTo>
                    <a:pt x="860152" y="800392"/>
                    <a:pt x="825160" y="808206"/>
                    <a:pt x="786432" y="808206"/>
                  </a:cubicBezTo>
                  <a:cubicBezTo>
                    <a:pt x="736152" y="808206"/>
                    <a:pt x="693687" y="790880"/>
                    <a:pt x="659035" y="756228"/>
                  </a:cubicBezTo>
                  <a:lnTo>
                    <a:pt x="659035" y="1030386"/>
                  </a:lnTo>
                  <a:lnTo>
                    <a:pt x="503101" y="1030386"/>
                  </a:lnTo>
                  <a:lnTo>
                    <a:pt x="503101" y="322060"/>
                  </a:lnTo>
                  <a:cubicBezTo>
                    <a:pt x="503101" y="298279"/>
                    <a:pt x="509896" y="278915"/>
                    <a:pt x="523485" y="263967"/>
                  </a:cubicBezTo>
                  <a:cubicBezTo>
                    <a:pt x="537074" y="249019"/>
                    <a:pt x="555758" y="241545"/>
                    <a:pt x="579539" y="241545"/>
                  </a:cubicBezTo>
                  <a:close/>
                  <a:moveTo>
                    <a:pt x="2161870" y="240526"/>
                  </a:moveTo>
                  <a:cubicBezTo>
                    <a:pt x="2175459" y="240526"/>
                    <a:pt x="2193465" y="242224"/>
                    <a:pt x="2215886" y="245621"/>
                  </a:cubicBezTo>
                  <a:cubicBezTo>
                    <a:pt x="2238308" y="249019"/>
                    <a:pt x="2260221" y="254454"/>
                    <a:pt x="2281623" y="261928"/>
                  </a:cubicBezTo>
                  <a:cubicBezTo>
                    <a:pt x="2303026" y="269402"/>
                    <a:pt x="2321541" y="279594"/>
                    <a:pt x="2337168" y="292504"/>
                  </a:cubicBezTo>
                  <a:cubicBezTo>
                    <a:pt x="2352795" y="305413"/>
                    <a:pt x="2360609" y="321040"/>
                    <a:pt x="2360609" y="339386"/>
                  </a:cubicBezTo>
                  <a:cubicBezTo>
                    <a:pt x="2360609" y="355692"/>
                    <a:pt x="2354834" y="369451"/>
                    <a:pt x="2343283" y="380662"/>
                  </a:cubicBezTo>
                  <a:cubicBezTo>
                    <a:pt x="2331733" y="391873"/>
                    <a:pt x="2318144" y="397479"/>
                    <a:pt x="2302516" y="397479"/>
                  </a:cubicBezTo>
                  <a:cubicBezTo>
                    <a:pt x="2292325" y="397479"/>
                    <a:pt x="2281793" y="395440"/>
                    <a:pt x="2270922" y="391364"/>
                  </a:cubicBezTo>
                  <a:cubicBezTo>
                    <a:pt x="2260051" y="387287"/>
                    <a:pt x="2248500" y="382701"/>
                    <a:pt x="2236270" y="377605"/>
                  </a:cubicBezTo>
                  <a:cubicBezTo>
                    <a:pt x="2224040" y="372509"/>
                    <a:pt x="2211130" y="367922"/>
                    <a:pt x="2197541" y="363846"/>
                  </a:cubicBezTo>
                  <a:cubicBezTo>
                    <a:pt x="2183952" y="359769"/>
                    <a:pt x="2169684" y="357731"/>
                    <a:pt x="2154736" y="357731"/>
                  </a:cubicBezTo>
                  <a:cubicBezTo>
                    <a:pt x="2147941" y="357731"/>
                    <a:pt x="2140977" y="358580"/>
                    <a:pt x="2133843" y="360279"/>
                  </a:cubicBezTo>
                  <a:cubicBezTo>
                    <a:pt x="2126709" y="361977"/>
                    <a:pt x="2120424" y="364865"/>
                    <a:pt x="2114988" y="368942"/>
                  </a:cubicBezTo>
                  <a:cubicBezTo>
                    <a:pt x="2109553" y="372339"/>
                    <a:pt x="2105136" y="376755"/>
                    <a:pt x="2101739" y="382191"/>
                  </a:cubicBezTo>
                  <a:cubicBezTo>
                    <a:pt x="2098342" y="387627"/>
                    <a:pt x="2096643" y="394081"/>
                    <a:pt x="2096643" y="401555"/>
                  </a:cubicBezTo>
                  <a:cubicBezTo>
                    <a:pt x="2096643" y="412426"/>
                    <a:pt x="2103438" y="421599"/>
                    <a:pt x="2117026" y="429073"/>
                  </a:cubicBezTo>
                  <a:cubicBezTo>
                    <a:pt x="2130615" y="436547"/>
                    <a:pt x="2147772" y="444021"/>
                    <a:pt x="2168495" y="451495"/>
                  </a:cubicBezTo>
                  <a:cubicBezTo>
                    <a:pt x="2189218" y="458969"/>
                    <a:pt x="2211640" y="467292"/>
                    <a:pt x="2235760" y="476465"/>
                  </a:cubicBezTo>
                  <a:cubicBezTo>
                    <a:pt x="2259881" y="485637"/>
                    <a:pt x="2282303" y="497018"/>
                    <a:pt x="2303026" y="510607"/>
                  </a:cubicBezTo>
                  <a:cubicBezTo>
                    <a:pt x="2323749" y="524196"/>
                    <a:pt x="2340905" y="541012"/>
                    <a:pt x="2354494" y="561056"/>
                  </a:cubicBezTo>
                  <a:cubicBezTo>
                    <a:pt x="2368083" y="581100"/>
                    <a:pt x="2374878" y="605730"/>
                    <a:pt x="2374878" y="634946"/>
                  </a:cubicBezTo>
                  <a:cubicBezTo>
                    <a:pt x="2374878" y="664163"/>
                    <a:pt x="2368083" y="689472"/>
                    <a:pt x="2354494" y="710875"/>
                  </a:cubicBezTo>
                  <a:cubicBezTo>
                    <a:pt x="2340905" y="732278"/>
                    <a:pt x="2323409" y="750113"/>
                    <a:pt x="2302007" y="764382"/>
                  </a:cubicBezTo>
                  <a:cubicBezTo>
                    <a:pt x="2280604" y="778650"/>
                    <a:pt x="2256653" y="789181"/>
                    <a:pt x="2230155" y="795976"/>
                  </a:cubicBezTo>
                  <a:cubicBezTo>
                    <a:pt x="2203656" y="802770"/>
                    <a:pt x="2177837" y="806168"/>
                    <a:pt x="2152698" y="806168"/>
                  </a:cubicBezTo>
                  <a:cubicBezTo>
                    <a:pt x="2115328" y="806168"/>
                    <a:pt x="2076939" y="799713"/>
                    <a:pt x="2037531" y="786803"/>
                  </a:cubicBezTo>
                  <a:cubicBezTo>
                    <a:pt x="1998123" y="773894"/>
                    <a:pt x="1963471" y="757247"/>
                    <a:pt x="1933575" y="736864"/>
                  </a:cubicBezTo>
                  <a:lnTo>
                    <a:pt x="1979438" y="623735"/>
                  </a:lnTo>
                  <a:cubicBezTo>
                    <a:pt x="1990309" y="629850"/>
                    <a:pt x="2003219" y="636305"/>
                    <a:pt x="2018167" y="643100"/>
                  </a:cubicBezTo>
                  <a:cubicBezTo>
                    <a:pt x="2033114" y="649894"/>
                    <a:pt x="2048232" y="656179"/>
                    <a:pt x="2063520" y="661954"/>
                  </a:cubicBezTo>
                  <a:cubicBezTo>
                    <a:pt x="2078807" y="667730"/>
                    <a:pt x="2094095" y="672486"/>
                    <a:pt x="2109383" y="676223"/>
                  </a:cubicBezTo>
                  <a:cubicBezTo>
                    <a:pt x="2124670" y="679960"/>
                    <a:pt x="2138429" y="681828"/>
                    <a:pt x="2150659" y="681828"/>
                  </a:cubicBezTo>
                  <a:cubicBezTo>
                    <a:pt x="2158133" y="681828"/>
                    <a:pt x="2165947" y="680979"/>
                    <a:pt x="2174100" y="679280"/>
                  </a:cubicBezTo>
                  <a:cubicBezTo>
                    <a:pt x="2182254" y="677582"/>
                    <a:pt x="2189728" y="674694"/>
                    <a:pt x="2196522" y="670617"/>
                  </a:cubicBezTo>
                  <a:cubicBezTo>
                    <a:pt x="2203317" y="666541"/>
                    <a:pt x="2208922" y="661445"/>
                    <a:pt x="2213338" y="655330"/>
                  </a:cubicBezTo>
                  <a:cubicBezTo>
                    <a:pt x="2217755" y="649215"/>
                    <a:pt x="2219963" y="641741"/>
                    <a:pt x="2219963" y="632908"/>
                  </a:cubicBezTo>
                  <a:cubicBezTo>
                    <a:pt x="2219963" y="619319"/>
                    <a:pt x="2213169" y="608278"/>
                    <a:pt x="2199580" y="599785"/>
                  </a:cubicBezTo>
                  <a:cubicBezTo>
                    <a:pt x="2185991" y="591292"/>
                    <a:pt x="2169004" y="583478"/>
                    <a:pt x="2148621" y="576344"/>
                  </a:cubicBezTo>
                  <a:cubicBezTo>
                    <a:pt x="2128237" y="569210"/>
                    <a:pt x="2106155" y="561736"/>
                    <a:pt x="2082375" y="553922"/>
                  </a:cubicBezTo>
                  <a:cubicBezTo>
                    <a:pt x="2058594" y="546108"/>
                    <a:pt x="2036512" y="535916"/>
                    <a:pt x="2016128" y="523347"/>
                  </a:cubicBezTo>
                  <a:cubicBezTo>
                    <a:pt x="1995745" y="510777"/>
                    <a:pt x="1978758" y="495150"/>
                    <a:pt x="1965170" y="476465"/>
                  </a:cubicBezTo>
                  <a:cubicBezTo>
                    <a:pt x="1951580" y="457780"/>
                    <a:pt x="1944786" y="434169"/>
                    <a:pt x="1944786" y="405632"/>
                  </a:cubicBezTo>
                  <a:cubicBezTo>
                    <a:pt x="1944786" y="377775"/>
                    <a:pt x="1951580" y="353484"/>
                    <a:pt x="1965170" y="332761"/>
                  </a:cubicBezTo>
                  <a:cubicBezTo>
                    <a:pt x="1978758" y="312038"/>
                    <a:pt x="1996084" y="294882"/>
                    <a:pt x="2017147" y="281293"/>
                  </a:cubicBezTo>
                  <a:cubicBezTo>
                    <a:pt x="2038210" y="267704"/>
                    <a:pt x="2061481" y="257512"/>
                    <a:pt x="2086961" y="250717"/>
                  </a:cubicBezTo>
                  <a:cubicBezTo>
                    <a:pt x="2112440" y="243923"/>
                    <a:pt x="2137410" y="240526"/>
                    <a:pt x="2161870" y="240526"/>
                  </a:cubicBezTo>
                  <a:close/>
                  <a:moveTo>
                    <a:pt x="228295" y="240526"/>
                  </a:moveTo>
                  <a:cubicBezTo>
                    <a:pt x="241884" y="240526"/>
                    <a:pt x="259890" y="242224"/>
                    <a:pt x="282312" y="245621"/>
                  </a:cubicBezTo>
                  <a:cubicBezTo>
                    <a:pt x="304733" y="249019"/>
                    <a:pt x="326646" y="254454"/>
                    <a:pt x="348048" y="261928"/>
                  </a:cubicBezTo>
                  <a:cubicBezTo>
                    <a:pt x="369451" y="269402"/>
                    <a:pt x="387966" y="279594"/>
                    <a:pt x="403593" y="292504"/>
                  </a:cubicBezTo>
                  <a:cubicBezTo>
                    <a:pt x="419221" y="305413"/>
                    <a:pt x="427034" y="321040"/>
                    <a:pt x="427034" y="339386"/>
                  </a:cubicBezTo>
                  <a:cubicBezTo>
                    <a:pt x="427034" y="355692"/>
                    <a:pt x="421259" y="369451"/>
                    <a:pt x="409708" y="380662"/>
                  </a:cubicBezTo>
                  <a:cubicBezTo>
                    <a:pt x="398158" y="391873"/>
                    <a:pt x="384569" y="397479"/>
                    <a:pt x="368941" y="397479"/>
                  </a:cubicBezTo>
                  <a:cubicBezTo>
                    <a:pt x="358750" y="397479"/>
                    <a:pt x="348218" y="395440"/>
                    <a:pt x="337347" y="391364"/>
                  </a:cubicBezTo>
                  <a:cubicBezTo>
                    <a:pt x="326476" y="387287"/>
                    <a:pt x="314925" y="382701"/>
                    <a:pt x="302695" y="377605"/>
                  </a:cubicBezTo>
                  <a:cubicBezTo>
                    <a:pt x="290465" y="372509"/>
                    <a:pt x="277555" y="367922"/>
                    <a:pt x="263966" y="363846"/>
                  </a:cubicBezTo>
                  <a:cubicBezTo>
                    <a:pt x="250377" y="359769"/>
                    <a:pt x="236109" y="357731"/>
                    <a:pt x="221161" y="357731"/>
                  </a:cubicBezTo>
                  <a:cubicBezTo>
                    <a:pt x="214367" y="357731"/>
                    <a:pt x="207402" y="358580"/>
                    <a:pt x="200268" y="360279"/>
                  </a:cubicBezTo>
                  <a:cubicBezTo>
                    <a:pt x="193134" y="361977"/>
                    <a:pt x="186849" y="364865"/>
                    <a:pt x="181413" y="368942"/>
                  </a:cubicBezTo>
                  <a:cubicBezTo>
                    <a:pt x="175978" y="372339"/>
                    <a:pt x="171561" y="376755"/>
                    <a:pt x="168164" y="382191"/>
                  </a:cubicBezTo>
                  <a:cubicBezTo>
                    <a:pt x="164767" y="387627"/>
                    <a:pt x="163068" y="394081"/>
                    <a:pt x="163068" y="401555"/>
                  </a:cubicBezTo>
                  <a:cubicBezTo>
                    <a:pt x="163068" y="412426"/>
                    <a:pt x="169863" y="421599"/>
                    <a:pt x="183452" y="429073"/>
                  </a:cubicBezTo>
                  <a:cubicBezTo>
                    <a:pt x="197041" y="436547"/>
                    <a:pt x="214197" y="444021"/>
                    <a:pt x="234920" y="451495"/>
                  </a:cubicBezTo>
                  <a:cubicBezTo>
                    <a:pt x="255643" y="458969"/>
                    <a:pt x="278065" y="467292"/>
                    <a:pt x="302185" y="476465"/>
                  </a:cubicBezTo>
                  <a:cubicBezTo>
                    <a:pt x="326306" y="485637"/>
                    <a:pt x="348728" y="497018"/>
                    <a:pt x="369451" y="510607"/>
                  </a:cubicBezTo>
                  <a:cubicBezTo>
                    <a:pt x="390174" y="524196"/>
                    <a:pt x="407330" y="541012"/>
                    <a:pt x="420919" y="561056"/>
                  </a:cubicBezTo>
                  <a:cubicBezTo>
                    <a:pt x="434508" y="581100"/>
                    <a:pt x="441303" y="605730"/>
                    <a:pt x="441303" y="634946"/>
                  </a:cubicBezTo>
                  <a:cubicBezTo>
                    <a:pt x="441303" y="664163"/>
                    <a:pt x="434508" y="689472"/>
                    <a:pt x="420919" y="710875"/>
                  </a:cubicBezTo>
                  <a:cubicBezTo>
                    <a:pt x="407330" y="732278"/>
                    <a:pt x="389835" y="750113"/>
                    <a:pt x="368432" y="764382"/>
                  </a:cubicBezTo>
                  <a:cubicBezTo>
                    <a:pt x="347029" y="778650"/>
                    <a:pt x="323079" y="789181"/>
                    <a:pt x="296580" y="795976"/>
                  </a:cubicBezTo>
                  <a:cubicBezTo>
                    <a:pt x="270081" y="802770"/>
                    <a:pt x="244262" y="806168"/>
                    <a:pt x="219123" y="806168"/>
                  </a:cubicBezTo>
                  <a:cubicBezTo>
                    <a:pt x="181753" y="806168"/>
                    <a:pt x="143364" y="799713"/>
                    <a:pt x="103956" y="786803"/>
                  </a:cubicBezTo>
                  <a:cubicBezTo>
                    <a:pt x="64548" y="773894"/>
                    <a:pt x="29896" y="757247"/>
                    <a:pt x="0" y="736864"/>
                  </a:cubicBezTo>
                  <a:lnTo>
                    <a:pt x="45863" y="623735"/>
                  </a:lnTo>
                  <a:cubicBezTo>
                    <a:pt x="56734" y="629850"/>
                    <a:pt x="69644" y="636305"/>
                    <a:pt x="84592" y="643100"/>
                  </a:cubicBezTo>
                  <a:cubicBezTo>
                    <a:pt x="99540" y="649894"/>
                    <a:pt x="114657" y="656179"/>
                    <a:pt x="129945" y="661954"/>
                  </a:cubicBezTo>
                  <a:cubicBezTo>
                    <a:pt x="145233" y="667730"/>
                    <a:pt x="160520" y="672486"/>
                    <a:pt x="175808" y="676223"/>
                  </a:cubicBezTo>
                  <a:cubicBezTo>
                    <a:pt x="191095" y="679960"/>
                    <a:pt x="204854" y="681828"/>
                    <a:pt x="217084" y="681828"/>
                  </a:cubicBezTo>
                  <a:cubicBezTo>
                    <a:pt x="224558" y="681828"/>
                    <a:pt x="232372" y="680979"/>
                    <a:pt x="240525" y="679280"/>
                  </a:cubicBezTo>
                  <a:cubicBezTo>
                    <a:pt x="248679" y="677582"/>
                    <a:pt x="256153" y="674694"/>
                    <a:pt x="262947" y="670617"/>
                  </a:cubicBezTo>
                  <a:cubicBezTo>
                    <a:pt x="269742" y="666541"/>
                    <a:pt x="275347" y="661445"/>
                    <a:pt x="279764" y="655330"/>
                  </a:cubicBezTo>
                  <a:cubicBezTo>
                    <a:pt x="284180" y="649215"/>
                    <a:pt x="286388" y="641741"/>
                    <a:pt x="286388" y="632908"/>
                  </a:cubicBezTo>
                  <a:cubicBezTo>
                    <a:pt x="286388" y="619319"/>
                    <a:pt x="279594" y="608278"/>
                    <a:pt x="266005" y="599785"/>
                  </a:cubicBezTo>
                  <a:cubicBezTo>
                    <a:pt x="252416" y="591292"/>
                    <a:pt x="235430" y="583478"/>
                    <a:pt x="215046" y="576344"/>
                  </a:cubicBezTo>
                  <a:cubicBezTo>
                    <a:pt x="194663" y="569210"/>
                    <a:pt x="172580" y="561736"/>
                    <a:pt x="148800" y="553922"/>
                  </a:cubicBezTo>
                  <a:cubicBezTo>
                    <a:pt x="125019" y="546108"/>
                    <a:pt x="102937" y="535916"/>
                    <a:pt x="82553" y="523347"/>
                  </a:cubicBezTo>
                  <a:cubicBezTo>
                    <a:pt x="62170" y="510777"/>
                    <a:pt x="45184" y="495150"/>
                    <a:pt x="31595" y="476465"/>
                  </a:cubicBezTo>
                  <a:cubicBezTo>
                    <a:pt x="18005" y="457780"/>
                    <a:pt x="11211" y="434169"/>
                    <a:pt x="11211" y="405632"/>
                  </a:cubicBezTo>
                  <a:cubicBezTo>
                    <a:pt x="11211" y="377775"/>
                    <a:pt x="18005" y="353484"/>
                    <a:pt x="31595" y="332761"/>
                  </a:cubicBezTo>
                  <a:cubicBezTo>
                    <a:pt x="45184" y="312038"/>
                    <a:pt x="62509" y="294882"/>
                    <a:pt x="83572" y="281293"/>
                  </a:cubicBezTo>
                  <a:cubicBezTo>
                    <a:pt x="104635" y="267704"/>
                    <a:pt x="127907" y="257512"/>
                    <a:pt x="153386" y="250717"/>
                  </a:cubicBezTo>
                  <a:cubicBezTo>
                    <a:pt x="178865" y="243923"/>
                    <a:pt x="203835" y="240526"/>
                    <a:pt x="228295" y="240526"/>
                  </a:cubicBezTo>
                  <a:close/>
                  <a:moveTo>
                    <a:pt x="2997280" y="66247"/>
                  </a:moveTo>
                  <a:lnTo>
                    <a:pt x="3153213" y="66247"/>
                  </a:lnTo>
                  <a:lnTo>
                    <a:pt x="3153213" y="541182"/>
                  </a:lnTo>
                  <a:cubicBezTo>
                    <a:pt x="3153213" y="548656"/>
                    <a:pt x="3150665" y="555790"/>
                    <a:pt x="3145569" y="562585"/>
                  </a:cubicBezTo>
                  <a:cubicBezTo>
                    <a:pt x="3140473" y="569379"/>
                    <a:pt x="3134019" y="575325"/>
                    <a:pt x="3126205" y="580420"/>
                  </a:cubicBezTo>
                  <a:cubicBezTo>
                    <a:pt x="3118391" y="585516"/>
                    <a:pt x="3109898" y="589593"/>
                    <a:pt x="3100726" y="592651"/>
                  </a:cubicBezTo>
                  <a:cubicBezTo>
                    <a:pt x="3091553" y="595708"/>
                    <a:pt x="3083230" y="597237"/>
                    <a:pt x="3075756" y="597237"/>
                  </a:cubicBezTo>
                  <a:cubicBezTo>
                    <a:pt x="3067603" y="597237"/>
                    <a:pt x="3058939" y="595708"/>
                    <a:pt x="3049767" y="592651"/>
                  </a:cubicBezTo>
                  <a:cubicBezTo>
                    <a:pt x="3040594" y="589593"/>
                    <a:pt x="3032101" y="585516"/>
                    <a:pt x="3024288" y="580420"/>
                  </a:cubicBezTo>
                  <a:cubicBezTo>
                    <a:pt x="3016474" y="575325"/>
                    <a:pt x="3010019" y="569379"/>
                    <a:pt x="3004923" y="562585"/>
                  </a:cubicBezTo>
                  <a:cubicBezTo>
                    <a:pt x="2999827" y="555790"/>
                    <a:pt x="2997280" y="548316"/>
                    <a:pt x="2997280" y="540163"/>
                  </a:cubicBezTo>
                  <a:lnTo>
                    <a:pt x="2997280" y="95803"/>
                  </a:lnTo>
                  <a:close/>
                  <a:moveTo>
                    <a:pt x="2516210" y="1019"/>
                  </a:moveTo>
                  <a:cubicBezTo>
                    <a:pt x="2537952" y="1019"/>
                    <a:pt x="2556297" y="8493"/>
                    <a:pt x="2571245" y="23441"/>
                  </a:cubicBezTo>
                  <a:cubicBezTo>
                    <a:pt x="2586193" y="38389"/>
                    <a:pt x="2593667" y="56734"/>
                    <a:pt x="2593667" y="78477"/>
                  </a:cubicBezTo>
                  <a:lnTo>
                    <a:pt x="2593667" y="294542"/>
                  </a:lnTo>
                  <a:cubicBezTo>
                    <a:pt x="2612692" y="277556"/>
                    <a:pt x="2634774" y="264476"/>
                    <a:pt x="2659913" y="255304"/>
                  </a:cubicBezTo>
                  <a:cubicBezTo>
                    <a:pt x="2685053" y="246131"/>
                    <a:pt x="2710533" y="241545"/>
                    <a:pt x="2736352" y="241545"/>
                  </a:cubicBezTo>
                  <a:cubicBezTo>
                    <a:pt x="2765568" y="241545"/>
                    <a:pt x="2792406" y="246471"/>
                    <a:pt x="2816866" y="256323"/>
                  </a:cubicBezTo>
                  <a:cubicBezTo>
                    <a:pt x="2841327" y="266175"/>
                    <a:pt x="2862390" y="279934"/>
                    <a:pt x="2880055" y="297599"/>
                  </a:cubicBezTo>
                  <a:cubicBezTo>
                    <a:pt x="2897721" y="315265"/>
                    <a:pt x="2911480" y="336328"/>
                    <a:pt x="2921332" y="360788"/>
                  </a:cubicBezTo>
                  <a:cubicBezTo>
                    <a:pt x="2931184" y="385248"/>
                    <a:pt x="2936110" y="412087"/>
                    <a:pt x="2936110" y="441303"/>
                  </a:cubicBezTo>
                  <a:lnTo>
                    <a:pt x="2936110" y="729730"/>
                  </a:lnTo>
                  <a:cubicBezTo>
                    <a:pt x="2936110" y="752151"/>
                    <a:pt x="2928296" y="771006"/>
                    <a:pt x="2912669" y="786294"/>
                  </a:cubicBezTo>
                  <a:cubicBezTo>
                    <a:pt x="2897042" y="801581"/>
                    <a:pt x="2878017" y="809225"/>
                    <a:pt x="2855595" y="809225"/>
                  </a:cubicBezTo>
                  <a:cubicBezTo>
                    <a:pt x="2833853" y="809225"/>
                    <a:pt x="2815677" y="801242"/>
                    <a:pt x="2801069" y="785275"/>
                  </a:cubicBezTo>
                  <a:cubicBezTo>
                    <a:pt x="2786461" y="769308"/>
                    <a:pt x="2779157" y="750793"/>
                    <a:pt x="2779157" y="729730"/>
                  </a:cubicBezTo>
                  <a:lnTo>
                    <a:pt x="2779157" y="466782"/>
                  </a:lnTo>
                  <a:cubicBezTo>
                    <a:pt x="2779157" y="453873"/>
                    <a:pt x="2776779" y="441813"/>
                    <a:pt x="2772023" y="430602"/>
                  </a:cubicBezTo>
                  <a:cubicBezTo>
                    <a:pt x="2767266" y="419391"/>
                    <a:pt x="2760642" y="409539"/>
                    <a:pt x="2752149" y="401046"/>
                  </a:cubicBezTo>
                  <a:cubicBezTo>
                    <a:pt x="2743656" y="392553"/>
                    <a:pt x="2733804" y="385758"/>
                    <a:pt x="2722593" y="380662"/>
                  </a:cubicBezTo>
                  <a:cubicBezTo>
                    <a:pt x="2711382" y="375566"/>
                    <a:pt x="2699322" y="373018"/>
                    <a:pt x="2686412" y="373018"/>
                  </a:cubicBezTo>
                  <a:cubicBezTo>
                    <a:pt x="2660593" y="373018"/>
                    <a:pt x="2638681" y="381851"/>
                    <a:pt x="2620675" y="399517"/>
                  </a:cubicBezTo>
                  <a:cubicBezTo>
                    <a:pt x="2602670" y="417183"/>
                    <a:pt x="2593667" y="438925"/>
                    <a:pt x="2593667" y="464744"/>
                  </a:cubicBezTo>
                  <a:lnTo>
                    <a:pt x="2593667" y="798014"/>
                  </a:lnTo>
                  <a:lnTo>
                    <a:pt x="2436714" y="798014"/>
                  </a:lnTo>
                  <a:lnTo>
                    <a:pt x="2436714" y="79496"/>
                  </a:lnTo>
                  <a:cubicBezTo>
                    <a:pt x="2436714" y="68625"/>
                    <a:pt x="2438922" y="58433"/>
                    <a:pt x="2443339" y="48921"/>
                  </a:cubicBezTo>
                  <a:cubicBezTo>
                    <a:pt x="2447755" y="39408"/>
                    <a:pt x="2453531" y="31085"/>
                    <a:pt x="2460665" y="23951"/>
                  </a:cubicBezTo>
                  <a:cubicBezTo>
                    <a:pt x="2467799" y="16817"/>
                    <a:pt x="2476122" y="11211"/>
                    <a:pt x="2485634" y="7134"/>
                  </a:cubicBezTo>
                  <a:cubicBezTo>
                    <a:pt x="2495147" y="3058"/>
                    <a:pt x="2505338" y="1019"/>
                    <a:pt x="2516210" y="1019"/>
                  </a:cubicBezTo>
                  <a:close/>
                  <a:moveTo>
                    <a:pt x="1200036" y="0"/>
                  </a:moveTo>
                  <a:cubicBezTo>
                    <a:pt x="1221778" y="0"/>
                    <a:pt x="1240123" y="7803"/>
                    <a:pt x="1255071" y="23409"/>
                  </a:cubicBezTo>
                  <a:cubicBezTo>
                    <a:pt x="1270019" y="39016"/>
                    <a:pt x="1277493" y="57339"/>
                    <a:pt x="1277493" y="78381"/>
                  </a:cubicBezTo>
                  <a:lnTo>
                    <a:pt x="1277493" y="795976"/>
                  </a:lnTo>
                  <a:lnTo>
                    <a:pt x="1120540" y="796995"/>
                  </a:lnTo>
                  <a:lnTo>
                    <a:pt x="1120540" y="78381"/>
                  </a:lnTo>
                  <a:cubicBezTo>
                    <a:pt x="1120540" y="55980"/>
                    <a:pt x="1128354" y="37317"/>
                    <a:pt x="1143981" y="22390"/>
                  </a:cubicBezTo>
                  <a:cubicBezTo>
                    <a:pt x="1159609" y="7464"/>
                    <a:pt x="1178293" y="0"/>
                    <a:pt x="1200036"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83" name="Google Shape;83;p20"/>
            <p:cNvSpPr/>
            <p:nvPr/>
          </p:nvSpPr>
          <p:spPr>
            <a:xfrm>
              <a:off x="6299796" y="1981201"/>
              <a:ext cx="222242" cy="222240"/>
            </a:xfrm>
            <a:prstGeom prst="ellipse">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500"/>
                                  </p:stCondLst>
                                  <p:childTnLst>
                                    <p:set>
                                      <p:cBhvr>
                                        <p:cTn dur="1" fill="hold">
                                          <p:stCondLst>
                                            <p:cond delay="0"/>
                                          </p:stCondLst>
                                        </p:cTn>
                                        <p:tgtEl>
                                          <p:spTgt spid="78"/>
                                        </p:tgtEl>
                                        <p:attrNameLst>
                                          <p:attrName>style.visibility</p:attrName>
                                        </p:attrNameLst>
                                      </p:cBhvr>
                                      <p:to>
                                        <p:strVal val="visible"/>
                                      </p:to>
                                    </p:set>
                                    <p:anim calcmode="lin" valueType="num">
                                      <p:cBhvr additive="base">
                                        <p:cTn dur="750"/>
                                        <p:tgtEl>
                                          <p:spTgt spid="7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1000"/>
                                        <p:tgtEl>
                                          <p:spTgt spid="7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Slide">
  <p:cSld name="5_Title Slide">
    <p:spTree>
      <p:nvGrpSpPr>
        <p:cNvPr id="84" name="Shape 84"/>
        <p:cNvGrpSpPr/>
        <p:nvPr/>
      </p:nvGrpSpPr>
      <p:grpSpPr>
        <a:xfrm>
          <a:off x="0" y="0"/>
          <a:ext cx="0" cy="0"/>
          <a:chOff x="0" y="0"/>
          <a:chExt cx="0" cy="0"/>
        </a:xfrm>
      </p:grpSpPr>
      <p:sp>
        <p:nvSpPr>
          <p:cNvPr id="85" name="Google Shape;85;p21"/>
          <p:cNvSpPr/>
          <p:nvPr>
            <p:ph idx="2" type="pic"/>
          </p:nvPr>
        </p:nvSpPr>
        <p:spPr>
          <a:xfrm>
            <a:off x="3100388" y="-1"/>
            <a:ext cx="6043612" cy="5143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86" name="Google Shape;86;p21"/>
          <p:cNvSpPr/>
          <p:nvPr>
            <p:ph idx="3" type="pic"/>
          </p:nvPr>
        </p:nvSpPr>
        <p:spPr>
          <a:xfrm>
            <a:off x="4306201" y="1194619"/>
            <a:ext cx="3711392" cy="2743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85"/>
                                        </p:tgtEl>
                                        <p:attrNameLst>
                                          <p:attrName>style.visibility</p:attrName>
                                        </p:attrNameLst>
                                      </p:cBhvr>
                                      <p:to>
                                        <p:strVal val="visible"/>
                                      </p:to>
                                    </p:set>
                                    <p:anim calcmode="lin" valueType="num">
                                      <p:cBhvr additive="base">
                                        <p:cTn dur="750"/>
                                        <p:tgtEl>
                                          <p:spTgt spid="8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750"/>
                                  </p:stCondLst>
                                  <p:childTnLst>
                                    <p:set>
                                      <p:cBhvr>
                                        <p:cTn dur="1" fill="hold">
                                          <p:stCondLst>
                                            <p:cond delay="0"/>
                                          </p:stCondLst>
                                        </p:cTn>
                                        <p:tgtEl>
                                          <p:spTgt spid="86"/>
                                        </p:tgtEl>
                                        <p:attrNameLst>
                                          <p:attrName>style.visibility</p:attrName>
                                        </p:attrNameLst>
                                      </p:cBhvr>
                                      <p:to>
                                        <p:strVal val="visible"/>
                                      </p:to>
                                    </p:set>
                                    <p:animEffect filter="fade" transition="in">
                                      <p:cBhvr>
                                        <p:cTn dur="500"/>
                                        <p:tgtEl>
                                          <p:spTgt spid="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Title Slide">
  <p:cSld name="7_Title Slide">
    <p:spTree>
      <p:nvGrpSpPr>
        <p:cNvPr id="87" name="Shape 87"/>
        <p:cNvGrpSpPr/>
        <p:nvPr/>
      </p:nvGrpSpPr>
      <p:grpSpPr>
        <a:xfrm>
          <a:off x="0" y="0"/>
          <a:ext cx="0" cy="0"/>
          <a:chOff x="0" y="0"/>
          <a:chExt cx="0" cy="0"/>
        </a:xfrm>
      </p:grpSpPr>
      <p:sp>
        <p:nvSpPr>
          <p:cNvPr id="88" name="Google Shape;88;p22"/>
          <p:cNvSpPr/>
          <p:nvPr>
            <p:ph idx="2" type="pic"/>
          </p:nvPr>
        </p:nvSpPr>
        <p:spPr>
          <a:xfrm>
            <a:off x="781664" y="1028700"/>
            <a:ext cx="4826410" cy="2942304"/>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88"/>
                                        </p:tgtEl>
                                        <p:attrNameLst>
                                          <p:attrName>style.visibility</p:attrName>
                                        </p:attrNameLst>
                                      </p:cBhvr>
                                      <p:to>
                                        <p:strVal val="visible"/>
                                      </p:to>
                                    </p:set>
                                    <p:anim calcmode="lin" valueType="num">
                                      <p:cBhvr additive="base">
                                        <p:cTn dur="1000"/>
                                        <p:tgtEl>
                                          <p:spTgt spid="8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Slide">
  <p:cSld name="6_Title Slide">
    <p:spTree>
      <p:nvGrpSpPr>
        <p:cNvPr id="89" name="Shape 89"/>
        <p:cNvGrpSpPr/>
        <p:nvPr/>
      </p:nvGrpSpPr>
      <p:grpSpPr>
        <a:xfrm>
          <a:off x="0" y="0"/>
          <a:ext cx="0" cy="0"/>
          <a:chOff x="0" y="0"/>
          <a:chExt cx="0" cy="0"/>
        </a:xfrm>
      </p:grpSpPr>
      <p:sp>
        <p:nvSpPr>
          <p:cNvPr id="90" name="Google Shape;90;p23"/>
          <p:cNvSpPr/>
          <p:nvPr>
            <p:ph idx="2" type="pic"/>
          </p:nvPr>
        </p:nvSpPr>
        <p:spPr>
          <a:xfrm>
            <a:off x="4157704" y="1"/>
            <a:ext cx="4986296" cy="5143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750"/>
                                        <p:tgtEl>
                                          <p:spTgt spid="9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Title Slide">
  <p:cSld name="8_Title Slide">
    <p:spTree>
      <p:nvGrpSpPr>
        <p:cNvPr id="91" name="Shape 91"/>
        <p:cNvGrpSpPr/>
        <p:nvPr/>
      </p:nvGrpSpPr>
      <p:grpSpPr>
        <a:xfrm>
          <a:off x="0" y="0"/>
          <a:ext cx="0" cy="0"/>
          <a:chOff x="0" y="0"/>
          <a:chExt cx="0" cy="0"/>
        </a:xfrm>
      </p:grpSpPr>
      <p:sp>
        <p:nvSpPr>
          <p:cNvPr id="92" name="Google Shape;92;p24"/>
          <p:cNvSpPr/>
          <p:nvPr>
            <p:ph idx="2" type="pic"/>
          </p:nvPr>
        </p:nvSpPr>
        <p:spPr>
          <a:xfrm>
            <a:off x="5939913" y="0"/>
            <a:ext cx="3204088" cy="5143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93" name="Google Shape;93;p24"/>
          <p:cNvSpPr/>
          <p:nvPr>
            <p:ph idx="3" type="pic"/>
          </p:nvPr>
        </p:nvSpPr>
        <p:spPr>
          <a:xfrm>
            <a:off x="2875935" y="0"/>
            <a:ext cx="2717390" cy="1880419"/>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92"/>
                                        </p:tgtEl>
                                        <p:attrNameLst>
                                          <p:attrName>style.visibility</p:attrName>
                                        </p:attrNameLst>
                                      </p:cBhvr>
                                      <p:to>
                                        <p:strVal val="visible"/>
                                      </p:to>
                                    </p:set>
                                    <p:anim calcmode="lin" valueType="num">
                                      <p:cBhvr additive="base">
                                        <p:cTn dur="750"/>
                                        <p:tgtEl>
                                          <p:spTgt spid="9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93"/>
                                        </p:tgtEl>
                                        <p:attrNameLst>
                                          <p:attrName>style.visibility</p:attrName>
                                        </p:attrNameLst>
                                      </p:cBhvr>
                                      <p:to>
                                        <p:strVal val="visible"/>
                                      </p:to>
                                    </p:set>
                                    <p:anim calcmode="lin" valueType="num">
                                      <p:cBhvr additive="base">
                                        <p:cTn dur="750"/>
                                        <p:tgtEl>
                                          <p:spTgt spid="9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9_Title Slide">
  <p:cSld name="39_Title Slide">
    <p:spTree>
      <p:nvGrpSpPr>
        <p:cNvPr id="94" name="Shape 94"/>
        <p:cNvGrpSpPr/>
        <p:nvPr/>
      </p:nvGrpSpPr>
      <p:grpSpPr>
        <a:xfrm>
          <a:off x="0" y="0"/>
          <a:ext cx="0" cy="0"/>
          <a:chOff x="0" y="0"/>
          <a:chExt cx="0" cy="0"/>
        </a:xfrm>
      </p:grpSpPr>
      <p:sp>
        <p:nvSpPr>
          <p:cNvPr id="95" name="Google Shape;95;p25"/>
          <p:cNvSpPr/>
          <p:nvPr>
            <p:ph idx="2" type="pic"/>
          </p:nvPr>
        </p:nvSpPr>
        <p:spPr>
          <a:xfrm>
            <a:off x="3574426" y="1518790"/>
            <a:ext cx="1657565" cy="2210086"/>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96" name="Google Shape;96;p25"/>
          <p:cNvSpPr/>
          <p:nvPr>
            <p:ph idx="3" type="pic"/>
          </p:nvPr>
        </p:nvSpPr>
        <p:spPr>
          <a:xfrm>
            <a:off x="799805" y="1518790"/>
            <a:ext cx="2618473" cy="362471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25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750"/>
                                        <p:tgtEl>
                                          <p:spTgt spid="96"/>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750"/>
                                  </p:stCondLst>
                                  <p:childTnLst>
                                    <p:set>
                                      <p:cBhvr>
                                        <p:cTn dur="1" fill="hold">
                                          <p:stCondLst>
                                            <p:cond delay="0"/>
                                          </p:stCondLst>
                                        </p:cTn>
                                        <p:tgtEl>
                                          <p:spTgt spid="95"/>
                                        </p:tgtEl>
                                        <p:attrNameLst>
                                          <p:attrName>style.visibility</p:attrName>
                                        </p:attrNameLst>
                                      </p:cBhvr>
                                      <p:to>
                                        <p:strVal val="visible"/>
                                      </p:to>
                                    </p:set>
                                    <p:animEffect filter="fade" transition="in">
                                      <p:cBhvr>
                                        <p:cTn dur="5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0_Title Slide">
  <p:cSld name="40_Title Slide">
    <p:spTree>
      <p:nvGrpSpPr>
        <p:cNvPr id="97" name="Shape 97"/>
        <p:cNvGrpSpPr/>
        <p:nvPr/>
      </p:nvGrpSpPr>
      <p:grpSpPr>
        <a:xfrm>
          <a:off x="0" y="0"/>
          <a:ext cx="0" cy="0"/>
          <a:chOff x="0" y="0"/>
          <a:chExt cx="0" cy="0"/>
        </a:xfrm>
      </p:grpSpPr>
      <p:sp>
        <p:nvSpPr>
          <p:cNvPr id="98" name="Google Shape;98;p26"/>
          <p:cNvSpPr/>
          <p:nvPr>
            <p:ph idx="2" type="pic"/>
          </p:nvPr>
        </p:nvSpPr>
        <p:spPr>
          <a:xfrm>
            <a:off x="749918" y="1640993"/>
            <a:ext cx="1861520" cy="186152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99" name="Google Shape;99;p26"/>
          <p:cNvSpPr/>
          <p:nvPr>
            <p:ph idx="3" type="pic"/>
          </p:nvPr>
        </p:nvSpPr>
        <p:spPr>
          <a:xfrm>
            <a:off x="3641240" y="2610858"/>
            <a:ext cx="1861520" cy="186152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00" name="Google Shape;100;p26"/>
          <p:cNvSpPr/>
          <p:nvPr>
            <p:ph idx="4" type="pic"/>
          </p:nvPr>
        </p:nvSpPr>
        <p:spPr>
          <a:xfrm>
            <a:off x="3641240" y="671125"/>
            <a:ext cx="1861520" cy="186152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01" name="Google Shape;101;p26"/>
          <p:cNvSpPr/>
          <p:nvPr>
            <p:ph idx="5" type="pic"/>
          </p:nvPr>
        </p:nvSpPr>
        <p:spPr>
          <a:xfrm>
            <a:off x="6532564" y="1640993"/>
            <a:ext cx="1861519" cy="186152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500"/>
                                  </p:stCondLst>
                                  <p:childTnLst>
                                    <p:set>
                                      <p:cBhvr>
                                        <p:cTn dur="1" fill="hold">
                                          <p:stCondLst>
                                            <p:cond delay="0"/>
                                          </p:stCondLst>
                                        </p:cTn>
                                        <p:tgtEl>
                                          <p:spTgt spid="98"/>
                                        </p:tgtEl>
                                        <p:attrNameLst>
                                          <p:attrName>style.visibility</p:attrName>
                                        </p:attrNameLst>
                                      </p:cBhvr>
                                      <p:to>
                                        <p:strVal val="visible"/>
                                      </p:to>
                                    </p:set>
                                    <p:anim calcmode="lin" valueType="num">
                                      <p:cBhvr additive="base">
                                        <p:cTn dur="750"/>
                                        <p:tgtEl>
                                          <p:spTgt spid="9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750"/>
                                        <p:tgtEl>
                                          <p:spTgt spid="10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75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750"/>
                                        <p:tgtEl>
                                          <p:spTgt spid="10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750"/>
                                  </p:stCondLst>
                                  <p:childTnLst>
                                    <p:set>
                                      <p:cBhvr>
                                        <p:cTn dur="1" fill="hold">
                                          <p:stCondLst>
                                            <p:cond delay="0"/>
                                          </p:stCondLst>
                                        </p:cTn>
                                        <p:tgtEl>
                                          <p:spTgt spid="99"/>
                                        </p:tgtEl>
                                        <p:attrNameLst>
                                          <p:attrName>style.visibility</p:attrName>
                                        </p:attrNameLst>
                                      </p:cBhvr>
                                      <p:to>
                                        <p:strVal val="visible"/>
                                      </p:to>
                                    </p:set>
                                    <p:anim calcmode="lin" valueType="num">
                                      <p:cBhvr additive="base">
                                        <p:cTn dur="750"/>
                                        <p:tgtEl>
                                          <p:spTgt spid="9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Title Slide" showMasterSp="0">
  <p:cSld name="9_Title Slide">
    <p:bg>
      <p:bgPr>
        <a:solidFill>
          <a:srgbClr val="F5F8F9"/>
        </a:solidFill>
      </p:bgPr>
    </p:bg>
    <p:spTree>
      <p:nvGrpSpPr>
        <p:cNvPr id="102" name="Shape 102"/>
        <p:cNvGrpSpPr/>
        <p:nvPr/>
      </p:nvGrpSpPr>
      <p:grpSpPr>
        <a:xfrm>
          <a:off x="0" y="0"/>
          <a:ext cx="0" cy="0"/>
          <a:chOff x="0" y="0"/>
          <a:chExt cx="0" cy="0"/>
        </a:xfrm>
      </p:grpSpPr>
      <p:sp>
        <p:nvSpPr>
          <p:cNvPr id="103" name="Google Shape;103;p27"/>
          <p:cNvSpPr/>
          <p:nvPr>
            <p:ph idx="2" type="pic"/>
          </p:nvPr>
        </p:nvSpPr>
        <p:spPr>
          <a:xfrm>
            <a:off x="4572000" y="365855"/>
            <a:ext cx="3871210" cy="387121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04" name="Google Shape;104;p27"/>
          <p:cNvSpPr/>
          <p:nvPr>
            <p:ph idx="3" type="pic"/>
          </p:nvPr>
        </p:nvSpPr>
        <p:spPr>
          <a:xfrm>
            <a:off x="3287317" y="1287067"/>
            <a:ext cx="2569369" cy="2569369"/>
          </a:xfrm>
          <a:prstGeom prst="rect">
            <a:avLst/>
          </a:prstGeom>
          <a:noFill/>
          <a:ln>
            <a:noFill/>
          </a:ln>
          <a:effectLst>
            <a:outerShdw blurRad="889000" sx="86000" rotWithShape="0" algn="tl" dir="2700000" dist="444500" sy="86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grpSp>
        <p:nvGrpSpPr>
          <p:cNvPr id="105" name="Google Shape;105;p27"/>
          <p:cNvGrpSpPr/>
          <p:nvPr/>
        </p:nvGrpSpPr>
        <p:grpSpPr>
          <a:xfrm>
            <a:off x="8393561" y="4452935"/>
            <a:ext cx="564697" cy="564697"/>
            <a:chOff x="11160804" y="5906634"/>
            <a:chExt cx="814163" cy="814163"/>
          </a:xfrm>
        </p:grpSpPr>
        <p:sp>
          <p:nvSpPr>
            <p:cNvPr id="106" name="Google Shape;106;p27"/>
            <p:cNvSpPr/>
            <p:nvPr/>
          </p:nvSpPr>
          <p:spPr>
            <a:xfrm>
              <a:off x="11160804" y="5906634"/>
              <a:ext cx="814163" cy="814163"/>
            </a:xfrm>
            <a:custGeom>
              <a:rect b="b" l="l" r="r" t="t"/>
              <a:pathLst>
                <a:path extrusionOk="0" h="1539686" w="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chemeClr val="accent4">
                <a:alpha val="2196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07" name="Google Shape;107;p27"/>
            <p:cNvSpPr/>
            <p:nvPr/>
          </p:nvSpPr>
          <p:spPr>
            <a:xfrm>
              <a:off x="11335656" y="6081486"/>
              <a:ext cx="464458" cy="464458"/>
            </a:xfrm>
            <a:prstGeom prst="ellipse">
              <a:avLst/>
            </a:prstGeom>
            <a:gradFill>
              <a:gsLst>
                <a:gs pos="0">
                  <a:schemeClr val="accent1"/>
                </a:gs>
                <a:gs pos="89000">
                  <a:schemeClr val="accent4"/>
                </a:gs>
                <a:gs pos="100000">
                  <a:schemeClr val="accent4"/>
                </a:gs>
              </a:gsLst>
              <a:path path="circle">
                <a:fillToRect b="100%" r="100%"/>
              </a:path>
              <a:tileRect l="-100%" t="-100%"/>
            </a:gradFill>
            <a:ln>
              <a:noFill/>
            </a:ln>
            <a:effectLst>
              <a:outerShdw blurRad="749300" sx="83000" rotWithShape="0" algn="tl" dir="2700000" dist="266700" sy="83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
        <p:nvSpPr>
          <p:cNvPr id="108" name="Google Shape;108;p27"/>
          <p:cNvSpPr txBox="1"/>
          <p:nvPr/>
        </p:nvSpPr>
        <p:spPr>
          <a:xfrm>
            <a:off x="8445948" y="4631410"/>
            <a:ext cx="459923" cy="20774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fld id="{00000000-1234-1234-1234-123412341234}" type="slidenum">
              <a:rPr i="0" lang="en" sz="900">
                <a:solidFill>
                  <a:schemeClr val="lt1"/>
                </a:solidFill>
                <a:latin typeface="Quattrocento Sans"/>
                <a:ea typeface="Quattrocento Sans"/>
                <a:cs typeface="Quattrocento Sans"/>
                <a:sym typeface="Quattrocento Sans"/>
              </a:rPr>
              <a:t>‹#›</a:t>
            </a:fld>
            <a:endParaRPr i="0" sz="900">
              <a:solidFill>
                <a:schemeClr val="lt1"/>
              </a:solidFill>
              <a:latin typeface="Quattrocento Sans"/>
              <a:ea typeface="Quattrocento Sans"/>
              <a:cs typeface="Quattrocento Sans"/>
              <a:sym typeface="Quattrocento Sans"/>
            </a:endParaRPr>
          </a:p>
        </p:txBody>
      </p:sp>
      <p:sp>
        <p:nvSpPr>
          <p:cNvPr id="109" name="Google Shape;109;p27"/>
          <p:cNvSpPr txBox="1"/>
          <p:nvPr/>
        </p:nvSpPr>
        <p:spPr>
          <a:xfrm>
            <a:off x="6492404" y="4721919"/>
            <a:ext cx="1779879" cy="196207"/>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 sz="800">
                <a:solidFill>
                  <a:srgbClr val="BFBFBF"/>
                </a:solidFill>
                <a:latin typeface="Quattrocento Sans"/>
                <a:ea typeface="Quattrocento Sans"/>
                <a:cs typeface="Quattrocento Sans"/>
                <a:sym typeface="Quattrocento Sans"/>
              </a:rPr>
              <a:t>www.yourwebsite.com</a:t>
            </a:r>
            <a:endParaRPr sz="1100"/>
          </a:p>
        </p:txBody>
      </p:sp>
      <p:sp>
        <p:nvSpPr>
          <p:cNvPr id="110" name="Google Shape;110;p27"/>
          <p:cNvSpPr txBox="1"/>
          <p:nvPr/>
        </p:nvSpPr>
        <p:spPr>
          <a:xfrm>
            <a:off x="380265" y="4721919"/>
            <a:ext cx="1577585" cy="19620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800">
                <a:solidFill>
                  <a:srgbClr val="BFBFBF"/>
                </a:solidFill>
                <a:latin typeface="Quattrocento Sans"/>
                <a:ea typeface="Quattrocento Sans"/>
                <a:cs typeface="Quattrocento Sans"/>
                <a:sym typeface="Quattrocento Sans"/>
              </a:rPr>
              <a:t>2018 ©Splash!</a:t>
            </a:r>
            <a:endParaRPr sz="1100"/>
          </a:p>
        </p:txBody>
      </p:sp>
      <p:sp>
        <p:nvSpPr>
          <p:cNvPr id="111" name="Google Shape;111;p27"/>
          <p:cNvSpPr/>
          <p:nvPr/>
        </p:nvSpPr>
        <p:spPr>
          <a:xfrm>
            <a:off x="1654585" y="4766430"/>
            <a:ext cx="4745117" cy="107185"/>
          </a:xfrm>
          <a:prstGeom prst="roundRect">
            <a:avLst>
              <a:gd fmla="val 50000" name="adj"/>
            </a:avLst>
          </a:prstGeom>
          <a:solidFill>
            <a:srgbClr val="F5F8F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112" name="Google Shape;112;p27"/>
          <p:cNvGrpSpPr/>
          <p:nvPr/>
        </p:nvGrpSpPr>
        <p:grpSpPr>
          <a:xfrm>
            <a:off x="380265" y="277280"/>
            <a:ext cx="654057" cy="263482"/>
            <a:chOff x="2437417" y="1269591"/>
            <a:chExt cx="4084621" cy="1645458"/>
          </a:xfrm>
        </p:grpSpPr>
        <p:sp>
          <p:nvSpPr>
            <p:cNvPr id="113" name="Google Shape;113;p27"/>
            <p:cNvSpPr/>
            <p:nvPr/>
          </p:nvSpPr>
          <p:spPr>
            <a:xfrm>
              <a:off x="2437417" y="1269591"/>
              <a:ext cx="4047942" cy="1645458"/>
            </a:xfrm>
            <a:custGeom>
              <a:rect b="b" l="l" r="r" t="t"/>
              <a:pathLst>
                <a:path extrusionOk="0" h="1645458" w="4047942">
                  <a:moveTo>
                    <a:pt x="274248" y="0"/>
                  </a:moveTo>
                  <a:lnTo>
                    <a:pt x="3773694" y="0"/>
                  </a:lnTo>
                  <a:cubicBezTo>
                    <a:pt x="3925157" y="0"/>
                    <a:pt x="4047942" y="122785"/>
                    <a:pt x="4047942" y="274248"/>
                  </a:cubicBezTo>
                  <a:lnTo>
                    <a:pt x="4047942" y="642573"/>
                  </a:lnTo>
                  <a:lnTo>
                    <a:pt x="4013899" y="632005"/>
                  </a:lnTo>
                  <a:cubicBezTo>
                    <a:pt x="4001226" y="629412"/>
                    <a:pt x="3988104" y="628050"/>
                    <a:pt x="3974664" y="628050"/>
                  </a:cubicBezTo>
                  <a:cubicBezTo>
                    <a:pt x="3961224" y="628050"/>
                    <a:pt x="3948103" y="629412"/>
                    <a:pt x="3935429" y="632005"/>
                  </a:cubicBezTo>
                  <a:lnTo>
                    <a:pt x="3904390" y="641640"/>
                  </a:lnTo>
                  <a:lnTo>
                    <a:pt x="3904390" y="295678"/>
                  </a:lnTo>
                  <a:cubicBezTo>
                    <a:pt x="3904390" y="208003"/>
                    <a:pt x="3833316" y="136929"/>
                    <a:pt x="3745641" y="136929"/>
                  </a:cubicBezTo>
                  <a:lnTo>
                    <a:pt x="302300" y="136929"/>
                  </a:lnTo>
                  <a:cubicBezTo>
                    <a:pt x="214625" y="136929"/>
                    <a:pt x="143551" y="208003"/>
                    <a:pt x="143551" y="295678"/>
                  </a:cubicBezTo>
                  <a:lnTo>
                    <a:pt x="143551" y="1349780"/>
                  </a:lnTo>
                  <a:cubicBezTo>
                    <a:pt x="143551" y="1437455"/>
                    <a:pt x="214625" y="1508529"/>
                    <a:pt x="302300" y="1508529"/>
                  </a:cubicBezTo>
                  <a:lnTo>
                    <a:pt x="3745641" y="1508529"/>
                  </a:lnTo>
                  <a:cubicBezTo>
                    <a:pt x="3833316" y="1508529"/>
                    <a:pt x="3904390" y="1437455"/>
                    <a:pt x="3904390" y="1349780"/>
                  </a:cubicBezTo>
                  <a:lnTo>
                    <a:pt x="3904390" y="1003820"/>
                  </a:lnTo>
                  <a:lnTo>
                    <a:pt x="3935429" y="1013455"/>
                  </a:lnTo>
                  <a:cubicBezTo>
                    <a:pt x="3948103" y="1016048"/>
                    <a:pt x="3961224" y="1017410"/>
                    <a:pt x="3974664" y="1017410"/>
                  </a:cubicBezTo>
                  <a:cubicBezTo>
                    <a:pt x="3988104" y="1017410"/>
                    <a:pt x="4001226" y="1016048"/>
                    <a:pt x="4013899" y="1013455"/>
                  </a:cubicBezTo>
                  <a:lnTo>
                    <a:pt x="4047942" y="1002887"/>
                  </a:lnTo>
                  <a:lnTo>
                    <a:pt x="4047942" y="1371210"/>
                  </a:lnTo>
                  <a:cubicBezTo>
                    <a:pt x="4047942" y="1522673"/>
                    <a:pt x="3925157" y="1645458"/>
                    <a:pt x="3773694" y="1645458"/>
                  </a:cubicBezTo>
                  <a:lnTo>
                    <a:pt x="274248" y="1645458"/>
                  </a:lnTo>
                  <a:cubicBezTo>
                    <a:pt x="122785" y="1645458"/>
                    <a:pt x="0" y="1522673"/>
                    <a:pt x="0" y="1371210"/>
                  </a:cubicBezTo>
                  <a:lnTo>
                    <a:pt x="0" y="274248"/>
                  </a:lnTo>
                  <a:cubicBezTo>
                    <a:pt x="0" y="122785"/>
                    <a:pt x="122785" y="0"/>
                    <a:pt x="274248"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14" name="Google Shape;114;p27"/>
            <p:cNvSpPr/>
            <p:nvPr/>
          </p:nvSpPr>
          <p:spPr>
            <a:xfrm>
              <a:off x="2879176" y="1577127"/>
              <a:ext cx="3164424" cy="1030386"/>
            </a:xfrm>
            <a:custGeom>
              <a:rect b="b" l="l" r="r" t="t"/>
              <a:pathLst>
                <a:path extrusionOk="0" h="1030386" w="3164424">
                  <a:moveTo>
                    <a:pt x="3073718" y="635965"/>
                  </a:moveTo>
                  <a:cubicBezTo>
                    <a:pt x="3098857" y="635965"/>
                    <a:pt x="3120260" y="644459"/>
                    <a:pt x="3137926" y="661445"/>
                  </a:cubicBezTo>
                  <a:cubicBezTo>
                    <a:pt x="3155591" y="678431"/>
                    <a:pt x="3164424" y="699494"/>
                    <a:pt x="3164424" y="724634"/>
                  </a:cubicBezTo>
                  <a:cubicBezTo>
                    <a:pt x="3164424" y="749094"/>
                    <a:pt x="3155761" y="769987"/>
                    <a:pt x="3138435" y="787313"/>
                  </a:cubicBezTo>
                  <a:cubicBezTo>
                    <a:pt x="3121109" y="804639"/>
                    <a:pt x="3100216" y="813302"/>
                    <a:pt x="3075756" y="813302"/>
                  </a:cubicBezTo>
                  <a:cubicBezTo>
                    <a:pt x="3051296" y="813302"/>
                    <a:pt x="3030233" y="804809"/>
                    <a:pt x="3012567" y="787823"/>
                  </a:cubicBezTo>
                  <a:cubicBezTo>
                    <a:pt x="2994901" y="770836"/>
                    <a:pt x="2986069" y="750113"/>
                    <a:pt x="2986069" y="725653"/>
                  </a:cubicBezTo>
                  <a:cubicBezTo>
                    <a:pt x="2986069" y="701193"/>
                    <a:pt x="2994561" y="680130"/>
                    <a:pt x="3011548" y="662464"/>
                  </a:cubicBezTo>
                  <a:cubicBezTo>
                    <a:pt x="3028534" y="644798"/>
                    <a:pt x="3049258" y="635965"/>
                    <a:pt x="3073718" y="635965"/>
                  </a:cubicBezTo>
                  <a:close/>
                  <a:moveTo>
                    <a:pt x="769106" y="380153"/>
                  </a:moveTo>
                  <a:cubicBezTo>
                    <a:pt x="749402" y="380153"/>
                    <a:pt x="732415" y="384059"/>
                    <a:pt x="718147" y="391873"/>
                  </a:cubicBezTo>
                  <a:cubicBezTo>
                    <a:pt x="703879" y="399687"/>
                    <a:pt x="692158" y="409879"/>
                    <a:pt x="682985" y="422448"/>
                  </a:cubicBezTo>
                  <a:cubicBezTo>
                    <a:pt x="673813" y="435018"/>
                    <a:pt x="666849" y="449626"/>
                    <a:pt x="662092" y="466273"/>
                  </a:cubicBezTo>
                  <a:cubicBezTo>
                    <a:pt x="657336" y="482919"/>
                    <a:pt x="654958" y="499736"/>
                    <a:pt x="654958" y="516722"/>
                  </a:cubicBezTo>
                  <a:cubicBezTo>
                    <a:pt x="654958" y="535067"/>
                    <a:pt x="656827" y="553242"/>
                    <a:pt x="660564" y="571248"/>
                  </a:cubicBezTo>
                  <a:cubicBezTo>
                    <a:pt x="664300" y="589253"/>
                    <a:pt x="670416" y="605390"/>
                    <a:pt x="678909" y="619659"/>
                  </a:cubicBezTo>
                  <a:cubicBezTo>
                    <a:pt x="687402" y="633927"/>
                    <a:pt x="698783" y="645648"/>
                    <a:pt x="713051" y="654820"/>
                  </a:cubicBezTo>
                  <a:cubicBezTo>
                    <a:pt x="727320" y="663993"/>
                    <a:pt x="745325" y="668579"/>
                    <a:pt x="767067" y="668579"/>
                  </a:cubicBezTo>
                  <a:cubicBezTo>
                    <a:pt x="786092" y="668579"/>
                    <a:pt x="802908" y="664333"/>
                    <a:pt x="817517" y="655839"/>
                  </a:cubicBezTo>
                  <a:cubicBezTo>
                    <a:pt x="832125" y="647346"/>
                    <a:pt x="844185" y="636305"/>
                    <a:pt x="853697" y="622716"/>
                  </a:cubicBezTo>
                  <a:cubicBezTo>
                    <a:pt x="863210" y="609127"/>
                    <a:pt x="870344" y="593840"/>
                    <a:pt x="875100" y="576853"/>
                  </a:cubicBezTo>
                  <a:cubicBezTo>
                    <a:pt x="879856" y="559867"/>
                    <a:pt x="882234" y="542881"/>
                    <a:pt x="882234" y="525895"/>
                  </a:cubicBezTo>
                  <a:cubicBezTo>
                    <a:pt x="882234" y="508908"/>
                    <a:pt x="880026" y="491582"/>
                    <a:pt x="875609" y="473917"/>
                  </a:cubicBezTo>
                  <a:cubicBezTo>
                    <a:pt x="871193" y="456251"/>
                    <a:pt x="864399" y="440624"/>
                    <a:pt x="855226" y="427035"/>
                  </a:cubicBezTo>
                  <a:cubicBezTo>
                    <a:pt x="846053" y="413446"/>
                    <a:pt x="834333" y="402235"/>
                    <a:pt x="820064" y="393402"/>
                  </a:cubicBezTo>
                  <a:cubicBezTo>
                    <a:pt x="805796" y="384569"/>
                    <a:pt x="788810" y="380153"/>
                    <a:pt x="769106" y="380153"/>
                  </a:cubicBezTo>
                  <a:close/>
                  <a:moveTo>
                    <a:pt x="1609344" y="377095"/>
                  </a:moveTo>
                  <a:cubicBezTo>
                    <a:pt x="1588961" y="377095"/>
                    <a:pt x="1571465" y="381511"/>
                    <a:pt x="1556857" y="390344"/>
                  </a:cubicBezTo>
                  <a:cubicBezTo>
                    <a:pt x="1542248" y="399177"/>
                    <a:pt x="1530188" y="410728"/>
                    <a:pt x="1520676" y="424996"/>
                  </a:cubicBezTo>
                  <a:cubicBezTo>
                    <a:pt x="1511164" y="439265"/>
                    <a:pt x="1504199" y="455232"/>
                    <a:pt x="1499783" y="472898"/>
                  </a:cubicBezTo>
                  <a:cubicBezTo>
                    <a:pt x="1495366" y="490563"/>
                    <a:pt x="1493158" y="507889"/>
                    <a:pt x="1493158" y="524875"/>
                  </a:cubicBezTo>
                  <a:cubicBezTo>
                    <a:pt x="1493158" y="542541"/>
                    <a:pt x="1495366" y="560207"/>
                    <a:pt x="1499783" y="577873"/>
                  </a:cubicBezTo>
                  <a:cubicBezTo>
                    <a:pt x="1504199" y="595538"/>
                    <a:pt x="1510994" y="611505"/>
                    <a:pt x="1520166" y="625774"/>
                  </a:cubicBezTo>
                  <a:cubicBezTo>
                    <a:pt x="1529339" y="640042"/>
                    <a:pt x="1541059" y="651593"/>
                    <a:pt x="1555328" y="660426"/>
                  </a:cubicBezTo>
                  <a:cubicBezTo>
                    <a:pt x="1569596" y="669259"/>
                    <a:pt x="1586922" y="673675"/>
                    <a:pt x="1607306" y="673675"/>
                  </a:cubicBezTo>
                  <a:cubicBezTo>
                    <a:pt x="1628369" y="673675"/>
                    <a:pt x="1646204" y="669089"/>
                    <a:pt x="1660812" y="659916"/>
                  </a:cubicBezTo>
                  <a:cubicBezTo>
                    <a:pt x="1675421" y="650744"/>
                    <a:pt x="1687311" y="638853"/>
                    <a:pt x="1696483" y="624245"/>
                  </a:cubicBezTo>
                  <a:cubicBezTo>
                    <a:pt x="1705656" y="609637"/>
                    <a:pt x="1712111" y="593330"/>
                    <a:pt x="1715848" y="575325"/>
                  </a:cubicBezTo>
                  <a:cubicBezTo>
                    <a:pt x="1719585" y="557319"/>
                    <a:pt x="1721453" y="539144"/>
                    <a:pt x="1721453" y="520799"/>
                  </a:cubicBezTo>
                  <a:cubicBezTo>
                    <a:pt x="1721453" y="503133"/>
                    <a:pt x="1719415" y="485807"/>
                    <a:pt x="1715338" y="468821"/>
                  </a:cubicBezTo>
                  <a:cubicBezTo>
                    <a:pt x="1711261" y="451835"/>
                    <a:pt x="1704807" y="436547"/>
                    <a:pt x="1695974" y="422958"/>
                  </a:cubicBezTo>
                  <a:cubicBezTo>
                    <a:pt x="1687141" y="409369"/>
                    <a:pt x="1675590" y="398328"/>
                    <a:pt x="1661322" y="389835"/>
                  </a:cubicBezTo>
                  <a:cubicBezTo>
                    <a:pt x="1647053" y="381342"/>
                    <a:pt x="1629728" y="377095"/>
                    <a:pt x="1609344" y="377095"/>
                  </a:cubicBezTo>
                  <a:close/>
                  <a:moveTo>
                    <a:pt x="1800439" y="249826"/>
                  </a:moveTo>
                  <a:cubicBezTo>
                    <a:pt x="1806215" y="249741"/>
                    <a:pt x="1811820" y="250038"/>
                    <a:pt x="1817256" y="250717"/>
                  </a:cubicBezTo>
                  <a:cubicBezTo>
                    <a:pt x="1835601" y="252076"/>
                    <a:pt x="1849360" y="259210"/>
                    <a:pt x="1858532" y="272120"/>
                  </a:cubicBezTo>
                  <a:cubicBezTo>
                    <a:pt x="1867705" y="285030"/>
                    <a:pt x="1872291" y="300317"/>
                    <a:pt x="1872291" y="317983"/>
                  </a:cubicBezTo>
                  <a:lnTo>
                    <a:pt x="1872291" y="799034"/>
                  </a:lnTo>
                  <a:lnTo>
                    <a:pt x="1730626" y="799034"/>
                  </a:lnTo>
                  <a:cubicBezTo>
                    <a:pt x="1730626" y="794957"/>
                    <a:pt x="1730456" y="789181"/>
                    <a:pt x="1730116" y="781708"/>
                  </a:cubicBezTo>
                  <a:cubicBezTo>
                    <a:pt x="1729776" y="774234"/>
                    <a:pt x="1729607" y="766760"/>
                    <a:pt x="1729607" y="759286"/>
                  </a:cubicBezTo>
                  <a:cubicBezTo>
                    <a:pt x="1729607" y="751812"/>
                    <a:pt x="1729776" y="745187"/>
                    <a:pt x="1730116" y="739412"/>
                  </a:cubicBezTo>
                  <a:cubicBezTo>
                    <a:pt x="1730456" y="733636"/>
                    <a:pt x="1730626" y="730749"/>
                    <a:pt x="1730626" y="730749"/>
                  </a:cubicBezTo>
                  <a:cubicBezTo>
                    <a:pt x="1714998" y="756568"/>
                    <a:pt x="1694955" y="775592"/>
                    <a:pt x="1670495" y="787823"/>
                  </a:cubicBezTo>
                  <a:cubicBezTo>
                    <a:pt x="1646034" y="800053"/>
                    <a:pt x="1619196" y="806168"/>
                    <a:pt x="1589980" y="806168"/>
                  </a:cubicBezTo>
                  <a:cubicBezTo>
                    <a:pt x="1551251" y="806168"/>
                    <a:pt x="1516090" y="798524"/>
                    <a:pt x="1484495" y="783236"/>
                  </a:cubicBezTo>
                  <a:cubicBezTo>
                    <a:pt x="1452901" y="767949"/>
                    <a:pt x="1426062" y="747395"/>
                    <a:pt x="1403980" y="721576"/>
                  </a:cubicBezTo>
                  <a:cubicBezTo>
                    <a:pt x="1381898" y="695757"/>
                    <a:pt x="1364912" y="666031"/>
                    <a:pt x="1353022" y="632398"/>
                  </a:cubicBezTo>
                  <a:cubicBezTo>
                    <a:pt x="1341131" y="598766"/>
                    <a:pt x="1335186" y="563264"/>
                    <a:pt x="1335186" y="525895"/>
                  </a:cubicBezTo>
                  <a:cubicBezTo>
                    <a:pt x="1335186" y="497358"/>
                    <a:pt x="1339093" y="469161"/>
                    <a:pt x="1346907" y="441303"/>
                  </a:cubicBezTo>
                  <a:cubicBezTo>
                    <a:pt x="1354720" y="413446"/>
                    <a:pt x="1365931" y="388136"/>
                    <a:pt x="1380539" y="365375"/>
                  </a:cubicBezTo>
                  <a:cubicBezTo>
                    <a:pt x="1395147" y="342613"/>
                    <a:pt x="1412983" y="322909"/>
                    <a:pt x="1434046" y="306262"/>
                  </a:cubicBezTo>
                  <a:cubicBezTo>
                    <a:pt x="1455109" y="289616"/>
                    <a:pt x="1479229" y="277556"/>
                    <a:pt x="1506407" y="270082"/>
                  </a:cubicBezTo>
                  <a:cubicBezTo>
                    <a:pt x="1530868" y="263967"/>
                    <a:pt x="1555498" y="262438"/>
                    <a:pt x="1580298" y="265495"/>
                  </a:cubicBezTo>
                  <a:cubicBezTo>
                    <a:pt x="1605097" y="268553"/>
                    <a:pt x="1627180" y="273139"/>
                    <a:pt x="1646544" y="279254"/>
                  </a:cubicBezTo>
                  <a:cubicBezTo>
                    <a:pt x="1665908" y="285369"/>
                    <a:pt x="1681705" y="291654"/>
                    <a:pt x="1693936" y="298109"/>
                  </a:cubicBezTo>
                  <a:cubicBezTo>
                    <a:pt x="1706166" y="304564"/>
                    <a:pt x="1712281" y="307791"/>
                    <a:pt x="1712281" y="307791"/>
                  </a:cubicBezTo>
                  <a:cubicBezTo>
                    <a:pt x="1712281" y="307791"/>
                    <a:pt x="1714149" y="303035"/>
                    <a:pt x="1717886" y="293523"/>
                  </a:cubicBezTo>
                  <a:cubicBezTo>
                    <a:pt x="1721623" y="284010"/>
                    <a:pt x="1730286" y="275178"/>
                    <a:pt x="1743875" y="267024"/>
                  </a:cubicBezTo>
                  <a:cubicBezTo>
                    <a:pt x="1757464" y="258191"/>
                    <a:pt x="1770374" y="252926"/>
                    <a:pt x="1782604" y="251227"/>
                  </a:cubicBezTo>
                  <a:cubicBezTo>
                    <a:pt x="1788719" y="250378"/>
                    <a:pt x="1794664" y="249911"/>
                    <a:pt x="1800439" y="249826"/>
                  </a:cubicBezTo>
                  <a:close/>
                  <a:moveTo>
                    <a:pt x="579539" y="241545"/>
                  </a:moveTo>
                  <a:cubicBezTo>
                    <a:pt x="601961" y="241545"/>
                    <a:pt x="617758" y="249358"/>
                    <a:pt x="626931" y="264986"/>
                  </a:cubicBezTo>
                  <a:cubicBezTo>
                    <a:pt x="636103" y="280613"/>
                    <a:pt x="641709" y="297599"/>
                    <a:pt x="643747" y="315945"/>
                  </a:cubicBezTo>
                  <a:cubicBezTo>
                    <a:pt x="661413" y="292164"/>
                    <a:pt x="683155" y="274158"/>
                    <a:pt x="708974" y="261928"/>
                  </a:cubicBezTo>
                  <a:cubicBezTo>
                    <a:pt x="734794" y="249698"/>
                    <a:pt x="762311" y="243583"/>
                    <a:pt x="791528" y="243583"/>
                  </a:cubicBezTo>
                  <a:cubicBezTo>
                    <a:pt x="829577" y="243583"/>
                    <a:pt x="863889" y="251737"/>
                    <a:pt x="894464" y="268043"/>
                  </a:cubicBezTo>
                  <a:cubicBezTo>
                    <a:pt x="925039" y="284350"/>
                    <a:pt x="951028" y="305923"/>
                    <a:pt x="972431" y="332761"/>
                  </a:cubicBezTo>
                  <a:cubicBezTo>
                    <a:pt x="993834" y="359599"/>
                    <a:pt x="1010310" y="390005"/>
                    <a:pt x="1021861" y="423977"/>
                  </a:cubicBezTo>
                  <a:cubicBezTo>
                    <a:pt x="1033412" y="457950"/>
                    <a:pt x="1039187" y="492602"/>
                    <a:pt x="1039187" y="527933"/>
                  </a:cubicBezTo>
                  <a:cubicBezTo>
                    <a:pt x="1039187" y="564623"/>
                    <a:pt x="1033242" y="599785"/>
                    <a:pt x="1021351" y="633418"/>
                  </a:cubicBezTo>
                  <a:cubicBezTo>
                    <a:pt x="1009461" y="667050"/>
                    <a:pt x="992645" y="696776"/>
                    <a:pt x="970902" y="722595"/>
                  </a:cubicBezTo>
                  <a:cubicBezTo>
                    <a:pt x="949160" y="748415"/>
                    <a:pt x="922661" y="769138"/>
                    <a:pt x="891407" y="784765"/>
                  </a:cubicBezTo>
                  <a:cubicBezTo>
                    <a:pt x="860152" y="800392"/>
                    <a:pt x="825160" y="808206"/>
                    <a:pt x="786432" y="808206"/>
                  </a:cubicBezTo>
                  <a:cubicBezTo>
                    <a:pt x="736152" y="808206"/>
                    <a:pt x="693687" y="790880"/>
                    <a:pt x="659035" y="756228"/>
                  </a:cubicBezTo>
                  <a:lnTo>
                    <a:pt x="659035" y="1030386"/>
                  </a:lnTo>
                  <a:lnTo>
                    <a:pt x="503101" y="1030386"/>
                  </a:lnTo>
                  <a:lnTo>
                    <a:pt x="503101" y="322060"/>
                  </a:lnTo>
                  <a:cubicBezTo>
                    <a:pt x="503101" y="298279"/>
                    <a:pt x="509896" y="278915"/>
                    <a:pt x="523485" y="263967"/>
                  </a:cubicBezTo>
                  <a:cubicBezTo>
                    <a:pt x="537074" y="249019"/>
                    <a:pt x="555758" y="241545"/>
                    <a:pt x="579539" y="241545"/>
                  </a:cubicBezTo>
                  <a:close/>
                  <a:moveTo>
                    <a:pt x="2161870" y="240526"/>
                  </a:moveTo>
                  <a:cubicBezTo>
                    <a:pt x="2175459" y="240526"/>
                    <a:pt x="2193465" y="242224"/>
                    <a:pt x="2215886" y="245621"/>
                  </a:cubicBezTo>
                  <a:cubicBezTo>
                    <a:pt x="2238308" y="249019"/>
                    <a:pt x="2260221" y="254454"/>
                    <a:pt x="2281623" y="261928"/>
                  </a:cubicBezTo>
                  <a:cubicBezTo>
                    <a:pt x="2303026" y="269402"/>
                    <a:pt x="2321541" y="279594"/>
                    <a:pt x="2337168" y="292504"/>
                  </a:cubicBezTo>
                  <a:cubicBezTo>
                    <a:pt x="2352795" y="305413"/>
                    <a:pt x="2360609" y="321040"/>
                    <a:pt x="2360609" y="339386"/>
                  </a:cubicBezTo>
                  <a:cubicBezTo>
                    <a:pt x="2360609" y="355692"/>
                    <a:pt x="2354834" y="369451"/>
                    <a:pt x="2343283" y="380662"/>
                  </a:cubicBezTo>
                  <a:cubicBezTo>
                    <a:pt x="2331733" y="391873"/>
                    <a:pt x="2318144" y="397479"/>
                    <a:pt x="2302516" y="397479"/>
                  </a:cubicBezTo>
                  <a:cubicBezTo>
                    <a:pt x="2292325" y="397479"/>
                    <a:pt x="2281793" y="395440"/>
                    <a:pt x="2270922" y="391364"/>
                  </a:cubicBezTo>
                  <a:cubicBezTo>
                    <a:pt x="2260051" y="387287"/>
                    <a:pt x="2248500" y="382701"/>
                    <a:pt x="2236270" y="377605"/>
                  </a:cubicBezTo>
                  <a:cubicBezTo>
                    <a:pt x="2224040" y="372509"/>
                    <a:pt x="2211130" y="367922"/>
                    <a:pt x="2197541" y="363846"/>
                  </a:cubicBezTo>
                  <a:cubicBezTo>
                    <a:pt x="2183952" y="359769"/>
                    <a:pt x="2169684" y="357731"/>
                    <a:pt x="2154736" y="357731"/>
                  </a:cubicBezTo>
                  <a:cubicBezTo>
                    <a:pt x="2147941" y="357731"/>
                    <a:pt x="2140977" y="358580"/>
                    <a:pt x="2133843" y="360279"/>
                  </a:cubicBezTo>
                  <a:cubicBezTo>
                    <a:pt x="2126709" y="361977"/>
                    <a:pt x="2120424" y="364865"/>
                    <a:pt x="2114988" y="368942"/>
                  </a:cubicBezTo>
                  <a:cubicBezTo>
                    <a:pt x="2109553" y="372339"/>
                    <a:pt x="2105136" y="376755"/>
                    <a:pt x="2101739" y="382191"/>
                  </a:cubicBezTo>
                  <a:cubicBezTo>
                    <a:pt x="2098342" y="387627"/>
                    <a:pt x="2096643" y="394081"/>
                    <a:pt x="2096643" y="401555"/>
                  </a:cubicBezTo>
                  <a:cubicBezTo>
                    <a:pt x="2096643" y="412426"/>
                    <a:pt x="2103438" y="421599"/>
                    <a:pt x="2117026" y="429073"/>
                  </a:cubicBezTo>
                  <a:cubicBezTo>
                    <a:pt x="2130615" y="436547"/>
                    <a:pt x="2147772" y="444021"/>
                    <a:pt x="2168495" y="451495"/>
                  </a:cubicBezTo>
                  <a:cubicBezTo>
                    <a:pt x="2189218" y="458969"/>
                    <a:pt x="2211640" y="467292"/>
                    <a:pt x="2235760" y="476465"/>
                  </a:cubicBezTo>
                  <a:cubicBezTo>
                    <a:pt x="2259881" y="485637"/>
                    <a:pt x="2282303" y="497018"/>
                    <a:pt x="2303026" y="510607"/>
                  </a:cubicBezTo>
                  <a:cubicBezTo>
                    <a:pt x="2323749" y="524196"/>
                    <a:pt x="2340905" y="541012"/>
                    <a:pt x="2354494" y="561056"/>
                  </a:cubicBezTo>
                  <a:cubicBezTo>
                    <a:pt x="2368083" y="581100"/>
                    <a:pt x="2374878" y="605730"/>
                    <a:pt x="2374878" y="634946"/>
                  </a:cubicBezTo>
                  <a:cubicBezTo>
                    <a:pt x="2374878" y="664163"/>
                    <a:pt x="2368083" y="689472"/>
                    <a:pt x="2354494" y="710875"/>
                  </a:cubicBezTo>
                  <a:cubicBezTo>
                    <a:pt x="2340905" y="732278"/>
                    <a:pt x="2323409" y="750113"/>
                    <a:pt x="2302007" y="764382"/>
                  </a:cubicBezTo>
                  <a:cubicBezTo>
                    <a:pt x="2280604" y="778650"/>
                    <a:pt x="2256653" y="789181"/>
                    <a:pt x="2230155" y="795976"/>
                  </a:cubicBezTo>
                  <a:cubicBezTo>
                    <a:pt x="2203656" y="802770"/>
                    <a:pt x="2177837" y="806168"/>
                    <a:pt x="2152698" y="806168"/>
                  </a:cubicBezTo>
                  <a:cubicBezTo>
                    <a:pt x="2115328" y="806168"/>
                    <a:pt x="2076939" y="799713"/>
                    <a:pt x="2037531" y="786803"/>
                  </a:cubicBezTo>
                  <a:cubicBezTo>
                    <a:pt x="1998123" y="773894"/>
                    <a:pt x="1963471" y="757247"/>
                    <a:pt x="1933575" y="736864"/>
                  </a:cubicBezTo>
                  <a:lnTo>
                    <a:pt x="1979438" y="623735"/>
                  </a:lnTo>
                  <a:cubicBezTo>
                    <a:pt x="1990309" y="629850"/>
                    <a:pt x="2003219" y="636305"/>
                    <a:pt x="2018167" y="643100"/>
                  </a:cubicBezTo>
                  <a:cubicBezTo>
                    <a:pt x="2033114" y="649894"/>
                    <a:pt x="2048232" y="656179"/>
                    <a:pt x="2063520" y="661954"/>
                  </a:cubicBezTo>
                  <a:cubicBezTo>
                    <a:pt x="2078807" y="667730"/>
                    <a:pt x="2094095" y="672486"/>
                    <a:pt x="2109383" y="676223"/>
                  </a:cubicBezTo>
                  <a:cubicBezTo>
                    <a:pt x="2124670" y="679960"/>
                    <a:pt x="2138429" y="681828"/>
                    <a:pt x="2150659" y="681828"/>
                  </a:cubicBezTo>
                  <a:cubicBezTo>
                    <a:pt x="2158133" y="681828"/>
                    <a:pt x="2165947" y="680979"/>
                    <a:pt x="2174100" y="679280"/>
                  </a:cubicBezTo>
                  <a:cubicBezTo>
                    <a:pt x="2182254" y="677582"/>
                    <a:pt x="2189728" y="674694"/>
                    <a:pt x="2196522" y="670617"/>
                  </a:cubicBezTo>
                  <a:cubicBezTo>
                    <a:pt x="2203317" y="666541"/>
                    <a:pt x="2208922" y="661445"/>
                    <a:pt x="2213338" y="655330"/>
                  </a:cubicBezTo>
                  <a:cubicBezTo>
                    <a:pt x="2217755" y="649215"/>
                    <a:pt x="2219963" y="641741"/>
                    <a:pt x="2219963" y="632908"/>
                  </a:cubicBezTo>
                  <a:cubicBezTo>
                    <a:pt x="2219963" y="619319"/>
                    <a:pt x="2213169" y="608278"/>
                    <a:pt x="2199580" y="599785"/>
                  </a:cubicBezTo>
                  <a:cubicBezTo>
                    <a:pt x="2185991" y="591292"/>
                    <a:pt x="2169004" y="583478"/>
                    <a:pt x="2148621" y="576344"/>
                  </a:cubicBezTo>
                  <a:cubicBezTo>
                    <a:pt x="2128237" y="569210"/>
                    <a:pt x="2106155" y="561736"/>
                    <a:pt x="2082375" y="553922"/>
                  </a:cubicBezTo>
                  <a:cubicBezTo>
                    <a:pt x="2058594" y="546108"/>
                    <a:pt x="2036512" y="535916"/>
                    <a:pt x="2016128" y="523347"/>
                  </a:cubicBezTo>
                  <a:cubicBezTo>
                    <a:pt x="1995745" y="510777"/>
                    <a:pt x="1978758" y="495150"/>
                    <a:pt x="1965170" y="476465"/>
                  </a:cubicBezTo>
                  <a:cubicBezTo>
                    <a:pt x="1951580" y="457780"/>
                    <a:pt x="1944786" y="434169"/>
                    <a:pt x="1944786" y="405632"/>
                  </a:cubicBezTo>
                  <a:cubicBezTo>
                    <a:pt x="1944786" y="377775"/>
                    <a:pt x="1951580" y="353484"/>
                    <a:pt x="1965170" y="332761"/>
                  </a:cubicBezTo>
                  <a:cubicBezTo>
                    <a:pt x="1978758" y="312038"/>
                    <a:pt x="1996084" y="294882"/>
                    <a:pt x="2017147" y="281293"/>
                  </a:cubicBezTo>
                  <a:cubicBezTo>
                    <a:pt x="2038210" y="267704"/>
                    <a:pt x="2061481" y="257512"/>
                    <a:pt x="2086961" y="250717"/>
                  </a:cubicBezTo>
                  <a:cubicBezTo>
                    <a:pt x="2112440" y="243923"/>
                    <a:pt x="2137410" y="240526"/>
                    <a:pt x="2161870" y="240526"/>
                  </a:cubicBezTo>
                  <a:close/>
                  <a:moveTo>
                    <a:pt x="228295" y="240526"/>
                  </a:moveTo>
                  <a:cubicBezTo>
                    <a:pt x="241884" y="240526"/>
                    <a:pt x="259890" y="242224"/>
                    <a:pt x="282312" y="245621"/>
                  </a:cubicBezTo>
                  <a:cubicBezTo>
                    <a:pt x="304733" y="249019"/>
                    <a:pt x="326646" y="254454"/>
                    <a:pt x="348048" y="261928"/>
                  </a:cubicBezTo>
                  <a:cubicBezTo>
                    <a:pt x="369451" y="269402"/>
                    <a:pt x="387966" y="279594"/>
                    <a:pt x="403593" y="292504"/>
                  </a:cubicBezTo>
                  <a:cubicBezTo>
                    <a:pt x="419221" y="305413"/>
                    <a:pt x="427034" y="321040"/>
                    <a:pt x="427034" y="339386"/>
                  </a:cubicBezTo>
                  <a:cubicBezTo>
                    <a:pt x="427034" y="355692"/>
                    <a:pt x="421259" y="369451"/>
                    <a:pt x="409708" y="380662"/>
                  </a:cubicBezTo>
                  <a:cubicBezTo>
                    <a:pt x="398158" y="391873"/>
                    <a:pt x="384569" y="397479"/>
                    <a:pt x="368941" y="397479"/>
                  </a:cubicBezTo>
                  <a:cubicBezTo>
                    <a:pt x="358750" y="397479"/>
                    <a:pt x="348218" y="395440"/>
                    <a:pt x="337347" y="391364"/>
                  </a:cubicBezTo>
                  <a:cubicBezTo>
                    <a:pt x="326476" y="387287"/>
                    <a:pt x="314925" y="382701"/>
                    <a:pt x="302695" y="377605"/>
                  </a:cubicBezTo>
                  <a:cubicBezTo>
                    <a:pt x="290465" y="372509"/>
                    <a:pt x="277555" y="367922"/>
                    <a:pt x="263966" y="363846"/>
                  </a:cubicBezTo>
                  <a:cubicBezTo>
                    <a:pt x="250377" y="359769"/>
                    <a:pt x="236109" y="357731"/>
                    <a:pt x="221161" y="357731"/>
                  </a:cubicBezTo>
                  <a:cubicBezTo>
                    <a:pt x="214367" y="357731"/>
                    <a:pt x="207402" y="358580"/>
                    <a:pt x="200268" y="360279"/>
                  </a:cubicBezTo>
                  <a:cubicBezTo>
                    <a:pt x="193134" y="361977"/>
                    <a:pt x="186849" y="364865"/>
                    <a:pt x="181413" y="368942"/>
                  </a:cubicBezTo>
                  <a:cubicBezTo>
                    <a:pt x="175978" y="372339"/>
                    <a:pt x="171561" y="376755"/>
                    <a:pt x="168164" y="382191"/>
                  </a:cubicBezTo>
                  <a:cubicBezTo>
                    <a:pt x="164767" y="387627"/>
                    <a:pt x="163068" y="394081"/>
                    <a:pt x="163068" y="401555"/>
                  </a:cubicBezTo>
                  <a:cubicBezTo>
                    <a:pt x="163068" y="412426"/>
                    <a:pt x="169863" y="421599"/>
                    <a:pt x="183452" y="429073"/>
                  </a:cubicBezTo>
                  <a:cubicBezTo>
                    <a:pt x="197041" y="436547"/>
                    <a:pt x="214197" y="444021"/>
                    <a:pt x="234920" y="451495"/>
                  </a:cubicBezTo>
                  <a:cubicBezTo>
                    <a:pt x="255643" y="458969"/>
                    <a:pt x="278065" y="467292"/>
                    <a:pt x="302185" y="476465"/>
                  </a:cubicBezTo>
                  <a:cubicBezTo>
                    <a:pt x="326306" y="485637"/>
                    <a:pt x="348728" y="497018"/>
                    <a:pt x="369451" y="510607"/>
                  </a:cubicBezTo>
                  <a:cubicBezTo>
                    <a:pt x="390174" y="524196"/>
                    <a:pt x="407330" y="541012"/>
                    <a:pt x="420919" y="561056"/>
                  </a:cubicBezTo>
                  <a:cubicBezTo>
                    <a:pt x="434508" y="581100"/>
                    <a:pt x="441303" y="605730"/>
                    <a:pt x="441303" y="634946"/>
                  </a:cubicBezTo>
                  <a:cubicBezTo>
                    <a:pt x="441303" y="664163"/>
                    <a:pt x="434508" y="689472"/>
                    <a:pt x="420919" y="710875"/>
                  </a:cubicBezTo>
                  <a:cubicBezTo>
                    <a:pt x="407330" y="732278"/>
                    <a:pt x="389835" y="750113"/>
                    <a:pt x="368432" y="764382"/>
                  </a:cubicBezTo>
                  <a:cubicBezTo>
                    <a:pt x="347029" y="778650"/>
                    <a:pt x="323079" y="789181"/>
                    <a:pt x="296580" y="795976"/>
                  </a:cubicBezTo>
                  <a:cubicBezTo>
                    <a:pt x="270081" y="802770"/>
                    <a:pt x="244262" y="806168"/>
                    <a:pt x="219123" y="806168"/>
                  </a:cubicBezTo>
                  <a:cubicBezTo>
                    <a:pt x="181753" y="806168"/>
                    <a:pt x="143364" y="799713"/>
                    <a:pt x="103956" y="786803"/>
                  </a:cubicBezTo>
                  <a:cubicBezTo>
                    <a:pt x="64548" y="773894"/>
                    <a:pt x="29896" y="757247"/>
                    <a:pt x="0" y="736864"/>
                  </a:cubicBezTo>
                  <a:lnTo>
                    <a:pt x="45863" y="623735"/>
                  </a:lnTo>
                  <a:cubicBezTo>
                    <a:pt x="56734" y="629850"/>
                    <a:pt x="69644" y="636305"/>
                    <a:pt x="84592" y="643100"/>
                  </a:cubicBezTo>
                  <a:cubicBezTo>
                    <a:pt x="99540" y="649894"/>
                    <a:pt x="114657" y="656179"/>
                    <a:pt x="129945" y="661954"/>
                  </a:cubicBezTo>
                  <a:cubicBezTo>
                    <a:pt x="145233" y="667730"/>
                    <a:pt x="160520" y="672486"/>
                    <a:pt x="175808" y="676223"/>
                  </a:cubicBezTo>
                  <a:cubicBezTo>
                    <a:pt x="191095" y="679960"/>
                    <a:pt x="204854" y="681828"/>
                    <a:pt x="217084" y="681828"/>
                  </a:cubicBezTo>
                  <a:cubicBezTo>
                    <a:pt x="224558" y="681828"/>
                    <a:pt x="232372" y="680979"/>
                    <a:pt x="240525" y="679280"/>
                  </a:cubicBezTo>
                  <a:cubicBezTo>
                    <a:pt x="248679" y="677582"/>
                    <a:pt x="256153" y="674694"/>
                    <a:pt x="262947" y="670617"/>
                  </a:cubicBezTo>
                  <a:cubicBezTo>
                    <a:pt x="269742" y="666541"/>
                    <a:pt x="275347" y="661445"/>
                    <a:pt x="279764" y="655330"/>
                  </a:cubicBezTo>
                  <a:cubicBezTo>
                    <a:pt x="284180" y="649215"/>
                    <a:pt x="286388" y="641741"/>
                    <a:pt x="286388" y="632908"/>
                  </a:cubicBezTo>
                  <a:cubicBezTo>
                    <a:pt x="286388" y="619319"/>
                    <a:pt x="279594" y="608278"/>
                    <a:pt x="266005" y="599785"/>
                  </a:cubicBezTo>
                  <a:cubicBezTo>
                    <a:pt x="252416" y="591292"/>
                    <a:pt x="235430" y="583478"/>
                    <a:pt x="215046" y="576344"/>
                  </a:cubicBezTo>
                  <a:cubicBezTo>
                    <a:pt x="194663" y="569210"/>
                    <a:pt x="172580" y="561736"/>
                    <a:pt x="148800" y="553922"/>
                  </a:cubicBezTo>
                  <a:cubicBezTo>
                    <a:pt x="125019" y="546108"/>
                    <a:pt x="102937" y="535916"/>
                    <a:pt x="82553" y="523347"/>
                  </a:cubicBezTo>
                  <a:cubicBezTo>
                    <a:pt x="62170" y="510777"/>
                    <a:pt x="45184" y="495150"/>
                    <a:pt x="31595" y="476465"/>
                  </a:cubicBezTo>
                  <a:cubicBezTo>
                    <a:pt x="18005" y="457780"/>
                    <a:pt x="11211" y="434169"/>
                    <a:pt x="11211" y="405632"/>
                  </a:cubicBezTo>
                  <a:cubicBezTo>
                    <a:pt x="11211" y="377775"/>
                    <a:pt x="18005" y="353484"/>
                    <a:pt x="31595" y="332761"/>
                  </a:cubicBezTo>
                  <a:cubicBezTo>
                    <a:pt x="45184" y="312038"/>
                    <a:pt x="62509" y="294882"/>
                    <a:pt x="83572" y="281293"/>
                  </a:cubicBezTo>
                  <a:cubicBezTo>
                    <a:pt x="104635" y="267704"/>
                    <a:pt x="127907" y="257512"/>
                    <a:pt x="153386" y="250717"/>
                  </a:cubicBezTo>
                  <a:cubicBezTo>
                    <a:pt x="178865" y="243923"/>
                    <a:pt x="203835" y="240526"/>
                    <a:pt x="228295" y="240526"/>
                  </a:cubicBezTo>
                  <a:close/>
                  <a:moveTo>
                    <a:pt x="2997280" y="66247"/>
                  </a:moveTo>
                  <a:lnTo>
                    <a:pt x="3153213" y="66247"/>
                  </a:lnTo>
                  <a:lnTo>
                    <a:pt x="3153213" y="541182"/>
                  </a:lnTo>
                  <a:cubicBezTo>
                    <a:pt x="3153213" y="548656"/>
                    <a:pt x="3150665" y="555790"/>
                    <a:pt x="3145569" y="562585"/>
                  </a:cubicBezTo>
                  <a:cubicBezTo>
                    <a:pt x="3140473" y="569379"/>
                    <a:pt x="3134019" y="575325"/>
                    <a:pt x="3126205" y="580420"/>
                  </a:cubicBezTo>
                  <a:cubicBezTo>
                    <a:pt x="3118391" y="585516"/>
                    <a:pt x="3109898" y="589593"/>
                    <a:pt x="3100726" y="592651"/>
                  </a:cubicBezTo>
                  <a:cubicBezTo>
                    <a:pt x="3091553" y="595708"/>
                    <a:pt x="3083230" y="597237"/>
                    <a:pt x="3075756" y="597237"/>
                  </a:cubicBezTo>
                  <a:cubicBezTo>
                    <a:pt x="3067603" y="597237"/>
                    <a:pt x="3058939" y="595708"/>
                    <a:pt x="3049767" y="592651"/>
                  </a:cubicBezTo>
                  <a:cubicBezTo>
                    <a:pt x="3040594" y="589593"/>
                    <a:pt x="3032101" y="585516"/>
                    <a:pt x="3024288" y="580420"/>
                  </a:cubicBezTo>
                  <a:cubicBezTo>
                    <a:pt x="3016474" y="575325"/>
                    <a:pt x="3010019" y="569379"/>
                    <a:pt x="3004923" y="562585"/>
                  </a:cubicBezTo>
                  <a:cubicBezTo>
                    <a:pt x="2999827" y="555790"/>
                    <a:pt x="2997280" y="548316"/>
                    <a:pt x="2997280" y="540163"/>
                  </a:cubicBezTo>
                  <a:lnTo>
                    <a:pt x="2997280" y="95803"/>
                  </a:lnTo>
                  <a:close/>
                  <a:moveTo>
                    <a:pt x="2516210" y="1019"/>
                  </a:moveTo>
                  <a:cubicBezTo>
                    <a:pt x="2537952" y="1019"/>
                    <a:pt x="2556297" y="8493"/>
                    <a:pt x="2571245" y="23441"/>
                  </a:cubicBezTo>
                  <a:cubicBezTo>
                    <a:pt x="2586193" y="38389"/>
                    <a:pt x="2593667" y="56734"/>
                    <a:pt x="2593667" y="78477"/>
                  </a:cubicBezTo>
                  <a:lnTo>
                    <a:pt x="2593667" y="294542"/>
                  </a:lnTo>
                  <a:cubicBezTo>
                    <a:pt x="2612692" y="277556"/>
                    <a:pt x="2634774" y="264476"/>
                    <a:pt x="2659913" y="255304"/>
                  </a:cubicBezTo>
                  <a:cubicBezTo>
                    <a:pt x="2685053" y="246131"/>
                    <a:pt x="2710533" y="241545"/>
                    <a:pt x="2736352" y="241545"/>
                  </a:cubicBezTo>
                  <a:cubicBezTo>
                    <a:pt x="2765568" y="241545"/>
                    <a:pt x="2792406" y="246471"/>
                    <a:pt x="2816866" y="256323"/>
                  </a:cubicBezTo>
                  <a:cubicBezTo>
                    <a:pt x="2841327" y="266175"/>
                    <a:pt x="2862390" y="279934"/>
                    <a:pt x="2880055" y="297599"/>
                  </a:cubicBezTo>
                  <a:cubicBezTo>
                    <a:pt x="2897721" y="315265"/>
                    <a:pt x="2911480" y="336328"/>
                    <a:pt x="2921332" y="360788"/>
                  </a:cubicBezTo>
                  <a:cubicBezTo>
                    <a:pt x="2931184" y="385248"/>
                    <a:pt x="2936110" y="412087"/>
                    <a:pt x="2936110" y="441303"/>
                  </a:cubicBezTo>
                  <a:lnTo>
                    <a:pt x="2936110" y="729730"/>
                  </a:lnTo>
                  <a:cubicBezTo>
                    <a:pt x="2936110" y="752151"/>
                    <a:pt x="2928296" y="771006"/>
                    <a:pt x="2912669" y="786294"/>
                  </a:cubicBezTo>
                  <a:cubicBezTo>
                    <a:pt x="2897042" y="801581"/>
                    <a:pt x="2878017" y="809225"/>
                    <a:pt x="2855595" y="809225"/>
                  </a:cubicBezTo>
                  <a:cubicBezTo>
                    <a:pt x="2833853" y="809225"/>
                    <a:pt x="2815677" y="801242"/>
                    <a:pt x="2801069" y="785275"/>
                  </a:cubicBezTo>
                  <a:cubicBezTo>
                    <a:pt x="2786461" y="769308"/>
                    <a:pt x="2779157" y="750793"/>
                    <a:pt x="2779157" y="729730"/>
                  </a:cubicBezTo>
                  <a:lnTo>
                    <a:pt x="2779157" y="466782"/>
                  </a:lnTo>
                  <a:cubicBezTo>
                    <a:pt x="2779157" y="453873"/>
                    <a:pt x="2776779" y="441813"/>
                    <a:pt x="2772023" y="430602"/>
                  </a:cubicBezTo>
                  <a:cubicBezTo>
                    <a:pt x="2767266" y="419391"/>
                    <a:pt x="2760642" y="409539"/>
                    <a:pt x="2752149" y="401046"/>
                  </a:cubicBezTo>
                  <a:cubicBezTo>
                    <a:pt x="2743656" y="392553"/>
                    <a:pt x="2733804" y="385758"/>
                    <a:pt x="2722593" y="380662"/>
                  </a:cubicBezTo>
                  <a:cubicBezTo>
                    <a:pt x="2711382" y="375566"/>
                    <a:pt x="2699322" y="373018"/>
                    <a:pt x="2686412" y="373018"/>
                  </a:cubicBezTo>
                  <a:cubicBezTo>
                    <a:pt x="2660593" y="373018"/>
                    <a:pt x="2638681" y="381851"/>
                    <a:pt x="2620675" y="399517"/>
                  </a:cubicBezTo>
                  <a:cubicBezTo>
                    <a:pt x="2602670" y="417183"/>
                    <a:pt x="2593667" y="438925"/>
                    <a:pt x="2593667" y="464744"/>
                  </a:cubicBezTo>
                  <a:lnTo>
                    <a:pt x="2593667" y="798014"/>
                  </a:lnTo>
                  <a:lnTo>
                    <a:pt x="2436714" y="798014"/>
                  </a:lnTo>
                  <a:lnTo>
                    <a:pt x="2436714" y="79496"/>
                  </a:lnTo>
                  <a:cubicBezTo>
                    <a:pt x="2436714" y="68625"/>
                    <a:pt x="2438922" y="58433"/>
                    <a:pt x="2443339" y="48921"/>
                  </a:cubicBezTo>
                  <a:cubicBezTo>
                    <a:pt x="2447755" y="39408"/>
                    <a:pt x="2453531" y="31085"/>
                    <a:pt x="2460665" y="23951"/>
                  </a:cubicBezTo>
                  <a:cubicBezTo>
                    <a:pt x="2467799" y="16817"/>
                    <a:pt x="2476122" y="11211"/>
                    <a:pt x="2485634" y="7134"/>
                  </a:cubicBezTo>
                  <a:cubicBezTo>
                    <a:pt x="2495147" y="3058"/>
                    <a:pt x="2505338" y="1019"/>
                    <a:pt x="2516210" y="1019"/>
                  </a:cubicBezTo>
                  <a:close/>
                  <a:moveTo>
                    <a:pt x="1200036" y="0"/>
                  </a:moveTo>
                  <a:cubicBezTo>
                    <a:pt x="1221778" y="0"/>
                    <a:pt x="1240123" y="7803"/>
                    <a:pt x="1255071" y="23409"/>
                  </a:cubicBezTo>
                  <a:cubicBezTo>
                    <a:pt x="1270019" y="39016"/>
                    <a:pt x="1277493" y="57339"/>
                    <a:pt x="1277493" y="78381"/>
                  </a:cubicBezTo>
                  <a:lnTo>
                    <a:pt x="1277493" y="795976"/>
                  </a:lnTo>
                  <a:lnTo>
                    <a:pt x="1120540" y="796995"/>
                  </a:lnTo>
                  <a:lnTo>
                    <a:pt x="1120540" y="78381"/>
                  </a:lnTo>
                  <a:cubicBezTo>
                    <a:pt x="1120540" y="55980"/>
                    <a:pt x="1128354" y="37317"/>
                    <a:pt x="1143981" y="22390"/>
                  </a:cubicBezTo>
                  <a:cubicBezTo>
                    <a:pt x="1159609" y="7464"/>
                    <a:pt x="1178293" y="0"/>
                    <a:pt x="1200036"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15" name="Google Shape;115;p27"/>
            <p:cNvSpPr/>
            <p:nvPr/>
          </p:nvSpPr>
          <p:spPr>
            <a:xfrm>
              <a:off x="6299796" y="1981201"/>
              <a:ext cx="222242" cy="222240"/>
            </a:xfrm>
            <a:prstGeom prst="ellipse">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03"/>
                                        </p:tgtEl>
                                        <p:attrNameLst>
                                          <p:attrName>style.visibility</p:attrName>
                                        </p:attrNameLst>
                                      </p:cBhvr>
                                      <p:to>
                                        <p:strVal val="visible"/>
                                      </p:to>
                                    </p:set>
                                    <p:anim calcmode="lin" valueType="num">
                                      <p:cBhvr additive="base">
                                        <p:cTn dur="750"/>
                                        <p:tgtEl>
                                          <p:spTgt spid="10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1250"/>
                                        <p:tgtEl>
                                          <p:spTgt spid="10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_Title Slide">
  <p:cSld name="20_Title Slide">
    <p:spTree>
      <p:nvGrpSpPr>
        <p:cNvPr id="116" name="Shape 116"/>
        <p:cNvGrpSpPr/>
        <p:nvPr/>
      </p:nvGrpSpPr>
      <p:grpSpPr>
        <a:xfrm>
          <a:off x="0" y="0"/>
          <a:ext cx="0" cy="0"/>
          <a:chOff x="0" y="0"/>
          <a:chExt cx="0" cy="0"/>
        </a:xfrm>
      </p:grpSpPr>
      <p:sp>
        <p:nvSpPr>
          <p:cNvPr id="117" name="Google Shape;117;p28"/>
          <p:cNvSpPr/>
          <p:nvPr>
            <p:ph idx="2" type="pic"/>
          </p:nvPr>
        </p:nvSpPr>
        <p:spPr>
          <a:xfrm>
            <a:off x="1143001" y="859972"/>
            <a:ext cx="2394857" cy="2950028"/>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250"/>
                                  </p:stCondLst>
                                  <p:childTnLst>
                                    <p:set>
                                      <p:cBhvr>
                                        <p:cTn dur="1" fill="hold">
                                          <p:stCondLst>
                                            <p:cond delay="0"/>
                                          </p:stCondLst>
                                        </p:cTn>
                                        <p:tgtEl>
                                          <p:spTgt spid="117"/>
                                        </p:tgtEl>
                                        <p:attrNameLst>
                                          <p:attrName>style.visibility</p:attrName>
                                        </p:attrNameLst>
                                      </p:cBhvr>
                                      <p:to>
                                        <p:strVal val="visible"/>
                                      </p:to>
                                    </p:set>
                                    <p:anim calcmode="lin" valueType="num">
                                      <p:cBhvr additive="base">
                                        <p:cTn dur="750"/>
                                        <p:tgtEl>
                                          <p:spTgt spid="11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Title Slide">
  <p:cSld name="11_Title Slide">
    <p:spTree>
      <p:nvGrpSpPr>
        <p:cNvPr id="118" name="Shape 118"/>
        <p:cNvGrpSpPr/>
        <p:nvPr/>
      </p:nvGrpSpPr>
      <p:grpSpPr>
        <a:xfrm>
          <a:off x="0" y="0"/>
          <a:ext cx="0" cy="0"/>
          <a:chOff x="0" y="0"/>
          <a:chExt cx="0" cy="0"/>
        </a:xfrm>
      </p:grpSpPr>
      <p:sp>
        <p:nvSpPr>
          <p:cNvPr id="119" name="Google Shape;119;p29"/>
          <p:cNvSpPr/>
          <p:nvPr>
            <p:ph idx="2" type="pic"/>
          </p:nvPr>
        </p:nvSpPr>
        <p:spPr>
          <a:xfrm>
            <a:off x="5079240" y="1114425"/>
            <a:ext cx="2795470" cy="279547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500"/>
                                  </p:stCondLst>
                                  <p:childTnLst>
                                    <p:set>
                                      <p:cBhvr>
                                        <p:cTn dur="1" fill="hold">
                                          <p:stCondLst>
                                            <p:cond delay="0"/>
                                          </p:stCondLst>
                                        </p:cTn>
                                        <p:tgtEl>
                                          <p:spTgt spid="119"/>
                                        </p:tgtEl>
                                        <p:attrNameLst>
                                          <p:attrName>style.visibility</p:attrName>
                                        </p:attrNameLst>
                                      </p:cBhvr>
                                      <p:to>
                                        <p:strVal val="visible"/>
                                      </p:to>
                                    </p:set>
                                    <p:anim calcmode="lin" valueType="num">
                                      <p:cBhvr additive="base">
                                        <p:cTn dur="750"/>
                                        <p:tgtEl>
                                          <p:spTgt spid="11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Title Slide">
  <p:cSld name="21_Title Slide">
    <p:spTree>
      <p:nvGrpSpPr>
        <p:cNvPr id="120" name="Shape 120"/>
        <p:cNvGrpSpPr/>
        <p:nvPr/>
      </p:nvGrpSpPr>
      <p:grpSpPr>
        <a:xfrm>
          <a:off x="0" y="0"/>
          <a:ext cx="0" cy="0"/>
          <a:chOff x="0" y="0"/>
          <a:chExt cx="0" cy="0"/>
        </a:xfrm>
      </p:grpSpPr>
      <p:sp>
        <p:nvSpPr>
          <p:cNvPr id="121" name="Google Shape;121;p30"/>
          <p:cNvSpPr/>
          <p:nvPr>
            <p:ph idx="2" type="pic"/>
          </p:nvPr>
        </p:nvSpPr>
        <p:spPr>
          <a:xfrm>
            <a:off x="1274628" y="600691"/>
            <a:ext cx="2851058" cy="2851059"/>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50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750"/>
                                        <p:tgtEl>
                                          <p:spTgt spid="12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8_Title Slide">
  <p:cSld name="38_Title Slide">
    <p:spTree>
      <p:nvGrpSpPr>
        <p:cNvPr id="122" name="Shape 122"/>
        <p:cNvGrpSpPr/>
        <p:nvPr/>
      </p:nvGrpSpPr>
      <p:grpSpPr>
        <a:xfrm>
          <a:off x="0" y="0"/>
          <a:ext cx="0" cy="0"/>
          <a:chOff x="0" y="0"/>
          <a:chExt cx="0" cy="0"/>
        </a:xfrm>
      </p:grpSpPr>
      <p:sp>
        <p:nvSpPr>
          <p:cNvPr id="123" name="Google Shape;123;p31"/>
          <p:cNvSpPr/>
          <p:nvPr>
            <p:ph idx="2" type="pic"/>
          </p:nvPr>
        </p:nvSpPr>
        <p:spPr>
          <a:xfrm>
            <a:off x="4247535" y="685800"/>
            <a:ext cx="4423041" cy="359492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500"/>
                                  </p:stCondLst>
                                  <p:childTnLst>
                                    <p:set>
                                      <p:cBhvr>
                                        <p:cTn dur="1" fill="hold">
                                          <p:stCondLst>
                                            <p:cond delay="0"/>
                                          </p:stCondLst>
                                        </p:cTn>
                                        <p:tgtEl>
                                          <p:spTgt spid="123"/>
                                        </p:tgtEl>
                                        <p:attrNameLst>
                                          <p:attrName>style.visibility</p:attrName>
                                        </p:attrNameLst>
                                      </p:cBhvr>
                                      <p:to>
                                        <p:strVal val="visible"/>
                                      </p:to>
                                    </p:set>
                                    <p:anim calcmode="lin" valueType="num">
                                      <p:cBhvr additive="base">
                                        <p:cTn dur="750"/>
                                        <p:tgtEl>
                                          <p:spTgt spid="12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Title Slide">
  <p:cSld name="12_Title Slide">
    <p:spTree>
      <p:nvGrpSpPr>
        <p:cNvPr id="124" name="Shape 124"/>
        <p:cNvGrpSpPr/>
        <p:nvPr/>
      </p:nvGrpSpPr>
      <p:grpSpPr>
        <a:xfrm>
          <a:off x="0" y="0"/>
          <a:ext cx="0" cy="0"/>
          <a:chOff x="0" y="0"/>
          <a:chExt cx="0" cy="0"/>
        </a:xfrm>
      </p:grpSpPr>
      <p:sp>
        <p:nvSpPr>
          <p:cNvPr id="125" name="Google Shape;125;p32"/>
          <p:cNvSpPr/>
          <p:nvPr>
            <p:ph idx="2" type="pic"/>
          </p:nvPr>
        </p:nvSpPr>
        <p:spPr>
          <a:xfrm>
            <a:off x="835127" y="1382661"/>
            <a:ext cx="1836174" cy="3063978"/>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26" name="Google Shape;126;p32"/>
          <p:cNvSpPr/>
          <p:nvPr>
            <p:ph idx="3" type="pic"/>
          </p:nvPr>
        </p:nvSpPr>
        <p:spPr>
          <a:xfrm>
            <a:off x="4636525" y="1382661"/>
            <a:ext cx="1836174" cy="3063978"/>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500"/>
                                  </p:stCondLst>
                                  <p:childTnLst>
                                    <p:set>
                                      <p:cBhvr>
                                        <p:cTn dur="1" fill="hold">
                                          <p:stCondLst>
                                            <p:cond delay="0"/>
                                          </p:stCondLst>
                                        </p:cTn>
                                        <p:tgtEl>
                                          <p:spTgt spid="125"/>
                                        </p:tgtEl>
                                        <p:attrNameLst>
                                          <p:attrName>style.visibility</p:attrName>
                                        </p:attrNameLst>
                                      </p:cBhvr>
                                      <p:to>
                                        <p:strVal val="visible"/>
                                      </p:to>
                                    </p:set>
                                    <p:anim calcmode="lin" valueType="num">
                                      <p:cBhvr additive="base">
                                        <p:cTn dur="750"/>
                                        <p:tgtEl>
                                          <p:spTgt spid="12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750"/>
                                  </p:stCondLst>
                                  <p:childTnLst>
                                    <p:set>
                                      <p:cBhvr>
                                        <p:cTn dur="1" fill="hold">
                                          <p:stCondLst>
                                            <p:cond delay="0"/>
                                          </p:stCondLst>
                                        </p:cTn>
                                        <p:tgtEl>
                                          <p:spTgt spid="126"/>
                                        </p:tgtEl>
                                        <p:attrNameLst>
                                          <p:attrName>style.visibility</p:attrName>
                                        </p:attrNameLst>
                                      </p:cBhvr>
                                      <p:to>
                                        <p:strVal val="visible"/>
                                      </p:to>
                                    </p:set>
                                    <p:anim calcmode="lin" valueType="num">
                                      <p:cBhvr additive="base">
                                        <p:cTn dur="750"/>
                                        <p:tgtEl>
                                          <p:spTgt spid="12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Title Slide">
  <p:cSld name="13_Title Slide">
    <p:spTree>
      <p:nvGrpSpPr>
        <p:cNvPr id="127" name="Shape 127"/>
        <p:cNvGrpSpPr/>
        <p:nvPr/>
      </p:nvGrpSpPr>
      <p:grpSpPr>
        <a:xfrm>
          <a:off x="0" y="0"/>
          <a:ext cx="0" cy="0"/>
          <a:chOff x="0" y="0"/>
          <a:chExt cx="0" cy="0"/>
        </a:xfrm>
      </p:grpSpPr>
      <p:sp>
        <p:nvSpPr>
          <p:cNvPr id="128" name="Google Shape;128;p33"/>
          <p:cNvSpPr/>
          <p:nvPr>
            <p:ph idx="2" type="pic"/>
          </p:nvPr>
        </p:nvSpPr>
        <p:spPr>
          <a:xfrm>
            <a:off x="859972" y="1338943"/>
            <a:ext cx="3655955" cy="1514785"/>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29" name="Google Shape;129;p33"/>
          <p:cNvSpPr/>
          <p:nvPr>
            <p:ph idx="3" type="pic"/>
          </p:nvPr>
        </p:nvSpPr>
        <p:spPr>
          <a:xfrm>
            <a:off x="4628073" y="1338943"/>
            <a:ext cx="3655955" cy="1514785"/>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30" name="Google Shape;130;p33"/>
          <p:cNvSpPr/>
          <p:nvPr>
            <p:ph idx="4" type="pic"/>
          </p:nvPr>
        </p:nvSpPr>
        <p:spPr>
          <a:xfrm>
            <a:off x="5345807" y="2937472"/>
            <a:ext cx="2938221" cy="1514785"/>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31" name="Google Shape;131;p33"/>
          <p:cNvSpPr/>
          <p:nvPr>
            <p:ph idx="5" type="pic"/>
          </p:nvPr>
        </p:nvSpPr>
        <p:spPr>
          <a:xfrm>
            <a:off x="3102889" y="2937472"/>
            <a:ext cx="2133394" cy="1514785"/>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32" name="Google Shape;132;p33"/>
          <p:cNvSpPr/>
          <p:nvPr>
            <p:ph idx="6" type="pic"/>
          </p:nvPr>
        </p:nvSpPr>
        <p:spPr>
          <a:xfrm>
            <a:off x="859972" y="2937472"/>
            <a:ext cx="2133394" cy="1514785"/>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500"/>
                                  </p:stCondLst>
                                  <p:childTnLst>
                                    <p:set>
                                      <p:cBhvr>
                                        <p:cTn dur="1" fill="hold">
                                          <p:stCondLst>
                                            <p:cond delay="0"/>
                                          </p:stCondLst>
                                        </p:cTn>
                                        <p:tgtEl>
                                          <p:spTgt spid="128"/>
                                        </p:tgtEl>
                                        <p:attrNameLst>
                                          <p:attrName>style.visibility</p:attrName>
                                        </p:attrNameLst>
                                      </p:cBhvr>
                                      <p:to>
                                        <p:strVal val="visible"/>
                                      </p:to>
                                    </p:set>
                                    <p:anim calcmode="lin" valueType="num">
                                      <p:cBhvr additive="base">
                                        <p:cTn dur="750"/>
                                        <p:tgtEl>
                                          <p:spTgt spid="12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750"/>
                                  </p:stCondLst>
                                  <p:childTnLst>
                                    <p:set>
                                      <p:cBhvr>
                                        <p:cTn dur="1" fill="hold">
                                          <p:stCondLst>
                                            <p:cond delay="0"/>
                                          </p:stCondLst>
                                        </p:cTn>
                                        <p:tgtEl>
                                          <p:spTgt spid="129"/>
                                        </p:tgtEl>
                                        <p:attrNameLst>
                                          <p:attrName>style.visibility</p:attrName>
                                        </p:attrNameLst>
                                      </p:cBhvr>
                                      <p:to>
                                        <p:strVal val="visible"/>
                                      </p:to>
                                    </p:set>
                                    <p:anim calcmode="lin" valueType="num">
                                      <p:cBhvr additive="base">
                                        <p:cTn dur="750"/>
                                        <p:tgtEl>
                                          <p:spTgt spid="12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1000"/>
                                  </p:stCondLst>
                                  <p:childTnLst>
                                    <p:set>
                                      <p:cBhvr>
                                        <p:cTn dur="1" fill="hold">
                                          <p:stCondLst>
                                            <p:cond delay="0"/>
                                          </p:stCondLst>
                                        </p:cTn>
                                        <p:tgtEl>
                                          <p:spTgt spid="130"/>
                                        </p:tgtEl>
                                        <p:attrNameLst>
                                          <p:attrName>style.visibility</p:attrName>
                                        </p:attrNameLst>
                                      </p:cBhvr>
                                      <p:to>
                                        <p:strVal val="visible"/>
                                      </p:to>
                                    </p:set>
                                    <p:anim calcmode="lin" valueType="num">
                                      <p:cBhvr additive="base">
                                        <p:cTn dur="750"/>
                                        <p:tgtEl>
                                          <p:spTgt spid="13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1250"/>
                                  </p:stCondLst>
                                  <p:childTnLst>
                                    <p:set>
                                      <p:cBhvr>
                                        <p:cTn dur="1" fill="hold">
                                          <p:stCondLst>
                                            <p:cond delay="0"/>
                                          </p:stCondLst>
                                        </p:cTn>
                                        <p:tgtEl>
                                          <p:spTgt spid="131"/>
                                        </p:tgtEl>
                                        <p:attrNameLst>
                                          <p:attrName>style.visibility</p:attrName>
                                        </p:attrNameLst>
                                      </p:cBhvr>
                                      <p:to>
                                        <p:strVal val="visible"/>
                                      </p:to>
                                    </p:set>
                                    <p:anim calcmode="lin" valueType="num">
                                      <p:cBhvr additive="base">
                                        <p:cTn dur="750"/>
                                        <p:tgtEl>
                                          <p:spTgt spid="13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1250"/>
                                  </p:stCondLst>
                                  <p:childTnLst>
                                    <p:set>
                                      <p:cBhvr>
                                        <p:cTn dur="1" fill="hold">
                                          <p:stCondLst>
                                            <p:cond delay="0"/>
                                          </p:stCondLst>
                                        </p:cTn>
                                        <p:tgtEl>
                                          <p:spTgt spid="132"/>
                                        </p:tgtEl>
                                        <p:attrNameLst>
                                          <p:attrName>style.visibility</p:attrName>
                                        </p:attrNameLst>
                                      </p:cBhvr>
                                      <p:to>
                                        <p:strVal val="visible"/>
                                      </p:to>
                                    </p:set>
                                    <p:anim calcmode="lin" valueType="num">
                                      <p:cBhvr additive="base">
                                        <p:cTn dur="1000"/>
                                        <p:tgtEl>
                                          <p:spTgt spid="13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Title Slide">
  <p:cSld name="15_Title Slide">
    <p:spTree>
      <p:nvGrpSpPr>
        <p:cNvPr id="133" name="Shape 133"/>
        <p:cNvGrpSpPr/>
        <p:nvPr/>
      </p:nvGrpSpPr>
      <p:grpSpPr>
        <a:xfrm>
          <a:off x="0" y="0"/>
          <a:ext cx="0" cy="0"/>
          <a:chOff x="0" y="0"/>
          <a:chExt cx="0" cy="0"/>
        </a:xfrm>
      </p:grpSpPr>
      <p:sp>
        <p:nvSpPr>
          <p:cNvPr id="134" name="Google Shape;134;p34"/>
          <p:cNvSpPr/>
          <p:nvPr>
            <p:ph idx="2" type="pic"/>
          </p:nvPr>
        </p:nvSpPr>
        <p:spPr>
          <a:xfrm>
            <a:off x="2997609" y="0"/>
            <a:ext cx="6146391" cy="3384754"/>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500"/>
                                  </p:stCondLst>
                                  <p:childTnLst>
                                    <p:set>
                                      <p:cBhvr>
                                        <p:cTn dur="1" fill="hold">
                                          <p:stCondLst>
                                            <p:cond delay="0"/>
                                          </p:stCondLst>
                                        </p:cTn>
                                        <p:tgtEl>
                                          <p:spTgt spid="134"/>
                                        </p:tgtEl>
                                        <p:attrNameLst>
                                          <p:attrName>style.visibility</p:attrName>
                                        </p:attrNameLst>
                                      </p:cBhvr>
                                      <p:to>
                                        <p:strVal val="visible"/>
                                      </p:to>
                                    </p:set>
                                    <p:anim calcmode="lin" valueType="num">
                                      <p:cBhvr additive="base">
                                        <p:cTn dur="750"/>
                                        <p:tgtEl>
                                          <p:spTgt spid="13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Title Slide">
  <p:cSld name="16_Title Slide">
    <p:spTree>
      <p:nvGrpSpPr>
        <p:cNvPr id="135" name="Shape 135"/>
        <p:cNvGrpSpPr/>
        <p:nvPr/>
      </p:nvGrpSpPr>
      <p:grpSpPr>
        <a:xfrm>
          <a:off x="0" y="0"/>
          <a:ext cx="0" cy="0"/>
          <a:chOff x="0" y="0"/>
          <a:chExt cx="0" cy="0"/>
        </a:xfrm>
      </p:grpSpPr>
      <p:sp>
        <p:nvSpPr>
          <p:cNvPr id="136" name="Google Shape;136;p35"/>
          <p:cNvSpPr/>
          <p:nvPr>
            <p:ph idx="2" type="pic"/>
          </p:nvPr>
        </p:nvSpPr>
        <p:spPr>
          <a:xfrm>
            <a:off x="0" y="664446"/>
            <a:ext cx="9144000" cy="2631818"/>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136"/>
                                        </p:tgtEl>
                                        <p:attrNameLst>
                                          <p:attrName>style.visibility</p:attrName>
                                        </p:attrNameLst>
                                      </p:cBhvr>
                                      <p:to>
                                        <p:strVal val="visible"/>
                                      </p:to>
                                    </p:set>
                                    <p:anim calcmode="lin" valueType="num">
                                      <p:cBhvr additive="base">
                                        <p:cTn dur="750"/>
                                        <p:tgtEl>
                                          <p:spTgt spid="13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Title Slide" showMasterSp="0">
  <p:cSld name="17_Title Slide">
    <p:bg>
      <p:bgPr>
        <a:solidFill>
          <a:srgbClr val="F5F8F9"/>
        </a:solidFill>
      </p:bgPr>
    </p:bg>
    <p:spTree>
      <p:nvGrpSpPr>
        <p:cNvPr id="137" name="Shape 137"/>
        <p:cNvGrpSpPr/>
        <p:nvPr/>
      </p:nvGrpSpPr>
      <p:grpSpPr>
        <a:xfrm>
          <a:off x="0" y="0"/>
          <a:ext cx="0" cy="0"/>
          <a:chOff x="0" y="0"/>
          <a:chExt cx="0" cy="0"/>
        </a:xfrm>
      </p:grpSpPr>
      <p:grpSp>
        <p:nvGrpSpPr>
          <p:cNvPr id="138" name="Google Shape;138;p36"/>
          <p:cNvGrpSpPr/>
          <p:nvPr/>
        </p:nvGrpSpPr>
        <p:grpSpPr>
          <a:xfrm>
            <a:off x="8393561" y="4452935"/>
            <a:ext cx="564697" cy="564697"/>
            <a:chOff x="11160804" y="5906634"/>
            <a:chExt cx="814163" cy="814163"/>
          </a:xfrm>
        </p:grpSpPr>
        <p:sp>
          <p:nvSpPr>
            <p:cNvPr id="139" name="Google Shape;139;p36"/>
            <p:cNvSpPr/>
            <p:nvPr/>
          </p:nvSpPr>
          <p:spPr>
            <a:xfrm>
              <a:off x="11160804" y="5906634"/>
              <a:ext cx="814163" cy="814163"/>
            </a:xfrm>
            <a:custGeom>
              <a:rect b="b" l="l" r="r" t="t"/>
              <a:pathLst>
                <a:path extrusionOk="0" h="1539686" w="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chemeClr val="accent4">
                <a:alpha val="2196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40" name="Google Shape;140;p36"/>
            <p:cNvSpPr/>
            <p:nvPr/>
          </p:nvSpPr>
          <p:spPr>
            <a:xfrm>
              <a:off x="11335656" y="6081486"/>
              <a:ext cx="464458" cy="464458"/>
            </a:xfrm>
            <a:prstGeom prst="ellipse">
              <a:avLst/>
            </a:prstGeom>
            <a:gradFill>
              <a:gsLst>
                <a:gs pos="0">
                  <a:schemeClr val="accent1"/>
                </a:gs>
                <a:gs pos="89000">
                  <a:schemeClr val="accent4"/>
                </a:gs>
                <a:gs pos="100000">
                  <a:schemeClr val="accent4"/>
                </a:gs>
              </a:gsLst>
              <a:path path="circle">
                <a:fillToRect b="100%" r="100%"/>
              </a:path>
              <a:tileRect l="-100%" t="-100%"/>
            </a:gradFill>
            <a:ln>
              <a:noFill/>
            </a:ln>
            <a:effectLst>
              <a:outerShdw blurRad="749300" sx="83000" rotWithShape="0" algn="tl" dir="2700000" dist="266700" sy="83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
        <p:nvSpPr>
          <p:cNvPr id="141" name="Google Shape;141;p36"/>
          <p:cNvSpPr txBox="1"/>
          <p:nvPr/>
        </p:nvSpPr>
        <p:spPr>
          <a:xfrm>
            <a:off x="8445948" y="4631410"/>
            <a:ext cx="459923" cy="20774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fld id="{00000000-1234-1234-1234-123412341234}" type="slidenum">
              <a:rPr i="0" lang="en" sz="900">
                <a:solidFill>
                  <a:schemeClr val="lt1"/>
                </a:solidFill>
                <a:latin typeface="Quattrocento Sans"/>
                <a:ea typeface="Quattrocento Sans"/>
                <a:cs typeface="Quattrocento Sans"/>
                <a:sym typeface="Quattrocento Sans"/>
              </a:rPr>
              <a:t>‹#›</a:t>
            </a:fld>
            <a:endParaRPr i="0" sz="900">
              <a:solidFill>
                <a:schemeClr val="lt1"/>
              </a:solidFill>
              <a:latin typeface="Quattrocento Sans"/>
              <a:ea typeface="Quattrocento Sans"/>
              <a:cs typeface="Quattrocento Sans"/>
              <a:sym typeface="Quattrocento Sans"/>
            </a:endParaRPr>
          </a:p>
        </p:txBody>
      </p:sp>
      <p:sp>
        <p:nvSpPr>
          <p:cNvPr id="142" name="Google Shape;142;p36"/>
          <p:cNvSpPr txBox="1"/>
          <p:nvPr/>
        </p:nvSpPr>
        <p:spPr>
          <a:xfrm>
            <a:off x="6492404" y="4721919"/>
            <a:ext cx="1779879" cy="196207"/>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 sz="800">
                <a:solidFill>
                  <a:srgbClr val="BFBFBF"/>
                </a:solidFill>
                <a:latin typeface="Quattrocento Sans"/>
                <a:ea typeface="Quattrocento Sans"/>
                <a:cs typeface="Quattrocento Sans"/>
                <a:sym typeface="Quattrocento Sans"/>
              </a:rPr>
              <a:t>www.yourwebsite.com</a:t>
            </a:r>
            <a:endParaRPr sz="1100"/>
          </a:p>
        </p:txBody>
      </p:sp>
      <p:sp>
        <p:nvSpPr>
          <p:cNvPr id="143" name="Google Shape;143;p36"/>
          <p:cNvSpPr txBox="1"/>
          <p:nvPr/>
        </p:nvSpPr>
        <p:spPr>
          <a:xfrm>
            <a:off x="380265" y="4721919"/>
            <a:ext cx="1577585" cy="19620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800">
                <a:solidFill>
                  <a:srgbClr val="BFBFBF"/>
                </a:solidFill>
                <a:latin typeface="Quattrocento Sans"/>
                <a:ea typeface="Quattrocento Sans"/>
                <a:cs typeface="Quattrocento Sans"/>
                <a:sym typeface="Quattrocento Sans"/>
              </a:rPr>
              <a:t>2018 ©Splash!</a:t>
            </a:r>
            <a:endParaRPr sz="1100"/>
          </a:p>
        </p:txBody>
      </p:sp>
      <p:sp>
        <p:nvSpPr>
          <p:cNvPr id="144" name="Google Shape;144;p36"/>
          <p:cNvSpPr/>
          <p:nvPr/>
        </p:nvSpPr>
        <p:spPr>
          <a:xfrm>
            <a:off x="1654585" y="4766430"/>
            <a:ext cx="4745117" cy="107185"/>
          </a:xfrm>
          <a:prstGeom prst="roundRect">
            <a:avLst>
              <a:gd fmla="val 50000" name="adj"/>
            </a:avLst>
          </a:prstGeom>
          <a:solidFill>
            <a:srgbClr val="F5F8F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145" name="Google Shape;145;p36"/>
          <p:cNvGrpSpPr/>
          <p:nvPr/>
        </p:nvGrpSpPr>
        <p:grpSpPr>
          <a:xfrm>
            <a:off x="380265" y="277280"/>
            <a:ext cx="654057" cy="263482"/>
            <a:chOff x="2437417" y="1269591"/>
            <a:chExt cx="4084621" cy="1645458"/>
          </a:xfrm>
        </p:grpSpPr>
        <p:sp>
          <p:nvSpPr>
            <p:cNvPr id="146" name="Google Shape;146;p36"/>
            <p:cNvSpPr/>
            <p:nvPr/>
          </p:nvSpPr>
          <p:spPr>
            <a:xfrm>
              <a:off x="2437417" y="1269591"/>
              <a:ext cx="4047942" cy="1645458"/>
            </a:xfrm>
            <a:custGeom>
              <a:rect b="b" l="l" r="r" t="t"/>
              <a:pathLst>
                <a:path extrusionOk="0" h="1645458" w="4047942">
                  <a:moveTo>
                    <a:pt x="274248" y="0"/>
                  </a:moveTo>
                  <a:lnTo>
                    <a:pt x="3773694" y="0"/>
                  </a:lnTo>
                  <a:cubicBezTo>
                    <a:pt x="3925157" y="0"/>
                    <a:pt x="4047942" y="122785"/>
                    <a:pt x="4047942" y="274248"/>
                  </a:cubicBezTo>
                  <a:lnTo>
                    <a:pt x="4047942" y="642573"/>
                  </a:lnTo>
                  <a:lnTo>
                    <a:pt x="4013899" y="632005"/>
                  </a:lnTo>
                  <a:cubicBezTo>
                    <a:pt x="4001226" y="629412"/>
                    <a:pt x="3988104" y="628050"/>
                    <a:pt x="3974664" y="628050"/>
                  </a:cubicBezTo>
                  <a:cubicBezTo>
                    <a:pt x="3961224" y="628050"/>
                    <a:pt x="3948103" y="629412"/>
                    <a:pt x="3935429" y="632005"/>
                  </a:cubicBezTo>
                  <a:lnTo>
                    <a:pt x="3904390" y="641640"/>
                  </a:lnTo>
                  <a:lnTo>
                    <a:pt x="3904390" y="295678"/>
                  </a:lnTo>
                  <a:cubicBezTo>
                    <a:pt x="3904390" y="208003"/>
                    <a:pt x="3833316" y="136929"/>
                    <a:pt x="3745641" y="136929"/>
                  </a:cubicBezTo>
                  <a:lnTo>
                    <a:pt x="302300" y="136929"/>
                  </a:lnTo>
                  <a:cubicBezTo>
                    <a:pt x="214625" y="136929"/>
                    <a:pt x="143551" y="208003"/>
                    <a:pt x="143551" y="295678"/>
                  </a:cubicBezTo>
                  <a:lnTo>
                    <a:pt x="143551" y="1349780"/>
                  </a:lnTo>
                  <a:cubicBezTo>
                    <a:pt x="143551" y="1437455"/>
                    <a:pt x="214625" y="1508529"/>
                    <a:pt x="302300" y="1508529"/>
                  </a:cubicBezTo>
                  <a:lnTo>
                    <a:pt x="3745641" y="1508529"/>
                  </a:lnTo>
                  <a:cubicBezTo>
                    <a:pt x="3833316" y="1508529"/>
                    <a:pt x="3904390" y="1437455"/>
                    <a:pt x="3904390" y="1349780"/>
                  </a:cubicBezTo>
                  <a:lnTo>
                    <a:pt x="3904390" y="1003820"/>
                  </a:lnTo>
                  <a:lnTo>
                    <a:pt x="3935429" y="1013455"/>
                  </a:lnTo>
                  <a:cubicBezTo>
                    <a:pt x="3948103" y="1016048"/>
                    <a:pt x="3961224" y="1017410"/>
                    <a:pt x="3974664" y="1017410"/>
                  </a:cubicBezTo>
                  <a:cubicBezTo>
                    <a:pt x="3988104" y="1017410"/>
                    <a:pt x="4001226" y="1016048"/>
                    <a:pt x="4013899" y="1013455"/>
                  </a:cubicBezTo>
                  <a:lnTo>
                    <a:pt x="4047942" y="1002887"/>
                  </a:lnTo>
                  <a:lnTo>
                    <a:pt x="4047942" y="1371210"/>
                  </a:lnTo>
                  <a:cubicBezTo>
                    <a:pt x="4047942" y="1522673"/>
                    <a:pt x="3925157" y="1645458"/>
                    <a:pt x="3773694" y="1645458"/>
                  </a:cubicBezTo>
                  <a:lnTo>
                    <a:pt x="274248" y="1645458"/>
                  </a:lnTo>
                  <a:cubicBezTo>
                    <a:pt x="122785" y="1645458"/>
                    <a:pt x="0" y="1522673"/>
                    <a:pt x="0" y="1371210"/>
                  </a:cubicBezTo>
                  <a:lnTo>
                    <a:pt x="0" y="274248"/>
                  </a:lnTo>
                  <a:cubicBezTo>
                    <a:pt x="0" y="122785"/>
                    <a:pt x="122785" y="0"/>
                    <a:pt x="274248"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47" name="Google Shape;147;p36"/>
            <p:cNvSpPr/>
            <p:nvPr/>
          </p:nvSpPr>
          <p:spPr>
            <a:xfrm>
              <a:off x="2879176" y="1577127"/>
              <a:ext cx="3164424" cy="1030386"/>
            </a:xfrm>
            <a:custGeom>
              <a:rect b="b" l="l" r="r" t="t"/>
              <a:pathLst>
                <a:path extrusionOk="0" h="1030386" w="3164424">
                  <a:moveTo>
                    <a:pt x="3073718" y="635965"/>
                  </a:moveTo>
                  <a:cubicBezTo>
                    <a:pt x="3098857" y="635965"/>
                    <a:pt x="3120260" y="644459"/>
                    <a:pt x="3137926" y="661445"/>
                  </a:cubicBezTo>
                  <a:cubicBezTo>
                    <a:pt x="3155591" y="678431"/>
                    <a:pt x="3164424" y="699494"/>
                    <a:pt x="3164424" y="724634"/>
                  </a:cubicBezTo>
                  <a:cubicBezTo>
                    <a:pt x="3164424" y="749094"/>
                    <a:pt x="3155761" y="769987"/>
                    <a:pt x="3138435" y="787313"/>
                  </a:cubicBezTo>
                  <a:cubicBezTo>
                    <a:pt x="3121109" y="804639"/>
                    <a:pt x="3100216" y="813302"/>
                    <a:pt x="3075756" y="813302"/>
                  </a:cubicBezTo>
                  <a:cubicBezTo>
                    <a:pt x="3051296" y="813302"/>
                    <a:pt x="3030233" y="804809"/>
                    <a:pt x="3012567" y="787823"/>
                  </a:cubicBezTo>
                  <a:cubicBezTo>
                    <a:pt x="2994901" y="770836"/>
                    <a:pt x="2986069" y="750113"/>
                    <a:pt x="2986069" y="725653"/>
                  </a:cubicBezTo>
                  <a:cubicBezTo>
                    <a:pt x="2986069" y="701193"/>
                    <a:pt x="2994561" y="680130"/>
                    <a:pt x="3011548" y="662464"/>
                  </a:cubicBezTo>
                  <a:cubicBezTo>
                    <a:pt x="3028534" y="644798"/>
                    <a:pt x="3049258" y="635965"/>
                    <a:pt x="3073718" y="635965"/>
                  </a:cubicBezTo>
                  <a:close/>
                  <a:moveTo>
                    <a:pt x="769106" y="380153"/>
                  </a:moveTo>
                  <a:cubicBezTo>
                    <a:pt x="749402" y="380153"/>
                    <a:pt x="732415" y="384059"/>
                    <a:pt x="718147" y="391873"/>
                  </a:cubicBezTo>
                  <a:cubicBezTo>
                    <a:pt x="703879" y="399687"/>
                    <a:pt x="692158" y="409879"/>
                    <a:pt x="682985" y="422448"/>
                  </a:cubicBezTo>
                  <a:cubicBezTo>
                    <a:pt x="673813" y="435018"/>
                    <a:pt x="666849" y="449626"/>
                    <a:pt x="662092" y="466273"/>
                  </a:cubicBezTo>
                  <a:cubicBezTo>
                    <a:pt x="657336" y="482919"/>
                    <a:pt x="654958" y="499736"/>
                    <a:pt x="654958" y="516722"/>
                  </a:cubicBezTo>
                  <a:cubicBezTo>
                    <a:pt x="654958" y="535067"/>
                    <a:pt x="656827" y="553242"/>
                    <a:pt x="660564" y="571248"/>
                  </a:cubicBezTo>
                  <a:cubicBezTo>
                    <a:pt x="664300" y="589253"/>
                    <a:pt x="670416" y="605390"/>
                    <a:pt x="678909" y="619659"/>
                  </a:cubicBezTo>
                  <a:cubicBezTo>
                    <a:pt x="687402" y="633927"/>
                    <a:pt x="698783" y="645648"/>
                    <a:pt x="713051" y="654820"/>
                  </a:cubicBezTo>
                  <a:cubicBezTo>
                    <a:pt x="727320" y="663993"/>
                    <a:pt x="745325" y="668579"/>
                    <a:pt x="767067" y="668579"/>
                  </a:cubicBezTo>
                  <a:cubicBezTo>
                    <a:pt x="786092" y="668579"/>
                    <a:pt x="802908" y="664333"/>
                    <a:pt x="817517" y="655839"/>
                  </a:cubicBezTo>
                  <a:cubicBezTo>
                    <a:pt x="832125" y="647346"/>
                    <a:pt x="844185" y="636305"/>
                    <a:pt x="853697" y="622716"/>
                  </a:cubicBezTo>
                  <a:cubicBezTo>
                    <a:pt x="863210" y="609127"/>
                    <a:pt x="870344" y="593840"/>
                    <a:pt x="875100" y="576853"/>
                  </a:cubicBezTo>
                  <a:cubicBezTo>
                    <a:pt x="879856" y="559867"/>
                    <a:pt x="882234" y="542881"/>
                    <a:pt x="882234" y="525895"/>
                  </a:cubicBezTo>
                  <a:cubicBezTo>
                    <a:pt x="882234" y="508908"/>
                    <a:pt x="880026" y="491582"/>
                    <a:pt x="875609" y="473917"/>
                  </a:cubicBezTo>
                  <a:cubicBezTo>
                    <a:pt x="871193" y="456251"/>
                    <a:pt x="864399" y="440624"/>
                    <a:pt x="855226" y="427035"/>
                  </a:cubicBezTo>
                  <a:cubicBezTo>
                    <a:pt x="846053" y="413446"/>
                    <a:pt x="834333" y="402235"/>
                    <a:pt x="820064" y="393402"/>
                  </a:cubicBezTo>
                  <a:cubicBezTo>
                    <a:pt x="805796" y="384569"/>
                    <a:pt x="788810" y="380153"/>
                    <a:pt x="769106" y="380153"/>
                  </a:cubicBezTo>
                  <a:close/>
                  <a:moveTo>
                    <a:pt x="1609344" y="377095"/>
                  </a:moveTo>
                  <a:cubicBezTo>
                    <a:pt x="1588961" y="377095"/>
                    <a:pt x="1571465" y="381511"/>
                    <a:pt x="1556857" y="390344"/>
                  </a:cubicBezTo>
                  <a:cubicBezTo>
                    <a:pt x="1542248" y="399177"/>
                    <a:pt x="1530188" y="410728"/>
                    <a:pt x="1520676" y="424996"/>
                  </a:cubicBezTo>
                  <a:cubicBezTo>
                    <a:pt x="1511164" y="439265"/>
                    <a:pt x="1504199" y="455232"/>
                    <a:pt x="1499783" y="472898"/>
                  </a:cubicBezTo>
                  <a:cubicBezTo>
                    <a:pt x="1495366" y="490563"/>
                    <a:pt x="1493158" y="507889"/>
                    <a:pt x="1493158" y="524875"/>
                  </a:cubicBezTo>
                  <a:cubicBezTo>
                    <a:pt x="1493158" y="542541"/>
                    <a:pt x="1495366" y="560207"/>
                    <a:pt x="1499783" y="577873"/>
                  </a:cubicBezTo>
                  <a:cubicBezTo>
                    <a:pt x="1504199" y="595538"/>
                    <a:pt x="1510994" y="611505"/>
                    <a:pt x="1520166" y="625774"/>
                  </a:cubicBezTo>
                  <a:cubicBezTo>
                    <a:pt x="1529339" y="640042"/>
                    <a:pt x="1541059" y="651593"/>
                    <a:pt x="1555328" y="660426"/>
                  </a:cubicBezTo>
                  <a:cubicBezTo>
                    <a:pt x="1569596" y="669259"/>
                    <a:pt x="1586922" y="673675"/>
                    <a:pt x="1607306" y="673675"/>
                  </a:cubicBezTo>
                  <a:cubicBezTo>
                    <a:pt x="1628369" y="673675"/>
                    <a:pt x="1646204" y="669089"/>
                    <a:pt x="1660812" y="659916"/>
                  </a:cubicBezTo>
                  <a:cubicBezTo>
                    <a:pt x="1675421" y="650744"/>
                    <a:pt x="1687311" y="638853"/>
                    <a:pt x="1696483" y="624245"/>
                  </a:cubicBezTo>
                  <a:cubicBezTo>
                    <a:pt x="1705656" y="609637"/>
                    <a:pt x="1712111" y="593330"/>
                    <a:pt x="1715848" y="575325"/>
                  </a:cubicBezTo>
                  <a:cubicBezTo>
                    <a:pt x="1719585" y="557319"/>
                    <a:pt x="1721453" y="539144"/>
                    <a:pt x="1721453" y="520799"/>
                  </a:cubicBezTo>
                  <a:cubicBezTo>
                    <a:pt x="1721453" y="503133"/>
                    <a:pt x="1719415" y="485807"/>
                    <a:pt x="1715338" y="468821"/>
                  </a:cubicBezTo>
                  <a:cubicBezTo>
                    <a:pt x="1711261" y="451835"/>
                    <a:pt x="1704807" y="436547"/>
                    <a:pt x="1695974" y="422958"/>
                  </a:cubicBezTo>
                  <a:cubicBezTo>
                    <a:pt x="1687141" y="409369"/>
                    <a:pt x="1675590" y="398328"/>
                    <a:pt x="1661322" y="389835"/>
                  </a:cubicBezTo>
                  <a:cubicBezTo>
                    <a:pt x="1647053" y="381342"/>
                    <a:pt x="1629728" y="377095"/>
                    <a:pt x="1609344" y="377095"/>
                  </a:cubicBezTo>
                  <a:close/>
                  <a:moveTo>
                    <a:pt x="1800439" y="249826"/>
                  </a:moveTo>
                  <a:cubicBezTo>
                    <a:pt x="1806215" y="249741"/>
                    <a:pt x="1811820" y="250038"/>
                    <a:pt x="1817256" y="250717"/>
                  </a:cubicBezTo>
                  <a:cubicBezTo>
                    <a:pt x="1835601" y="252076"/>
                    <a:pt x="1849360" y="259210"/>
                    <a:pt x="1858532" y="272120"/>
                  </a:cubicBezTo>
                  <a:cubicBezTo>
                    <a:pt x="1867705" y="285030"/>
                    <a:pt x="1872291" y="300317"/>
                    <a:pt x="1872291" y="317983"/>
                  </a:cubicBezTo>
                  <a:lnTo>
                    <a:pt x="1872291" y="799034"/>
                  </a:lnTo>
                  <a:lnTo>
                    <a:pt x="1730626" y="799034"/>
                  </a:lnTo>
                  <a:cubicBezTo>
                    <a:pt x="1730626" y="794957"/>
                    <a:pt x="1730456" y="789181"/>
                    <a:pt x="1730116" y="781708"/>
                  </a:cubicBezTo>
                  <a:cubicBezTo>
                    <a:pt x="1729776" y="774234"/>
                    <a:pt x="1729607" y="766760"/>
                    <a:pt x="1729607" y="759286"/>
                  </a:cubicBezTo>
                  <a:cubicBezTo>
                    <a:pt x="1729607" y="751812"/>
                    <a:pt x="1729776" y="745187"/>
                    <a:pt x="1730116" y="739412"/>
                  </a:cubicBezTo>
                  <a:cubicBezTo>
                    <a:pt x="1730456" y="733636"/>
                    <a:pt x="1730626" y="730749"/>
                    <a:pt x="1730626" y="730749"/>
                  </a:cubicBezTo>
                  <a:cubicBezTo>
                    <a:pt x="1714998" y="756568"/>
                    <a:pt x="1694955" y="775592"/>
                    <a:pt x="1670495" y="787823"/>
                  </a:cubicBezTo>
                  <a:cubicBezTo>
                    <a:pt x="1646034" y="800053"/>
                    <a:pt x="1619196" y="806168"/>
                    <a:pt x="1589980" y="806168"/>
                  </a:cubicBezTo>
                  <a:cubicBezTo>
                    <a:pt x="1551251" y="806168"/>
                    <a:pt x="1516090" y="798524"/>
                    <a:pt x="1484495" y="783236"/>
                  </a:cubicBezTo>
                  <a:cubicBezTo>
                    <a:pt x="1452901" y="767949"/>
                    <a:pt x="1426062" y="747395"/>
                    <a:pt x="1403980" y="721576"/>
                  </a:cubicBezTo>
                  <a:cubicBezTo>
                    <a:pt x="1381898" y="695757"/>
                    <a:pt x="1364912" y="666031"/>
                    <a:pt x="1353022" y="632398"/>
                  </a:cubicBezTo>
                  <a:cubicBezTo>
                    <a:pt x="1341131" y="598766"/>
                    <a:pt x="1335186" y="563264"/>
                    <a:pt x="1335186" y="525895"/>
                  </a:cubicBezTo>
                  <a:cubicBezTo>
                    <a:pt x="1335186" y="497358"/>
                    <a:pt x="1339093" y="469161"/>
                    <a:pt x="1346907" y="441303"/>
                  </a:cubicBezTo>
                  <a:cubicBezTo>
                    <a:pt x="1354720" y="413446"/>
                    <a:pt x="1365931" y="388136"/>
                    <a:pt x="1380539" y="365375"/>
                  </a:cubicBezTo>
                  <a:cubicBezTo>
                    <a:pt x="1395147" y="342613"/>
                    <a:pt x="1412983" y="322909"/>
                    <a:pt x="1434046" y="306262"/>
                  </a:cubicBezTo>
                  <a:cubicBezTo>
                    <a:pt x="1455109" y="289616"/>
                    <a:pt x="1479229" y="277556"/>
                    <a:pt x="1506407" y="270082"/>
                  </a:cubicBezTo>
                  <a:cubicBezTo>
                    <a:pt x="1530868" y="263967"/>
                    <a:pt x="1555498" y="262438"/>
                    <a:pt x="1580298" y="265495"/>
                  </a:cubicBezTo>
                  <a:cubicBezTo>
                    <a:pt x="1605097" y="268553"/>
                    <a:pt x="1627180" y="273139"/>
                    <a:pt x="1646544" y="279254"/>
                  </a:cubicBezTo>
                  <a:cubicBezTo>
                    <a:pt x="1665908" y="285369"/>
                    <a:pt x="1681705" y="291654"/>
                    <a:pt x="1693936" y="298109"/>
                  </a:cubicBezTo>
                  <a:cubicBezTo>
                    <a:pt x="1706166" y="304564"/>
                    <a:pt x="1712281" y="307791"/>
                    <a:pt x="1712281" y="307791"/>
                  </a:cubicBezTo>
                  <a:cubicBezTo>
                    <a:pt x="1712281" y="307791"/>
                    <a:pt x="1714149" y="303035"/>
                    <a:pt x="1717886" y="293523"/>
                  </a:cubicBezTo>
                  <a:cubicBezTo>
                    <a:pt x="1721623" y="284010"/>
                    <a:pt x="1730286" y="275178"/>
                    <a:pt x="1743875" y="267024"/>
                  </a:cubicBezTo>
                  <a:cubicBezTo>
                    <a:pt x="1757464" y="258191"/>
                    <a:pt x="1770374" y="252926"/>
                    <a:pt x="1782604" y="251227"/>
                  </a:cubicBezTo>
                  <a:cubicBezTo>
                    <a:pt x="1788719" y="250378"/>
                    <a:pt x="1794664" y="249911"/>
                    <a:pt x="1800439" y="249826"/>
                  </a:cubicBezTo>
                  <a:close/>
                  <a:moveTo>
                    <a:pt x="579539" y="241545"/>
                  </a:moveTo>
                  <a:cubicBezTo>
                    <a:pt x="601961" y="241545"/>
                    <a:pt x="617758" y="249358"/>
                    <a:pt x="626931" y="264986"/>
                  </a:cubicBezTo>
                  <a:cubicBezTo>
                    <a:pt x="636103" y="280613"/>
                    <a:pt x="641709" y="297599"/>
                    <a:pt x="643747" y="315945"/>
                  </a:cubicBezTo>
                  <a:cubicBezTo>
                    <a:pt x="661413" y="292164"/>
                    <a:pt x="683155" y="274158"/>
                    <a:pt x="708974" y="261928"/>
                  </a:cubicBezTo>
                  <a:cubicBezTo>
                    <a:pt x="734794" y="249698"/>
                    <a:pt x="762311" y="243583"/>
                    <a:pt x="791528" y="243583"/>
                  </a:cubicBezTo>
                  <a:cubicBezTo>
                    <a:pt x="829577" y="243583"/>
                    <a:pt x="863889" y="251737"/>
                    <a:pt x="894464" y="268043"/>
                  </a:cubicBezTo>
                  <a:cubicBezTo>
                    <a:pt x="925039" y="284350"/>
                    <a:pt x="951028" y="305923"/>
                    <a:pt x="972431" y="332761"/>
                  </a:cubicBezTo>
                  <a:cubicBezTo>
                    <a:pt x="993834" y="359599"/>
                    <a:pt x="1010310" y="390005"/>
                    <a:pt x="1021861" y="423977"/>
                  </a:cubicBezTo>
                  <a:cubicBezTo>
                    <a:pt x="1033412" y="457950"/>
                    <a:pt x="1039187" y="492602"/>
                    <a:pt x="1039187" y="527933"/>
                  </a:cubicBezTo>
                  <a:cubicBezTo>
                    <a:pt x="1039187" y="564623"/>
                    <a:pt x="1033242" y="599785"/>
                    <a:pt x="1021351" y="633418"/>
                  </a:cubicBezTo>
                  <a:cubicBezTo>
                    <a:pt x="1009461" y="667050"/>
                    <a:pt x="992645" y="696776"/>
                    <a:pt x="970902" y="722595"/>
                  </a:cubicBezTo>
                  <a:cubicBezTo>
                    <a:pt x="949160" y="748415"/>
                    <a:pt x="922661" y="769138"/>
                    <a:pt x="891407" y="784765"/>
                  </a:cubicBezTo>
                  <a:cubicBezTo>
                    <a:pt x="860152" y="800392"/>
                    <a:pt x="825160" y="808206"/>
                    <a:pt x="786432" y="808206"/>
                  </a:cubicBezTo>
                  <a:cubicBezTo>
                    <a:pt x="736152" y="808206"/>
                    <a:pt x="693687" y="790880"/>
                    <a:pt x="659035" y="756228"/>
                  </a:cubicBezTo>
                  <a:lnTo>
                    <a:pt x="659035" y="1030386"/>
                  </a:lnTo>
                  <a:lnTo>
                    <a:pt x="503101" y="1030386"/>
                  </a:lnTo>
                  <a:lnTo>
                    <a:pt x="503101" y="322060"/>
                  </a:lnTo>
                  <a:cubicBezTo>
                    <a:pt x="503101" y="298279"/>
                    <a:pt x="509896" y="278915"/>
                    <a:pt x="523485" y="263967"/>
                  </a:cubicBezTo>
                  <a:cubicBezTo>
                    <a:pt x="537074" y="249019"/>
                    <a:pt x="555758" y="241545"/>
                    <a:pt x="579539" y="241545"/>
                  </a:cubicBezTo>
                  <a:close/>
                  <a:moveTo>
                    <a:pt x="2161870" y="240526"/>
                  </a:moveTo>
                  <a:cubicBezTo>
                    <a:pt x="2175459" y="240526"/>
                    <a:pt x="2193465" y="242224"/>
                    <a:pt x="2215886" y="245621"/>
                  </a:cubicBezTo>
                  <a:cubicBezTo>
                    <a:pt x="2238308" y="249019"/>
                    <a:pt x="2260221" y="254454"/>
                    <a:pt x="2281623" y="261928"/>
                  </a:cubicBezTo>
                  <a:cubicBezTo>
                    <a:pt x="2303026" y="269402"/>
                    <a:pt x="2321541" y="279594"/>
                    <a:pt x="2337168" y="292504"/>
                  </a:cubicBezTo>
                  <a:cubicBezTo>
                    <a:pt x="2352795" y="305413"/>
                    <a:pt x="2360609" y="321040"/>
                    <a:pt x="2360609" y="339386"/>
                  </a:cubicBezTo>
                  <a:cubicBezTo>
                    <a:pt x="2360609" y="355692"/>
                    <a:pt x="2354834" y="369451"/>
                    <a:pt x="2343283" y="380662"/>
                  </a:cubicBezTo>
                  <a:cubicBezTo>
                    <a:pt x="2331733" y="391873"/>
                    <a:pt x="2318144" y="397479"/>
                    <a:pt x="2302516" y="397479"/>
                  </a:cubicBezTo>
                  <a:cubicBezTo>
                    <a:pt x="2292325" y="397479"/>
                    <a:pt x="2281793" y="395440"/>
                    <a:pt x="2270922" y="391364"/>
                  </a:cubicBezTo>
                  <a:cubicBezTo>
                    <a:pt x="2260051" y="387287"/>
                    <a:pt x="2248500" y="382701"/>
                    <a:pt x="2236270" y="377605"/>
                  </a:cubicBezTo>
                  <a:cubicBezTo>
                    <a:pt x="2224040" y="372509"/>
                    <a:pt x="2211130" y="367922"/>
                    <a:pt x="2197541" y="363846"/>
                  </a:cubicBezTo>
                  <a:cubicBezTo>
                    <a:pt x="2183952" y="359769"/>
                    <a:pt x="2169684" y="357731"/>
                    <a:pt x="2154736" y="357731"/>
                  </a:cubicBezTo>
                  <a:cubicBezTo>
                    <a:pt x="2147941" y="357731"/>
                    <a:pt x="2140977" y="358580"/>
                    <a:pt x="2133843" y="360279"/>
                  </a:cubicBezTo>
                  <a:cubicBezTo>
                    <a:pt x="2126709" y="361977"/>
                    <a:pt x="2120424" y="364865"/>
                    <a:pt x="2114988" y="368942"/>
                  </a:cubicBezTo>
                  <a:cubicBezTo>
                    <a:pt x="2109553" y="372339"/>
                    <a:pt x="2105136" y="376755"/>
                    <a:pt x="2101739" y="382191"/>
                  </a:cubicBezTo>
                  <a:cubicBezTo>
                    <a:pt x="2098342" y="387627"/>
                    <a:pt x="2096643" y="394081"/>
                    <a:pt x="2096643" y="401555"/>
                  </a:cubicBezTo>
                  <a:cubicBezTo>
                    <a:pt x="2096643" y="412426"/>
                    <a:pt x="2103438" y="421599"/>
                    <a:pt x="2117026" y="429073"/>
                  </a:cubicBezTo>
                  <a:cubicBezTo>
                    <a:pt x="2130615" y="436547"/>
                    <a:pt x="2147772" y="444021"/>
                    <a:pt x="2168495" y="451495"/>
                  </a:cubicBezTo>
                  <a:cubicBezTo>
                    <a:pt x="2189218" y="458969"/>
                    <a:pt x="2211640" y="467292"/>
                    <a:pt x="2235760" y="476465"/>
                  </a:cubicBezTo>
                  <a:cubicBezTo>
                    <a:pt x="2259881" y="485637"/>
                    <a:pt x="2282303" y="497018"/>
                    <a:pt x="2303026" y="510607"/>
                  </a:cubicBezTo>
                  <a:cubicBezTo>
                    <a:pt x="2323749" y="524196"/>
                    <a:pt x="2340905" y="541012"/>
                    <a:pt x="2354494" y="561056"/>
                  </a:cubicBezTo>
                  <a:cubicBezTo>
                    <a:pt x="2368083" y="581100"/>
                    <a:pt x="2374878" y="605730"/>
                    <a:pt x="2374878" y="634946"/>
                  </a:cubicBezTo>
                  <a:cubicBezTo>
                    <a:pt x="2374878" y="664163"/>
                    <a:pt x="2368083" y="689472"/>
                    <a:pt x="2354494" y="710875"/>
                  </a:cubicBezTo>
                  <a:cubicBezTo>
                    <a:pt x="2340905" y="732278"/>
                    <a:pt x="2323409" y="750113"/>
                    <a:pt x="2302007" y="764382"/>
                  </a:cubicBezTo>
                  <a:cubicBezTo>
                    <a:pt x="2280604" y="778650"/>
                    <a:pt x="2256653" y="789181"/>
                    <a:pt x="2230155" y="795976"/>
                  </a:cubicBezTo>
                  <a:cubicBezTo>
                    <a:pt x="2203656" y="802770"/>
                    <a:pt x="2177837" y="806168"/>
                    <a:pt x="2152698" y="806168"/>
                  </a:cubicBezTo>
                  <a:cubicBezTo>
                    <a:pt x="2115328" y="806168"/>
                    <a:pt x="2076939" y="799713"/>
                    <a:pt x="2037531" y="786803"/>
                  </a:cubicBezTo>
                  <a:cubicBezTo>
                    <a:pt x="1998123" y="773894"/>
                    <a:pt x="1963471" y="757247"/>
                    <a:pt x="1933575" y="736864"/>
                  </a:cubicBezTo>
                  <a:lnTo>
                    <a:pt x="1979438" y="623735"/>
                  </a:lnTo>
                  <a:cubicBezTo>
                    <a:pt x="1990309" y="629850"/>
                    <a:pt x="2003219" y="636305"/>
                    <a:pt x="2018167" y="643100"/>
                  </a:cubicBezTo>
                  <a:cubicBezTo>
                    <a:pt x="2033114" y="649894"/>
                    <a:pt x="2048232" y="656179"/>
                    <a:pt x="2063520" y="661954"/>
                  </a:cubicBezTo>
                  <a:cubicBezTo>
                    <a:pt x="2078807" y="667730"/>
                    <a:pt x="2094095" y="672486"/>
                    <a:pt x="2109383" y="676223"/>
                  </a:cubicBezTo>
                  <a:cubicBezTo>
                    <a:pt x="2124670" y="679960"/>
                    <a:pt x="2138429" y="681828"/>
                    <a:pt x="2150659" y="681828"/>
                  </a:cubicBezTo>
                  <a:cubicBezTo>
                    <a:pt x="2158133" y="681828"/>
                    <a:pt x="2165947" y="680979"/>
                    <a:pt x="2174100" y="679280"/>
                  </a:cubicBezTo>
                  <a:cubicBezTo>
                    <a:pt x="2182254" y="677582"/>
                    <a:pt x="2189728" y="674694"/>
                    <a:pt x="2196522" y="670617"/>
                  </a:cubicBezTo>
                  <a:cubicBezTo>
                    <a:pt x="2203317" y="666541"/>
                    <a:pt x="2208922" y="661445"/>
                    <a:pt x="2213338" y="655330"/>
                  </a:cubicBezTo>
                  <a:cubicBezTo>
                    <a:pt x="2217755" y="649215"/>
                    <a:pt x="2219963" y="641741"/>
                    <a:pt x="2219963" y="632908"/>
                  </a:cubicBezTo>
                  <a:cubicBezTo>
                    <a:pt x="2219963" y="619319"/>
                    <a:pt x="2213169" y="608278"/>
                    <a:pt x="2199580" y="599785"/>
                  </a:cubicBezTo>
                  <a:cubicBezTo>
                    <a:pt x="2185991" y="591292"/>
                    <a:pt x="2169004" y="583478"/>
                    <a:pt x="2148621" y="576344"/>
                  </a:cubicBezTo>
                  <a:cubicBezTo>
                    <a:pt x="2128237" y="569210"/>
                    <a:pt x="2106155" y="561736"/>
                    <a:pt x="2082375" y="553922"/>
                  </a:cubicBezTo>
                  <a:cubicBezTo>
                    <a:pt x="2058594" y="546108"/>
                    <a:pt x="2036512" y="535916"/>
                    <a:pt x="2016128" y="523347"/>
                  </a:cubicBezTo>
                  <a:cubicBezTo>
                    <a:pt x="1995745" y="510777"/>
                    <a:pt x="1978758" y="495150"/>
                    <a:pt x="1965170" y="476465"/>
                  </a:cubicBezTo>
                  <a:cubicBezTo>
                    <a:pt x="1951580" y="457780"/>
                    <a:pt x="1944786" y="434169"/>
                    <a:pt x="1944786" y="405632"/>
                  </a:cubicBezTo>
                  <a:cubicBezTo>
                    <a:pt x="1944786" y="377775"/>
                    <a:pt x="1951580" y="353484"/>
                    <a:pt x="1965170" y="332761"/>
                  </a:cubicBezTo>
                  <a:cubicBezTo>
                    <a:pt x="1978758" y="312038"/>
                    <a:pt x="1996084" y="294882"/>
                    <a:pt x="2017147" y="281293"/>
                  </a:cubicBezTo>
                  <a:cubicBezTo>
                    <a:pt x="2038210" y="267704"/>
                    <a:pt x="2061481" y="257512"/>
                    <a:pt x="2086961" y="250717"/>
                  </a:cubicBezTo>
                  <a:cubicBezTo>
                    <a:pt x="2112440" y="243923"/>
                    <a:pt x="2137410" y="240526"/>
                    <a:pt x="2161870" y="240526"/>
                  </a:cubicBezTo>
                  <a:close/>
                  <a:moveTo>
                    <a:pt x="228295" y="240526"/>
                  </a:moveTo>
                  <a:cubicBezTo>
                    <a:pt x="241884" y="240526"/>
                    <a:pt x="259890" y="242224"/>
                    <a:pt x="282312" y="245621"/>
                  </a:cubicBezTo>
                  <a:cubicBezTo>
                    <a:pt x="304733" y="249019"/>
                    <a:pt x="326646" y="254454"/>
                    <a:pt x="348048" y="261928"/>
                  </a:cubicBezTo>
                  <a:cubicBezTo>
                    <a:pt x="369451" y="269402"/>
                    <a:pt x="387966" y="279594"/>
                    <a:pt x="403593" y="292504"/>
                  </a:cubicBezTo>
                  <a:cubicBezTo>
                    <a:pt x="419221" y="305413"/>
                    <a:pt x="427034" y="321040"/>
                    <a:pt x="427034" y="339386"/>
                  </a:cubicBezTo>
                  <a:cubicBezTo>
                    <a:pt x="427034" y="355692"/>
                    <a:pt x="421259" y="369451"/>
                    <a:pt x="409708" y="380662"/>
                  </a:cubicBezTo>
                  <a:cubicBezTo>
                    <a:pt x="398158" y="391873"/>
                    <a:pt x="384569" y="397479"/>
                    <a:pt x="368941" y="397479"/>
                  </a:cubicBezTo>
                  <a:cubicBezTo>
                    <a:pt x="358750" y="397479"/>
                    <a:pt x="348218" y="395440"/>
                    <a:pt x="337347" y="391364"/>
                  </a:cubicBezTo>
                  <a:cubicBezTo>
                    <a:pt x="326476" y="387287"/>
                    <a:pt x="314925" y="382701"/>
                    <a:pt x="302695" y="377605"/>
                  </a:cubicBezTo>
                  <a:cubicBezTo>
                    <a:pt x="290465" y="372509"/>
                    <a:pt x="277555" y="367922"/>
                    <a:pt x="263966" y="363846"/>
                  </a:cubicBezTo>
                  <a:cubicBezTo>
                    <a:pt x="250377" y="359769"/>
                    <a:pt x="236109" y="357731"/>
                    <a:pt x="221161" y="357731"/>
                  </a:cubicBezTo>
                  <a:cubicBezTo>
                    <a:pt x="214367" y="357731"/>
                    <a:pt x="207402" y="358580"/>
                    <a:pt x="200268" y="360279"/>
                  </a:cubicBezTo>
                  <a:cubicBezTo>
                    <a:pt x="193134" y="361977"/>
                    <a:pt x="186849" y="364865"/>
                    <a:pt x="181413" y="368942"/>
                  </a:cubicBezTo>
                  <a:cubicBezTo>
                    <a:pt x="175978" y="372339"/>
                    <a:pt x="171561" y="376755"/>
                    <a:pt x="168164" y="382191"/>
                  </a:cubicBezTo>
                  <a:cubicBezTo>
                    <a:pt x="164767" y="387627"/>
                    <a:pt x="163068" y="394081"/>
                    <a:pt x="163068" y="401555"/>
                  </a:cubicBezTo>
                  <a:cubicBezTo>
                    <a:pt x="163068" y="412426"/>
                    <a:pt x="169863" y="421599"/>
                    <a:pt x="183452" y="429073"/>
                  </a:cubicBezTo>
                  <a:cubicBezTo>
                    <a:pt x="197041" y="436547"/>
                    <a:pt x="214197" y="444021"/>
                    <a:pt x="234920" y="451495"/>
                  </a:cubicBezTo>
                  <a:cubicBezTo>
                    <a:pt x="255643" y="458969"/>
                    <a:pt x="278065" y="467292"/>
                    <a:pt x="302185" y="476465"/>
                  </a:cubicBezTo>
                  <a:cubicBezTo>
                    <a:pt x="326306" y="485637"/>
                    <a:pt x="348728" y="497018"/>
                    <a:pt x="369451" y="510607"/>
                  </a:cubicBezTo>
                  <a:cubicBezTo>
                    <a:pt x="390174" y="524196"/>
                    <a:pt x="407330" y="541012"/>
                    <a:pt x="420919" y="561056"/>
                  </a:cubicBezTo>
                  <a:cubicBezTo>
                    <a:pt x="434508" y="581100"/>
                    <a:pt x="441303" y="605730"/>
                    <a:pt x="441303" y="634946"/>
                  </a:cubicBezTo>
                  <a:cubicBezTo>
                    <a:pt x="441303" y="664163"/>
                    <a:pt x="434508" y="689472"/>
                    <a:pt x="420919" y="710875"/>
                  </a:cubicBezTo>
                  <a:cubicBezTo>
                    <a:pt x="407330" y="732278"/>
                    <a:pt x="389835" y="750113"/>
                    <a:pt x="368432" y="764382"/>
                  </a:cubicBezTo>
                  <a:cubicBezTo>
                    <a:pt x="347029" y="778650"/>
                    <a:pt x="323079" y="789181"/>
                    <a:pt x="296580" y="795976"/>
                  </a:cubicBezTo>
                  <a:cubicBezTo>
                    <a:pt x="270081" y="802770"/>
                    <a:pt x="244262" y="806168"/>
                    <a:pt x="219123" y="806168"/>
                  </a:cubicBezTo>
                  <a:cubicBezTo>
                    <a:pt x="181753" y="806168"/>
                    <a:pt x="143364" y="799713"/>
                    <a:pt x="103956" y="786803"/>
                  </a:cubicBezTo>
                  <a:cubicBezTo>
                    <a:pt x="64548" y="773894"/>
                    <a:pt x="29896" y="757247"/>
                    <a:pt x="0" y="736864"/>
                  </a:cubicBezTo>
                  <a:lnTo>
                    <a:pt x="45863" y="623735"/>
                  </a:lnTo>
                  <a:cubicBezTo>
                    <a:pt x="56734" y="629850"/>
                    <a:pt x="69644" y="636305"/>
                    <a:pt x="84592" y="643100"/>
                  </a:cubicBezTo>
                  <a:cubicBezTo>
                    <a:pt x="99540" y="649894"/>
                    <a:pt x="114657" y="656179"/>
                    <a:pt x="129945" y="661954"/>
                  </a:cubicBezTo>
                  <a:cubicBezTo>
                    <a:pt x="145233" y="667730"/>
                    <a:pt x="160520" y="672486"/>
                    <a:pt x="175808" y="676223"/>
                  </a:cubicBezTo>
                  <a:cubicBezTo>
                    <a:pt x="191095" y="679960"/>
                    <a:pt x="204854" y="681828"/>
                    <a:pt x="217084" y="681828"/>
                  </a:cubicBezTo>
                  <a:cubicBezTo>
                    <a:pt x="224558" y="681828"/>
                    <a:pt x="232372" y="680979"/>
                    <a:pt x="240525" y="679280"/>
                  </a:cubicBezTo>
                  <a:cubicBezTo>
                    <a:pt x="248679" y="677582"/>
                    <a:pt x="256153" y="674694"/>
                    <a:pt x="262947" y="670617"/>
                  </a:cubicBezTo>
                  <a:cubicBezTo>
                    <a:pt x="269742" y="666541"/>
                    <a:pt x="275347" y="661445"/>
                    <a:pt x="279764" y="655330"/>
                  </a:cubicBezTo>
                  <a:cubicBezTo>
                    <a:pt x="284180" y="649215"/>
                    <a:pt x="286388" y="641741"/>
                    <a:pt x="286388" y="632908"/>
                  </a:cubicBezTo>
                  <a:cubicBezTo>
                    <a:pt x="286388" y="619319"/>
                    <a:pt x="279594" y="608278"/>
                    <a:pt x="266005" y="599785"/>
                  </a:cubicBezTo>
                  <a:cubicBezTo>
                    <a:pt x="252416" y="591292"/>
                    <a:pt x="235430" y="583478"/>
                    <a:pt x="215046" y="576344"/>
                  </a:cubicBezTo>
                  <a:cubicBezTo>
                    <a:pt x="194663" y="569210"/>
                    <a:pt x="172580" y="561736"/>
                    <a:pt x="148800" y="553922"/>
                  </a:cubicBezTo>
                  <a:cubicBezTo>
                    <a:pt x="125019" y="546108"/>
                    <a:pt x="102937" y="535916"/>
                    <a:pt x="82553" y="523347"/>
                  </a:cubicBezTo>
                  <a:cubicBezTo>
                    <a:pt x="62170" y="510777"/>
                    <a:pt x="45184" y="495150"/>
                    <a:pt x="31595" y="476465"/>
                  </a:cubicBezTo>
                  <a:cubicBezTo>
                    <a:pt x="18005" y="457780"/>
                    <a:pt x="11211" y="434169"/>
                    <a:pt x="11211" y="405632"/>
                  </a:cubicBezTo>
                  <a:cubicBezTo>
                    <a:pt x="11211" y="377775"/>
                    <a:pt x="18005" y="353484"/>
                    <a:pt x="31595" y="332761"/>
                  </a:cubicBezTo>
                  <a:cubicBezTo>
                    <a:pt x="45184" y="312038"/>
                    <a:pt x="62509" y="294882"/>
                    <a:pt x="83572" y="281293"/>
                  </a:cubicBezTo>
                  <a:cubicBezTo>
                    <a:pt x="104635" y="267704"/>
                    <a:pt x="127907" y="257512"/>
                    <a:pt x="153386" y="250717"/>
                  </a:cubicBezTo>
                  <a:cubicBezTo>
                    <a:pt x="178865" y="243923"/>
                    <a:pt x="203835" y="240526"/>
                    <a:pt x="228295" y="240526"/>
                  </a:cubicBezTo>
                  <a:close/>
                  <a:moveTo>
                    <a:pt x="2997280" y="66247"/>
                  </a:moveTo>
                  <a:lnTo>
                    <a:pt x="3153213" y="66247"/>
                  </a:lnTo>
                  <a:lnTo>
                    <a:pt x="3153213" y="541182"/>
                  </a:lnTo>
                  <a:cubicBezTo>
                    <a:pt x="3153213" y="548656"/>
                    <a:pt x="3150665" y="555790"/>
                    <a:pt x="3145569" y="562585"/>
                  </a:cubicBezTo>
                  <a:cubicBezTo>
                    <a:pt x="3140473" y="569379"/>
                    <a:pt x="3134019" y="575325"/>
                    <a:pt x="3126205" y="580420"/>
                  </a:cubicBezTo>
                  <a:cubicBezTo>
                    <a:pt x="3118391" y="585516"/>
                    <a:pt x="3109898" y="589593"/>
                    <a:pt x="3100726" y="592651"/>
                  </a:cubicBezTo>
                  <a:cubicBezTo>
                    <a:pt x="3091553" y="595708"/>
                    <a:pt x="3083230" y="597237"/>
                    <a:pt x="3075756" y="597237"/>
                  </a:cubicBezTo>
                  <a:cubicBezTo>
                    <a:pt x="3067603" y="597237"/>
                    <a:pt x="3058939" y="595708"/>
                    <a:pt x="3049767" y="592651"/>
                  </a:cubicBezTo>
                  <a:cubicBezTo>
                    <a:pt x="3040594" y="589593"/>
                    <a:pt x="3032101" y="585516"/>
                    <a:pt x="3024288" y="580420"/>
                  </a:cubicBezTo>
                  <a:cubicBezTo>
                    <a:pt x="3016474" y="575325"/>
                    <a:pt x="3010019" y="569379"/>
                    <a:pt x="3004923" y="562585"/>
                  </a:cubicBezTo>
                  <a:cubicBezTo>
                    <a:pt x="2999827" y="555790"/>
                    <a:pt x="2997280" y="548316"/>
                    <a:pt x="2997280" y="540163"/>
                  </a:cubicBezTo>
                  <a:lnTo>
                    <a:pt x="2997280" y="95803"/>
                  </a:lnTo>
                  <a:close/>
                  <a:moveTo>
                    <a:pt x="2516210" y="1019"/>
                  </a:moveTo>
                  <a:cubicBezTo>
                    <a:pt x="2537952" y="1019"/>
                    <a:pt x="2556297" y="8493"/>
                    <a:pt x="2571245" y="23441"/>
                  </a:cubicBezTo>
                  <a:cubicBezTo>
                    <a:pt x="2586193" y="38389"/>
                    <a:pt x="2593667" y="56734"/>
                    <a:pt x="2593667" y="78477"/>
                  </a:cubicBezTo>
                  <a:lnTo>
                    <a:pt x="2593667" y="294542"/>
                  </a:lnTo>
                  <a:cubicBezTo>
                    <a:pt x="2612692" y="277556"/>
                    <a:pt x="2634774" y="264476"/>
                    <a:pt x="2659913" y="255304"/>
                  </a:cubicBezTo>
                  <a:cubicBezTo>
                    <a:pt x="2685053" y="246131"/>
                    <a:pt x="2710533" y="241545"/>
                    <a:pt x="2736352" y="241545"/>
                  </a:cubicBezTo>
                  <a:cubicBezTo>
                    <a:pt x="2765568" y="241545"/>
                    <a:pt x="2792406" y="246471"/>
                    <a:pt x="2816866" y="256323"/>
                  </a:cubicBezTo>
                  <a:cubicBezTo>
                    <a:pt x="2841327" y="266175"/>
                    <a:pt x="2862390" y="279934"/>
                    <a:pt x="2880055" y="297599"/>
                  </a:cubicBezTo>
                  <a:cubicBezTo>
                    <a:pt x="2897721" y="315265"/>
                    <a:pt x="2911480" y="336328"/>
                    <a:pt x="2921332" y="360788"/>
                  </a:cubicBezTo>
                  <a:cubicBezTo>
                    <a:pt x="2931184" y="385248"/>
                    <a:pt x="2936110" y="412087"/>
                    <a:pt x="2936110" y="441303"/>
                  </a:cubicBezTo>
                  <a:lnTo>
                    <a:pt x="2936110" y="729730"/>
                  </a:lnTo>
                  <a:cubicBezTo>
                    <a:pt x="2936110" y="752151"/>
                    <a:pt x="2928296" y="771006"/>
                    <a:pt x="2912669" y="786294"/>
                  </a:cubicBezTo>
                  <a:cubicBezTo>
                    <a:pt x="2897042" y="801581"/>
                    <a:pt x="2878017" y="809225"/>
                    <a:pt x="2855595" y="809225"/>
                  </a:cubicBezTo>
                  <a:cubicBezTo>
                    <a:pt x="2833853" y="809225"/>
                    <a:pt x="2815677" y="801242"/>
                    <a:pt x="2801069" y="785275"/>
                  </a:cubicBezTo>
                  <a:cubicBezTo>
                    <a:pt x="2786461" y="769308"/>
                    <a:pt x="2779157" y="750793"/>
                    <a:pt x="2779157" y="729730"/>
                  </a:cubicBezTo>
                  <a:lnTo>
                    <a:pt x="2779157" y="466782"/>
                  </a:lnTo>
                  <a:cubicBezTo>
                    <a:pt x="2779157" y="453873"/>
                    <a:pt x="2776779" y="441813"/>
                    <a:pt x="2772023" y="430602"/>
                  </a:cubicBezTo>
                  <a:cubicBezTo>
                    <a:pt x="2767266" y="419391"/>
                    <a:pt x="2760642" y="409539"/>
                    <a:pt x="2752149" y="401046"/>
                  </a:cubicBezTo>
                  <a:cubicBezTo>
                    <a:pt x="2743656" y="392553"/>
                    <a:pt x="2733804" y="385758"/>
                    <a:pt x="2722593" y="380662"/>
                  </a:cubicBezTo>
                  <a:cubicBezTo>
                    <a:pt x="2711382" y="375566"/>
                    <a:pt x="2699322" y="373018"/>
                    <a:pt x="2686412" y="373018"/>
                  </a:cubicBezTo>
                  <a:cubicBezTo>
                    <a:pt x="2660593" y="373018"/>
                    <a:pt x="2638681" y="381851"/>
                    <a:pt x="2620675" y="399517"/>
                  </a:cubicBezTo>
                  <a:cubicBezTo>
                    <a:pt x="2602670" y="417183"/>
                    <a:pt x="2593667" y="438925"/>
                    <a:pt x="2593667" y="464744"/>
                  </a:cubicBezTo>
                  <a:lnTo>
                    <a:pt x="2593667" y="798014"/>
                  </a:lnTo>
                  <a:lnTo>
                    <a:pt x="2436714" y="798014"/>
                  </a:lnTo>
                  <a:lnTo>
                    <a:pt x="2436714" y="79496"/>
                  </a:lnTo>
                  <a:cubicBezTo>
                    <a:pt x="2436714" y="68625"/>
                    <a:pt x="2438922" y="58433"/>
                    <a:pt x="2443339" y="48921"/>
                  </a:cubicBezTo>
                  <a:cubicBezTo>
                    <a:pt x="2447755" y="39408"/>
                    <a:pt x="2453531" y="31085"/>
                    <a:pt x="2460665" y="23951"/>
                  </a:cubicBezTo>
                  <a:cubicBezTo>
                    <a:pt x="2467799" y="16817"/>
                    <a:pt x="2476122" y="11211"/>
                    <a:pt x="2485634" y="7134"/>
                  </a:cubicBezTo>
                  <a:cubicBezTo>
                    <a:pt x="2495147" y="3058"/>
                    <a:pt x="2505338" y="1019"/>
                    <a:pt x="2516210" y="1019"/>
                  </a:cubicBezTo>
                  <a:close/>
                  <a:moveTo>
                    <a:pt x="1200036" y="0"/>
                  </a:moveTo>
                  <a:cubicBezTo>
                    <a:pt x="1221778" y="0"/>
                    <a:pt x="1240123" y="7803"/>
                    <a:pt x="1255071" y="23409"/>
                  </a:cubicBezTo>
                  <a:cubicBezTo>
                    <a:pt x="1270019" y="39016"/>
                    <a:pt x="1277493" y="57339"/>
                    <a:pt x="1277493" y="78381"/>
                  </a:cubicBezTo>
                  <a:lnTo>
                    <a:pt x="1277493" y="795976"/>
                  </a:lnTo>
                  <a:lnTo>
                    <a:pt x="1120540" y="796995"/>
                  </a:lnTo>
                  <a:lnTo>
                    <a:pt x="1120540" y="78381"/>
                  </a:lnTo>
                  <a:cubicBezTo>
                    <a:pt x="1120540" y="55980"/>
                    <a:pt x="1128354" y="37317"/>
                    <a:pt x="1143981" y="22390"/>
                  </a:cubicBezTo>
                  <a:cubicBezTo>
                    <a:pt x="1159609" y="7464"/>
                    <a:pt x="1178293" y="0"/>
                    <a:pt x="1200036"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48" name="Google Shape;148;p36"/>
            <p:cNvSpPr/>
            <p:nvPr/>
          </p:nvSpPr>
          <p:spPr>
            <a:xfrm>
              <a:off x="6299796" y="1981201"/>
              <a:ext cx="222242" cy="222240"/>
            </a:xfrm>
            <a:prstGeom prst="ellipse">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1_Title Slide" showMasterSp="0">
  <p:cSld name="41_Title Slide">
    <p:bg>
      <p:bgPr>
        <a:solidFill>
          <a:srgbClr val="F5F8F9"/>
        </a:solidFill>
      </p:bgPr>
    </p:bg>
    <p:spTree>
      <p:nvGrpSpPr>
        <p:cNvPr id="149" name="Shape 149"/>
        <p:cNvGrpSpPr/>
        <p:nvPr/>
      </p:nvGrpSpPr>
      <p:grpSpPr>
        <a:xfrm>
          <a:off x="0" y="0"/>
          <a:ext cx="0" cy="0"/>
          <a:chOff x="0" y="0"/>
          <a:chExt cx="0" cy="0"/>
        </a:xfrm>
      </p:grpSpPr>
      <p:sp>
        <p:nvSpPr>
          <p:cNvPr id="150" name="Google Shape;150;p37"/>
          <p:cNvSpPr/>
          <p:nvPr>
            <p:ph idx="2" type="pic"/>
          </p:nvPr>
        </p:nvSpPr>
        <p:spPr>
          <a:xfrm>
            <a:off x="2179074" y="0"/>
            <a:ext cx="6964926" cy="211455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grpSp>
        <p:nvGrpSpPr>
          <p:cNvPr id="151" name="Google Shape;151;p37"/>
          <p:cNvGrpSpPr/>
          <p:nvPr/>
        </p:nvGrpSpPr>
        <p:grpSpPr>
          <a:xfrm>
            <a:off x="8393561" y="4452935"/>
            <a:ext cx="564697" cy="564697"/>
            <a:chOff x="11160804" y="5906634"/>
            <a:chExt cx="814163" cy="814163"/>
          </a:xfrm>
        </p:grpSpPr>
        <p:sp>
          <p:nvSpPr>
            <p:cNvPr id="152" name="Google Shape;152;p37"/>
            <p:cNvSpPr/>
            <p:nvPr/>
          </p:nvSpPr>
          <p:spPr>
            <a:xfrm>
              <a:off x="11160804" y="5906634"/>
              <a:ext cx="814163" cy="814163"/>
            </a:xfrm>
            <a:custGeom>
              <a:rect b="b" l="l" r="r" t="t"/>
              <a:pathLst>
                <a:path extrusionOk="0" h="1539686" w="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chemeClr val="accent4">
                <a:alpha val="2196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53" name="Google Shape;153;p37"/>
            <p:cNvSpPr/>
            <p:nvPr/>
          </p:nvSpPr>
          <p:spPr>
            <a:xfrm>
              <a:off x="11335656" y="6081486"/>
              <a:ext cx="464458" cy="464458"/>
            </a:xfrm>
            <a:prstGeom prst="ellipse">
              <a:avLst/>
            </a:prstGeom>
            <a:gradFill>
              <a:gsLst>
                <a:gs pos="0">
                  <a:schemeClr val="accent1"/>
                </a:gs>
                <a:gs pos="89000">
                  <a:schemeClr val="accent4"/>
                </a:gs>
                <a:gs pos="100000">
                  <a:schemeClr val="accent4"/>
                </a:gs>
              </a:gsLst>
              <a:path path="circle">
                <a:fillToRect b="100%" r="100%"/>
              </a:path>
              <a:tileRect l="-100%" t="-100%"/>
            </a:gradFill>
            <a:ln>
              <a:noFill/>
            </a:ln>
            <a:effectLst>
              <a:outerShdw blurRad="749300" sx="83000" rotWithShape="0" algn="tl" dir="2700000" dist="266700" sy="83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
        <p:nvSpPr>
          <p:cNvPr id="154" name="Google Shape;154;p37"/>
          <p:cNvSpPr txBox="1"/>
          <p:nvPr/>
        </p:nvSpPr>
        <p:spPr>
          <a:xfrm>
            <a:off x="8445948" y="4631410"/>
            <a:ext cx="459923" cy="20774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fld id="{00000000-1234-1234-1234-123412341234}" type="slidenum">
              <a:rPr i="0" lang="en" sz="900">
                <a:solidFill>
                  <a:schemeClr val="lt1"/>
                </a:solidFill>
                <a:latin typeface="Quattrocento Sans"/>
                <a:ea typeface="Quattrocento Sans"/>
                <a:cs typeface="Quattrocento Sans"/>
                <a:sym typeface="Quattrocento Sans"/>
              </a:rPr>
              <a:t>‹#›</a:t>
            </a:fld>
            <a:endParaRPr i="0" sz="900">
              <a:solidFill>
                <a:schemeClr val="lt1"/>
              </a:solidFill>
              <a:latin typeface="Quattrocento Sans"/>
              <a:ea typeface="Quattrocento Sans"/>
              <a:cs typeface="Quattrocento Sans"/>
              <a:sym typeface="Quattrocento Sans"/>
            </a:endParaRPr>
          </a:p>
        </p:txBody>
      </p:sp>
      <p:sp>
        <p:nvSpPr>
          <p:cNvPr id="155" name="Google Shape;155;p37"/>
          <p:cNvSpPr txBox="1"/>
          <p:nvPr/>
        </p:nvSpPr>
        <p:spPr>
          <a:xfrm>
            <a:off x="6492404" y="4721919"/>
            <a:ext cx="1779879" cy="196207"/>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 sz="800">
                <a:solidFill>
                  <a:srgbClr val="BFBFBF"/>
                </a:solidFill>
                <a:latin typeface="Quattrocento Sans"/>
                <a:ea typeface="Quattrocento Sans"/>
                <a:cs typeface="Quattrocento Sans"/>
                <a:sym typeface="Quattrocento Sans"/>
              </a:rPr>
              <a:t>www.yourwebsite.com</a:t>
            </a:r>
            <a:endParaRPr sz="1100"/>
          </a:p>
        </p:txBody>
      </p:sp>
      <p:sp>
        <p:nvSpPr>
          <p:cNvPr id="156" name="Google Shape;156;p37"/>
          <p:cNvSpPr/>
          <p:nvPr/>
        </p:nvSpPr>
        <p:spPr>
          <a:xfrm>
            <a:off x="1654585" y="4766430"/>
            <a:ext cx="4745117" cy="107185"/>
          </a:xfrm>
          <a:prstGeom prst="roundRect">
            <a:avLst>
              <a:gd fmla="val 50000" name="adj"/>
            </a:avLst>
          </a:prstGeom>
          <a:solidFill>
            <a:srgbClr val="F5F8F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500"/>
                                  </p:stCondLst>
                                  <p:childTnLst>
                                    <p:set>
                                      <p:cBhvr>
                                        <p:cTn dur="1" fill="hold">
                                          <p:stCondLst>
                                            <p:cond delay="0"/>
                                          </p:stCondLst>
                                        </p:cTn>
                                        <p:tgtEl>
                                          <p:spTgt spid="150"/>
                                        </p:tgtEl>
                                        <p:attrNameLst>
                                          <p:attrName>style.visibility</p:attrName>
                                        </p:attrNameLst>
                                      </p:cBhvr>
                                      <p:to>
                                        <p:strVal val="visible"/>
                                      </p:to>
                                    </p:set>
                                    <p:anim calcmode="lin" valueType="num">
                                      <p:cBhvr additive="base">
                                        <p:cTn dur="750"/>
                                        <p:tgtEl>
                                          <p:spTgt spid="15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5_Title Slide" showMasterSp="0">
  <p:cSld name="25_Title Slide">
    <p:bg>
      <p:bgPr>
        <a:solidFill>
          <a:srgbClr val="F5F8F9"/>
        </a:solidFill>
      </p:bgPr>
    </p:bg>
    <p:spTree>
      <p:nvGrpSpPr>
        <p:cNvPr id="157" name="Shape 157"/>
        <p:cNvGrpSpPr/>
        <p:nvPr/>
      </p:nvGrpSpPr>
      <p:grpSpPr>
        <a:xfrm>
          <a:off x="0" y="0"/>
          <a:ext cx="0" cy="0"/>
          <a:chOff x="0" y="0"/>
          <a:chExt cx="0" cy="0"/>
        </a:xfrm>
      </p:grpSpPr>
      <p:grpSp>
        <p:nvGrpSpPr>
          <p:cNvPr id="158" name="Google Shape;158;p38"/>
          <p:cNvGrpSpPr/>
          <p:nvPr/>
        </p:nvGrpSpPr>
        <p:grpSpPr>
          <a:xfrm>
            <a:off x="8393561" y="4452935"/>
            <a:ext cx="564697" cy="564697"/>
            <a:chOff x="11160804" y="5906634"/>
            <a:chExt cx="814163" cy="814163"/>
          </a:xfrm>
        </p:grpSpPr>
        <p:sp>
          <p:nvSpPr>
            <p:cNvPr id="159" name="Google Shape;159;p38"/>
            <p:cNvSpPr/>
            <p:nvPr/>
          </p:nvSpPr>
          <p:spPr>
            <a:xfrm>
              <a:off x="11160804" y="5906634"/>
              <a:ext cx="814163" cy="814163"/>
            </a:xfrm>
            <a:custGeom>
              <a:rect b="b" l="l" r="r" t="t"/>
              <a:pathLst>
                <a:path extrusionOk="0" h="1539686" w="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chemeClr val="accent4">
                <a:alpha val="21960"/>
              </a:schemeClr>
            </a:solidFill>
            <a:ln>
              <a:noFill/>
            </a:ln>
          </p:spPr>
          <p:txBody>
            <a:bodyPr anchorCtr="0" anchor="t" bIns="34275" lIns="68575" spcFirstLastPara="1" rIns="68575" wrap="square" tIns="34275">
              <a:noAutofit/>
            </a:bodyPr>
            <a:lstStyle/>
            <a:p>
              <a:pPr indent="0" lvl="0" marL="0" marR="0" rtl="0" algn="ctr">
                <a:spcBef>
                  <a:spcPts val="0"/>
                </a:spcBef>
                <a:spcAft>
                  <a:spcPts val="0"/>
                </a:spcAft>
                <a:buClr>
                  <a:schemeClr val="dk1"/>
                </a:buClr>
                <a:buSzPts val="1200"/>
                <a:buFont typeface="Arial"/>
                <a:buNone/>
              </a:pPr>
              <a:r>
                <a:t/>
              </a:r>
              <a:endParaRPr sz="1200">
                <a:solidFill>
                  <a:srgbClr val="BFBFBF"/>
                </a:solidFill>
                <a:latin typeface="Quattrocento Sans"/>
                <a:ea typeface="Quattrocento Sans"/>
                <a:cs typeface="Quattrocento Sans"/>
                <a:sym typeface="Quattrocento Sans"/>
              </a:endParaRPr>
            </a:p>
          </p:txBody>
        </p:sp>
        <p:sp>
          <p:nvSpPr>
            <p:cNvPr id="160" name="Google Shape;160;p38"/>
            <p:cNvSpPr/>
            <p:nvPr/>
          </p:nvSpPr>
          <p:spPr>
            <a:xfrm>
              <a:off x="11335656" y="6081486"/>
              <a:ext cx="464458" cy="464458"/>
            </a:xfrm>
            <a:prstGeom prst="ellipse">
              <a:avLst/>
            </a:prstGeom>
            <a:gradFill>
              <a:gsLst>
                <a:gs pos="0">
                  <a:schemeClr val="accent1"/>
                </a:gs>
                <a:gs pos="89000">
                  <a:schemeClr val="accent4"/>
                </a:gs>
                <a:gs pos="100000">
                  <a:schemeClr val="accent4"/>
                </a:gs>
              </a:gsLst>
              <a:path path="circle">
                <a:fillToRect b="100%" r="100%"/>
              </a:path>
              <a:tileRect l="-100%" t="-100%"/>
            </a:gradFill>
            <a:ln>
              <a:noFill/>
            </a:ln>
            <a:effectLst>
              <a:outerShdw blurRad="749300" sx="83000" rotWithShape="0" algn="tl" dir="2700000" dist="266700" sy="83000">
                <a:srgbClr val="000000">
                  <a:alpha val="40000"/>
                </a:srgbClr>
              </a:outerShdw>
            </a:effectLst>
          </p:spPr>
          <p:txBody>
            <a:bodyPr anchorCtr="0" anchor="t" bIns="34275" lIns="68575" spcFirstLastPara="1" rIns="68575" wrap="square" tIns="34275">
              <a:noAutofit/>
            </a:bodyPr>
            <a:lstStyle/>
            <a:p>
              <a:pPr indent="0" lvl="0" marL="0" marR="0" rtl="0" algn="ctr">
                <a:spcBef>
                  <a:spcPts val="0"/>
                </a:spcBef>
                <a:spcAft>
                  <a:spcPts val="0"/>
                </a:spcAft>
                <a:buClr>
                  <a:schemeClr val="dk1"/>
                </a:buClr>
                <a:buSzPts val="1200"/>
                <a:buFont typeface="Arial"/>
                <a:buNone/>
              </a:pPr>
              <a:r>
                <a:t/>
              </a:r>
              <a:endParaRPr sz="1200">
                <a:solidFill>
                  <a:srgbClr val="BFBFBF"/>
                </a:solidFill>
                <a:latin typeface="Quattrocento Sans"/>
                <a:ea typeface="Quattrocento Sans"/>
                <a:cs typeface="Quattrocento Sans"/>
                <a:sym typeface="Quattrocento Sans"/>
              </a:endParaRPr>
            </a:p>
          </p:txBody>
        </p:sp>
      </p:grpSp>
      <p:sp>
        <p:nvSpPr>
          <p:cNvPr id="161" name="Google Shape;161;p38"/>
          <p:cNvSpPr txBox="1"/>
          <p:nvPr/>
        </p:nvSpPr>
        <p:spPr>
          <a:xfrm>
            <a:off x="8445948" y="4631410"/>
            <a:ext cx="459923" cy="196207"/>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Clr>
                <a:schemeClr val="lt1"/>
              </a:buClr>
              <a:buSzPts val="800"/>
              <a:buFont typeface="Arial"/>
              <a:buNone/>
            </a:pPr>
            <a:fld id="{00000000-1234-1234-1234-123412341234}" type="slidenum">
              <a:rPr i="0" lang="en" sz="800">
                <a:solidFill>
                  <a:schemeClr val="lt1"/>
                </a:solidFill>
                <a:latin typeface="Quattrocento Sans"/>
                <a:ea typeface="Quattrocento Sans"/>
                <a:cs typeface="Quattrocento Sans"/>
                <a:sym typeface="Quattrocento Sans"/>
              </a:rPr>
              <a:t>‹#›</a:t>
            </a:fld>
            <a:endParaRPr i="0" sz="800">
              <a:solidFill>
                <a:schemeClr val="lt1"/>
              </a:solidFill>
              <a:latin typeface="Quattrocento Sans"/>
              <a:ea typeface="Quattrocento Sans"/>
              <a:cs typeface="Quattrocento Sans"/>
              <a:sym typeface="Quattrocento Sans"/>
            </a:endParaRPr>
          </a:p>
        </p:txBody>
      </p:sp>
      <p:sp>
        <p:nvSpPr>
          <p:cNvPr id="162" name="Google Shape;162;p38"/>
          <p:cNvSpPr txBox="1"/>
          <p:nvPr/>
        </p:nvSpPr>
        <p:spPr>
          <a:xfrm>
            <a:off x="6492404" y="4721919"/>
            <a:ext cx="1779879" cy="190437"/>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Clr>
                <a:srgbClr val="BFBFBF"/>
              </a:buClr>
              <a:buSzPts val="800"/>
              <a:buFont typeface="Arial"/>
              <a:buNone/>
            </a:pPr>
            <a:r>
              <a:rPr lang="en" sz="800">
                <a:solidFill>
                  <a:srgbClr val="BFBFBF"/>
                </a:solidFill>
                <a:latin typeface="Quattrocento Sans"/>
                <a:ea typeface="Quattrocento Sans"/>
                <a:cs typeface="Quattrocento Sans"/>
                <a:sym typeface="Quattrocento Sans"/>
              </a:rPr>
              <a:t>www.yourwebsite.com</a:t>
            </a:r>
            <a:endParaRPr sz="1100"/>
          </a:p>
        </p:txBody>
      </p:sp>
      <p:sp>
        <p:nvSpPr>
          <p:cNvPr id="163" name="Google Shape;163;p38"/>
          <p:cNvSpPr txBox="1"/>
          <p:nvPr/>
        </p:nvSpPr>
        <p:spPr>
          <a:xfrm>
            <a:off x="380265" y="4721919"/>
            <a:ext cx="1577585" cy="18466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rgbClr val="BFBFBF"/>
              </a:buClr>
              <a:buSzPts val="800"/>
              <a:buFont typeface="Arial"/>
              <a:buNone/>
            </a:pPr>
            <a:r>
              <a:rPr lang="en" sz="800">
                <a:solidFill>
                  <a:srgbClr val="BFBFBF"/>
                </a:solidFill>
                <a:latin typeface="Quattrocento Sans"/>
                <a:ea typeface="Quattrocento Sans"/>
                <a:cs typeface="Quattrocento Sans"/>
                <a:sym typeface="Quattrocento Sans"/>
              </a:rPr>
              <a:t>2018 ©Splash!</a:t>
            </a:r>
            <a:endParaRPr sz="1100"/>
          </a:p>
        </p:txBody>
      </p:sp>
      <p:sp>
        <p:nvSpPr>
          <p:cNvPr id="164" name="Google Shape;164;p38"/>
          <p:cNvSpPr/>
          <p:nvPr/>
        </p:nvSpPr>
        <p:spPr>
          <a:xfrm>
            <a:off x="1654585" y="4766430"/>
            <a:ext cx="4745117" cy="107185"/>
          </a:xfrm>
          <a:prstGeom prst="roundRect">
            <a:avLst>
              <a:gd fmla="val 50000" name="adj"/>
            </a:avLst>
          </a:prstGeom>
          <a:solidFill>
            <a:srgbClr val="F5F8F9"/>
          </a:solidFill>
          <a:ln>
            <a:noFill/>
          </a:ln>
        </p:spPr>
        <p:txBody>
          <a:bodyPr anchorCtr="0" anchor="t" bIns="34275" lIns="68575" spcFirstLastPara="1" rIns="68575" wrap="square" tIns="34275">
            <a:noAutofit/>
          </a:bodyPr>
          <a:lstStyle/>
          <a:p>
            <a:pPr indent="0" lvl="0" marL="0" marR="0" rtl="0" algn="ctr">
              <a:spcBef>
                <a:spcPts val="0"/>
              </a:spcBef>
              <a:spcAft>
                <a:spcPts val="0"/>
              </a:spcAft>
              <a:buClr>
                <a:schemeClr val="dk1"/>
              </a:buClr>
              <a:buSzPts val="1200"/>
              <a:buFont typeface="Arial"/>
              <a:buNone/>
            </a:pPr>
            <a:r>
              <a:t/>
            </a:r>
            <a:endParaRPr sz="1200">
              <a:solidFill>
                <a:srgbClr val="BFBFBF"/>
              </a:solidFill>
              <a:latin typeface="Quattrocento Sans"/>
              <a:ea typeface="Quattrocento Sans"/>
              <a:cs typeface="Quattrocento Sans"/>
              <a:sym typeface="Quattrocento Sans"/>
            </a:endParaRPr>
          </a:p>
        </p:txBody>
      </p:sp>
      <p:grpSp>
        <p:nvGrpSpPr>
          <p:cNvPr id="165" name="Google Shape;165;p38"/>
          <p:cNvGrpSpPr/>
          <p:nvPr/>
        </p:nvGrpSpPr>
        <p:grpSpPr>
          <a:xfrm>
            <a:off x="380265" y="277280"/>
            <a:ext cx="654057" cy="263482"/>
            <a:chOff x="2437417" y="1269591"/>
            <a:chExt cx="4084621" cy="1645458"/>
          </a:xfrm>
        </p:grpSpPr>
        <p:sp>
          <p:nvSpPr>
            <p:cNvPr id="166" name="Google Shape;166;p38"/>
            <p:cNvSpPr/>
            <p:nvPr/>
          </p:nvSpPr>
          <p:spPr>
            <a:xfrm>
              <a:off x="2437417" y="1269591"/>
              <a:ext cx="4047942" cy="1645458"/>
            </a:xfrm>
            <a:custGeom>
              <a:rect b="b" l="l" r="r" t="t"/>
              <a:pathLst>
                <a:path extrusionOk="0" h="1645458" w="4047942">
                  <a:moveTo>
                    <a:pt x="274248" y="0"/>
                  </a:moveTo>
                  <a:lnTo>
                    <a:pt x="3773694" y="0"/>
                  </a:lnTo>
                  <a:cubicBezTo>
                    <a:pt x="3925157" y="0"/>
                    <a:pt x="4047942" y="122785"/>
                    <a:pt x="4047942" y="274248"/>
                  </a:cubicBezTo>
                  <a:lnTo>
                    <a:pt x="4047942" y="642573"/>
                  </a:lnTo>
                  <a:lnTo>
                    <a:pt x="4013899" y="632005"/>
                  </a:lnTo>
                  <a:cubicBezTo>
                    <a:pt x="4001226" y="629412"/>
                    <a:pt x="3988104" y="628050"/>
                    <a:pt x="3974664" y="628050"/>
                  </a:cubicBezTo>
                  <a:cubicBezTo>
                    <a:pt x="3961224" y="628050"/>
                    <a:pt x="3948103" y="629412"/>
                    <a:pt x="3935429" y="632005"/>
                  </a:cubicBezTo>
                  <a:lnTo>
                    <a:pt x="3904390" y="641640"/>
                  </a:lnTo>
                  <a:lnTo>
                    <a:pt x="3904390" y="295678"/>
                  </a:lnTo>
                  <a:cubicBezTo>
                    <a:pt x="3904390" y="208003"/>
                    <a:pt x="3833316" y="136929"/>
                    <a:pt x="3745641" y="136929"/>
                  </a:cubicBezTo>
                  <a:lnTo>
                    <a:pt x="302300" y="136929"/>
                  </a:lnTo>
                  <a:cubicBezTo>
                    <a:pt x="214625" y="136929"/>
                    <a:pt x="143551" y="208003"/>
                    <a:pt x="143551" y="295678"/>
                  </a:cubicBezTo>
                  <a:lnTo>
                    <a:pt x="143551" y="1349780"/>
                  </a:lnTo>
                  <a:cubicBezTo>
                    <a:pt x="143551" y="1437455"/>
                    <a:pt x="214625" y="1508529"/>
                    <a:pt x="302300" y="1508529"/>
                  </a:cubicBezTo>
                  <a:lnTo>
                    <a:pt x="3745641" y="1508529"/>
                  </a:lnTo>
                  <a:cubicBezTo>
                    <a:pt x="3833316" y="1508529"/>
                    <a:pt x="3904390" y="1437455"/>
                    <a:pt x="3904390" y="1349780"/>
                  </a:cubicBezTo>
                  <a:lnTo>
                    <a:pt x="3904390" y="1003820"/>
                  </a:lnTo>
                  <a:lnTo>
                    <a:pt x="3935429" y="1013455"/>
                  </a:lnTo>
                  <a:cubicBezTo>
                    <a:pt x="3948103" y="1016048"/>
                    <a:pt x="3961224" y="1017410"/>
                    <a:pt x="3974664" y="1017410"/>
                  </a:cubicBezTo>
                  <a:cubicBezTo>
                    <a:pt x="3988104" y="1017410"/>
                    <a:pt x="4001226" y="1016048"/>
                    <a:pt x="4013899" y="1013455"/>
                  </a:cubicBezTo>
                  <a:lnTo>
                    <a:pt x="4047942" y="1002887"/>
                  </a:lnTo>
                  <a:lnTo>
                    <a:pt x="4047942" y="1371210"/>
                  </a:lnTo>
                  <a:cubicBezTo>
                    <a:pt x="4047942" y="1522673"/>
                    <a:pt x="3925157" y="1645458"/>
                    <a:pt x="3773694" y="1645458"/>
                  </a:cubicBezTo>
                  <a:lnTo>
                    <a:pt x="274248" y="1645458"/>
                  </a:lnTo>
                  <a:cubicBezTo>
                    <a:pt x="122785" y="1645458"/>
                    <a:pt x="0" y="1522673"/>
                    <a:pt x="0" y="1371210"/>
                  </a:cubicBezTo>
                  <a:lnTo>
                    <a:pt x="0" y="274248"/>
                  </a:lnTo>
                  <a:cubicBezTo>
                    <a:pt x="0" y="122785"/>
                    <a:pt x="122785" y="0"/>
                    <a:pt x="274248"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67" name="Google Shape;167;p38"/>
            <p:cNvSpPr/>
            <p:nvPr/>
          </p:nvSpPr>
          <p:spPr>
            <a:xfrm>
              <a:off x="2879176" y="1577127"/>
              <a:ext cx="3164424" cy="1030386"/>
            </a:xfrm>
            <a:custGeom>
              <a:rect b="b" l="l" r="r" t="t"/>
              <a:pathLst>
                <a:path extrusionOk="0" h="1030386" w="3164424">
                  <a:moveTo>
                    <a:pt x="3073718" y="635965"/>
                  </a:moveTo>
                  <a:cubicBezTo>
                    <a:pt x="3098857" y="635965"/>
                    <a:pt x="3120260" y="644459"/>
                    <a:pt x="3137926" y="661445"/>
                  </a:cubicBezTo>
                  <a:cubicBezTo>
                    <a:pt x="3155591" y="678431"/>
                    <a:pt x="3164424" y="699494"/>
                    <a:pt x="3164424" y="724634"/>
                  </a:cubicBezTo>
                  <a:cubicBezTo>
                    <a:pt x="3164424" y="749094"/>
                    <a:pt x="3155761" y="769987"/>
                    <a:pt x="3138435" y="787313"/>
                  </a:cubicBezTo>
                  <a:cubicBezTo>
                    <a:pt x="3121109" y="804639"/>
                    <a:pt x="3100216" y="813302"/>
                    <a:pt x="3075756" y="813302"/>
                  </a:cubicBezTo>
                  <a:cubicBezTo>
                    <a:pt x="3051296" y="813302"/>
                    <a:pt x="3030233" y="804809"/>
                    <a:pt x="3012567" y="787823"/>
                  </a:cubicBezTo>
                  <a:cubicBezTo>
                    <a:pt x="2994901" y="770836"/>
                    <a:pt x="2986069" y="750113"/>
                    <a:pt x="2986069" y="725653"/>
                  </a:cubicBezTo>
                  <a:cubicBezTo>
                    <a:pt x="2986069" y="701193"/>
                    <a:pt x="2994561" y="680130"/>
                    <a:pt x="3011548" y="662464"/>
                  </a:cubicBezTo>
                  <a:cubicBezTo>
                    <a:pt x="3028534" y="644798"/>
                    <a:pt x="3049258" y="635965"/>
                    <a:pt x="3073718" y="635965"/>
                  </a:cubicBezTo>
                  <a:close/>
                  <a:moveTo>
                    <a:pt x="769106" y="380153"/>
                  </a:moveTo>
                  <a:cubicBezTo>
                    <a:pt x="749402" y="380153"/>
                    <a:pt x="732415" y="384059"/>
                    <a:pt x="718147" y="391873"/>
                  </a:cubicBezTo>
                  <a:cubicBezTo>
                    <a:pt x="703879" y="399687"/>
                    <a:pt x="692158" y="409879"/>
                    <a:pt x="682985" y="422448"/>
                  </a:cubicBezTo>
                  <a:cubicBezTo>
                    <a:pt x="673813" y="435018"/>
                    <a:pt x="666849" y="449626"/>
                    <a:pt x="662092" y="466273"/>
                  </a:cubicBezTo>
                  <a:cubicBezTo>
                    <a:pt x="657336" y="482919"/>
                    <a:pt x="654958" y="499736"/>
                    <a:pt x="654958" y="516722"/>
                  </a:cubicBezTo>
                  <a:cubicBezTo>
                    <a:pt x="654958" y="535067"/>
                    <a:pt x="656827" y="553242"/>
                    <a:pt x="660564" y="571248"/>
                  </a:cubicBezTo>
                  <a:cubicBezTo>
                    <a:pt x="664300" y="589253"/>
                    <a:pt x="670416" y="605390"/>
                    <a:pt x="678909" y="619659"/>
                  </a:cubicBezTo>
                  <a:cubicBezTo>
                    <a:pt x="687402" y="633927"/>
                    <a:pt x="698783" y="645648"/>
                    <a:pt x="713051" y="654820"/>
                  </a:cubicBezTo>
                  <a:cubicBezTo>
                    <a:pt x="727320" y="663993"/>
                    <a:pt x="745325" y="668579"/>
                    <a:pt x="767067" y="668579"/>
                  </a:cubicBezTo>
                  <a:cubicBezTo>
                    <a:pt x="786092" y="668579"/>
                    <a:pt x="802908" y="664333"/>
                    <a:pt x="817517" y="655839"/>
                  </a:cubicBezTo>
                  <a:cubicBezTo>
                    <a:pt x="832125" y="647346"/>
                    <a:pt x="844185" y="636305"/>
                    <a:pt x="853697" y="622716"/>
                  </a:cubicBezTo>
                  <a:cubicBezTo>
                    <a:pt x="863210" y="609127"/>
                    <a:pt x="870344" y="593840"/>
                    <a:pt x="875100" y="576853"/>
                  </a:cubicBezTo>
                  <a:cubicBezTo>
                    <a:pt x="879856" y="559867"/>
                    <a:pt x="882234" y="542881"/>
                    <a:pt x="882234" y="525895"/>
                  </a:cubicBezTo>
                  <a:cubicBezTo>
                    <a:pt x="882234" y="508908"/>
                    <a:pt x="880026" y="491582"/>
                    <a:pt x="875609" y="473917"/>
                  </a:cubicBezTo>
                  <a:cubicBezTo>
                    <a:pt x="871193" y="456251"/>
                    <a:pt x="864399" y="440624"/>
                    <a:pt x="855226" y="427035"/>
                  </a:cubicBezTo>
                  <a:cubicBezTo>
                    <a:pt x="846053" y="413446"/>
                    <a:pt x="834333" y="402235"/>
                    <a:pt x="820064" y="393402"/>
                  </a:cubicBezTo>
                  <a:cubicBezTo>
                    <a:pt x="805796" y="384569"/>
                    <a:pt x="788810" y="380153"/>
                    <a:pt x="769106" y="380153"/>
                  </a:cubicBezTo>
                  <a:close/>
                  <a:moveTo>
                    <a:pt x="1609344" y="377095"/>
                  </a:moveTo>
                  <a:cubicBezTo>
                    <a:pt x="1588961" y="377095"/>
                    <a:pt x="1571465" y="381511"/>
                    <a:pt x="1556857" y="390344"/>
                  </a:cubicBezTo>
                  <a:cubicBezTo>
                    <a:pt x="1542248" y="399177"/>
                    <a:pt x="1530188" y="410728"/>
                    <a:pt x="1520676" y="424996"/>
                  </a:cubicBezTo>
                  <a:cubicBezTo>
                    <a:pt x="1511164" y="439265"/>
                    <a:pt x="1504199" y="455232"/>
                    <a:pt x="1499783" y="472898"/>
                  </a:cubicBezTo>
                  <a:cubicBezTo>
                    <a:pt x="1495366" y="490563"/>
                    <a:pt x="1493158" y="507889"/>
                    <a:pt x="1493158" y="524875"/>
                  </a:cubicBezTo>
                  <a:cubicBezTo>
                    <a:pt x="1493158" y="542541"/>
                    <a:pt x="1495366" y="560207"/>
                    <a:pt x="1499783" y="577873"/>
                  </a:cubicBezTo>
                  <a:cubicBezTo>
                    <a:pt x="1504199" y="595538"/>
                    <a:pt x="1510994" y="611505"/>
                    <a:pt x="1520166" y="625774"/>
                  </a:cubicBezTo>
                  <a:cubicBezTo>
                    <a:pt x="1529339" y="640042"/>
                    <a:pt x="1541059" y="651593"/>
                    <a:pt x="1555328" y="660426"/>
                  </a:cubicBezTo>
                  <a:cubicBezTo>
                    <a:pt x="1569596" y="669259"/>
                    <a:pt x="1586922" y="673675"/>
                    <a:pt x="1607306" y="673675"/>
                  </a:cubicBezTo>
                  <a:cubicBezTo>
                    <a:pt x="1628369" y="673675"/>
                    <a:pt x="1646204" y="669089"/>
                    <a:pt x="1660812" y="659916"/>
                  </a:cubicBezTo>
                  <a:cubicBezTo>
                    <a:pt x="1675421" y="650744"/>
                    <a:pt x="1687311" y="638853"/>
                    <a:pt x="1696483" y="624245"/>
                  </a:cubicBezTo>
                  <a:cubicBezTo>
                    <a:pt x="1705656" y="609637"/>
                    <a:pt x="1712111" y="593330"/>
                    <a:pt x="1715848" y="575325"/>
                  </a:cubicBezTo>
                  <a:cubicBezTo>
                    <a:pt x="1719585" y="557319"/>
                    <a:pt x="1721453" y="539144"/>
                    <a:pt x="1721453" y="520799"/>
                  </a:cubicBezTo>
                  <a:cubicBezTo>
                    <a:pt x="1721453" y="503133"/>
                    <a:pt x="1719415" y="485807"/>
                    <a:pt x="1715338" y="468821"/>
                  </a:cubicBezTo>
                  <a:cubicBezTo>
                    <a:pt x="1711261" y="451835"/>
                    <a:pt x="1704807" y="436547"/>
                    <a:pt x="1695974" y="422958"/>
                  </a:cubicBezTo>
                  <a:cubicBezTo>
                    <a:pt x="1687141" y="409369"/>
                    <a:pt x="1675590" y="398328"/>
                    <a:pt x="1661322" y="389835"/>
                  </a:cubicBezTo>
                  <a:cubicBezTo>
                    <a:pt x="1647053" y="381342"/>
                    <a:pt x="1629728" y="377095"/>
                    <a:pt x="1609344" y="377095"/>
                  </a:cubicBezTo>
                  <a:close/>
                  <a:moveTo>
                    <a:pt x="1800439" y="249826"/>
                  </a:moveTo>
                  <a:cubicBezTo>
                    <a:pt x="1806215" y="249741"/>
                    <a:pt x="1811820" y="250038"/>
                    <a:pt x="1817256" y="250717"/>
                  </a:cubicBezTo>
                  <a:cubicBezTo>
                    <a:pt x="1835601" y="252076"/>
                    <a:pt x="1849360" y="259210"/>
                    <a:pt x="1858532" y="272120"/>
                  </a:cubicBezTo>
                  <a:cubicBezTo>
                    <a:pt x="1867705" y="285030"/>
                    <a:pt x="1872291" y="300317"/>
                    <a:pt x="1872291" y="317983"/>
                  </a:cubicBezTo>
                  <a:lnTo>
                    <a:pt x="1872291" y="799034"/>
                  </a:lnTo>
                  <a:lnTo>
                    <a:pt x="1730626" y="799034"/>
                  </a:lnTo>
                  <a:cubicBezTo>
                    <a:pt x="1730626" y="794957"/>
                    <a:pt x="1730456" y="789181"/>
                    <a:pt x="1730116" y="781708"/>
                  </a:cubicBezTo>
                  <a:cubicBezTo>
                    <a:pt x="1729776" y="774234"/>
                    <a:pt x="1729607" y="766760"/>
                    <a:pt x="1729607" y="759286"/>
                  </a:cubicBezTo>
                  <a:cubicBezTo>
                    <a:pt x="1729607" y="751812"/>
                    <a:pt x="1729776" y="745187"/>
                    <a:pt x="1730116" y="739412"/>
                  </a:cubicBezTo>
                  <a:cubicBezTo>
                    <a:pt x="1730456" y="733636"/>
                    <a:pt x="1730626" y="730749"/>
                    <a:pt x="1730626" y="730749"/>
                  </a:cubicBezTo>
                  <a:cubicBezTo>
                    <a:pt x="1714998" y="756568"/>
                    <a:pt x="1694955" y="775592"/>
                    <a:pt x="1670495" y="787823"/>
                  </a:cubicBezTo>
                  <a:cubicBezTo>
                    <a:pt x="1646034" y="800053"/>
                    <a:pt x="1619196" y="806168"/>
                    <a:pt x="1589980" y="806168"/>
                  </a:cubicBezTo>
                  <a:cubicBezTo>
                    <a:pt x="1551251" y="806168"/>
                    <a:pt x="1516090" y="798524"/>
                    <a:pt x="1484495" y="783236"/>
                  </a:cubicBezTo>
                  <a:cubicBezTo>
                    <a:pt x="1452901" y="767949"/>
                    <a:pt x="1426062" y="747395"/>
                    <a:pt x="1403980" y="721576"/>
                  </a:cubicBezTo>
                  <a:cubicBezTo>
                    <a:pt x="1381898" y="695757"/>
                    <a:pt x="1364912" y="666031"/>
                    <a:pt x="1353022" y="632398"/>
                  </a:cubicBezTo>
                  <a:cubicBezTo>
                    <a:pt x="1341131" y="598766"/>
                    <a:pt x="1335186" y="563264"/>
                    <a:pt x="1335186" y="525895"/>
                  </a:cubicBezTo>
                  <a:cubicBezTo>
                    <a:pt x="1335186" y="497358"/>
                    <a:pt x="1339093" y="469161"/>
                    <a:pt x="1346907" y="441303"/>
                  </a:cubicBezTo>
                  <a:cubicBezTo>
                    <a:pt x="1354720" y="413446"/>
                    <a:pt x="1365931" y="388136"/>
                    <a:pt x="1380539" y="365375"/>
                  </a:cubicBezTo>
                  <a:cubicBezTo>
                    <a:pt x="1395147" y="342613"/>
                    <a:pt x="1412983" y="322909"/>
                    <a:pt x="1434046" y="306262"/>
                  </a:cubicBezTo>
                  <a:cubicBezTo>
                    <a:pt x="1455109" y="289616"/>
                    <a:pt x="1479229" y="277556"/>
                    <a:pt x="1506407" y="270082"/>
                  </a:cubicBezTo>
                  <a:cubicBezTo>
                    <a:pt x="1530868" y="263967"/>
                    <a:pt x="1555498" y="262438"/>
                    <a:pt x="1580298" y="265495"/>
                  </a:cubicBezTo>
                  <a:cubicBezTo>
                    <a:pt x="1605097" y="268553"/>
                    <a:pt x="1627180" y="273139"/>
                    <a:pt x="1646544" y="279254"/>
                  </a:cubicBezTo>
                  <a:cubicBezTo>
                    <a:pt x="1665908" y="285369"/>
                    <a:pt x="1681705" y="291654"/>
                    <a:pt x="1693936" y="298109"/>
                  </a:cubicBezTo>
                  <a:cubicBezTo>
                    <a:pt x="1706166" y="304564"/>
                    <a:pt x="1712281" y="307791"/>
                    <a:pt x="1712281" y="307791"/>
                  </a:cubicBezTo>
                  <a:cubicBezTo>
                    <a:pt x="1712281" y="307791"/>
                    <a:pt x="1714149" y="303035"/>
                    <a:pt x="1717886" y="293523"/>
                  </a:cubicBezTo>
                  <a:cubicBezTo>
                    <a:pt x="1721623" y="284010"/>
                    <a:pt x="1730286" y="275178"/>
                    <a:pt x="1743875" y="267024"/>
                  </a:cubicBezTo>
                  <a:cubicBezTo>
                    <a:pt x="1757464" y="258191"/>
                    <a:pt x="1770374" y="252926"/>
                    <a:pt x="1782604" y="251227"/>
                  </a:cubicBezTo>
                  <a:cubicBezTo>
                    <a:pt x="1788719" y="250378"/>
                    <a:pt x="1794664" y="249911"/>
                    <a:pt x="1800439" y="249826"/>
                  </a:cubicBezTo>
                  <a:close/>
                  <a:moveTo>
                    <a:pt x="579539" y="241545"/>
                  </a:moveTo>
                  <a:cubicBezTo>
                    <a:pt x="601961" y="241545"/>
                    <a:pt x="617758" y="249358"/>
                    <a:pt x="626931" y="264986"/>
                  </a:cubicBezTo>
                  <a:cubicBezTo>
                    <a:pt x="636103" y="280613"/>
                    <a:pt x="641709" y="297599"/>
                    <a:pt x="643747" y="315945"/>
                  </a:cubicBezTo>
                  <a:cubicBezTo>
                    <a:pt x="661413" y="292164"/>
                    <a:pt x="683155" y="274158"/>
                    <a:pt x="708974" y="261928"/>
                  </a:cubicBezTo>
                  <a:cubicBezTo>
                    <a:pt x="734794" y="249698"/>
                    <a:pt x="762311" y="243583"/>
                    <a:pt x="791528" y="243583"/>
                  </a:cubicBezTo>
                  <a:cubicBezTo>
                    <a:pt x="829577" y="243583"/>
                    <a:pt x="863889" y="251737"/>
                    <a:pt x="894464" y="268043"/>
                  </a:cubicBezTo>
                  <a:cubicBezTo>
                    <a:pt x="925039" y="284350"/>
                    <a:pt x="951028" y="305923"/>
                    <a:pt x="972431" y="332761"/>
                  </a:cubicBezTo>
                  <a:cubicBezTo>
                    <a:pt x="993834" y="359599"/>
                    <a:pt x="1010310" y="390005"/>
                    <a:pt x="1021861" y="423977"/>
                  </a:cubicBezTo>
                  <a:cubicBezTo>
                    <a:pt x="1033412" y="457950"/>
                    <a:pt x="1039187" y="492602"/>
                    <a:pt x="1039187" y="527933"/>
                  </a:cubicBezTo>
                  <a:cubicBezTo>
                    <a:pt x="1039187" y="564623"/>
                    <a:pt x="1033242" y="599785"/>
                    <a:pt x="1021351" y="633418"/>
                  </a:cubicBezTo>
                  <a:cubicBezTo>
                    <a:pt x="1009461" y="667050"/>
                    <a:pt x="992645" y="696776"/>
                    <a:pt x="970902" y="722595"/>
                  </a:cubicBezTo>
                  <a:cubicBezTo>
                    <a:pt x="949160" y="748415"/>
                    <a:pt x="922661" y="769138"/>
                    <a:pt x="891407" y="784765"/>
                  </a:cubicBezTo>
                  <a:cubicBezTo>
                    <a:pt x="860152" y="800392"/>
                    <a:pt x="825160" y="808206"/>
                    <a:pt x="786432" y="808206"/>
                  </a:cubicBezTo>
                  <a:cubicBezTo>
                    <a:pt x="736152" y="808206"/>
                    <a:pt x="693687" y="790880"/>
                    <a:pt x="659035" y="756228"/>
                  </a:cubicBezTo>
                  <a:lnTo>
                    <a:pt x="659035" y="1030386"/>
                  </a:lnTo>
                  <a:lnTo>
                    <a:pt x="503101" y="1030386"/>
                  </a:lnTo>
                  <a:lnTo>
                    <a:pt x="503101" y="322060"/>
                  </a:lnTo>
                  <a:cubicBezTo>
                    <a:pt x="503101" y="298279"/>
                    <a:pt x="509896" y="278915"/>
                    <a:pt x="523485" y="263967"/>
                  </a:cubicBezTo>
                  <a:cubicBezTo>
                    <a:pt x="537074" y="249019"/>
                    <a:pt x="555758" y="241545"/>
                    <a:pt x="579539" y="241545"/>
                  </a:cubicBezTo>
                  <a:close/>
                  <a:moveTo>
                    <a:pt x="2161870" y="240526"/>
                  </a:moveTo>
                  <a:cubicBezTo>
                    <a:pt x="2175459" y="240526"/>
                    <a:pt x="2193465" y="242224"/>
                    <a:pt x="2215886" y="245621"/>
                  </a:cubicBezTo>
                  <a:cubicBezTo>
                    <a:pt x="2238308" y="249019"/>
                    <a:pt x="2260221" y="254454"/>
                    <a:pt x="2281623" y="261928"/>
                  </a:cubicBezTo>
                  <a:cubicBezTo>
                    <a:pt x="2303026" y="269402"/>
                    <a:pt x="2321541" y="279594"/>
                    <a:pt x="2337168" y="292504"/>
                  </a:cubicBezTo>
                  <a:cubicBezTo>
                    <a:pt x="2352795" y="305413"/>
                    <a:pt x="2360609" y="321040"/>
                    <a:pt x="2360609" y="339386"/>
                  </a:cubicBezTo>
                  <a:cubicBezTo>
                    <a:pt x="2360609" y="355692"/>
                    <a:pt x="2354834" y="369451"/>
                    <a:pt x="2343283" y="380662"/>
                  </a:cubicBezTo>
                  <a:cubicBezTo>
                    <a:pt x="2331733" y="391873"/>
                    <a:pt x="2318144" y="397479"/>
                    <a:pt x="2302516" y="397479"/>
                  </a:cubicBezTo>
                  <a:cubicBezTo>
                    <a:pt x="2292325" y="397479"/>
                    <a:pt x="2281793" y="395440"/>
                    <a:pt x="2270922" y="391364"/>
                  </a:cubicBezTo>
                  <a:cubicBezTo>
                    <a:pt x="2260051" y="387287"/>
                    <a:pt x="2248500" y="382701"/>
                    <a:pt x="2236270" y="377605"/>
                  </a:cubicBezTo>
                  <a:cubicBezTo>
                    <a:pt x="2224040" y="372509"/>
                    <a:pt x="2211130" y="367922"/>
                    <a:pt x="2197541" y="363846"/>
                  </a:cubicBezTo>
                  <a:cubicBezTo>
                    <a:pt x="2183952" y="359769"/>
                    <a:pt x="2169684" y="357731"/>
                    <a:pt x="2154736" y="357731"/>
                  </a:cubicBezTo>
                  <a:cubicBezTo>
                    <a:pt x="2147941" y="357731"/>
                    <a:pt x="2140977" y="358580"/>
                    <a:pt x="2133843" y="360279"/>
                  </a:cubicBezTo>
                  <a:cubicBezTo>
                    <a:pt x="2126709" y="361977"/>
                    <a:pt x="2120424" y="364865"/>
                    <a:pt x="2114988" y="368942"/>
                  </a:cubicBezTo>
                  <a:cubicBezTo>
                    <a:pt x="2109553" y="372339"/>
                    <a:pt x="2105136" y="376755"/>
                    <a:pt x="2101739" y="382191"/>
                  </a:cubicBezTo>
                  <a:cubicBezTo>
                    <a:pt x="2098342" y="387627"/>
                    <a:pt x="2096643" y="394081"/>
                    <a:pt x="2096643" y="401555"/>
                  </a:cubicBezTo>
                  <a:cubicBezTo>
                    <a:pt x="2096643" y="412426"/>
                    <a:pt x="2103438" y="421599"/>
                    <a:pt x="2117026" y="429073"/>
                  </a:cubicBezTo>
                  <a:cubicBezTo>
                    <a:pt x="2130615" y="436547"/>
                    <a:pt x="2147772" y="444021"/>
                    <a:pt x="2168495" y="451495"/>
                  </a:cubicBezTo>
                  <a:cubicBezTo>
                    <a:pt x="2189218" y="458969"/>
                    <a:pt x="2211640" y="467292"/>
                    <a:pt x="2235760" y="476465"/>
                  </a:cubicBezTo>
                  <a:cubicBezTo>
                    <a:pt x="2259881" y="485637"/>
                    <a:pt x="2282303" y="497018"/>
                    <a:pt x="2303026" y="510607"/>
                  </a:cubicBezTo>
                  <a:cubicBezTo>
                    <a:pt x="2323749" y="524196"/>
                    <a:pt x="2340905" y="541012"/>
                    <a:pt x="2354494" y="561056"/>
                  </a:cubicBezTo>
                  <a:cubicBezTo>
                    <a:pt x="2368083" y="581100"/>
                    <a:pt x="2374878" y="605730"/>
                    <a:pt x="2374878" y="634946"/>
                  </a:cubicBezTo>
                  <a:cubicBezTo>
                    <a:pt x="2374878" y="664163"/>
                    <a:pt x="2368083" y="689472"/>
                    <a:pt x="2354494" y="710875"/>
                  </a:cubicBezTo>
                  <a:cubicBezTo>
                    <a:pt x="2340905" y="732278"/>
                    <a:pt x="2323409" y="750113"/>
                    <a:pt x="2302007" y="764382"/>
                  </a:cubicBezTo>
                  <a:cubicBezTo>
                    <a:pt x="2280604" y="778650"/>
                    <a:pt x="2256653" y="789181"/>
                    <a:pt x="2230155" y="795976"/>
                  </a:cubicBezTo>
                  <a:cubicBezTo>
                    <a:pt x="2203656" y="802770"/>
                    <a:pt x="2177837" y="806168"/>
                    <a:pt x="2152698" y="806168"/>
                  </a:cubicBezTo>
                  <a:cubicBezTo>
                    <a:pt x="2115328" y="806168"/>
                    <a:pt x="2076939" y="799713"/>
                    <a:pt x="2037531" y="786803"/>
                  </a:cubicBezTo>
                  <a:cubicBezTo>
                    <a:pt x="1998123" y="773894"/>
                    <a:pt x="1963471" y="757247"/>
                    <a:pt x="1933575" y="736864"/>
                  </a:cubicBezTo>
                  <a:lnTo>
                    <a:pt x="1979438" y="623735"/>
                  </a:lnTo>
                  <a:cubicBezTo>
                    <a:pt x="1990309" y="629850"/>
                    <a:pt x="2003219" y="636305"/>
                    <a:pt x="2018167" y="643100"/>
                  </a:cubicBezTo>
                  <a:cubicBezTo>
                    <a:pt x="2033114" y="649894"/>
                    <a:pt x="2048232" y="656179"/>
                    <a:pt x="2063520" y="661954"/>
                  </a:cubicBezTo>
                  <a:cubicBezTo>
                    <a:pt x="2078807" y="667730"/>
                    <a:pt x="2094095" y="672486"/>
                    <a:pt x="2109383" y="676223"/>
                  </a:cubicBezTo>
                  <a:cubicBezTo>
                    <a:pt x="2124670" y="679960"/>
                    <a:pt x="2138429" y="681828"/>
                    <a:pt x="2150659" y="681828"/>
                  </a:cubicBezTo>
                  <a:cubicBezTo>
                    <a:pt x="2158133" y="681828"/>
                    <a:pt x="2165947" y="680979"/>
                    <a:pt x="2174100" y="679280"/>
                  </a:cubicBezTo>
                  <a:cubicBezTo>
                    <a:pt x="2182254" y="677582"/>
                    <a:pt x="2189728" y="674694"/>
                    <a:pt x="2196522" y="670617"/>
                  </a:cubicBezTo>
                  <a:cubicBezTo>
                    <a:pt x="2203317" y="666541"/>
                    <a:pt x="2208922" y="661445"/>
                    <a:pt x="2213338" y="655330"/>
                  </a:cubicBezTo>
                  <a:cubicBezTo>
                    <a:pt x="2217755" y="649215"/>
                    <a:pt x="2219963" y="641741"/>
                    <a:pt x="2219963" y="632908"/>
                  </a:cubicBezTo>
                  <a:cubicBezTo>
                    <a:pt x="2219963" y="619319"/>
                    <a:pt x="2213169" y="608278"/>
                    <a:pt x="2199580" y="599785"/>
                  </a:cubicBezTo>
                  <a:cubicBezTo>
                    <a:pt x="2185991" y="591292"/>
                    <a:pt x="2169004" y="583478"/>
                    <a:pt x="2148621" y="576344"/>
                  </a:cubicBezTo>
                  <a:cubicBezTo>
                    <a:pt x="2128237" y="569210"/>
                    <a:pt x="2106155" y="561736"/>
                    <a:pt x="2082375" y="553922"/>
                  </a:cubicBezTo>
                  <a:cubicBezTo>
                    <a:pt x="2058594" y="546108"/>
                    <a:pt x="2036512" y="535916"/>
                    <a:pt x="2016128" y="523347"/>
                  </a:cubicBezTo>
                  <a:cubicBezTo>
                    <a:pt x="1995745" y="510777"/>
                    <a:pt x="1978758" y="495150"/>
                    <a:pt x="1965170" y="476465"/>
                  </a:cubicBezTo>
                  <a:cubicBezTo>
                    <a:pt x="1951580" y="457780"/>
                    <a:pt x="1944786" y="434169"/>
                    <a:pt x="1944786" y="405632"/>
                  </a:cubicBezTo>
                  <a:cubicBezTo>
                    <a:pt x="1944786" y="377775"/>
                    <a:pt x="1951580" y="353484"/>
                    <a:pt x="1965170" y="332761"/>
                  </a:cubicBezTo>
                  <a:cubicBezTo>
                    <a:pt x="1978758" y="312038"/>
                    <a:pt x="1996084" y="294882"/>
                    <a:pt x="2017147" y="281293"/>
                  </a:cubicBezTo>
                  <a:cubicBezTo>
                    <a:pt x="2038210" y="267704"/>
                    <a:pt x="2061481" y="257512"/>
                    <a:pt x="2086961" y="250717"/>
                  </a:cubicBezTo>
                  <a:cubicBezTo>
                    <a:pt x="2112440" y="243923"/>
                    <a:pt x="2137410" y="240526"/>
                    <a:pt x="2161870" y="240526"/>
                  </a:cubicBezTo>
                  <a:close/>
                  <a:moveTo>
                    <a:pt x="228295" y="240526"/>
                  </a:moveTo>
                  <a:cubicBezTo>
                    <a:pt x="241884" y="240526"/>
                    <a:pt x="259890" y="242224"/>
                    <a:pt x="282312" y="245621"/>
                  </a:cubicBezTo>
                  <a:cubicBezTo>
                    <a:pt x="304733" y="249019"/>
                    <a:pt x="326646" y="254454"/>
                    <a:pt x="348048" y="261928"/>
                  </a:cubicBezTo>
                  <a:cubicBezTo>
                    <a:pt x="369451" y="269402"/>
                    <a:pt x="387966" y="279594"/>
                    <a:pt x="403593" y="292504"/>
                  </a:cubicBezTo>
                  <a:cubicBezTo>
                    <a:pt x="419221" y="305413"/>
                    <a:pt x="427034" y="321040"/>
                    <a:pt x="427034" y="339386"/>
                  </a:cubicBezTo>
                  <a:cubicBezTo>
                    <a:pt x="427034" y="355692"/>
                    <a:pt x="421259" y="369451"/>
                    <a:pt x="409708" y="380662"/>
                  </a:cubicBezTo>
                  <a:cubicBezTo>
                    <a:pt x="398158" y="391873"/>
                    <a:pt x="384569" y="397479"/>
                    <a:pt x="368941" y="397479"/>
                  </a:cubicBezTo>
                  <a:cubicBezTo>
                    <a:pt x="358750" y="397479"/>
                    <a:pt x="348218" y="395440"/>
                    <a:pt x="337347" y="391364"/>
                  </a:cubicBezTo>
                  <a:cubicBezTo>
                    <a:pt x="326476" y="387287"/>
                    <a:pt x="314925" y="382701"/>
                    <a:pt x="302695" y="377605"/>
                  </a:cubicBezTo>
                  <a:cubicBezTo>
                    <a:pt x="290465" y="372509"/>
                    <a:pt x="277555" y="367922"/>
                    <a:pt x="263966" y="363846"/>
                  </a:cubicBezTo>
                  <a:cubicBezTo>
                    <a:pt x="250377" y="359769"/>
                    <a:pt x="236109" y="357731"/>
                    <a:pt x="221161" y="357731"/>
                  </a:cubicBezTo>
                  <a:cubicBezTo>
                    <a:pt x="214367" y="357731"/>
                    <a:pt x="207402" y="358580"/>
                    <a:pt x="200268" y="360279"/>
                  </a:cubicBezTo>
                  <a:cubicBezTo>
                    <a:pt x="193134" y="361977"/>
                    <a:pt x="186849" y="364865"/>
                    <a:pt x="181413" y="368942"/>
                  </a:cubicBezTo>
                  <a:cubicBezTo>
                    <a:pt x="175978" y="372339"/>
                    <a:pt x="171561" y="376755"/>
                    <a:pt x="168164" y="382191"/>
                  </a:cubicBezTo>
                  <a:cubicBezTo>
                    <a:pt x="164767" y="387627"/>
                    <a:pt x="163068" y="394081"/>
                    <a:pt x="163068" y="401555"/>
                  </a:cubicBezTo>
                  <a:cubicBezTo>
                    <a:pt x="163068" y="412426"/>
                    <a:pt x="169863" y="421599"/>
                    <a:pt x="183452" y="429073"/>
                  </a:cubicBezTo>
                  <a:cubicBezTo>
                    <a:pt x="197041" y="436547"/>
                    <a:pt x="214197" y="444021"/>
                    <a:pt x="234920" y="451495"/>
                  </a:cubicBezTo>
                  <a:cubicBezTo>
                    <a:pt x="255643" y="458969"/>
                    <a:pt x="278065" y="467292"/>
                    <a:pt x="302185" y="476465"/>
                  </a:cubicBezTo>
                  <a:cubicBezTo>
                    <a:pt x="326306" y="485637"/>
                    <a:pt x="348728" y="497018"/>
                    <a:pt x="369451" y="510607"/>
                  </a:cubicBezTo>
                  <a:cubicBezTo>
                    <a:pt x="390174" y="524196"/>
                    <a:pt x="407330" y="541012"/>
                    <a:pt x="420919" y="561056"/>
                  </a:cubicBezTo>
                  <a:cubicBezTo>
                    <a:pt x="434508" y="581100"/>
                    <a:pt x="441303" y="605730"/>
                    <a:pt x="441303" y="634946"/>
                  </a:cubicBezTo>
                  <a:cubicBezTo>
                    <a:pt x="441303" y="664163"/>
                    <a:pt x="434508" y="689472"/>
                    <a:pt x="420919" y="710875"/>
                  </a:cubicBezTo>
                  <a:cubicBezTo>
                    <a:pt x="407330" y="732278"/>
                    <a:pt x="389835" y="750113"/>
                    <a:pt x="368432" y="764382"/>
                  </a:cubicBezTo>
                  <a:cubicBezTo>
                    <a:pt x="347029" y="778650"/>
                    <a:pt x="323079" y="789181"/>
                    <a:pt x="296580" y="795976"/>
                  </a:cubicBezTo>
                  <a:cubicBezTo>
                    <a:pt x="270081" y="802770"/>
                    <a:pt x="244262" y="806168"/>
                    <a:pt x="219123" y="806168"/>
                  </a:cubicBezTo>
                  <a:cubicBezTo>
                    <a:pt x="181753" y="806168"/>
                    <a:pt x="143364" y="799713"/>
                    <a:pt x="103956" y="786803"/>
                  </a:cubicBezTo>
                  <a:cubicBezTo>
                    <a:pt x="64548" y="773894"/>
                    <a:pt x="29896" y="757247"/>
                    <a:pt x="0" y="736864"/>
                  </a:cubicBezTo>
                  <a:lnTo>
                    <a:pt x="45863" y="623735"/>
                  </a:lnTo>
                  <a:cubicBezTo>
                    <a:pt x="56734" y="629850"/>
                    <a:pt x="69644" y="636305"/>
                    <a:pt x="84592" y="643100"/>
                  </a:cubicBezTo>
                  <a:cubicBezTo>
                    <a:pt x="99540" y="649894"/>
                    <a:pt x="114657" y="656179"/>
                    <a:pt x="129945" y="661954"/>
                  </a:cubicBezTo>
                  <a:cubicBezTo>
                    <a:pt x="145233" y="667730"/>
                    <a:pt x="160520" y="672486"/>
                    <a:pt x="175808" y="676223"/>
                  </a:cubicBezTo>
                  <a:cubicBezTo>
                    <a:pt x="191095" y="679960"/>
                    <a:pt x="204854" y="681828"/>
                    <a:pt x="217084" y="681828"/>
                  </a:cubicBezTo>
                  <a:cubicBezTo>
                    <a:pt x="224558" y="681828"/>
                    <a:pt x="232372" y="680979"/>
                    <a:pt x="240525" y="679280"/>
                  </a:cubicBezTo>
                  <a:cubicBezTo>
                    <a:pt x="248679" y="677582"/>
                    <a:pt x="256153" y="674694"/>
                    <a:pt x="262947" y="670617"/>
                  </a:cubicBezTo>
                  <a:cubicBezTo>
                    <a:pt x="269742" y="666541"/>
                    <a:pt x="275347" y="661445"/>
                    <a:pt x="279764" y="655330"/>
                  </a:cubicBezTo>
                  <a:cubicBezTo>
                    <a:pt x="284180" y="649215"/>
                    <a:pt x="286388" y="641741"/>
                    <a:pt x="286388" y="632908"/>
                  </a:cubicBezTo>
                  <a:cubicBezTo>
                    <a:pt x="286388" y="619319"/>
                    <a:pt x="279594" y="608278"/>
                    <a:pt x="266005" y="599785"/>
                  </a:cubicBezTo>
                  <a:cubicBezTo>
                    <a:pt x="252416" y="591292"/>
                    <a:pt x="235430" y="583478"/>
                    <a:pt x="215046" y="576344"/>
                  </a:cubicBezTo>
                  <a:cubicBezTo>
                    <a:pt x="194663" y="569210"/>
                    <a:pt x="172580" y="561736"/>
                    <a:pt x="148800" y="553922"/>
                  </a:cubicBezTo>
                  <a:cubicBezTo>
                    <a:pt x="125019" y="546108"/>
                    <a:pt x="102937" y="535916"/>
                    <a:pt x="82553" y="523347"/>
                  </a:cubicBezTo>
                  <a:cubicBezTo>
                    <a:pt x="62170" y="510777"/>
                    <a:pt x="45184" y="495150"/>
                    <a:pt x="31595" y="476465"/>
                  </a:cubicBezTo>
                  <a:cubicBezTo>
                    <a:pt x="18005" y="457780"/>
                    <a:pt x="11211" y="434169"/>
                    <a:pt x="11211" y="405632"/>
                  </a:cubicBezTo>
                  <a:cubicBezTo>
                    <a:pt x="11211" y="377775"/>
                    <a:pt x="18005" y="353484"/>
                    <a:pt x="31595" y="332761"/>
                  </a:cubicBezTo>
                  <a:cubicBezTo>
                    <a:pt x="45184" y="312038"/>
                    <a:pt x="62509" y="294882"/>
                    <a:pt x="83572" y="281293"/>
                  </a:cubicBezTo>
                  <a:cubicBezTo>
                    <a:pt x="104635" y="267704"/>
                    <a:pt x="127907" y="257512"/>
                    <a:pt x="153386" y="250717"/>
                  </a:cubicBezTo>
                  <a:cubicBezTo>
                    <a:pt x="178865" y="243923"/>
                    <a:pt x="203835" y="240526"/>
                    <a:pt x="228295" y="240526"/>
                  </a:cubicBezTo>
                  <a:close/>
                  <a:moveTo>
                    <a:pt x="2997280" y="66247"/>
                  </a:moveTo>
                  <a:lnTo>
                    <a:pt x="3153213" y="66247"/>
                  </a:lnTo>
                  <a:lnTo>
                    <a:pt x="3153213" y="541182"/>
                  </a:lnTo>
                  <a:cubicBezTo>
                    <a:pt x="3153213" y="548656"/>
                    <a:pt x="3150665" y="555790"/>
                    <a:pt x="3145569" y="562585"/>
                  </a:cubicBezTo>
                  <a:cubicBezTo>
                    <a:pt x="3140473" y="569379"/>
                    <a:pt x="3134019" y="575325"/>
                    <a:pt x="3126205" y="580420"/>
                  </a:cubicBezTo>
                  <a:cubicBezTo>
                    <a:pt x="3118391" y="585516"/>
                    <a:pt x="3109898" y="589593"/>
                    <a:pt x="3100726" y="592651"/>
                  </a:cubicBezTo>
                  <a:cubicBezTo>
                    <a:pt x="3091553" y="595708"/>
                    <a:pt x="3083230" y="597237"/>
                    <a:pt x="3075756" y="597237"/>
                  </a:cubicBezTo>
                  <a:cubicBezTo>
                    <a:pt x="3067603" y="597237"/>
                    <a:pt x="3058939" y="595708"/>
                    <a:pt x="3049767" y="592651"/>
                  </a:cubicBezTo>
                  <a:cubicBezTo>
                    <a:pt x="3040594" y="589593"/>
                    <a:pt x="3032101" y="585516"/>
                    <a:pt x="3024288" y="580420"/>
                  </a:cubicBezTo>
                  <a:cubicBezTo>
                    <a:pt x="3016474" y="575325"/>
                    <a:pt x="3010019" y="569379"/>
                    <a:pt x="3004923" y="562585"/>
                  </a:cubicBezTo>
                  <a:cubicBezTo>
                    <a:pt x="2999827" y="555790"/>
                    <a:pt x="2997280" y="548316"/>
                    <a:pt x="2997280" y="540163"/>
                  </a:cubicBezTo>
                  <a:lnTo>
                    <a:pt x="2997280" y="95803"/>
                  </a:lnTo>
                  <a:close/>
                  <a:moveTo>
                    <a:pt x="2516210" y="1019"/>
                  </a:moveTo>
                  <a:cubicBezTo>
                    <a:pt x="2537952" y="1019"/>
                    <a:pt x="2556297" y="8493"/>
                    <a:pt x="2571245" y="23441"/>
                  </a:cubicBezTo>
                  <a:cubicBezTo>
                    <a:pt x="2586193" y="38389"/>
                    <a:pt x="2593667" y="56734"/>
                    <a:pt x="2593667" y="78477"/>
                  </a:cubicBezTo>
                  <a:lnTo>
                    <a:pt x="2593667" y="294542"/>
                  </a:lnTo>
                  <a:cubicBezTo>
                    <a:pt x="2612692" y="277556"/>
                    <a:pt x="2634774" y="264476"/>
                    <a:pt x="2659913" y="255304"/>
                  </a:cubicBezTo>
                  <a:cubicBezTo>
                    <a:pt x="2685053" y="246131"/>
                    <a:pt x="2710533" y="241545"/>
                    <a:pt x="2736352" y="241545"/>
                  </a:cubicBezTo>
                  <a:cubicBezTo>
                    <a:pt x="2765568" y="241545"/>
                    <a:pt x="2792406" y="246471"/>
                    <a:pt x="2816866" y="256323"/>
                  </a:cubicBezTo>
                  <a:cubicBezTo>
                    <a:pt x="2841327" y="266175"/>
                    <a:pt x="2862390" y="279934"/>
                    <a:pt x="2880055" y="297599"/>
                  </a:cubicBezTo>
                  <a:cubicBezTo>
                    <a:pt x="2897721" y="315265"/>
                    <a:pt x="2911480" y="336328"/>
                    <a:pt x="2921332" y="360788"/>
                  </a:cubicBezTo>
                  <a:cubicBezTo>
                    <a:pt x="2931184" y="385248"/>
                    <a:pt x="2936110" y="412087"/>
                    <a:pt x="2936110" y="441303"/>
                  </a:cubicBezTo>
                  <a:lnTo>
                    <a:pt x="2936110" y="729730"/>
                  </a:lnTo>
                  <a:cubicBezTo>
                    <a:pt x="2936110" y="752151"/>
                    <a:pt x="2928296" y="771006"/>
                    <a:pt x="2912669" y="786294"/>
                  </a:cubicBezTo>
                  <a:cubicBezTo>
                    <a:pt x="2897042" y="801581"/>
                    <a:pt x="2878017" y="809225"/>
                    <a:pt x="2855595" y="809225"/>
                  </a:cubicBezTo>
                  <a:cubicBezTo>
                    <a:pt x="2833853" y="809225"/>
                    <a:pt x="2815677" y="801242"/>
                    <a:pt x="2801069" y="785275"/>
                  </a:cubicBezTo>
                  <a:cubicBezTo>
                    <a:pt x="2786461" y="769308"/>
                    <a:pt x="2779157" y="750793"/>
                    <a:pt x="2779157" y="729730"/>
                  </a:cubicBezTo>
                  <a:lnTo>
                    <a:pt x="2779157" y="466782"/>
                  </a:lnTo>
                  <a:cubicBezTo>
                    <a:pt x="2779157" y="453873"/>
                    <a:pt x="2776779" y="441813"/>
                    <a:pt x="2772023" y="430602"/>
                  </a:cubicBezTo>
                  <a:cubicBezTo>
                    <a:pt x="2767266" y="419391"/>
                    <a:pt x="2760642" y="409539"/>
                    <a:pt x="2752149" y="401046"/>
                  </a:cubicBezTo>
                  <a:cubicBezTo>
                    <a:pt x="2743656" y="392553"/>
                    <a:pt x="2733804" y="385758"/>
                    <a:pt x="2722593" y="380662"/>
                  </a:cubicBezTo>
                  <a:cubicBezTo>
                    <a:pt x="2711382" y="375566"/>
                    <a:pt x="2699322" y="373018"/>
                    <a:pt x="2686412" y="373018"/>
                  </a:cubicBezTo>
                  <a:cubicBezTo>
                    <a:pt x="2660593" y="373018"/>
                    <a:pt x="2638681" y="381851"/>
                    <a:pt x="2620675" y="399517"/>
                  </a:cubicBezTo>
                  <a:cubicBezTo>
                    <a:pt x="2602670" y="417183"/>
                    <a:pt x="2593667" y="438925"/>
                    <a:pt x="2593667" y="464744"/>
                  </a:cubicBezTo>
                  <a:lnTo>
                    <a:pt x="2593667" y="798014"/>
                  </a:lnTo>
                  <a:lnTo>
                    <a:pt x="2436714" y="798014"/>
                  </a:lnTo>
                  <a:lnTo>
                    <a:pt x="2436714" y="79496"/>
                  </a:lnTo>
                  <a:cubicBezTo>
                    <a:pt x="2436714" y="68625"/>
                    <a:pt x="2438922" y="58433"/>
                    <a:pt x="2443339" y="48921"/>
                  </a:cubicBezTo>
                  <a:cubicBezTo>
                    <a:pt x="2447755" y="39408"/>
                    <a:pt x="2453531" y="31085"/>
                    <a:pt x="2460665" y="23951"/>
                  </a:cubicBezTo>
                  <a:cubicBezTo>
                    <a:pt x="2467799" y="16817"/>
                    <a:pt x="2476122" y="11211"/>
                    <a:pt x="2485634" y="7134"/>
                  </a:cubicBezTo>
                  <a:cubicBezTo>
                    <a:pt x="2495147" y="3058"/>
                    <a:pt x="2505338" y="1019"/>
                    <a:pt x="2516210" y="1019"/>
                  </a:cubicBezTo>
                  <a:close/>
                  <a:moveTo>
                    <a:pt x="1200036" y="0"/>
                  </a:moveTo>
                  <a:cubicBezTo>
                    <a:pt x="1221778" y="0"/>
                    <a:pt x="1240123" y="7803"/>
                    <a:pt x="1255071" y="23409"/>
                  </a:cubicBezTo>
                  <a:cubicBezTo>
                    <a:pt x="1270019" y="39016"/>
                    <a:pt x="1277493" y="57339"/>
                    <a:pt x="1277493" y="78381"/>
                  </a:cubicBezTo>
                  <a:lnTo>
                    <a:pt x="1277493" y="795976"/>
                  </a:lnTo>
                  <a:lnTo>
                    <a:pt x="1120540" y="796995"/>
                  </a:lnTo>
                  <a:lnTo>
                    <a:pt x="1120540" y="78381"/>
                  </a:lnTo>
                  <a:cubicBezTo>
                    <a:pt x="1120540" y="55980"/>
                    <a:pt x="1128354" y="37317"/>
                    <a:pt x="1143981" y="22390"/>
                  </a:cubicBezTo>
                  <a:cubicBezTo>
                    <a:pt x="1159609" y="7464"/>
                    <a:pt x="1178293" y="0"/>
                    <a:pt x="1200036"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68" name="Google Shape;168;p38"/>
            <p:cNvSpPr/>
            <p:nvPr/>
          </p:nvSpPr>
          <p:spPr>
            <a:xfrm>
              <a:off x="6299796" y="1981201"/>
              <a:ext cx="222242" cy="222240"/>
            </a:xfrm>
            <a:prstGeom prst="ellipse">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
        <p:nvSpPr>
          <p:cNvPr id="169" name="Google Shape;169;p38"/>
          <p:cNvSpPr/>
          <p:nvPr>
            <p:ph idx="2" type="pic"/>
          </p:nvPr>
        </p:nvSpPr>
        <p:spPr>
          <a:xfrm>
            <a:off x="768497" y="1587702"/>
            <a:ext cx="1738765" cy="1182854"/>
          </a:xfrm>
          <a:prstGeom prst="rect">
            <a:avLst/>
          </a:prstGeom>
          <a:noFill/>
          <a:ln>
            <a:noFill/>
          </a:ln>
          <a:effectLst>
            <a:outerShdw blurRad="190500" sx="96000" rotWithShape="0" algn="tl" dir="2700000" dist="88900" sy="96000">
              <a:srgbClr val="000000">
                <a:alpha val="17647"/>
              </a:srgbClr>
            </a:outerShdw>
          </a:effectLst>
        </p:spPr>
        <p:txBody>
          <a:bodyPr anchorCtr="0" anchor="t" bIns="34275" lIns="68575" spcFirstLastPara="1" rIns="68575" wrap="square" tIns="34275">
            <a:noAutofit/>
          </a:bodyPr>
          <a:lstStyle>
            <a:lvl1pPr lvl="0" marR="0" rtl="0" algn="ctr">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70" name="Google Shape;170;p38"/>
          <p:cNvSpPr/>
          <p:nvPr>
            <p:ph idx="3" type="pic"/>
          </p:nvPr>
        </p:nvSpPr>
        <p:spPr>
          <a:xfrm>
            <a:off x="2724577" y="1587702"/>
            <a:ext cx="1738765" cy="1182854"/>
          </a:xfrm>
          <a:prstGeom prst="rect">
            <a:avLst/>
          </a:prstGeom>
          <a:noFill/>
          <a:ln>
            <a:noFill/>
          </a:ln>
          <a:effectLst>
            <a:outerShdw blurRad="190500" sx="96000" rotWithShape="0" algn="tl" dir="2700000" dist="88900" sy="96000">
              <a:srgbClr val="000000">
                <a:alpha val="17647"/>
              </a:srgbClr>
            </a:outerShdw>
          </a:effectLst>
        </p:spPr>
        <p:txBody>
          <a:bodyPr anchorCtr="0" anchor="t" bIns="34275" lIns="68575" spcFirstLastPara="1" rIns="68575" wrap="square" tIns="34275">
            <a:noAutofit/>
          </a:bodyPr>
          <a:lstStyle>
            <a:lvl1pPr lvl="0" marR="0" rtl="0" algn="ctr">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71" name="Google Shape;171;p38"/>
          <p:cNvSpPr/>
          <p:nvPr>
            <p:ph idx="4" type="pic"/>
          </p:nvPr>
        </p:nvSpPr>
        <p:spPr>
          <a:xfrm>
            <a:off x="4680659" y="1587702"/>
            <a:ext cx="1738765" cy="1182854"/>
          </a:xfrm>
          <a:prstGeom prst="rect">
            <a:avLst/>
          </a:prstGeom>
          <a:noFill/>
          <a:ln>
            <a:noFill/>
          </a:ln>
          <a:effectLst>
            <a:outerShdw blurRad="190500" sx="96000" rotWithShape="0" algn="tl" dir="2700000" dist="88900" sy="96000">
              <a:srgbClr val="000000">
                <a:alpha val="17647"/>
              </a:srgbClr>
            </a:outerShdw>
          </a:effectLst>
        </p:spPr>
        <p:txBody>
          <a:bodyPr anchorCtr="0" anchor="t" bIns="34275" lIns="68575" spcFirstLastPara="1" rIns="68575" wrap="square" tIns="34275">
            <a:noAutofit/>
          </a:bodyPr>
          <a:lstStyle>
            <a:lvl1pPr lvl="0" marR="0" rtl="0" algn="ctr">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72" name="Google Shape;172;p38"/>
          <p:cNvSpPr/>
          <p:nvPr>
            <p:ph idx="5" type="pic"/>
          </p:nvPr>
        </p:nvSpPr>
        <p:spPr>
          <a:xfrm>
            <a:off x="6636740" y="1587702"/>
            <a:ext cx="1738765" cy="1182854"/>
          </a:xfrm>
          <a:prstGeom prst="rect">
            <a:avLst/>
          </a:prstGeom>
          <a:noFill/>
          <a:ln>
            <a:noFill/>
          </a:ln>
          <a:effectLst>
            <a:outerShdw blurRad="190500" sx="96000" rotWithShape="0" algn="tl" dir="2700000" dist="88900" sy="96000">
              <a:srgbClr val="000000">
                <a:alpha val="17647"/>
              </a:srgbClr>
            </a:outerShdw>
          </a:effectLst>
        </p:spPr>
        <p:txBody>
          <a:bodyPr anchorCtr="0" anchor="t" bIns="34275" lIns="68575" spcFirstLastPara="1" rIns="68575" wrap="square" tIns="34275">
            <a:noAutofit/>
          </a:bodyPr>
          <a:lstStyle>
            <a:lvl1pPr lvl="0" marR="0" rtl="0" algn="ctr">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73" name="Google Shape;173;p38"/>
          <p:cNvSpPr/>
          <p:nvPr>
            <p:ph idx="6" type="pic"/>
          </p:nvPr>
        </p:nvSpPr>
        <p:spPr>
          <a:xfrm>
            <a:off x="768497" y="3382538"/>
            <a:ext cx="1738765" cy="1182854"/>
          </a:xfrm>
          <a:prstGeom prst="rect">
            <a:avLst/>
          </a:prstGeom>
          <a:noFill/>
          <a:ln>
            <a:noFill/>
          </a:ln>
          <a:effectLst>
            <a:outerShdw blurRad="190500" sx="96000" rotWithShape="0" algn="tl" dir="2700000" dist="88900" sy="96000">
              <a:srgbClr val="000000">
                <a:alpha val="17647"/>
              </a:srgbClr>
            </a:outerShdw>
          </a:effectLst>
        </p:spPr>
        <p:txBody>
          <a:bodyPr anchorCtr="0" anchor="t" bIns="34275" lIns="68575" spcFirstLastPara="1" rIns="68575" wrap="square" tIns="34275">
            <a:noAutofit/>
          </a:bodyPr>
          <a:lstStyle>
            <a:lvl1pPr lvl="0" marR="0" rtl="0" algn="ctr">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74" name="Google Shape;174;p38"/>
          <p:cNvSpPr/>
          <p:nvPr>
            <p:ph idx="7" type="pic"/>
          </p:nvPr>
        </p:nvSpPr>
        <p:spPr>
          <a:xfrm>
            <a:off x="2724577" y="3382538"/>
            <a:ext cx="1738765" cy="1182854"/>
          </a:xfrm>
          <a:prstGeom prst="rect">
            <a:avLst/>
          </a:prstGeom>
          <a:noFill/>
          <a:ln>
            <a:noFill/>
          </a:ln>
          <a:effectLst>
            <a:outerShdw blurRad="190500" sx="96000" rotWithShape="0" algn="tl" dir="2700000" dist="88900" sy="96000">
              <a:srgbClr val="000000">
                <a:alpha val="17647"/>
              </a:srgbClr>
            </a:outerShdw>
          </a:effectLst>
        </p:spPr>
        <p:txBody>
          <a:bodyPr anchorCtr="0" anchor="t" bIns="34275" lIns="68575" spcFirstLastPara="1" rIns="68575" wrap="square" tIns="34275">
            <a:noAutofit/>
          </a:bodyPr>
          <a:lstStyle>
            <a:lvl1pPr lvl="0" marR="0" rtl="0" algn="ctr">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75" name="Google Shape;175;p38"/>
          <p:cNvSpPr/>
          <p:nvPr>
            <p:ph idx="8" type="pic"/>
          </p:nvPr>
        </p:nvSpPr>
        <p:spPr>
          <a:xfrm>
            <a:off x="4680659" y="3382538"/>
            <a:ext cx="1738765" cy="1182854"/>
          </a:xfrm>
          <a:prstGeom prst="rect">
            <a:avLst/>
          </a:prstGeom>
          <a:noFill/>
          <a:ln>
            <a:noFill/>
          </a:ln>
          <a:effectLst>
            <a:outerShdw blurRad="190500" sx="96000" rotWithShape="0" algn="tl" dir="2700000" dist="88900" sy="96000">
              <a:srgbClr val="000000">
                <a:alpha val="17647"/>
              </a:srgbClr>
            </a:outerShdw>
          </a:effectLst>
        </p:spPr>
        <p:txBody>
          <a:bodyPr anchorCtr="0" anchor="t" bIns="34275" lIns="68575" spcFirstLastPara="1" rIns="68575" wrap="square" tIns="34275">
            <a:noAutofit/>
          </a:bodyPr>
          <a:lstStyle>
            <a:lvl1pPr lvl="0" marR="0" rtl="0" algn="ctr">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76" name="Google Shape;176;p38"/>
          <p:cNvSpPr/>
          <p:nvPr>
            <p:ph idx="9" type="pic"/>
          </p:nvPr>
        </p:nvSpPr>
        <p:spPr>
          <a:xfrm>
            <a:off x="6636740" y="3382538"/>
            <a:ext cx="1738765" cy="1182854"/>
          </a:xfrm>
          <a:prstGeom prst="rect">
            <a:avLst/>
          </a:prstGeom>
          <a:noFill/>
          <a:ln>
            <a:noFill/>
          </a:ln>
          <a:effectLst>
            <a:outerShdw blurRad="190500" sx="96000" rotWithShape="0" algn="tl" dir="2700000" dist="88900" sy="96000">
              <a:srgbClr val="000000">
                <a:alpha val="17647"/>
              </a:srgbClr>
            </a:outerShdw>
          </a:effectLst>
        </p:spPr>
        <p:txBody>
          <a:bodyPr anchorCtr="0" anchor="t" bIns="34275" lIns="68575" spcFirstLastPara="1" rIns="68575" wrap="square" tIns="34275">
            <a:noAutofit/>
          </a:bodyPr>
          <a:lstStyle>
            <a:lvl1pPr lvl="0" marR="0" rtl="0" algn="ctr">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1000"/>
                                  </p:stCondLst>
                                  <p:childTnLst>
                                    <p:set>
                                      <p:cBhvr>
                                        <p:cTn dur="1" fill="hold">
                                          <p:stCondLst>
                                            <p:cond delay="0"/>
                                          </p:stCondLst>
                                        </p:cTn>
                                        <p:tgtEl>
                                          <p:spTgt spid="169"/>
                                        </p:tgtEl>
                                        <p:attrNameLst>
                                          <p:attrName>style.visibility</p:attrName>
                                        </p:attrNameLst>
                                      </p:cBhvr>
                                      <p:to>
                                        <p:strVal val="visible"/>
                                      </p:to>
                                    </p:set>
                                    <p:anim calcmode="lin" valueType="num">
                                      <p:cBhvr additive="base">
                                        <p:cTn dur="750"/>
                                        <p:tgtEl>
                                          <p:spTgt spid="16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0"/>
                                  </p:stCondLst>
                                  <p:childTnLst>
                                    <p:set>
                                      <p:cBhvr>
                                        <p:cTn dur="1" fill="hold">
                                          <p:stCondLst>
                                            <p:cond delay="0"/>
                                          </p:stCondLst>
                                        </p:cTn>
                                        <p:tgtEl>
                                          <p:spTgt spid="173"/>
                                        </p:tgtEl>
                                        <p:attrNameLst>
                                          <p:attrName>style.visibility</p:attrName>
                                        </p:attrNameLst>
                                      </p:cBhvr>
                                      <p:to>
                                        <p:strVal val="visible"/>
                                      </p:to>
                                    </p:set>
                                    <p:anim calcmode="lin" valueType="num">
                                      <p:cBhvr additive="base">
                                        <p:cTn dur="750"/>
                                        <p:tgtEl>
                                          <p:spTgt spid="17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250"/>
                                  </p:stCondLst>
                                  <p:childTnLst>
                                    <p:set>
                                      <p:cBhvr>
                                        <p:cTn dur="1" fill="hold">
                                          <p:stCondLst>
                                            <p:cond delay="0"/>
                                          </p:stCondLst>
                                        </p:cTn>
                                        <p:tgtEl>
                                          <p:spTgt spid="170"/>
                                        </p:tgtEl>
                                        <p:attrNameLst>
                                          <p:attrName>style.visibility</p:attrName>
                                        </p:attrNameLst>
                                      </p:cBhvr>
                                      <p:to>
                                        <p:strVal val="visible"/>
                                      </p:to>
                                    </p:set>
                                    <p:anim calcmode="lin" valueType="num">
                                      <p:cBhvr additive="base">
                                        <p:cTn dur="750"/>
                                        <p:tgtEl>
                                          <p:spTgt spid="17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250"/>
                                  </p:stCondLst>
                                  <p:childTnLst>
                                    <p:set>
                                      <p:cBhvr>
                                        <p:cTn dur="1" fill="hold">
                                          <p:stCondLst>
                                            <p:cond delay="0"/>
                                          </p:stCondLst>
                                        </p:cTn>
                                        <p:tgtEl>
                                          <p:spTgt spid="174"/>
                                        </p:tgtEl>
                                        <p:attrNameLst>
                                          <p:attrName>style.visibility</p:attrName>
                                        </p:attrNameLst>
                                      </p:cBhvr>
                                      <p:to>
                                        <p:strVal val="visible"/>
                                      </p:to>
                                    </p:set>
                                    <p:anim calcmode="lin" valueType="num">
                                      <p:cBhvr additive="base">
                                        <p:cTn dur="750"/>
                                        <p:tgtEl>
                                          <p:spTgt spid="17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500"/>
                                  </p:stCondLst>
                                  <p:childTnLst>
                                    <p:set>
                                      <p:cBhvr>
                                        <p:cTn dur="1" fill="hold">
                                          <p:stCondLst>
                                            <p:cond delay="0"/>
                                          </p:stCondLst>
                                        </p:cTn>
                                        <p:tgtEl>
                                          <p:spTgt spid="171"/>
                                        </p:tgtEl>
                                        <p:attrNameLst>
                                          <p:attrName>style.visibility</p:attrName>
                                        </p:attrNameLst>
                                      </p:cBhvr>
                                      <p:to>
                                        <p:strVal val="visible"/>
                                      </p:to>
                                    </p:set>
                                    <p:anim calcmode="lin" valueType="num">
                                      <p:cBhvr additive="base">
                                        <p:cTn dur="750"/>
                                        <p:tgtEl>
                                          <p:spTgt spid="17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500"/>
                                  </p:stCondLst>
                                  <p:childTnLst>
                                    <p:set>
                                      <p:cBhvr>
                                        <p:cTn dur="1" fill="hold">
                                          <p:stCondLst>
                                            <p:cond delay="0"/>
                                          </p:stCondLst>
                                        </p:cTn>
                                        <p:tgtEl>
                                          <p:spTgt spid="175"/>
                                        </p:tgtEl>
                                        <p:attrNameLst>
                                          <p:attrName>style.visibility</p:attrName>
                                        </p:attrNameLst>
                                      </p:cBhvr>
                                      <p:to>
                                        <p:strVal val="visible"/>
                                      </p:to>
                                    </p:set>
                                    <p:anim calcmode="lin" valueType="num">
                                      <p:cBhvr additive="base">
                                        <p:cTn dur="750"/>
                                        <p:tgtEl>
                                          <p:spTgt spid="17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500"/>
                                  </p:stCondLst>
                                  <p:childTnLst>
                                    <p:set>
                                      <p:cBhvr>
                                        <p:cTn dur="1" fill="hold">
                                          <p:stCondLst>
                                            <p:cond delay="0"/>
                                          </p:stCondLst>
                                        </p:cTn>
                                        <p:tgtEl>
                                          <p:spTgt spid="172"/>
                                        </p:tgtEl>
                                        <p:attrNameLst>
                                          <p:attrName>style.visibility</p:attrName>
                                        </p:attrNameLst>
                                      </p:cBhvr>
                                      <p:to>
                                        <p:strVal val="visible"/>
                                      </p:to>
                                    </p:set>
                                    <p:anim calcmode="lin" valueType="num">
                                      <p:cBhvr additive="base">
                                        <p:cTn dur="1000"/>
                                        <p:tgtEl>
                                          <p:spTgt spid="17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500"/>
                                  </p:stCondLst>
                                  <p:childTnLst>
                                    <p:set>
                                      <p:cBhvr>
                                        <p:cTn dur="1" fill="hold">
                                          <p:stCondLst>
                                            <p:cond delay="0"/>
                                          </p:stCondLst>
                                        </p:cTn>
                                        <p:tgtEl>
                                          <p:spTgt spid="176"/>
                                        </p:tgtEl>
                                        <p:attrNameLst>
                                          <p:attrName>style.visibility</p:attrName>
                                        </p:attrNameLst>
                                      </p:cBhvr>
                                      <p:to>
                                        <p:strVal val="visible"/>
                                      </p:to>
                                    </p:set>
                                    <p:anim calcmode="lin" valueType="num">
                                      <p:cBhvr additive="base">
                                        <p:cTn dur="1000"/>
                                        <p:tgtEl>
                                          <p:spTgt spid="17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_Title Slide">
  <p:cSld name="22_Title Slide">
    <p:spTree>
      <p:nvGrpSpPr>
        <p:cNvPr id="177" name="Shape 177"/>
        <p:cNvGrpSpPr/>
        <p:nvPr/>
      </p:nvGrpSpPr>
      <p:grpSpPr>
        <a:xfrm>
          <a:off x="0" y="0"/>
          <a:ext cx="0" cy="0"/>
          <a:chOff x="0" y="0"/>
          <a:chExt cx="0" cy="0"/>
        </a:xfrm>
      </p:grpSpPr>
      <p:sp>
        <p:nvSpPr>
          <p:cNvPr id="178" name="Google Shape;178;p39"/>
          <p:cNvSpPr/>
          <p:nvPr/>
        </p:nvSpPr>
        <p:spPr>
          <a:xfrm>
            <a:off x="5254113" y="0"/>
            <a:ext cx="3889887" cy="5143500"/>
          </a:xfrm>
          <a:prstGeom prst="rect">
            <a:avLst/>
          </a:prstGeom>
          <a:gradFill>
            <a:gsLst>
              <a:gs pos="0">
                <a:schemeClr val="accent1"/>
              </a:gs>
              <a:gs pos="11000">
                <a:schemeClr val="accent1"/>
              </a:gs>
              <a:gs pos="100000">
                <a:schemeClr val="accent4"/>
              </a:gs>
            </a:gsLst>
            <a:lin ang="27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79" name="Google Shape;179;p39"/>
          <p:cNvSpPr/>
          <p:nvPr>
            <p:ph idx="2" type="pic"/>
          </p:nvPr>
        </p:nvSpPr>
        <p:spPr>
          <a:xfrm>
            <a:off x="5254113" y="2096739"/>
            <a:ext cx="2097986" cy="1203706"/>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80" name="Google Shape;180;p39"/>
          <p:cNvSpPr/>
          <p:nvPr>
            <p:ph idx="3" type="pic"/>
          </p:nvPr>
        </p:nvSpPr>
        <p:spPr>
          <a:xfrm>
            <a:off x="814876" y="795688"/>
            <a:ext cx="2097986" cy="1203706"/>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81" name="Google Shape;181;p39"/>
          <p:cNvSpPr/>
          <p:nvPr>
            <p:ph idx="4" type="pic"/>
          </p:nvPr>
        </p:nvSpPr>
        <p:spPr>
          <a:xfrm>
            <a:off x="814876" y="3397789"/>
            <a:ext cx="2097986" cy="1203706"/>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78"/>
                                        </p:tgtEl>
                                        <p:attrNameLst>
                                          <p:attrName>style.visibility</p:attrName>
                                        </p:attrNameLst>
                                      </p:cBhvr>
                                      <p:to>
                                        <p:strVal val="visible"/>
                                      </p:to>
                                    </p:set>
                                    <p:anim calcmode="lin" valueType="num">
                                      <p:cBhvr additive="base">
                                        <p:cTn dur="750"/>
                                        <p:tgtEl>
                                          <p:spTgt spid="178"/>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1000"/>
                                  </p:stCondLst>
                                  <p:childTnLst>
                                    <p:set>
                                      <p:cBhvr>
                                        <p:cTn dur="1" fill="hold">
                                          <p:stCondLst>
                                            <p:cond delay="0"/>
                                          </p:stCondLst>
                                        </p:cTn>
                                        <p:tgtEl>
                                          <p:spTgt spid="180"/>
                                        </p:tgtEl>
                                        <p:attrNameLst>
                                          <p:attrName>style.visibility</p:attrName>
                                        </p:attrNameLst>
                                      </p:cBhvr>
                                      <p:to>
                                        <p:strVal val="visible"/>
                                      </p:to>
                                    </p:set>
                                    <p:animEffect filter="fade" transition="in">
                                      <p:cBhvr>
                                        <p:cTn dur="500"/>
                                        <p:tgtEl>
                                          <p:spTgt spid="180"/>
                                        </p:tgtEl>
                                      </p:cBhvr>
                                    </p:animEffect>
                                  </p:childTnLst>
                                </p:cTn>
                              </p:par>
                              <p:par>
                                <p:cTn fill="hold" nodeType="withEffect" presetClass="entr" presetID="10" presetSubtype="0">
                                  <p:stCondLst>
                                    <p:cond delay="1250"/>
                                  </p:stCondLst>
                                  <p:childTnLst>
                                    <p:set>
                                      <p:cBhvr>
                                        <p:cTn dur="1" fill="hold">
                                          <p:stCondLst>
                                            <p:cond delay="0"/>
                                          </p:stCondLst>
                                        </p:cTn>
                                        <p:tgtEl>
                                          <p:spTgt spid="179"/>
                                        </p:tgtEl>
                                        <p:attrNameLst>
                                          <p:attrName>style.visibility</p:attrName>
                                        </p:attrNameLst>
                                      </p:cBhvr>
                                      <p:to>
                                        <p:strVal val="visible"/>
                                      </p:to>
                                    </p:set>
                                    <p:animEffect filter="fade" transition="in">
                                      <p:cBhvr>
                                        <p:cTn dur="500"/>
                                        <p:tgtEl>
                                          <p:spTgt spid="179"/>
                                        </p:tgtEl>
                                      </p:cBhvr>
                                    </p:animEffect>
                                  </p:childTnLst>
                                </p:cTn>
                              </p:par>
                              <p:par>
                                <p:cTn fill="hold" nodeType="withEffect" presetClass="entr" presetID="10" presetSubtype="0">
                                  <p:stCondLst>
                                    <p:cond delay="1500"/>
                                  </p:stCondLst>
                                  <p:childTnLst>
                                    <p:set>
                                      <p:cBhvr>
                                        <p:cTn dur="1" fill="hold">
                                          <p:stCondLst>
                                            <p:cond delay="0"/>
                                          </p:stCondLst>
                                        </p:cTn>
                                        <p:tgtEl>
                                          <p:spTgt spid="181"/>
                                        </p:tgtEl>
                                        <p:attrNameLst>
                                          <p:attrName>style.visibility</p:attrName>
                                        </p:attrNameLst>
                                      </p:cBhvr>
                                      <p:to>
                                        <p:strVal val="visible"/>
                                      </p:to>
                                    </p:set>
                                    <p:animEffect filter="fade" transition="in">
                                      <p:cBhvr>
                                        <p:cTn dur="500"/>
                                        <p:tgtEl>
                                          <p:spTgt spid="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3_Title Slide">
  <p:cSld name="23_Title Slide">
    <p:spTree>
      <p:nvGrpSpPr>
        <p:cNvPr id="182" name="Shape 182"/>
        <p:cNvGrpSpPr/>
        <p:nvPr/>
      </p:nvGrpSpPr>
      <p:grpSpPr>
        <a:xfrm>
          <a:off x="0" y="0"/>
          <a:ext cx="0" cy="0"/>
          <a:chOff x="0" y="0"/>
          <a:chExt cx="0" cy="0"/>
        </a:xfrm>
      </p:grpSpPr>
      <p:sp>
        <p:nvSpPr>
          <p:cNvPr id="183" name="Google Shape;183;p40"/>
          <p:cNvSpPr/>
          <p:nvPr>
            <p:ph idx="2" type="pic"/>
          </p:nvPr>
        </p:nvSpPr>
        <p:spPr>
          <a:xfrm>
            <a:off x="0" y="2013155"/>
            <a:ext cx="1828800" cy="2250973"/>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84" name="Google Shape;184;p40"/>
          <p:cNvSpPr/>
          <p:nvPr>
            <p:ph idx="3" type="pic"/>
          </p:nvPr>
        </p:nvSpPr>
        <p:spPr>
          <a:xfrm>
            <a:off x="0" y="862781"/>
            <a:ext cx="1828800" cy="1150374"/>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85" name="Google Shape;185;p40"/>
          <p:cNvSpPr/>
          <p:nvPr>
            <p:ph idx="4" type="pic"/>
          </p:nvPr>
        </p:nvSpPr>
        <p:spPr>
          <a:xfrm>
            <a:off x="1828800" y="3130346"/>
            <a:ext cx="1828800" cy="1133782"/>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86" name="Google Shape;186;p40"/>
          <p:cNvSpPr/>
          <p:nvPr>
            <p:ph idx="5" type="pic"/>
          </p:nvPr>
        </p:nvSpPr>
        <p:spPr>
          <a:xfrm>
            <a:off x="1828800" y="862780"/>
            <a:ext cx="1828800" cy="2267564"/>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87" name="Google Shape;187;p40"/>
          <p:cNvSpPr/>
          <p:nvPr>
            <p:ph idx="6" type="pic"/>
          </p:nvPr>
        </p:nvSpPr>
        <p:spPr>
          <a:xfrm>
            <a:off x="3657600" y="2571750"/>
            <a:ext cx="1828800" cy="1692378"/>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88" name="Google Shape;188;p40"/>
          <p:cNvSpPr/>
          <p:nvPr>
            <p:ph idx="7" type="pic"/>
          </p:nvPr>
        </p:nvSpPr>
        <p:spPr>
          <a:xfrm>
            <a:off x="3657600" y="862781"/>
            <a:ext cx="1828800" cy="1708969"/>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89" name="Google Shape;189;p40"/>
          <p:cNvSpPr/>
          <p:nvPr>
            <p:ph idx="8" type="pic"/>
          </p:nvPr>
        </p:nvSpPr>
        <p:spPr>
          <a:xfrm>
            <a:off x="5486400" y="2013155"/>
            <a:ext cx="1828800" cy="2250973"/>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90" name="Google Shape;190;p40"/>
          <p:cNvSpPr/>
          <p:nvPr>
            <p:ph idx="9" type="pic"/>
          </p:nvPr>
        </p:nvSpPr>
        <p:spPr>
          <a:xfrm>
            <a:off x="5486400" y="862781"/>
            <a:ext cx="1828800" cy="1150374"/>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91" name="Google Shape;191;p40"/>
          <p:cNvSpPr/>
          <p:nvPr>
            <p:ph idx="13" type="pic"/>
          </p:nvPr>
        </p:nvSpPr>
        <p:spPr>
          <a:xfrm>
            <a:off x="7315200" y="862781"/>
            <a:ext cx="1828800" cy="2267565"/>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92" name="Google Shape;192;p40"/>
          <p:cNvSpPr/>
          <p:nvPr>
            <p:ph idx="14" type="pic"/>
          </p:nvPr>
        </p:nvSpPr>
        <p:spPr>
          <a:xfrm>
            <a:off x="7315200" y="3130346"/>
            <a:ext cx="1828800" cy="1133782"/>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250"/>
                                        <p:tgtEl>
                                          <p:spTgt spid="184"/>
                                        </p:tgtEl>
                                      </p:cBhvr>
                                    </p:animEffect>
                                  </p:childTnLst>
                                </p:cTn>
                              </p:par>
                              <p:par>
                                <p:cTn fill="hold" nodeType="withEffect" presetClass="entr" presetID="10" presetSubtype="0">
                                  <p:stCondLst>
                                    <p:cond delay="250"/>
                                  </p:stCondLst>
                                  <p:childTnLst>
                                    <p:set>
                                      <p:cBhvr>
                                        <p:cTn dur="1" fill="hold">
                                          <p:stCondLst>
                                            <p:cond delay="0"/>
                                          </p:stCondLst>
                                        </p:cTn>
                                        <p:tgtEl>
                                          <p:spTgt spid="185"/>
                                        </p:tgtEl>
                                        <p:attrNameLst>
                                          <p:attrName>style.visibility</p:attrName>
                                        </p:attrNameLst>
                                      </p:cBhvr>
                                      <p:to>
                                        <p:strVal val="visible"/>
                                      </p:to>
                                    </p:set>
                                    <p:animEffect filter="fade" transition="in">
                                      <p:cBhvr>
                                        <p:cTn dur="250"/>
                                        <p:tgtEl>
                                          <p:spTgt spid="185"/>
                                        </p:tgtEl>
                                      </p:cBhvr>
                                    </p:animEffect>
                                  </p:childTnLst>
                                </p:cTn>
                              </p:par>
                              <p:par>
                                <p:cTn fill="hold" nodeType="withEffect" presetClass="entr" presetID="10" presetSubtype="0">
                                  <p:stCondLst>
                                    <p:cond delay="500"/>
                                  </p:stCondLst>
                                  <p:childTnLst>
                                    <p:set>
                                      <p:cBhvr>
                                        <p:cTn dur="1" fill="hold">
                                          <p:stCondLst>
                                            <p:cond delay="0"/>
                                          </p:stCondLst>
                                        </p:cTn>
                                        <p:tgtEl>
                                          <p:spTgt spid="190"/>
                                        </p:tgtEl>
                                        <p:attrNameLst>
                                          <p:attrName>style.visibility</p:attrName>
                                        </p:attrNameLst>
                                      </p:cBhvr>
                                      <p:to>
                                        <p:strVal val="visible"/>
                                      </p:to>
                                    </p:set>
                                    <p:animEffect filter="fade" transition="in">
                                      <p:cBhvr>
                                        <p:cTn dur="250"/>
                                        <p:tgtEl>
                                          <p:spTgt spid="190"/>
                                        </p:tgtEl>
                                      </p:cBhvr>
                                    </p:animEffect>
                                  </p:childTnLst>
                                </p:cTn>
                              </p:par>
                              <p:par>
                                <p:cTn fill="hold" nodeType="withEffect" presetClass="entr" presetID="10" presetSubtype="0">
                                  <p:stCondLst>
                                    <p:cond delay="750"/>
                                  </p:stCondLst>
                                  <p:childTnLst>
                                    <p:set>
                                      <p:cBhvr>
                                        <p:cTn dur="1" fill="hold">
                                          <p:stCondLst>
                                            <p:cond delay="0"/>
                                          </p:stCondLst>
                                        </p:cTn>
                                        <p:tgtEl>
                                          <p:spTgt spid="187"/>
                                        </p:tgtEl>
                                        <p:attrNameLst>
                                          <p:attrName>style.visibility</p:attrName>
                                        </p:attrNameLst>
                                      </p:cBhvr>
                                      <p:to>
                                        <p:strVal val="visible"/>
                                      </p:to>
                                    </p:set>
                                    <p:animEffect filter="fade" transition="in">
                                      <p:cBhvr>
                                        <p:cTn dur="250"/>
                                        <p:tgtEl>
                                          <p:spTgt spid="187"/>
                                        </p:tgtEl>
                                      </p:cBhvr>
                                    </p:animEffect>
                                  </p:childTnLst>
                                </p:cTn>
                              </p:par>
                              <p:par>
                                <p:cTn fill="hold" nodeType="withEffect" presetClass="entr" presetID="10" presetSubtype="0">
                                  <p:stCondLst>
                                    <p:cond delay="750"/>
                                  </p:stCondLst>
                                  <p:childTnLst>
                                    <p:set>
                                      <p:cBhvr>
                                        <p:cTn dur="1" fill="hold">
                                          <p:stCondLst>
                                            <p:cond delay="0"/>
                                          </p:stCondLst>
                                        </p:cTn>
                                        <p:tgtEl>
                                          <p:spTgt spid="191"/>
                                        </p:tgtEl>
                                        <p:attrNameLst>
                                          <p:attrName>style.visibility</p:attrName>
                                        </p:attrNameLst>
                                      </p:cBhvr>
                                      <p:to>
                                        <p:strVal val="visible"/>
                                      </p:to>
                                    </p:set>
                                    <p:animEffect filter="fade" transition="in">
                                      <p:cBhvr>
                                        <p:cTn dur="250"/>
                                        <p:tgtEl>
                                          <p:spTgt spid="191"/>
                                        </p:tgtEl>
                                      </p:cBhvr>
                                    </p:animEffect>
                                  </p:childTnLst>
                                </p:cTn>
                              </p:par>
                              <p:par>
                                <p:cTn fill="hold" nodeType="withEffect" presetClass="entr" presetID="10" presetSubtype="0">
                                  <p:stCondLst>
                                    <p:cond delay="1000"/>
                                  </p:stCondLst>
                                  <p:childTnLst>
                                    <p:set>
                                      <p:cBhvr>
                                        <p:cTn dur="1" fill="hold">
                                          <p:stCondLst>
                                            <p:cond delay="0"/>
                                          </p:stCondLst>
                                        </p:cTn>
                                        <p:tgtEl>
                                          <p:spTgt spid="186"/>
                                        </p:tgtEl>
                                        <p:attrNameLst>
                                          <p:attrName>style.visibility</p:attrName>
                                        </p:attrNameLst>
                                      </p:cBhvr>
                                      <p:to>
                                        <p:strVal val="visible"/>
                                      </p:to>
                                    </p:set>
                                    <p:animEffect filter="fade" transition="in">
                                      <p:cBhvr>
                                        <p:cTn dur="250"/>
                                        <p:tgtEl>
                                          <p:spTgt spid="186"/>
                                        </p:tgtEl>
                                      </p:cBhvr>
                                    </p:animEffect>
                                  </p:childTnLst>
                                </p:cTn>
                              </p:par>
                              <p:par>
                                <p:cTn fill="hold" nodeType="withEffect" presetClass="entr" presetID="10" presetSubtype="0">
                                  <p:stCondLst>
                                    <p:cond delay="1250"/>
                                  </p:stCondLst>
                                  <p:childTnLst>
                                    <p:set>
                                      <p:cBhvr>
                                        <p:cTn dur="1" fill="hold">
                                          <p:stCondLst>
                                            <p:cond delay="0"/>
                                          </p:stCondLst>
                                        </p:cTn>
                                        <p:tgtEl>
                                          <p:spTgt spid="192"/>
                                        </p:tgtEl>
                                        <p:attrNameLst>
                                          <p:attrName>style.visibility</p:attrName>
                                        </p:attrNameLst>
                                      </p:cBhvr>
                                      <p:to>
                                        <p:strVal val="visible"/>
                                      </p:to>
                                    </p:set>
                                    <p:animEffect filter="fade" transition="in">
                                      <p:cBhvr>
                                        <p:cTn dur="250"/>
                                        <p:tgtEl>
                                          <p:spTgt spid="192"/>
                                        </p:tgtEl>
                                      </p:cBhvr>
                                    </p:animEffect>
                                  </p:childTnLst>
                                </p:cTn>
                              </p:par>
                              <p:par>
                                <p:cTn fill="hold" nodeType="withEffect" presetClass="entr" presetID="10" presetSubtype="0">
                                  <p:stCondLst>
                                    <p:cond delay="1500"/>
                                  </p:stCondLst>
                                  <p:childTnLst>
                                    <p:set>
                                      <p:cBhvr>
                                        <p:cTn dur="1" fill="hold">
                                          <p:stCondLst>
                                            <p:cond delay="0"/>
                                          </p:stCondLst>
                                        </p:cTn>
                                        <p:tgtEl>
                                          <p:spTgt spid="188"/>
                                        </p:tgtEl>
                                        <p:attrNameLst>
                                          <p:attrName>style.visibility</p:attrName>
                                        </p:attrNameLst>
                                      </p:cBhvr>
                                      <p:to>
                                        <p:strVal val="visible"/>
                                      </p:to>
                                    </p:set>
                                    <p:animEffect filter="fade" transition="in">
                                      <p:cBhvr>
                                        <p:cTn dur="250"/>
                                        <p:tgtEl>
                                          <p:spTgt spid="188"/>
                                        </p:tgtEl>
                                      </p:cBhvr>
                                    </p:animEffect>
                                  </p:childTnLst>
                                </p:cTn>
                              </p:par>
                              <p:par>
                                <p:cTn fill="hold" nodeType="withEffect" presetClass="entr" presetID="10" presetSubtype="0">
                                  <p:stCondLst>
                                    <p:cond delay="1750"/>
                                  </p:stCondLst>
                                  <p:childTnLst>
                                    <p:set>
                                      <p:cBhvr>
                                        <p:cTn dur="1" fill="hold">
                                          <p:stCondLst>
                                            <p:cond delay="0"/>
                                          </p:stCondLst>
                                        </p:cTn>
                                        <p:tgtEl>
                                          <p:spTgt spid="183"/>
                                        </p:tgtEl>
                                        <p:attrNameLst>
                                          <p:attrName>style.visibility</p:attrName>
                                        </p:attrNameLst>
                                      </p:cBhvr>
                                      <p:to>
                                        <p:strVal val="visible"/>
                                      </p:to>
                                    </p:set>
                                    <p:animEffect filter="fade" transition="in">
                                      <p:cBhvr>
                                        <p:cTn dur="250"/>
                                        <p:tgtEl>
                                          <p:spTgt spid="183"/>
                                        </p:tgtEl>
                                      </p:cBhvr>
                                    </p:animEffect>
                                  </p:childTnLst>
                                </p:cTn>
                              </p:par>
                              <p:par>
                                <p:cTn fill="hold" nodeType="withEffect" presetClass="entr" presetID="10" presetSubtype="0">
                                  <p:stCondLst>
                                    <p:cond delay="2000"/>
                                  </p:stCondLst>
                                  <p:childTnLst>
                                    <p:set>
                                      <p:cBhvr>
                                        <p:cTn dur="1" fill="hold">
                                          <p:stCondLst>
                                            <p:cond delay="0"/>
                                          </p:stCondLst>
                                        </p:cTn>
                                        <p:tgtEl>
                                          <p:spTgt spid="189"/>
                                        </p:tgtEl>
                                        <p:attrNameLst>
                                          <p:attrName>style.visibility</p:attrName>
                                        </p:attrNameLst>
                                      </p:cBhvr>
                                      <p:to>
                                        <p:strVal val="visible"/>
                                      </p:to>
                                    </p:set>
                                    <p:animEffect filter="fade" transition="in">
                                      <p:cBhvr>
                                        <p:cTn dur="250"/>
                                        <p:tgtEl>
                                          <p:spTgt spid="1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4_Title Slide">
  <p:cSld name="24_Title Slide">
    <p:spTree>
      <p:nvGrpSpPr>
        <p:cNvPr id="193" name="Shape 193"/>
        <p:cNvGrpSpPr/>
        <p:nvPr/>
      </p:nvGrpSpPr>
      <p:grpSpPr>
        <a:xfrm>
          <a:off x="0" y="0"/>
          <a:ext cx="0" cy="0"/>
          <a:chOff x="0" y="0"/>
          <a:chExt cx="0" cy="0"/>
        </a:xfrm>
      </p:grpSpPr>
      <p:sp>
        <p:nvSpPr>
          <p:cNvPr id="194" name="Google Shape;194;p41"/>
          <p:cNvSpPr/>
          <p:nvPr>
            <p:ph idx="2" type="pic"/>
          </p:nvPr>
        </p:nvSpPr>
        <p:spPr>
          <a:xfrm>
            <a:off x="2594610" y="2114550"/>
            <a:ext cx="1840230" cy="142875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95" name="Google Shape;195;p41"/>
          <p:cNvSpPr/>
          <p:nvPr>
            <p:ph idx="3" type="pic"/>
          </p:nvPr>
        </p:nvSpPr>
        <p:spPr>
          <a:xfrm>
            <a:off x="4720590" y="1394460"/>
            <a:ext cx="1840230" cy="142875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96" name="Google Shape;196;p41"/>
          <p:cNvSpPr/>
          <p:nvPr>
            <p:ph idx="4" type="pic"/>
          </p:nvPr>
        </p:nvSpPr>
        <p:spPr>
          <a:xfrm>
            <a:off x="6846570" y="674370"/>
            <a:ext cx="1840230" cy="142875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194"/>
                                        </p:tgtEl>
                                        <p:attrNameLst>
                                          <p:attrName>style.visibility</p:attrName>
                                        </p:attrNameLst>
                                      </p:cBhvr>
                                      <p:to>
                                        <p:strVal val="visible"/>
                                      </p:to>
                                    </p:set>
                                    <p:animEffect filter="fade" transition="in">
                                      <p:cBhvr>
                                        <p:cTn dur="500"/>
                                        <p:tgtEl>
                                          <p:spTgt spid="194"/>
                                        </p:tgtEl>
                                      </p:cBhvr>
                                    </p:animEffect>
                                  </p:childTnLst>
                                </p:cTn>
                              </p:par>
                              <p:par>
                                <p:cTn fill="hold" nodeType="withEffect" presetClass="entr" presetID="10" presetSubtype="0">
                                  <p:stCondLst>
                                    <p:cond delay="1250"/>
                                  </p:stCondLst>
                                  <p:childTnLst>
                                    <p:set>
                                      <p:cBhvr>
                                        <p:cTn dur="1" fill="hold">
                                          <p:stCondLst>
                                            <p:cond delay="0"/>
                                          </p:stCondLst>
                                        </p:cTn>
                                        <p:tgtEl>
                                          <p:spTgt spid="195"/>
                                        </p:tgtEl>
                                        <p:attrNameLst>
                                          <p:attrName>style.visibility</p:attrName>
                                        </p:attrNameLst>
                                      </p:cBhvr>
                                      <p:to>
                                        <p:strVal val="visible"/>
                                      </p:to>
                                    </p:set>
                                    <p:animEffect filter="fade" transition="in">
                                      <p:cBhvr>
                                        <p:cTn dur="500"/>
                                        <p:tgtEl>
                                          <p:spTgt spid="195"/>
                                        </p:tgtEl>
                                      </p:cBhvr>
                                    </p:animEffect>
                                  </p:childTnLst>
                                </p:cTn>
                              </p:par>
                              <p:par>
                                <p:cTn fill="hold" nodeType="withEffect" presetClass="entr" presetID="10" presetSubtype="0">
                                  <p:stCondLst>
                                    <p:cond delay="1500"/>
                                  </p:stCondLst>
                                  <p:childTnLst>
                                    <p:set>
                                      <p:cBhvr>
                                        <p:cTn dur="1" fill="hold">
                                          <p:stCondLst>
                                            <p:cond delay="0"/>
                                          </p:stCondLst>
                                        </p:cTn>
                                        <p:tgtEl>
                                          <p:spTgt spid="196"/>
                                        </p:tgtEl>
                                        <p:attrNameLst>
                                          <p:attrName>style.visibility</p:attrName>
                                        </p:attrNameLst>
                                      </p:cBhvr>
                                      <p:to>
                                        <p:strVal val="visible"/>
                                      </p:to>
                                    </p:set>
                                    <p:animEffect filter="fade" transition="in">
                                      <p:cBhvr>
                                        <p:cTn dur="500"/>
                                        <p:tgtEl>
                                          <p:spTgt spid="1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6_Title Slide">
  <p:cSld name="26_Title Slide">
    <p:spTree>
      <p:nvGrpSpPr>
        <p:cNvPr id="197" name="Shape 197"/>
        <p:cNvGrpSpPr/>
        <p:nvPr/>
      </p:nvGrpSpPr>
      <p:grpSpPr>
        <a:xfrm>
          <a:off x="0" y="0"/>
          <a:ext cx="0" cy="0"/>
          <a:chOff x="0" y="0"/>
          <a:chExt cx="0" cy="0"/>
        </a:xfrm>
      </p:grpSpPr>
      <p:sp>
        <p:nvSpPr>
          <p:cNvPr id="198" name="Google Shape;198;p42"/>
          <p:cNvSpPr/>
          <p:nvPr>
            <p:ph idx="2" type="pic"/>
          </p:nvPr>
        </p:nvSpPr>
        <p:spPr>
          <a:xfrm>
            <a:off x="1002891" y="1803733"/>
            <a:ext cx="1979971" cy="1614735"/>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99" name="Google Shape;199;p42"/>
          <p:cNvSpPr/>
          <p:nvPr>
            <p:ph idx="3" type="pic"/>
          </p:nvPr>
        </p:nvSpPr>
        <p:spPr>
          <a:xfrm>
            <a:off x="3582016" y="1626010"/>
            <a:ext cx="1979971" cy="2190136"/>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200" name="Google Shape;200;p42"/>
          <p:cNvSpPr/>
          <p:nvPr>
            <p:ph idx="4" type="pic"/>
          </p:nvPr>
        </p:nvSpPr>
        <p:spPr>
          <a:xfrm>
            <a:off x="6161140" y="1803733"/>
            <a:ext cx="1979971" cy="1614735"/>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98"/>
                                        </p:tgtEl>
                                        <p:attrNameLst>
                                          <p:attrName>style.visibility</p:attrName>
                                        </p:attrNameLst>
                                      </p:cBhvr>
                                      <p:to>
                                        <p:strVal val="visible"/>
                                      </p:to>
                                    </p:set>
                                    <p:anim calcmode="lin" valueType="num">
                                      <p:cBhvr additive="base">
                                        <p:cTn dur="750"/>
                                        <p:tgtEl>
                                          <p:spTgt spid="19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9"/>
                                        </p:tgtEl>
                                        <p:attrNameLst>
                                          <p:attrName>style.visibility</p:attrName>
                                        </p:attrNameLst>
                                      </p:cBhvr>
                                      <p:to>
                                        <p:strVal val="visible"/>
                                      </p:to>
                                    </p:set>
                                    <p:anim calcmode="lin" valueType="num">
                                      <p:cBhvr additive="base">
                                        <p:cTn dur="1250"/>
                                        <p:tgtEl>
                                          <p:spTgt spid="19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00"/>
                                        </p:tgtEl>
                                        <p:attrNameLst>
                                          <p:attrName>style.visibility</p:attrName>
                                        </p:attrNameLst>
                                      </p:cBhvr>
                                      <p:to>
                                        <p:strVal val="visible"/>
                                      </p:to>
                                    </p:set>
                                    <p:anim calcmode="lin" valueType="num">
                                      <p:cBhvr additive="base">
                                        <p:cTn dur="750"/>
                                        <p:tgtEl>
                                          <p:spTgt spid="20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7_Title Slide" showMasterSp="0">
  <p:cSld name="27_Title Slide">
    <p:bg>
      <p:bgPr>
        <a:solidFill>
          <a:srgbClr val="F5F8F9"/>
        </a:solidFill>
      </p:bgPr>
    </p:bg>
    <p:spTree>
      <p:nvGrpSpPr>
        <p:cNvPr id="201" name="Shape 201"/>
        <p:cNvGrpSpPr/>
        <p:nvPr/>
      </p:nvGrpSpPr>
      <p:grpSpPr>
        <a:xfrm>
          <a:off x="0" y="0"/>
          <a:ext cx="0" cy="0"/>
          <a:chOff x="0" y="0"/>
          <a:chExt cx="0" cy="0"/>
        </a:xfrm>
      </p:grpSpPr>
      <p:sp>
        <p:nvSpPr>
          <p:cNvPr id="202" name="Google Shape;202;p43"/>
          <p:cNvSpPr/>
          <p:nvPr/>
        </p:nvSpPr>
        <p:spPr>
          <a:xfrm>
            <a:off x="4253008" y="0"/>
            <a:ext cx="4890992" cy="5143500"/>
          </a:xfrm>
          <a:prstGeom prst="rect">
            <a:avLst/>
          </a:prstGeom>
          <a:gradFill>
            <a:gsLst>
              <a:gs pos="0">
                <a:schemeClr val="accent1"/>
              </a:gs>
              <a:gs pos="6000">
                <a:schemeClr val="accent1"/>
              </a:gs>
              <a:gs pos="100000">
                <a:schemeClr val="accent4"/>
              </a:gs>
            </a:gsLst>
            <a:lin ang="27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203" name="Google Shape;203;p43"/>
          <p:cNvSpPr/>
          <p:nvPr/>
        </p:nvSpPr>
        <p:spPr>
          <a:xfrm>
            <a:off x="374756" y="334469"/>
            <a:ext cx="8394490" cy="4474564"/>
          </a:xfrm>
          <a:prstGeom prst="rect">
            <a:avLst/>
          </a:prstGeom>
          <a:solidFill>
            <a:schemeClr val="lt1"/>
          </a:solidFill>
          <a:ln>
            <a:noFill/>
          </a:ln>
          <a:effectLst>
            <a:outerShdw blurRad="152400" rotWithShape="0" algn="tl" dir="2700000" dist="50800">
              <a:srgbClr val="000000">
                <a:alpha val="2196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204" name="Google Shape;204;p43"/>
          <p:cNvSpPr/>
          <p:nvPr>
            <p:ph idx="2" type="pic"/>
          </p:nvPr>
        </p:nvSpPr>
        <p:spPr>
          <a:xfrm>
            <a:off x="824009" y="857249"/>
            <a:ext cx="3428999" cy="3428999"/>
          </a:xfrm>
          <a:prstGeom prst="rect">
            <a:avLst/>
          </a:prstGeom>
          <a:noFill/>
          <a:ln>
            <a:noFill/>
          </a:ln>
          <a:effectLst>
            <a:outerShdw blurRad="571500" sx="89000" rotWithShape="0" algn="ctr" sy="89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202"/>
                                        </p:tgtEl>
                                        <p:attrNameLst>
                                          <p:attrName>style.visibility</p:attrName>
                                        </p:attrNameLst>
                                      </p:cBhvr>
                                      <p:to>
                                        <p:strVal val="visible"/>
                                      </p:to>
                                    </p:set>
                                    <p:anim calcmode="lin" valueType="num">
                                      <p:cBhvr additive="base">
                                        <p:cTn dur="750"/>
                                        <p:tgtEl>
                                          <p:spTgt spid="20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03"/>
                                        </p:tgtEl>
                                        <p:attrNameLst>
                                          <p:attrName>style.visibility</p:attrName>
                                        </p:attrNameLst>
                                      </p:cBhvr>
                                      <p:to>
                                        <p:strVal val="visible"/>
                                      </p:to>
                                    </p:set>
                                    <p:anim calcmode="lin" valueType="num">
                                      <p:cBhvr additive="base">
                                        <p:cTn dur="750"/>
                                        <p:tgtEl>
                                          <p:spTgt spid="203"/>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750"/>
                                  </p:stCondLst>
                                  <p:childTnLst>
                                    <p:set>
                                      <p:cBhvr>
                                        <p:cTn dur="1" fill="hold">
                                          <p:stCondLst>
                                            <p:cond delay="0"/>
                                          </p:stCondLst>
                                        </p:cTn>
                                        <p:tgtEl>
                                          <p:spTgt spid="204"/>
                                        </p:tgtEl>
                                        <p:attrNameLst>
                                          <p:attrName>style.visibility</p:attrName>
                                        </p:attrNameLst>
                                      </p:cBhvr>
                                      <p:to>
                                        <p:strVal val="visible"/>
                                      </p:to>
                                    </p:set>
                                    <p:animEffect filter="fade" transition="in">
                                      <p:cBhvr>
                                        <p:cTn dur="500"/>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8_Title Slide">
  <p:cSld name="28_Title Slide">
    <p:spTree>
      <p:nvGrpSpPr>
        <p:cNvPr id="205" name="Shape 205"/>
        <p:cNvGrpSpPr/>
        <p:nvPr/>
      </p:nvGrpSpPr>
      <p:grpSpPr>
        <a:xfrm>
          <a:off x="0" y="0"/>
          <a:ext cx="0" cy="0"/>
          <a:chOff x="0" y="0"/>
          <a:chExt cx="0" cy="0"/>
        </a:xfrm>
      </p:grpSpPr>
      <p:sp>
        <p:nvSpPr>
          <p:cNvPr id="206" name="Google Shape;206;p44"/>
          <p:cNvSpPr/>
          <p:nvPr>
            <p:ph idx="2" type="pic"/>
          </p:nvPr>
        </p:nvSpPr>
        <p:spPr>
          <a:xfrm>
            <a:off x="0" y="0"/>
            <a:ext cx="9144000" cy="5143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207" name="Google Shape;207;p44"/>
          <p:cNvSpPr/>
          <p:nvPr>
            <p:ph idx="3" type="pic"/>
          </p:nvPr>
        </p:nvSpPr>
        <p:spPr>
          <a:xfrm>
            <a:off x="1148300" y="3095117"/>
            <a:ext cx="1723949" cy="1413805"/>
          </a:xfrm>
          <a:prstGeom prst="rect">
            <a:avLst/>
          </a:prstGeom>
          <a:noFill/>
          <a:ln>
            <a:noFill/>
          </a:ln>
          <a:effectLst>
            <a:outerShdw blurRad="812800" sx="93000" rotWithShape="0" algn="tl" dir="2700000" dist="469900" sy="93000">
              <a:srgbClr val="000000">
                <a:alpha val="40000"/>
              </a:srgbClr>
            </a:outerShdw>
          </a:effectLst>
        </p:spPr>
        <p:txBody>
          <a:bodyPr anchorCtr="0" anchor="t" bIns="34275" lIns="68575" spcFirstLastPara="1" rIns="68575" wrap="square" tIns="34275">
            <a:noAutofit/>
          </a:bodyPr>
          <a:lstStyle>
            <a:lvl1pPr lvl="0" marR="0" rtl="0" algn="ctr">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208" name="Google Shape;208;p44"/>
          <p:cNvSpPr/>
          <p:nvPr>
            <p:ph idx="4" type="pic"/>
          </p:nvPr>
        </p:nvSpPr>
        <p:spPr>
          <a:xfrm>
            <a:off x="3114328" y="3095117"/>
            <a:ext cx="1723949" cy="1413805"/>
          </a:xfrm>
          <a:prstGeom prst="rect">
            <a:avLst/>
          </a:prstGeom>
          <a:noFill/>
          <a:ln>
            <a:noFill/>
          </a:ln>
          <a:effectLst>
            <a:outerShdw blurRad="812800" sx="93000" rotWithShape="0" algn="tl" dir="2700000" dist="469900" sy="93000">
              <a:srgbClr val="000000">
                <a:alpha val="40000"/>
              </a:srgbClr>
            </a:outerShdw>
          </a:effectLst>
        </p:spPr>
        <p:txBody>
          <a:bodyPr anchorCtr="0" anchor="t" bIns="34275" lIns="68575" spcFirstLastPara="1" rIns="68575" wrap="square" tIns="34275">
            <a:noAutofit/>
          </a:bodyPr>
          <a:lstStyle>
            <a:lvl1pPr lvl="0" marR="0" rtl="0" algn="ctr">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209" name="Google Shape;209;p44"/>
          <p:cNvSpPr/>
          <p:nvPr>
            <p:ph idx="5" type="pic"/>
          </p:nvPr>
        </p:nvSpPr>
        <p:spPr>
          <a:xfrm>
            <a:off x="5080358" y="3095117"/>
            <a:ext cx="1723949" cy="1413805"/>
          </a:xfrm>
          <a:prstGeom prst="rect">
            <a:avLst/>
          </a:prstGeom>
          <a:noFill/>
          <a:ln>
            <a:noFill/>
          </a:ln>
          <a:effectLst>
            <a:outerShdw blurRad="812800" sx="93000" rotWithShape="0" algn="tl" dir="2700000" dist="469900" sy="93000">
              <a:srgbClr val="000000">
                <a:alpha val="40000"/>
              </a:srgbClr>
            </a:outerShdw>
          </a:effectLst>
        </p:spPr>
        <p:txBody>
          <a:bodyPr anchorCtr="0" anchor="t" bIns="34275" lIns="68575" spcFirstLastPara="1" rIns="68575" wrap="square" tIns="34275">
            <a:noAutofit/>
          </a:bodyPr>
          <a:lstStyle>
            <a:lvl1pPr lvl="0" marR="0" rtl="0" algn="ctr">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06"/>
                                        </p:tgtEl>
                                        <p:attrNameLst>
                                          <p:attrName>style.visibility</p:attrName>
                                        </p:attrNameLst>
                                      </p:cBhvr>
                                      <p:to>
                                        <p:strVal val="visible"/>
                                      </p:to>
                                    </p:set>
                                    <p:anim calcmode="lin" valueType="num">
                                      <p:cBhvr additive="base">
                                        <p:cTn dur="750"/>
                                        <p:tgtEl>
                                          <p:spTgt spid="20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0"/>
                                  </p:stCondLst>
                                  <p:childTnLst>
                                    <p:set>
                                      <p:cBhvr>
                                        <p:cTn dur="1" fill="hold">
                                          <p:stCondLst>
                                            <p:cond delay="0"/>
                                          </p:stCondLst>
                                        </p:cTn>
                                        <p:tgtEl>
                                          <p:spTgt spid="207"/>
                                        </p:tgtEl>
                                        <p:attrNameLst>
                                          <p:attrName>style.visibility</p:attrName>
                                        </p:attrNameLst>
                                      </p:cBhvr>
                                      <p:to>
                                        <p:strVal val="visible"/>
                                      </p:to>
                                    </p:set>
                                    <p:anim calcmode="lin" valueType="num">
                                      <p:cBhvr additive="base">
                                        <p:cTn dur="750"/>
                                        <p:tgtEl>
                                          <p:spTgt spid="20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250"/>
                                  </p:stCondLst>
                                  <p:childTnLst>
                                    <p:set>
                                      <p:cBhvr>
                                        <p:cTn dur="1" fill="hold">
                                          <p:stCondLst>
                                            <p:cond delay="0"/>
                                          </p:stCondLst>
                                        </p:cTn>
                                        <p:tgtEl>
                                          <p:spTgt spid="208"/>
                                        </p:tgtEl>
                                        <p:attrNameLst>
                                          <p:attrName>style.visibility</p:attrName>
                                        </p:attrNameLst>
                                      </p:cBhvr>
                                      <p:to>
                                        <p:strVal val="visible"/>
                                      </p:to>
                                    </p:set>
                                    <p:anim calcmode="lin" valueType="num">
                                      <p:cBhvr additive="base">
                                        <p:cTn dur="750"/>
                                        <p:tgtEl>
                                          <p:spTgt spid="20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500"/>
                                  </p:stCondLst>
                                  <p:childTnLst>
                                    <p:set>
                                      <p:cBhvr>
                                        <p:cTn dur="1" fill="hold">
                                          <p:stCondLst>
                                            <p:cond delay="0"/>
                                          </p:stCondLst>
                                        </p:cTn>
                                        <p:tgtEl>
                                          <p:spTgt spid="209"/>
                                        </p:tgtEl>
                                        <p:attrNameLst>
                                          <p:attrName>style.visibility</p:attrName>
                                        </p:attrNameLst>
                                      </p:cBhvr>
                                      <p:to>
                                        <p:strVal val="visible"/>
                                      </p:to>
                                    </p:set>
                                    <p:anim calcmode="lin" valueType="num">
                                      <p:cBhvr additive="base">
                                        <p:cTn dur="750"/>
                                        <p:tgtEl>
                                          <p:spTgt spid="20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9_Title Slide">
  <p:cSld name="29_Title Slide">
    <p:spTree>
      <p:nvGrpSpPr>
        <p:cNvPr id="210" name="Shape 210"/>
        <p:cNvGrpSpPr/>
        <p:nvPr/>
      </p:nvGrpSpPr>
      <p:grpSpPr>
        <a:xfrm>
          <a:off x="0" y="0"/>
          <a:ext cx="0" cy="0"/>
          <a:chOff x="0" y="0"/>
          <a:chExt cx="0" cy="0"/>
        </a:xfrm>
      </p:grpSpPr>
      <p:sp>
        <p:nvSpPr>
          <p:cNvPr id="211" name="Google Shape;211;p45"/>
          <p:cNvSpPr/>
          <p:nvPr>
            <p:ph idx="2" type="pic"/>
          </p:nvPr>
        </p:nvSpPr>
        <p:spPr>
          <a:xfrm>
            <a:off x="2286000" y="0"/>
            <a:ext cx="2286000" cy="5143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212" name="Google Shape;212;p45"/>
          <p:cNvSpPr/>
          <p:nvPr>
            <p:ph idx="3" type="pic"/>
          </p:nvPr>
        </p:nvSpPr>
        <p:spPr>
          <a:xfrm>
            <a:off x="4572000" y="0"/>
            <a:ext cx="2286000" cy="5143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213" name="Google Shape;213;p45"/>
          <p:cNvSpPr/>
          <p:nvPr>
            <p:ph idx="4" type="pic"/>
          </p:nvPr>
        </p:nvSpPr>
        <p:spPr>
          <a:xfrm>
            <a:off x="6858000" y="0"/>
            <a:ext cx="2286000" cy="5143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500"/>
                                  </p:stCondLst>
                                  <p:childTnLst>
                                    <p:set>
                                      <p:cBhvr>
                                        <p:cTn dur="1" fill="hold">
                                          <p:stCondLst>
                                            <p:cond delay="0"/>
                                          </p:stCondLst>
                                        </p:cTn>
                                        <p:tgtEl>
                                          <p:spTgt spid="211"/>
                                        </p:tgtEl>
                                        <p:attrNameLst>
                                          <p:attrName>style.visibility</p:attrName>
                                        </p:attrNameLst>
                                      </p:cBhvr>
                                      <p:to>
                                        <p:strVal val="visible"/>
                                      </p:to>
                                    </p:set>
                                    <p:anim calcmode="lin" valueType="num">
                                      <p:cBhvr additive="base">
                                        <p:cTn dur="750"/>
                                        <p:tgtEl>
                                          <p:spTgt spid="21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750"/>
                                  </p:stCondLst>
                                  <p:childTnLst>
                                    <p:set>
                                      <p:cBhvr>
                                        <p:cTn dur="1" fill="hold">
                                          <p:stCondLst>
                                            <p:cond delay="0"/>
                                          </p:stCondLst>
                                        </p:cTn>
                                        <p:tgtEl>
                                          <p:spTgt spid="212"/>
                                        </p:tgtEl>
                                        <p:attrNameLst>
                                          <p:attrName>style.visibility</p:attrName>
                                        </p:attrNameLst>
                                      </p:cBhvr>
                                      <p:to>
                                        <p:strVal val="visible"/>
                                      </p:to>
                                    </p:set>
                                    <p:anim calcmode="lin" valueType="num">
                                      <p:cBhvr additive="base">
                                        <p:cTn dur="750"/>
                                        <p:tgtEl>
                                          <p:spTgt spid="21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0"/>
                                  </p:stCondLst>
                                  <p:childTnLst>
                                    <p:set>
                                      <p:cBhvr>
                                        <p:cTn dur="1" fill="hold">
                                          <p:stCondLst>
                                            <p:cond delay="0"/>
                                          </p:stCondLst>
                                        </p:cTn>
                                        <p:tgtEl>
                                          <p:spTgt spid="213"/>
                                        </p:tgtEl>
                                        <p:attrNameLst>
                                          <p:attrName>style.visibility</p:attrName>
                                        </p:attrNameLst>
                                      </p:cBhvr>
                                      <p:to>
                                        <p:strVal val="visible"/>
                                      </p:to>
                                    </p:set>
                                    <p:anim calcmode="lin" valueType="num">
                                      <p:cBhvr additive="base">
                                        <p:cTn dur="750"/>
                                        <p:tgtEl>
                                          <p:spTgt spid="21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0_Title Slide">
  <p:cSld name="30_Title Slide">
    <p:spTree>
      <p:nvGrpSpPr>
        <p:cNvPr id="214" name="Shape 214"/>
        <p:cNvGrpSpPr/>
        <p:nvPr/>
      </p:nvGrpSpPr>
      <p:grpSpPr>
        <a:xfrm>
          <a:off x="0" y="0"/>
          <a:ext cx="0" cy="0"/>
          <a:chOff x="0" y="0"/>
          <a:chExt cx="0" cy="0"/>
        </a:xfrm>
      </p:grpSpPr>
      <p:sp>
        <p:nvSpPr>
          <p:cNvPr id="215" name="Google Shape;215;p46"/>
          <p:cNvSpPr/>
          <p:nvPr>
            <p:ph idx="2" type="pic"/>
          </p:nvPr>
        </p:nvSpPr>
        <p:spPr>
          <a:xfrm>
            <a:off x="868312" y="718983"/>
            <a:ext cx="2145890" cy="3794023"/>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216" name="Google Shape;216;p46"/>
          <p:cNvSpPr/>
          <p:nvPr>
            <p:ph idx="3" type="pic"/>
          </p:nvPr>
        </p:nvSpPr>
        <p:spPr>
          <a:xfrm>
            <a:off x="6129799" y="718983"/>
            <a:ext cx="2145890" cy="3794023"/>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215"/>
                                        </p:tgtEl>
                                        <p:attrNameLst>
                                          <p:attrName>style.visibility</p:attrName>
                                        </p:attrNameLst>
                                      </p:cBhvr>
                                      <p:to>
                                        <p:strVal val="visible"/>
                                      </p:to>
                                    </p:set>
                                    <p:anim calcmode="lin" valueType="num">
                                      <p:cBhvr additive="base">
                                        <p:cTn dur="750"/>
                                        <p:tgtEl>
                                          <p:spTgt spid="21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16"/>
                                        </p:tgtEl>
                                        <p:attrNameLst>
                                          <p:attrName>style.visibility</p:attrName>
                                        </p:attrNameLst>
                                      </p:cBhvr>
                                      <p:to>
                                        <p:strVal val="visible"/>
                                      </p:to>
                                    </p:set>
                                    <p:anim calcmode="lin" valueType="num">
                                      <p:cBhvr additive="base">
                                        <p:cTn dur="750"/>
                                        <p:tgtEl>
                                          <p:spTgt spid="21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1_Title Slide">
  <p:cSld name="31_Title Slide">
    <p:spTree>
      <p:nvGrpSpPr>
        <p:cNvPr id="217" name="Shape 217"/>
        <p:cNvGrpSpPr/>
        <p:nvPr/>
      </p:nvGrpSpPr>
      <p:grpSpPr>
        <a:xfrm>
          <a:off x="0" y="0"/>
          <a:ext cx="0" cy="0"/>
          <a:chOff x="0" y="0"/>
          <a:chExt cx="0" cy="0"/>
        </a:xfrm>
      </p:grpSpPr>
      <p:sp>
        <p:nvSpPr>
          <p:cNvPr id="218" name="Google Shape;218;p47"/>
          <p:cNvSpPr/>
          <p:nvPr>
            <p:ph idx="2" type="pic"/>
          </p:nvPr>
        </p:nvSpPr>
        <p:spPr>
          <a:xfrm>
            <a:off x="6447349" y="0"/>
            <a:ext cx="2696651" cy="5143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219" name="Google Shape;219;p47"/>
          <p:cNvSpPr/>
          <p:nvPr/>
        </p:nvSpPr>
        <p:spPr>
          <a:xfrm>
            <a:off x="0" y="0"/>
            <a:ext cx="2659379" cy="5143500"/>
          </a:xfrm>
          <a:custGeom>
            <a:rect b="b" l="l" r="r" t="t"/>
            <a:pathLst>
              <a:path extrusionOk="0" h="6858000" w="3545839">
                <a:moveTo>
                  <a:pt x="0" y="0"/>
                </a:moveTo>
                <a:lnTo>
                  <a:pt x="3545839" y="0"/>
                </a:lnTo>
                <a:lnTo>
                  <a:pt x="3433590" y="195220"/>
                </a:lnTo>
                <a:cubicBezTo>
                  <a:pt x="2911389" y="1156504"/>
                  <a:pt x="2614766" y="2258112"/>
                  <a:pt x="2614766" y="3429000"/>
                </a:cubicBezTo>
                <a:cubicBezTo>
                  <a:pt x="2614766" y="4599888"/>
                  <a:pt x="2911389" y="5701497"/>
                  <a:pt x="3433590" y="6662780"/>
                </a:cubicBezTo>
                <a:lnTo>
                  <a:pt x="3545839" y="6858000"/>
                </a:lnTo>
                <a:lnTo>
                  <a:pt x="0" y="6858000"/>
                </a:lnTo>
                <a:close/>
              </a:path>
            </a:pathLst>
          </a:custGeom>
          <a:gradFill>
            <a:gsLst>
              <a:gs pos="0">
                <a:schemeClr val="accent1"/>
              </a:gs>
              <a:gs pos="12000">
                <a:schemeClr val="accent1"/>
              </a:gs>
              <a:gs pos="100000">
                <a:schemeClr val="accent4"/>
              </a:gs>
            </a:gsLst>
            <a:lin ang="5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220" name="Google Shape;220;p47"/>
          <p:cNvGrpSpPr/>
          <p:nvPr/>
        </p:nvGrpSpPr>
        <p:grpSpPr>
          <a:xfrm>
            <a:off x="380265" y="277280"/>
            <a:ext cx="654057" cy="263482"/>
            <a:chOff x="2437417" y="1269591"/>
            <a:chExt cx="4084621" cy="1645458"/>
          </a:xfrm>
        </p:grpSpPr>
        <p:sp>
          <p:nvSpPr>
            <p:cNvPr id="221" name="Google Shape;221;p47"/>
            <p:cNvSpPr/>
            <p:nvPr/>
          </p:nvSpPr>
          <p:spPr>
            <a:xfrm>
              <a:off x="2437417" y="1269591"/>
              <a:ext cx="4047942" cy="1645458"/>
            </a:xfrm>
            <a:custGeom>
              <a:rect b="b" l="l" r="r" t="t"/>
              <a:pathLst>
                <a:path extrusionOk="0" h="1645458" w="4047942">
                  <a:moveTo>
                    <a:pt x="274248" y="0"/>
                  </a:moveTo>
                  <a:lnTo>
                    <a:pt x="3773694" y="0"/>
                  </a:lnTo>
                  <a:cubicBezTo>
                    <a:pt x="3925157" y="0"/>
                    <a:pt x="4047942" y="122785"/>
                    <a:pt x="4047942" y="274248"/>
                  </a:cubicBezTo>
                  <a:lnTo>
                    <a:pt x="4047942" y="642573"/>
                  </a:lnTo>
                  <a:lnTo>
                    <a:pt x="4013899" y="632005"/>
                  </a:lnTo>
                  <a:cubicBezTo>
                    <a:pt x="4001226" y="629412"/>
                    <a:pt x="3988104" y="628050"/>
                    <a:pt x="3974664" y="628050"/>
                  </a:cubicBezTo>
                  <a:cubicBezTo>
                    <a:pt x="3961224" y="628050"/>
                    <a:pt x="3948103" y="629412"/>
                    <a:pt x="3935429" y="632005"/>
                  </a:cubicBezTo>
                  <a:lnTo>
                    <a:pt x="3904390" y="641640"/>
                  </a:lnTo>
                  <a:lnTo>
                    <a:pt x="3904390" y="295678"/>
                  </a:lnTo>
                  <a:cubicBezTo>
                    <a:pt x="3904390" y="208003"/>
                    <a:pt x="3833316" y="136929"/>
                    <a:pt x="3745641" y="136929"/>
                  </a:cubicBezTo>
                  <a:lnTo>
                    <a:pt x="302300" y="136929"/>
                  </a:lnTo>
                  <a:cubicBezTo>
                    <a:pt x="214625" y="136929"/>
                    <a:pt x="143551" y="208003"/>
                    <a:pt x="143551" y="295678"/>
                  </a:cubicBezTo>
                  <a:lnTo>
                    <a:pt x="143551" y="1349780"/>
                  </a:lnTo>
                  <a:cubicBezTo>
                    <a:pt x="143551" y="1437455"/>
                    <a:pt x="214625" y="1508529"/>
                    <a:pt x="302300" y="1508529"/>
                  </a:cubicBezTo>
                  <a:lnTo>
                    <a:pt x="3745641" y="1508529"/>
                  </a:lnTo>
                  <a:cubicBezTo>
                    <a:pt x="3833316" y="1508529"/>
                    <a:pt x="3904390" y="1437455"/>
                    <a:pt x="3904390" y="1349780"/>
                  </a:cubicBezTo>
                  <a:lnTo>
                    <a:pt x="3904390" y="1003820"/>
                  </a:lnTo>
                  <a:lnTo>
                    <a:pt x="3935429" y="1013455"/>
                  </a:lnTo>
                  <a:cubicBezTo>
                    <a:pt x="3948103" y="1016048"/>
                    <a:pt x="3961224" y="1017410"/>
                    <a:pt x="3974664" y="1017410"/>
                  </a:cubicBezTo>
                  <a:cubicBezTo>
                    <a:pt x="3988104" y="1017410"/>
                    <a:pt x="4001226" y="1016048"/>
                    <a:pt x="4013899" y="1013455"/>
                  </a:cubicBezTo>
                  <a:lnTo>
                    <a:pt x="4047942" y="1002887"/>
                  </a:lnTo>
                  <a:lnTo>
                    <a:pt x="4047942" y="1371210"/>
                  </a:lnTo>
                  <a:cubicBezTo>
                    <a:pt x="4047942" y="1522673"/>
                    <a:pt x="3925157" y="1645458"/>
                    <a:pt x="3773694" y="1645458"/>
                  </a:cubicBezTo>
                  <a:lnTo>
                    <a:pt x="274248" y="1645458"/>
                  </a:lnTo>
                  <a:cubicBezTo>
                    <a:pt x="122785" y="1645458"/>
                    <a:pt x="0" y="1522673"/>
                    <a:pt x="0" y="1371210"/>
                  </a:cubicBezTo>
                  <a:lnTo>
                    <a:pt x="0" y="274248"/>
                  </a:lnTo>
                  <a:cubicBezTo>
                    <a:pt x="0" y="122785"/>
                    <a:pt x="122785" y="0"/>
                    <a:pt x="274248"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222" name="Google Shape;222;p47"/>
            <p:cNvSpPr/>
            <p:nvPr/>
          </p:nvSpPr>
          <p:spPr>
            <a:xfrm>
              <a:off x="2879176" y="1577127"/>
              <a:ext cx="3164424" cy="1030386"/>
            </a:xfrm>
            <a:custGeom>
              <a:rect b="b" l="l" r="r" t="t"/>
              <a:pathLst>
                <a:path extrusionOk="0" h="1030386" w="3164424">
                  <a:moveTo>
                    <a:pt x="3073718" y="635965"/>
                  </a:moveTo>
                  <a:cubicBezTo>
                    <a:pt x="3098857" y="635965"/>
                    <a:pt x="3120260" y="644459"/>
                    <a:pt x="3137926" y="661445"/>
                  </a:cubicBezTo>
                  <a:cubicBezTo>
                    <a:pt x="3155591" y="678431"/>
                    <a:pt x="3164424" y="699494"/>
                    <a:pt x="3164424" y="724634"/>
                  </a:cubicBezTo>
                  <a:cubicBezTo>
                    <a:pt x="3164424" y="749094"/>
                    <a:pt x="3155761" y="769987"/>
                    <a:pt x="3138435" y="787313"/>
                  </a:cubicBezTo>
                  <a:cubicBezTo>
                    <a:pt x="3121109" y="804639"/>
                    <a:pt x="3100216" y="813302"/>
                    <a:pt x="3075756" y="813302"/>
                  </a:cubicBezTo>
                  <a:cubicBezTo>
                    <a:pt x="3051296" y="813302"/>
                    <a:pt x="3030233" y="804809"/>
                    <a:pt x="3012567" y="787823"/>
                  </a:cubicBezTo>
                  <a:cubicBezTo>
                    <a:pt x="2994901" y="770836"/>
                    <a:pt x="2986069" y="750113"/>
                    <a:pt x="2986069" y="725653"/>
                  </a:cubicBezTo>
                  <a:cubicBezTo>
                    <a:pt x="2986069" y="701193"/>
                    <a:pt x="2994561" y="680130"/>
                    <a:pt x="3011548" y="662464"/>
                  </a:cubicBezTo>
                  <a:cubicBezTo>
                    <a:pt x="3028534" y="644798"/>
                    <a:pt x="3049258" y="635965"/>
                    <a:pt x="3073718" y="635965"/>
                  </a:cubicBezTo>
                  <a:close/>
                  <a:moveTo>
                    <a:pt x="769106" y="380153"/>
                  </a:moveTo>
                  <a:cubicBezTo>
                    <a:pt x="749402" y="380153"/>
                    <a:pt x="732415" y="384059"/>
                    <a:pt x="718147" y="391873"/>
                  </a:cubicBezTo>
                  <a:cubicBezTo>
                    <a:pt x="703879" y="399687"/>
                    <a:pt x="692158" y="409879"/>
                    <a:pt x="682985" y="422448"/>
                  </a:cubicBezTo>
                  <a:cubicBezTo>
                    <a:pt x="673813" y="435018"/>
                    <a:pt x="666849" y="449626"/>
                    <a:pt x="662092" y="466273"/>
                  </a:cubicBezTo>
                  <a:cubicBezTo>
                    <a:pt x="657336" y="482919"/>
                    <a:pt x="654958" y="499736"/>
                    <a:pt x="654958" y="516722"/>
                  </a:cubicBezTo>
                  <a:cubicBezTo>
                    <a:pt x="654958" y="535067"/>
                    <a:pt x="656827" y="553242"/>
                    <a:pt x="660564" y="571248"/>
                  </a:cubicBezTo>
                  <a:cubicBezTo>
                    <a:pt x="664300" y="589253"/>
                    <a:pt x="670416" y="605390"/>
                    <a:pt x="678909" y="619659"/>
                  </a:cubicBezTo>
                  <a:cubicBezTo>
                    <a:pt x="687402" y="633927"/>
                    <a:pt x="698783" y="645648"/>
                    <a:pt x="713051" y="654820"/>
                  </a:cubicBezTo>
                  <a:cubicBezTo>
                    <a:pt x="727320" y="663993"/>
                    <a:pt x="745325" y="668579"/>
                    <a:pt x="767067" y="668579"/>
                  </a:cubicBezTo>
                  <a:cubicBezTo>
                    <a:pt x="786092" y="668579"/>
                    <a:pt x="802908" y="664333"/>
                    <a:pt x="817517" y="655839"/>
                  </a:cubicBezTo>
                  <a:cubicBezTo>
                    <a:pt x="832125" y="647346"/>
                    <a:pt x="844185" y="636305"/>
                    <a:pt x="853697" y="622716"/>
                  </a:cubicBezTo>
                  <a:cubicBezTo>
                    <a:pt x="863210" y="609127"/>
                    <a:pt x="870344" y="593840"/>
                    <a:pt x="875100" y="576853"/>
                  </a:cubicBezTo>
                  <a:cubicBezTo>
                    <a:pt x="879856" y="559867"/>
                    <a:pt x="882234" y="542881"/>
                    <a:pt x="882234" y="525895"/>
                  </a:cubicBezTo>
                  <a:cubicBezTo>
                    <a:pt x="882234" y="508908"/>
                    <a:pt x="880026" y="491582"/>
                    <a:pt x="875609" y="473917"/>
                  </a:cubicBezTo>
                  <a:cubicBezTo>
                    <a:pt x="871193" y="456251"/>
                    <a:pt x="864399" y="440624"/>
                    <a:pt x="855226" y="427035"/>
                  </a:cubicBezTo>
                  <a:cubicBezTo>
                    <a:pt x="846053" y="413446"/>
                    <a:pt x="834333" y="402235"/>
                    <a:pt x="820064" y="393402"/>
                  </a:cubicBezTo>
                  <a:cubicBezTo>
                    <a:pt x="805796" y="384569"/>
                    <a:pt x="788810" y="380153"/>
                    <a:pt x="769106" y="380153"/>
                  </a:cubicBezTo>
                  <a:close/>
                  <a:moveTo>
                    <a:pt x="1609344" y="377095"/>
                  </a:moveTo>
                  <a:cubicBezTo>
                    <a:pt x="1588961" y="377095"/>
                    <a:pt x="1571465" y="381511"/>
                    <a:pt x="1556857" y="390344"/>
                  </a:cubicBezTo>
                  <a:cubicBezTo>
                    <a:pt x="1542248" y="399177"/>
                    <a:pt x="1530188" y="410728"/>
                    <a:pt x="1520676" y="424996"/>
                  </a:cubicBezTo>
                  <a:cubicBezTo>
                    <a:pt x="1511164" y="439265"/>
                    <a:pt x="1504199" y="455232"/>
                    <a:pt x="1499783" y="472898"/>
                  </a:cubicBezTo>
                  <a:cubicBezTo>
                    <a:pt x="1495366" y="490563"/>
                    <a:pt x="1493158" y="507889"/>
                    <a:pt x="1493158" y="524875"/>
                  </a:cubicBezTo>
                  <a:cubicBezTo>
                    <a:pt x="1493158" y="542541"/>
                    <a:pt x="1495366" y="560207"/>
                    <a:pt x="1499783" y="577873"/>
                  </a:cubicBezTo>
                  <a:cubicBezTo>
                    <a:pt x="1504199" y="595538"/>
                    <a:pt x="1510994" y="611505"/>
                    <a:pt x="1520166" y="625774"/>
                  </a:cubicBezTo>
                  <a:cubicBezTo>
                    <a:pt x="1529339" y="640042"/>
                    <a:pt x="1541059" y="651593"/>
                    <a:pt x="1555328" y="660426"/>
                  </a:cubicBezTo>
                  <a:cubicBezTo>
                    <a:pt x="1569596" y="669259"/>
                    <a:pt x="1586922" y="673675"/>
                    <a:pt x="1607306" y="673675"/>
                  </a:cubicBezTo>
                  <a:cubicBezTo>
                    <a:pt x="1628369" y="673675"/>
                    <a:pt x="1646204" y="669089"/>
                    <a:pt x="1660812" y="659916"/>
                  </a:cubicBezTo>
                  <a:cubicBezTo>
                    <a:pt x="1675421" y="650744"/>
                    <a:pt x="1687311" y="638853"/>
                    <a:pt x="1696483" y="624245"/>
                  </a:cubicBezTo>
                  <a:cubicBezTo>
                    <a:pt x="1705656" y="609637"/>
                    <a:pt x="1712111" y="593330"/>
                    <a:pt x="1715848" y="575325"/>
                  </a:cubicBezTo>
                  <a:cubicBezTo>
                    <a:pt x="1719585" y="557319"/>
                    <a:pt x="1721453" y="539144"/>
                    <a:pt x="1721453" y="520799"/>
                  </a:cubicBezTo>
                  <a:cubicBezTo>
                    <a:pt x="1721453" y="503133"/>
                    <a:pt x="1719415" y="485807"/>
                    <a:pt x="1715338" y="468821"/>
                  </a:cubicBezTo>
                  <a:cubicBezTo>
                    <a:pt x="1711261" y="451835"/>
                    <a:pt x="1704807" y="436547"/>
                    <a:pt x="1695974" y="422958"/>
                  </a:cubicBezTo>
                  <a:cubicBezTo>
                    <a:pt x="1687141" y="409369"/>
                    <a:pt x="1675590" y="398328"/>
                    <a:pt x="1661322" y="389835"/>
                  </a:cubicBezTo>
                  <a:cubicBezTo>
                    <a:pt x="1647053" y="381342"/>
                    <a:pt x="1629728" y="377095"/>
                    <a:pt x="1609344" y="377095"/>
                  </a:cubicBezTo>
                  <a:close/>
                  <a:moveTo>
                    <a:pt x="1800439" y="249826"/>
                  </a:moveTo>
                  <a:cubicBezTo>
                    <a:pt x="1806215" y="249741"/>
                    <a:pt x="1811820" y="250038"/>
                    <a:pt x="1817256" y="250717"/>
                  </a:cubicBezTo>
                  <a:cubicBezTo>
                    <a:pt x="1835601" y="252076"/>
                    <a:pt x="1849360" y="259210"/>
                    <a:pt x="1858532" y="272120"/>
                  </a:cubicBezTo>
                  <a:cubicBezTo>
                    <a:pt x="1867705" y="285030"/>
                    <a:pt x="1872291" y="300317"/>
                    <a:pt x="1872291" y="317983"/>
                  </a:cubicBezTo>
                  <a:lnTo>
                    <a:pt x="1872291" y="799034"/>
                  </a:lnTo>
                  <a:lnTo>
                    <a:pt x="1730626" y="799034"/>
                  </a:lnTo>
                  <a:cubicBezTo>
                    <a:pt x="1730626" y="794957"/>
                    <a:pt x="1730456" y="789181"/>
                    <a:pt x="1730116" y="781708"/>
                  </a:cubicBezTo>
                  <a:cubicBezTo>
                    <a:pt x="1729776" y="774234"/>
                    <a:pt x="1729607" y="766760"/>
                    <a:pt x="1729607" y="759286"/>
                  </a:cubicBezTo>
                  <a:cubicBezTo>
                    <a:pt x="1729607" y="751812"/>
                    <a:pt x="1729776" y="745187"/>
                    <a:pt x="1730116" y="739412"/>
                  </a:cubicBezTo>
                  <a:cubicBezTo>
                    <a:pt x="1730456" y="733636"/>
                    <a:pt x="1730626" y="730749"/>
                    <a:pt x="1730626" y="730749"/>
                  </a:cubicBezTo>
                  <a:cubicBezTo>
                    <a:pt x="1714998" y="756568"/>
                    <a:pt x="1694955" y="775592"/>
                    <a:pt x="1670495" y="787823"/>
                  </a:cubicBezTo>
                  <a:cubicBezTo>
                    <a:pt x="1646034" y="800053"/>
                    <a:pt x="1619196" y="806168"/>
                    <a:pt x="1589980" y="806168"/>
                  </a:cubicBezTo>
                  <a:cubicBezTo>
                    <a:pt x="1551251" y="806168"/>
                    <a:pt x="1516090" y="798524"/>
                    <a:pt x="1484495" y="783236"/>
                  </a:cubicBezTo>
                  <a:cubicBezTo>
                    <a:pt x="1452901" y="767949"/>
                    <a:pt x="1426062" y="747395"/>
                    <a:pt x="1403980" y="721576"/>
                  </a:cubicBezTo>
                  <a:cubicBezTo>
                    <a:pt x="1381898" y="695757"/>
                    <a:pt x="1364912" y="666031"/>
                    <a:pt x="1353022" y="632398"/>
                  </a:cubicBezTo>
                  <a:cubicBezTo>
                    <a:pt x="1341131" y="598766"/>
                    <a:pt x="1335186" y="563264"/>
                    <a:pt x="1335186" y="525895"/>
                  </a:cubicBezTo>
                  <a:cubicBezTo>
                    <a:pt x="1335186" y="497358"/>
                    <a:pt x="1339093" y="469161"/>
                    <a:pt x="1346907" y="441303"/>
                  </a:cubicBezTo>
                  <a:cubicBezTo>
                    <a:pt x="1354720" y="413446"/>
                    <a:pt x="1365931" y="388136"/>
                    <a:pt x="1380539" y="365375"/>
                  </a:cubicBezTo>
                  <a:cubicBezTo>
                    <a:pt x="1395147" y="342613"/>
                    <a:pt x="1412983" y="322909"/>
                    <a:pt x="1434046" y="306262"/>
                  </a:cubicBezTo>
                  <a:cubicBezTo>
                    <a:pt x="1455109" y="289616"/>
                    <a:pt x="1479229" y="277556"/>
                    <a:pt x="1506407" y="270082"/>
                  </a:cubicBezTo>
                  <a:cubicBezTo>
                    <a:pt x="1530868" y="263967"/>
                    <a:pt x="1555498" y="262438"/>
                    <a:pt x="1580298" y="265495"/>
                  </a:cubicBezTo>
                  <a:cubicBezTo>
                    <a:pt x="1605097" y="268553"/>
                    <a:pt x="1627180" y="273139"/>
                    <a:pt x="1646544" y="279254"/>
                  </a:cubicBezTo>
                  <a:cubicBezTo>
                    <a:pt x="1665908" y="285369"/>
                    <a:pt x="1681705" y="291654"/>
                    <a:pt x="1693936" y="298109"/>
                  </a:cubicBezTo>
                  <a:cubicBezTo>
                    <a:pt x="1706166" y="304564"/>
                    <a:pt x="1712281" y="307791"/>
                    <a:pt x="1712281" y="307791"/>
                  </a:cubicBezTo>
                  <a:cubicBezTo>
                    <a:pt x="1712281" y="307791"/>
                    <a:pt x="1714149" y="303035"/>
                    <a:pt x="1717886" y="293523"/>
                  </a:cubicBezTo>
                  <a:cubicBezTo>
                    <a:pt x="1721623" y="284010"/>
                    <a:pt x="1730286" y="275178"/>
                    <a:pt x="1743875" y="267024"/>
                  </a:cubicBezTo>
                  <a:cubicBezTo>
                    <a:pt x="1757464" y="258191"/>
                    <a:pt x="1770374" y="252926"/>
                    <a:pt x="1782604" y="251227"/>
                  </a:cubicBezTo>
                  <a:cubicBezTo>
                    <a:pt x="1788719" y="250378"/>
                    <a:pt x="1794664" y="249911"/>
                    <a:pt x="1800439" y="249826"/>
                  </a:cubicBezTo>
                  <a:close/>
                  <a:moveTo>
                    <a:pt x="579539" y="241545"/>
                  </a:moveTo>
                  <a:cubicBezTo>
                    <a:pt x="601961" y="241545"/>
                    <a:pt x="617758" y="249358"/>
                    <a:pt x="626931" y="264986"/>
                  </a:cubicBezTo>
                  <a:cubicBezTo>
                    <a:pt x="636103" y="280613"/>
                    <a:pt x="641709" y="297599"/>
                    <a:pt x="643747" y="315945"/>
                  </a:cubicBezTo>
                  <a:cubicBezTo>
                    <a:pt x="661413" y="292164"/>
                    <a:pt x="683155" y="274158"/>
                    <a:pt x="708974" y="261928"/>
                  </a:cubicBezTo>
                  <a:cubicBezTo>
                    <a:pt x="734794" y="249698"/>
                    <a:pt x="762311" y="243583"/>
                    <a:pt x="791528" y="243583"/>
                  </a:cubicBezTo>
                  <a:cubicBezTo>
                    <a:pt x="829577" y="243583"/>
                    <a:pt x="863889" y="251737"/>
                    <a:pt x="894464" y="268043"/>
                  </a:cubicBezTo>
                  <a:cubicBezTo>
                    <a:pt x="925039" y="284350"/>
                    <a:pt x="951028" y="305923"/>
                    <a:pt x="972431" y="332761"/>
                  </a:cubicBezTo>
                  <a:cubicBezTo>
                    <a:pt x="993834" y="359599"/>
                    <a:pt x="1010310" y="390005"/>
                    <a:pt x="1021861" y="423977"/>
                  </a:cubicBezTo>
                  <a:cubicBezTo>
                    <a:pt x="1033412" y="457950"/>
                    <a:pt x="1039187" y="492602"/>
                    <a:pt x="1039187" y="527933"/>
                  </a:cubicBezTo>
                  <a:cubicBezTo>
                    <a:pt x="1039187" y="564623"/>
                    <a:pt x="1033242" y="599785"/>
                    <a:pt x="1021351" y="633418"/>
                  </a:cubicBezTo>
                  <a:cubicBezTo>
                    <a:pt x="1009461" y="667050"/>
                    <a:pt x="992645" y="696776"/>
                    <a:pt x="970902" y="722595"/>
                  </a:cubicBezTo>
                  <a:cubicBezTo>
                    <a:pt x="949160" y="748415"/>
                    <a:pt x="922661" y="769138"/>
                    <a:pt x="891407" y="784765"/>
                  </a:cubicBezTo>
                  <a:cubicBezTo>
                    <a:pt x="860152" y="800392"/>
                    <a:pt x="825160" y="808206"/>
                    <a:pt x="786432" y="808206"/>
                  </a:cubicBezTo>
                  <a:cubicBezTo>
                    <a:pt x="736152" y="808206"/>
                    <a:pt x="693687" y="790880"/>
                    <a:pt x="659035" y="756228"/>
                  </a:cubicBezTo>
                  <a:lnTo>
                    <a:pt x="659035" y="1030386"/>
                  </a:lnTo>
                  <a:lnTo>
                    <a:pt x="503101" y="1030386"/>
                  </a:lnTo>
                  <a:lnTo>
                    <a:pt x="503101" y="322060"/>
                  </a:lnTo>
                  <a:cubicBezTo>
                    <a:pt x="503101" y="298279"/>
                    <a:pt x="509896" y="278915"/>
                    <a:pt x="523485" y="263967"/>
                  </a:cubicBezTo>
                  <a:cubicBezTo>
                    <a:pt x="537074" y="249019"/>
                    <a:pt x="555758" y="241545"/>
                    <a:pt x="579539" y="241545"/>
                  </a:cubicBezTo>
                  <a:close/>
                  <a:moveTo>
                    <a:pt x="2161870" y="240526"/>
                  </a:moveTo>
                  <a:cubicBezTo>
                    <a:pt x="2175459" y="240526"/>
                    <a:pt x="2193465" y="242224"/>
                    <a:pt x="2215886" y="245621"/>
                  </a:cubicBezTo>
                  <a:cubicBezTo>
                    <a:pt x="2238308" y="249019"/>
                    <a:pt x="2260221" y="254454"/>
                    <a:pt x="2281623" y="261928"/>
                  </a:cubicBezTo>
                  <a:cubicBezTo>
                    <a:pt x="2303026" y="269402"/>
                    <a:pt x="2321541" y="279594"/>
                    <a:pt x="2337168" y="292504"/>
                  </a:cubicBezTo>
                  <a:cubicBezTo>
                    <a:pt x="2352795" y="305413"/>
                    <a:pt x="2360609" y="321040"/>
                    <a:pt x="2360609" y="339386"/>
                  </a:cubicBezTo>
                  <a:cubicBezTo>
                    <a:pt x="2360609" y="355692"/>
                    <a:pt x="2354834" y="369451"/>
                    <a:pt x="2343283" y="380662"/>
                  </a:cubicBezTo>
                  <a:cubicBezTo>
                    <a:pt x="2331733" y="391873"/>
                    <a:pt x="2318144" y="397479"/>
                    <a:pt x="2302516" y="397479"/>
                  </a:cubicBezTo>
                  <a:cubicBezTo>
                    <a:pt x="2292325" y="397479"/>
                    <a:pt x="2281793" y="395440"/>
                    <a:pt x="2270922" y="391364"/>
                  </a:cubicBezTo>
                  <a:cubicBezTo>
                    <a:pt x="2260051" y="387287"/>
                    <a:pt x="2248500" y="382701"/>
                    <a:pt x="2236270" y="377605"/>
                  </a:cubicBezTo>
                  <a:cubicBezTo>
                    <a:pt x="2224040" y="372509"/>
                    <a:pt x="2211130" y="367922"/>
                    <a:pt x="2197541" y="363846"/>
                  </a:cubicBezTo>
                  <a:cubicBezTo>
                    <a:pt x="2183952" y="359769"/>
                    <a:pt x="2169684" y="357731"/>
                    <a:pt x="2154736" y="357731"/>
                  </a:cubicBezTo>
                  <a:cubicBezTo>
                    <a:pt x="2147941" y="357731"/>
                    <a:pt x="2140977" y="358580"/>
                    <a:pt x="2133843" y="360279"/>
                  </a:cubicBezTo>
                  <a:cubicBezTo>
                    <a:pt x="2126709" y="361977"/>
                    <a:pt x="2120424" y="364865"/>
                    <a:pt x="2114988" y="368942"/>
                  </a:cubicBezTo>
                  <a:cubicBezTo>
                    <a:pt x="2109553" y="372339"/>
                    <a:pt x="2105136" y="376755"/>
                    <a:pt x="2101739" y="382191"/>
                  </a:cubicBezTo>
                  <a:cubicBezTo>
                    <a:pt x="2098342" y="387627"/>
                    <a:pt x="2096643" y="394081"/>
                    <a:pt x="2096643" y="401555"/>
                  </a:cubicBezTo>
                  <a:cubicBezTo>
                    <a:pt x="2096643" y="412426"/>
                    <a:pt x="2103438" y="421599"/>
                    <a:pt x="2117026" y="429073"/>
                  </a:cubicBezTo>
                  <a:cubicBezTo>
                    <a:pt x="2130615" y="436547"/>
                    <a:pt x="2147772" y="444021"/>
                    <a:pt x="2168495" y="451495"/>
                  </a:cubicBezTo>
                  <a:cubicBezTo>
                    <a:pt x="2189218" y="458969"/>
                    <a:pt x="2211640" y="467292"/>
                    <a:pt x="2235760" y="476465"/>
                  </a:cubicBezTo>
                  <a:cubicBezTo>
                    <a:pt x="2259881" y="485637"/>
                    <a:pt x="2282303" y="497018"/>
                    <a:pt x="2303026" y="510607"/>
                  </a:cubicBezTo>
                  <a:cubicBezTo>
                    <a:pt x="2323749" y="524196"/>
                    <a:pt x="2340905" y="541012"/>
                    <a:pt x="2354494" y="561056"/>
                  </a:cubicBezTo>
                  <a:cubicBezTo>
                    <a:pt x="2368083" y="581100"/>
                    <a:pt x="2374878" y="605730"/>
                    <a:pt x="2374878" y="634946"/>
                  </a:cubicBezTo>
                  <a:cubicBezTo>
                    <a:pt x="2374878" y="664163"/>
                    <a:pt x="2368083" y="689472"/>
                    <a:pt x="2354494" y="710875"/>
                  </a:cubicBezTo>
                  <a:cubicBezTo>
                    <a:pt x="2340905" y="732278"/>
                    <a:pt x="2323409" y="750113"/>
                    <a:pt x="2302007" y="764382"/>
                  </a:cubicBezTo>
                  <a:cubicBezTo>
                    <a:pt x="2280604" y="778650"/>
                    <a:pt x="2256653" y="789181"/>
                    <a:pt x="2230155" y="795976"/>
                  </a:cubicBezTo>
                  <a:cubicBezTo>
                    <a:pt x="2203656" y="802770"/>
                    <a:pt x="2177837" y="806168"/>
                    <a:pt x="2152698" y="806168"/>
                  </a:cubicBezTo>
                  <a:cubicBezTo>
                    <a:pt x="2115328" y="806168"/>
                    <a:pt x="2076939" y="799713"/>
                    <a:pt x="2037531" y="786803"/>
                  </a:cubicBezTo>
                  <a:cubicBezTo>
                    <a:pt x="1998123" y="773894"/>
                    <a:pt x="1963471" y="757247"/>
                    <a:pt x="1933575" y="736864"/>
                  </a:cubicBezTo>
                  <a:lnTo>
                    <a:pt x="1979438" y="623735"/>
                  </a:lnTo>
                  <a:cubicBezTo>
                    <a:pt x="1990309" y="629850"/>
                    <a:pt x="2003219" y="636305"/>
                    <a:pt x="2018167" y="643100"/>
                  </a:cubicBezTo>
                  <a:cubicBezTo>
                    <a:pt x="2033114" y="649894"/>
                    <a:pt x="2048232" y="656179"/>
                    <a:pt x="2063520" y="661954"/>
                  </a:cubicBezTo>
                  <a:cubicBezTo>
                    <a:pt x="2078807" y="667730"/>
                    <a:pt x="2094095" y="672486"/>
                    <a:pt x="2109383" y="676223"/>
                  </a:cubicBezTo>
                  <a:cubicBezTo>
                    <a:pt x="2124670" y="679960"/>
                    <a:pt x="2138429" y="681828"/>
                    <a:pt x="2150659" y="681828"/>
                  </a:cubicBezTo>
                  <a:cubicBezTo>
                    <a:pt x="2158133" y="681828"/>
                    <a:pt x="2165947" y="680979"/>
                    <a:pt x="2174100" y="679280"/>
                  </a:cubicBezTo>
                  <a:cubicBezTo>
                    <a:pt x="2182254" y="677582"/>
                    <a:pt x="2189728" y="674694"/>
                    <a:pt x="2196522" y="670617"/>
                  </a:cubicBezTo>
                  <a:cubicBezTo>
                    <a:pt x="2203317" y="666541"/>
                    <a:pt x="2208922" y="661445"/>
                    <a:pt x="2213338" y="655330"/>
                  </a:cubicBezTo>
                  <a:cubicBezTo>
                    <a:pt x="2217755" y="649215"/>
                    <a:pt x="2219963" y="641741"/>
                    <a:pt x="2219963" y="632908"/>
                  </a:cubicBezTo>
                  <a:cubicBezTo>
                    <a:pt x="2219963" y="619319"/>
                    <a:pt x="2213169" y="608278"/>
                    <a:pt x="2199580" y="599785"/>
                  </a:cubicBezTo>
                  <a:cubicBezTo>
                    <a:pt x="2185991" y="591292"/>
                    <a:pt x="2169004" y="583478"/>
                    <a:pt x="2148621" y="576344"/>
                  </a:cubicBezTo>
                  <a:cubicBezTo>
                    <a:pt x="2128237" y="569210"/>
                    <a:pt x="2106155" y="561736"/>
                    <a:pt x="2082375" y="553922"/>
                  </a:cubicBezTo>
                  <a:cubicBezTo>
                    <a:pt x="2058594" y="546108"/>
                    <a:pt x="2036512" y="535916"/>
                    <a:pt x="2016128" y="523347"/>
                  </a:cubicBezTo>
                  <a:cubicBezTo>
                    <a:pt x="1995745" y="510777"/>
                    <a:pt x="1978758" y="495150"/>
                    <a:pt x="1965170" y="476465"/>
                  </a:cubicBezTo>
                  <a:cubicBezTo>
                    <a:pt x="1951580" y="457780"/>
                    <a:pt x="1944786" y="434169"/>
                    <a:pt x="1944786" y="405632"/>
                  </a:cubicBezTo>
                  <a:cubicBezTo>
                    <a:pt x="1944786" y="377775"/>
                    <a:pt x="1951580" y="353484"/>
                    <a:pt x="1965170" y="332761"/>
                  </a:cubicBezTo>
                  <a:cubicBezTo>
                    <a:pt x="1978758" y="312038"/>
                    <a:pt x="1996084" y="294882"/>
                    <a:pt x="2017147" y="281293"/>
                  </a:cubicBezTo>
                  <a:cubicBezTo>
                    <a:pt x="2038210" y="267704"/>
                    <a:pt x="2061481" y="257512"/>
                    <a:pt x="2086961" y="250717"/>
                  </a:cubicBezTo>
                  <a:cubicBezTo>
                    <a:pt x="2112440" y="243923"/>
                    <a:pt x="2137410" y="240526"/>
                    <a:pt x="2161870" y="240526"/>
                  </a:cubicBezTo>
                  <a:close/>
                  <a:moveTo>
                    <a:pt x="228295" y="240526"/>
                  </a:moveTo>
                  <a:cubicBezTo>
                    <a:pt x="241884" y="240526"/>
                    <a:pt x="259890" y="242224"/>
                    <a:pt x="282312" y="245621"/>
                  </a:cubicBezTo>
                  <a:cubicBezTo>
                    <a:pt x="304733" y="249019"/>
                    <a:pt x="326646" y="254454"/>
                    <a:pt x="348048" y="261928"/>
                  </a:cubicBezTo>
                  <a:cubicBezTo>
                    <a:pt x="369451" y="269402"/>
                    <a:pt x="387966" y="279594"/>
                    <a:pt x="403593" y="292504"/>
                  </a:cubicBezTo>
                  <a:cubicBezTo>
                    <a:pt x="419221" y="305413"/>
                    <a:pt x="427034" y="321040"/>
                    <a:pt x="427034" y="339386"/>
                  </a:cubicBezTo>
                  <a:cubicBezTo>
                    <a:pt x="427034" y="355692"/>
                    <a:pt x="421259" y="369451"/>
                    <a:pt x="409708" y="380662"/>
                  </a:cubicBezTo>
                  <a:cubicBezTo>
                    <a:pt x="398158" y="391873"/>
                    <a:pt x="384569" y="397479"/>
                    <a:pt x="368941" y="397479"/>
                  </a:cubicBezTo>
                  <a:cubicBezTo>
                    <a:pt x="358750" y="397479"/>
                    <a:pt x="348218" y="395440"/>
                    <a:pt x="337347" y="391364"/>
                  </a:cubicBezTo>
                  <a:cubicBezTo>
                    <a:pt x="326476" y="387287"/>
                    <a:pt x="314925" y="382701"/>
                    <a:pt x="302695" y="377605"/>
                  </a:cubicBezTo>
                  <a:cubicBezTo>
                    <a:pt x="290465" y="372509"/>
                    <a:pt x="277555" y="367922"/>
                    <a:pt x="263966" y="363846"/>
                  </a:cubicBezTo>
                  <a:cubicBezTo>
                    <a:pt x="250377" y="359769"/>
                    <a:pt x="236109" y="357731"/>
                    <a:pt x="221161" y="357731"/>
                  </a:cubicBezTo>
                  <a:cubicBezTo>
                    <a:pt x="214367" y="357731"/>
                    <a:pt x="207402" y="358580"/>
                    <a:pt x="200268" y="360279"/>
                  </a:cubicBezTo>
                  <a:cubicBezTo>
                    <a:pt x="193134" y="361977"/>
                    <a:pt x="186849" y="364865"/>
                    <a:pt x="181413" y="368942"/>
                  </a:cubicBezTo>
                  <a:cubicBezTo>
                    <a:pt x="175978" y="372339"/>
                    <a:pt x="171561" y="376755"/>
                    <a:pt x="168164" y="382191"/>
                  </a:cubicBezTo>
                  <a:cubicBezTo>
                    <a:pt x="164767" y="387627"/>
                    <a:pt x="163068" y="394081"/>
                    <a:pt x="163068" y="401555"/>
                  </a:cubicBezTo>
                  <a:cubicBezTo>
                    <a:pt x="163068" y="412426"/>
                    <a:pt x="169863" y="421599"/>
                    <a:pt x="183452" y="429073"/>
                  </a:cubicBezTo>
                  <a:cubicBezTo>
                    <a:pt x="197041" y="436547"/>
                    <a:pt x="214197" y="444021"/>
                    <a:pt x="234920" y="451495"/>
                  </a:cubicBezTo>
                  <a:cubicBezTo>
                    <a:pt x="255643" y="458969"/>
                    <a:pt x="278065" y="467292"/>
                    <a:pt x="302185" y="476465"/>
                  </a:cubicBezTo>
                  <a:cubicBezTo>
                    <a:pt x="326306" y="485637"/>
                    <a:pt x="348728" y="497018"/>
                    <a:pt x="369451" y="510607"/>
                  </a:cubicBezTo>
                  <a:cubicBezTo>
                    <a:pt x="390174" y="524196"/>
                    <a:pt x="407330" y="541012"/>
                    <a:pt x="420919" y="561056"/>
                  </a:cubicBezTo>
                  <a:cubicBezTo>
                    <a:pt x="434508" y="581100"/>
                    <a:pt x="441303" y="605730"/>
                    <a:pt x="441303" y="634946"/>
                  </a:cubicBezTo>
                  <a:cubicBezTo>
                    <a:pt x="441303" y="664163"/>
                    <a:pt x="434508" y="689472"/>
                    <a:pt x="420919" y="710875"/>
                  </a:cubicBezTo>
                  <a:cubicBezTo>
                    <a:pt x="407330" y="732278"/>
                    <a:pt x="389835" y="750113"/>
                    <a:pt x="368432" y="764382"/>
                  </a:cubicBezTo>
                  <a:cubicBezTo>
                    <a:pt x="347029" y="778650"/>
                    <a:pt x="323079" y="789181"/>
                    <a:pt x="296580" y="795976"/>
                  </a:cubicBezTo>
                  <a:cubicBezTo>
                    <a:pt x="270081" y="802770"/>
                    <a:pt x="244262" y="806168"/>
                    <a:pt x="219123" y="806168"/>
                  </a:cubicBezTo>
                  <a:cubicBezTo>
                    <a:pt x="181753" y="806168"/>
                    <a:pt x="143364" y="799713"/>
                    <a:pt x="103956" y="786803"/>
                  </a:cubicBezTo>
                  <a:cubicBezTo>
                    <a:pt x="64548" y="773894"/>
                    <a:pt x="29896" y="757247"/>
                    <a:pt x="0" y="736864"/>
                  </a:cubicBezTo>
                  <a:lnTo>
                    <a:pt x="45863" y="623735"/>
                  </a:lnTo>
                  <a:cubicBezTo>
                    <a:pt x="56734" y="629850"/>
                    <a:pt x="69644" y="636305"/>
                    <a:pt x="84592" y="643100"/>
                  </a:cubicBezTo>
                  <a:cubicBezTo>
                    <a:pt x="99540" y="649894"/>
                    <a:pt x="114657" y="656179"/>
                    <a:pt x="129945" y="661954"/>
                  </a:cubicBezTo>
                  <a:cubicBezTo>
                    <a:pt x="145233" y="667730"/>
                    <a:pt x="160520" y="672486"/>
                    <a:pt x="175808" y="676223"/>
                  </a:cubicBezTo>
                  <a:cubicBezTo>
                    <a:pt x="191095" y="679960"/>
                    <a:pt x="204854" y="681828"/>
                    <a:pt x="217084" y="681828"/>
                  </a:cubicBezTo>
                  <a:cubicBezTo>
                    <a:pt x="224558" y="681828"/>
                    <a:pt x="232372" y="680979"/>
                    <a:pt x="240525" y="679280"/>
                  </a:cubicBezTo>
                  <a:cubicBezTo>
                    <a:pt x="248679" y="677582"/>
                    <a:pt x="256153" y="674694"/>
                    <a:pt x="262947" y="670617"/>
                  </a:cubicBezTo>
                  <a:cubicBezTo>
                    <a:pt x="269742" y="666541"/>
                    <a:pt x="275347" y="661445"/>
                    <a:pt x="279764" y="655330"/>
                  </a:cubicBezTo>
                  <a:cubicBezTo>
                    <a:pt x="284180" y="649215"/>
                    <a:pt x="286388" y="641741"/>
                    <a:pt x="286388" y="632908"/>
                  </a:cubicBezTo>
                  <a:cubicBezTo>
                    <a:pt x="286388" y="619319"/>
                    <a:pt x="279594" y="608278"/>
                    <a:pt x="266005" y="599785"/>
                  </a:cubicBezTo>
                  <a:cubicBezTo>
                    <a:pt x="252416" y="591292"/>
                    <a:pt x="235430" y="583478"/>
                    <a:pt x="215046" y="576344"/>
                  </a:cubicBezTo>
                  <a:cubicBezTo>
                    <a:pt x="194663" y="569210"/>
                    <a:pt x="172580" y="561736"/>
                    <a:pt x="148800" y="553922"/>
                  </a:cubicBezTo>
                  <a:cubicBezTo>
                    <a:pt x="125019" y="546108"/>
                    <a:pt x="102937" y="535916"/>
                    <a:pt x="82553" y="523347"/>
                  </a:cubicBezTo>
                  <a:cubicBezTo>
                    <a:pt x="62170" y="510777"/>
                    <a:pt x="45184" y="495150"/>
                    <a:pt x="31595" y="476465"/>
                  </a:cubicBezTo>
                  <a:cubicBezTo>
                    <a:pt x="18005" y="457780"/>
                    <a:pt x="11211" y="434169"/>
                    <a:pt x="11211" y="405632"/>
                  </a:cubicBezTo>
                  <a:cubicBezTo>
                    <a:pt x="11211" y="377775"/>
                    <a:pt x="18005" y="353484"/>
                    <a:pt x="31595" y="332761"/>
                  </a:cubicBezTo>
                  <a:cubicBezTo>
                    <a:pt x="45184" y="312038"/>
                    <a:pt x="62509" y="294882"/>
                    <a:pt x="83572" y="281293"/>
                  </a:cubicBezTo>
                  <a:cubicBezTo>
                    <a:pt x="104635" y="267704"/>
                    <a:pt x="127907" y="257512"/>
                    <a:pt x="153386" y="250717"/>
                  </a:cubicBezTo>
                  <a:cubicBezTo>
                    <a:pt x="178865" y="243923"/>
                    <a:pt x="203835" y="240526"/>
                    <a:pt x="228295" y="240526"/>
                  </a:cubicBezTo>
                  <a:close/>
                  <a:moveTo>
                    <a:pt x="2997280" y="66247"/>
                  </a:moveTo>
                  <a:lnTo>
                    <a:pt x="3153213" y="66247"/>
                  </a:lnTo>
                  <a:lnTo>
                    <a:pt x="3153213" y="541182"/>
                  </a:lnTo>
                  <a:cubicBezTo>
                    <a:pt x="3153213" y="548656"/>
                    <a:pt x="3150665" y="555790"/>
                    <a:pt x="3145569" y="562585"/>
                  </a:cubicBezTo>
                  <a:cubicBezTo>
                    <a:pt x="3140473" y="569379"/>
                    <a:pt x="3134019" y="575325"/>
                    <a:pt x="3126205" y="580420"/>
                  </a:cubicBezTo>
                  <a:cubicBezTo>
                    <a:pt x="3118391" y="585516"/>
                    <a:pt x="3109898" y="589593"/>
                    <a:pt x="3100726" y="592651"/>
                  </a:cubicBezTo>
                  <a:cubicBezTo>
                    <a:pt x="3091553" y="595708"/>
                    <a:pt x="3083230" y="597237"/>
                    <a:pt x="3075756" y="597237"/>
                  </a:cubicBezTo>
                  <a:cubicBezTo>
                    <a:pt x="3067603" y="597237"/>
                    <a:pt x="3058939" y="595708"/>
                    <a:pt x="3049767" y="592651"/>
                  </a:cubicBezTo>
                  <a:cubicBezTo>
                    <a:pt x="3040594" y="589593"/>
                    <a:pt x="3032101" y="585516"/>
                    <a:pt x="3024288" y="580420"/>
                  </a:cubicBezTo>
                  <a:cubicBezTo>
                    <a:pt x="3016474" y="575325"/>
                    <a:pt x="3010019" y="569379"/>
                    <a:pt x="3004923" y="562585"/>
                  </a:cubicBezTo>
                  <a:cubicBezTo>
                    <a:pt x="2999827" y="555790"/>
                    <a:pt x="2997280" y="548316"/>
                    <a:pt x="2997280" y="540163"/>
                  </a:cubicBezTo>
                  <a:lnTo>
                    <a:pt x="2997280" y="95803"/>
                  </a:lnTo>
                  <a:close/>
                  <a:moveTo>
                    <a:pt x="2516210" y="1019"/>
                  </a:moveTo>
                  <a:cubicBezTo>
                    <a:pt x="2537952" y="1019"/>
                    <a:pt x="2556297" y="8493"/>
                    <a:pt x="2571245" y="23441"/>
                  </a:cubicBezTo>
                  <a:cubicBezTo>
                    <a:pt x="2586193" y="38389"/>
                    <a:pt x="2593667" y="56734"/>
                    <a:pt x="2593667" y="78477"/>
                  </a:cubicBezTo>
                  <a:lnTo>
                    <a:pt x="2593667" y="294542"/>
                  </a:lnTo>
                  <a:cubicBezTo>
                    <a:pt x="2612692" y="277556"/>
                    <a:pt x="2634774" y="264476"/>
                    <a:pt x="2659913" y="255304"/>
                  </a:cubicBezTo>
                  <a:cubicBezTo>
                    <a:pt x="2685053" y="246131"/>
                    <a:pt x="2710533" y="241545"/>
                    <a:pt x="2736352" y="241545"/>
                  </a:cubicBezTo>
                  <a:cubicBezTo>
                    <a:pt x="2765568" y="241545"/>
                    <a:pt x="2792406" y="246471"/>
                    <a:pt x="2816866" y="256323"/>
                  </a:cubicBezTo>
                  <a:cubicBezTo>
                    <a:pt x="2841327" y="266175"/>
                    <a:pt x="2862390" y="279934"/>
                    <a:pt x="2880055" y="297599"/>
                  </a:cubicBezTo>
                  <a:cubicBezTo>
                    <a:pt x="2897721" y="315265"/>
                    <a:pt x="2911480" y="336328"/>
                    <a:pt x="2921332" y="360788"/>
                  </a:cubicBezTo>
                  <a:cubicBezTo>
                    <a:pt x="2931184" y="385248"/>
                    <a:pt x="2936110" y="412087"/>
                    <a:pt x="2936110" y="441303"/>
                  </a:cubicBezTo>
                  <a:lnTo>
                    <a:pt x="2936110" y="729730"/>
                  </a:lnTo>
                  <a:cubicBezTo>
                    <a:pt x="2936110" y="752151"/>
                    <a:pt x="2928296" y="771006"/>
                    <a:pt x="2912669" y="786294"/>
                  </a:cubicBezTo>
                  <a:cubicBezTo>
                    <a:pt x="2897042" y="801581"/>
                    <a:pt x="2878017" y="809225"/>
                    <a:pt x="2855595" y="809225"/>
                  </a:cubicBezTo>
                  <a:cubicBezTo>
                    <a:pt x="2833853" y="809225"/>
                    <a:pt x="2815677" y="801242"/>
                    <a:pt x="2801069" y="785275"/>
                  </a:cubicBezTo>
                  <a:cubicBezTo>
                    <a:pt x="2786461" y="769308"/>
                    <a:pt x="2779157" y="750793"/>
                    <a:pt x="2779157" y="729730"/>
                  </a:cubicBezTo>
                  <a:lnTo>
                    <a:pt x="2779157" y="466782"/>
                  </a:lnTo>
                  <a:cubicBezTo>
                    <a:pt x="2779157" y="453873"/>
                    <a:pt x="2776779" y="441813"/>
                    <a:pt x="2772023" y="430602"/>
                  </a:cubicBezTo>
                  <a:cubicBezTo>
                    <a:pt x="2767266" y="419391"/>
                    <a:pt x="2760642" y="409539"/>
                    <a:pt x="2752149" y="401046"/>
                  </a:cubicBezTo>
                  <a:cubicBezTo>
                    <a:pt x="2743656" y="392553"/>
                    <a:pt x="2733804" y="385758"/>
                    <a:pt x="2722593" y="380662"/>
                  </a:cubicBezTo>
                  <a:cubicBezTo>
                    <a:pt x="2711382" y="375566"/>
                    <a:pt x="2699322" y="373018"/>
                    <a:pt x="2686412" y="373018"/>
                  </a:cubicBezTo>
                  <a:cubicBezTo>
                    <a:pt x="2660593" y="373018"/>
                    <a:pt x="2638681" y="381851"/>
                    <a:pt x="2620675" y="399517"/>
                  </a:cubicBezTo>
                  <a:cubicBezTo>
                    <a:pt x="2602670" y="417183"/>
                    <a:pt x="2593667" y="438925"/>
                    <a:pt x="2593667" y="464744"/>
                  </a:cubicBezTo>
                  <a:lnTo>
                    <a:pt x="2593667" y="798014"/>
                  </a:lnTo>
                  <a:lnTo>
                    <a:pt x="2436714" y="798014"/>
                  </a:lnTo>
                  <a:lnTo>
                    <a:pt x="2436714" y="79496"/>
                  </a:lnTo>
                  <a:cubicBezTo>
                    <a:pt x="2436714" y="68625"/>
                    <a:pt x="2438922" y="58433"/>
                    <a:pt x="2443339" y="48921"/>
                  </a:cubicBezTo>
                  <a:cubicBezTo>
                    <a:pt x="2447755" y="39408"/>
                    <a:pt x="2453531" y="31085"/>
                    <a:pt x="2460665" y="23951"/>
                  </a:cubicBezTo>
                  <a:cubicBezTo>
                    <a:pt x="2467799" y="16817"/>
                    <a:pt x="2476122" y="11211"/>
                    <a:pt x="2485634" y="7134"/>
                  </a:cubicBezTo>
                  <a:cubicBezTo>
                    <a:pt x="2495147" y="3058"/>
                    <a:pt x="2505338" y="1019"/>
                    <a:pt x="2516210" y="1019"/>
                  </a:cubicBezTo>
                  <a:close/>
                  <a:moveTo>
                    <a:pt x="1200036" y="0"/>
                  </a:moveTo>
                  <a:cubicBezTo>
                    <a:pt x="1221778" y="0"/>
                    <a:pt x="1240123" y="7803"/>
                    <a:pt x="1255071" y="23409"/>
                  </a:cubicBezTo>
                  <a:cubicBezTo>
                    <a:pt x="1270019" y="39016"/>
                    <a:pt x="1277493" y="57339"/>
                    <a:pt x="1277493" y="78381"/>
                  </a:cubicBezTo>
                  <a:lnTo>
                    <a:pt x="1277493" y="795976"/>
                  </a:lnTo>
                  <a:lnTo>
                    <a:pt x="1120540" y="796995"/>
                  </a:lnTo>
                  <a:lnTo>
                    <a:pt x="1120540" y="78381"/>
                  </a:lnTo>
                  <a:cubicBezTo>
                    <a:pt x="1120540" y="55980"/>
                    <a:pt x="1128354" y="37317"/>
                    <a:pt x="1143981" y="22390"/>
                  </a:cubicBezTo>
                  <a:cubicBezTo>
                    <a:pt x="1159609" y="7464"/>
                    <a:pt x="1178293" y="0"/>
                    <a:pt x="1200036"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223" name="Google Shape;223;p47"/>
            <p:cNvSpPr/>
            <p:nvPr/>
          </p:nvSpPr>
          <p:spPr>
            <a:xfrm>
              <a:off x="6299796" y="1981201"/>
              <a:ext cx="222242" cy="22224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19"/>
                                        </p:tgtEl>
                                        <p:attrNameLst>
                                          <p:attrName>style.visibility</p:attrName>
                                        </p:attrNameLst>
                                      </p:cBhvr>
                                      <p:to>
                                        <p:strVal val="visible"/>
                                      </p:to>
                                    </p:set>
                                    <p:anim calcmode="lin" valueType="num">
                                      <p:cBhvr additive="base">
                                        <p:cTn dur="750"/>
                                        <p:tgtEl>
                                          <p:spTgt spid="21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18"/>
                                        </p:tgtEl>
                                        <p:attrNameLst>
                                          <p:attrName>style.visibility</p:attrName>
                                        </p:attrNameLst>
                                      </p:cBhvr>
                                      <p:to>
                                        <p:strVal val="visible"/>
                                      </p:to>
                                    </p:set>
                                    <p:anim calcmode="lin" valueType="num">
                                      <p:cBhvr additive="base">
                                        <p:cTn dur="750"/>
                                        <p:tgtEl>
                                          <p:spTgt spid="218"/>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500"/>
                                  </p:stCondLst>
                                  <p:childTnLst>
                                    <p:set>
                                      <p:cBhvr>
                                        <p:cTn dur="1" fill="hold">
                                          <p:stCondLst>
                                            <p:cond delay="0"/>
                                          </p:stCondLst>
                                        </p:cTn>
                                        <p:tgtEl>
                                          <p:spTgt spid="220"/>
                                        </p:tgtEl>
                                        <p:attrNameLst>
                                          <p:attrName>style.visibility</p:attrName>
                                        </p:attrNameLst>
                                      </p:cBhvr>
                                      <p:to>
                                        <p:strVal val="visible"/>
                                      </p:to>
                                    </p:set>
                                    <p:animEffect filter="fade" transition="in">
                                      <p:cBhvr>
                                        <p:cTn dur="500"/>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3_Title Slide">
  <p:cSld name="33_Title Slide">
    <p:spTree>
      <p:nvGrpSpPr>
        <p:cNvPr id="224" name="Shape 224"/>
        <p:cNvGrpSpPr/>
        <p:nvPr/>
      </p:nvGrpSpPr>
      <p:grpSpPr>
        <a:xfrm>
          <a:off x="0" y="0"/>
          <a:ext cx="0" cy="0"/>
          <a:chOff x="0" y="0"/>
          <a:chExt cx="0" cy="0"/>
        </a:xfrm>
      </p:grpSpPr>
      <p:sp>
        <p:nvSpPr>
          <p:cNvPr id="225" name="Google Shape;225;p48"/>
          <p:cNvSpPr/>
          <p:nvPr>
            <p:ph idx="2" type="pic"/>
          </p:nvPr>
        </p:nvSpPr>
        <p:spPr>
          <a:xfrm>
            <a:off x="3882514" y="0"/>
            <a:ext cx="5261486" cy="5143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225"/>
                                        </p:tgtEl>
                                        <p:attrNameLst>
                                          <p:attrName>style.visibility</p:attrName>
                                        </p:attrNameLst>
                                      </p:cBhvr>
                                      <p:to>
                                        <p:strVal val="visible"/>
                                      </p:to>
                                    </p:set>
                                    <p:anim calcmode="lin" valueType="num">
                                      <p:cBhvr additive="base">
                                        <p:cTn dur="750"/>
                                        <p:tgtEl>
                                          <p:spTgt spid="22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4_Title Slide">
  <p:cSld name="34_Title Slide">
    <p:spTree>
      <p:nvGrpSpPr>
        <p:cNvPr id="226" name="Shape 226"/>
        <p:cNvGrpSpPr/>
        <p:nvPr/>
      </p:nvGrpSpPr>
      <p:grpSpPr>
        <a:xfrm>
          <a:off x="0" y="0"/>
          <a:ext cx="0" cy="0"/>
          <a:chOff x="0" y="0"/>
          <a:chExt cx="0" cy="0"/>
        </a:xfrm>
      </p:grpSpPr>
      <p:sp>
        <p:nvSpPr>
          <p:cNvPr id="227" name="Google Shape;227;p49"/>
          <p:cNvSpPr/>
          <p:nvPr>
            <p:ph idx="2" type="pic"/>
          </p:nvPr>
        </p:nvSpPr>
        <p:spPr>
          <a:xfrm>
            <a:off x="691334" y="1759651"/>
            <a:ext cx="1526457" cy="1526457"/>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228" name="Google Shape;228;p49"/>
          <p:cNvSpPr/>
          <p:nvPr>
            <p:ph idx="3" type="pic"/>
          </p:nvPr>
        </p:nvSpPr>
        <p:spPr>
          <a:xfrm>
            <a:off x="3360790" y="1759651"/>
            <a:ext cx="1526457" cy="1526457"/>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229" name="Google Shape;229;p49"/>
          <p:cNvSpPr/>
          <p:nvPr>
            <p:ph idx="4" type="pic"/>
          </p:nvPr>
        </p:nvSpPr>
        <p:spPr>
          <a:xfrm>
            <a:off x="6030247" y="1759651"/>
            <a:ext cx="1526457" cy="1526457"/>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500"/>
                                  </p:stCondLst>
                                  <p:childTnLst>
                                    <p:set>
                                      <p:cBhvr>
                                        <p:cTn dur="1" fill="hold">
                                          <p:stCondLst>
                                            <p:cond delay="0"/>
                                          </p:stCondLst>
                                        </p:cTn>
                                        <p:tgtEl>
                                          <p:spTgt spid="227"/>
                                        </p:tgtEl>
                                        <p:attrNameLst>
                                          <p:attrName>style.visibility</p:attrName>
                                        </p:attrNameLst>
                                      </p:cBhvr>
                                      <p:to>
                                        <p:strVal val="visible"/>
                                      </p:to>
                                    </p:set>
                                    <p:anim calcmode="lin" valueType="num">
                                      <p:cBhvr additive="base">
                                        <p:cTn dur="750"/>
                                        <p:tgtEl>
                                          <p:spTgt spid="22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750"/>
                                  </p:stCondLst>
                                  <p:childTnLst>
                                    <p:set>
                                      <p:cBhvr>
                                        <p:cTn dur="1" fill="hold">
                                          <p:stCondLst>
                                            <p:cond delay="0"/>
                                          </p:stCondLst>
                                        </p:cTn>
                                        <p:tgtEl>
                                          <p:spTgt spid="228"/>
                                        </p:tgtEl>
                                        <p:attrNameLst>
                                          <p:attrName>style.visibility</p:attrName>
                                        </p:attrNameLst>
                                      </p:cBhvr>
                                      <p:to>
                                        <p:strVal val="visible"/>
                                      </p:to>
                                    </p:set>
                                    <p:anim calcmode="lin" valueType="num">
                                      <p:cBhvr additive="base">
                                        <p:cTn dur="750"/>
                                        <p:tgtEl>
                                          <p:spTgt spid="22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0"/>
                                  </p:stCondLst>
                                  <p:childTnLst>
                                    <p:set>
                                      <p:cBhvr>
                                        <p:cTn dur="1" fill="hold">
                                          <p:stCondLst>
                                            <p:cond delay="0"/>
                                          </p:stCondLst>
                                        </p:cTn>
                                        <p:tgtEl>
                                          <p:spTgt spid="229"/>
                                        </p:tgtEl>
                                        <p:attrNameLst>
                                          <p:attrName>style.visibility</p:attrName>
                                        </p:attrNameLst>
                                      </p:cBhvr>
                                      <p:to>
                                        <p:strVal val="visible"/>
                                      </p:to>
                                    </p:set>
                                    <p:anim calcmode="lin" valueType="num">
                                      <p:cBhvr additive="base">
                                        <p:cTn dur="750"/>
                                        <p:tgtEl>
                                          <p:spTgt spid="22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5_Title Slide">
  <p:cSld name="35_Title Slide">
    <p:spTree>
      <p:nvGrpSpPr>
        <p:cNvPr id="230" name="Shape 230"/>
        <p:cNvGrpSpPr/>
        <p:nvPr/>
      </p:nvGrpSpPr>
      <p:grpSpPr>
        <a:xfrm>
          <a:off x="0" y="0"/>
          <a:ext cx="0" cy="0"/>
          <a:chOff x="0" y="0"/>
          <a:chExt cx="0" cy="0"/>
        </a:xfrm>
      </p:grpSpPr>
      <p:sp>
        <p:nvSpPr>
          <p:cNvPr id="231" name="Google Shape;231;p50"/>
          <p:cNvSpPr/>
          <p:nvPr/>
        </p:nvSpPr>
        <p:spPr>
          <a:xfrm flipH="1" rot="5400000">
            <a:off x="964501" y="-964499"/>
            <a:ext cx="3987524" cy="5916524"/>
          </a:xfrm>
          <a:custGeom>
            <a:rect b="b" l="l" r="r" t="t"/>
            <a:pathLst>
              <a:path extrusionOk="0" h="3787591" w="2552700">
                <a:moveTo>
                  <a:pt x="2552700" y="0"/>
                </a:moveTo>
                <a:lnTo>
                  <a:pt x="2552700" y="3787591"/>
                </a:lnTo>
                <a:lnTo>
                  <a:pt x="0" y="3787591"/>
                </a:lnTo>
                <a:cubicBezTo>
                  <a:pt x="0" y="2095021"/>
                  <a:pt x="1029075" y="642804"/>
                  <a:pt x="2495683" y="22481"/>
                </a:cubicBezTo>
                <a:close/>
              </a:path>
            </a:pathLst>
          </a:custGeom>
          <a:gradFill>
            <a:gsLst>
              <a:gs pos="0">
                <a:schemeClr val="accent1"/>
              </a:gs>
              <a:gs pos="13000">
                <a:schemeClr val="accent1"/>
              </a:gs>
              <a:gs pos="100000">
                <a:schemeClr val="accent4"/>
              </a:gs>
            </a:gsLst>
            <a:lin ang="162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232" name="Google Shape;232;p50"/>
          <p:cNvGrpSpPr/>
          <p:nvPr/>
        </p:nvGrpSpPr>
        <p:grpSpPr>
          <a:xfrm>
            <a:off x="380265" y="277280"/>
            <a:ext cx="654057" cy="263482"/>
            <a:chOff x="2437417" y="1269591"/>
            <a:chExt cx="4084621" cy="1645458"/>
          </a:xfrm>
        </p:grpSpPr>
        <p:sp>
          <p:nvSpPr>
            <p:cNvPr id="233" name="Google Shape;233;p50"/>
            <p:cNvSpPr/>
            <p:nvPr/>
          </p:nvSpPr>
          <p:spPr>
            <a:xfrm>
              <a:off x="2437417" y="1269591"/>
              <a:ext cx="4047942" cy="1645458"/>
            </a:xfrm>
            <a:custGeom>
              <a:rect b="b" l="l" r="r" t="t"/>
              <a:pathLst>
                <a:path extrusionOk="0" h="1645458" w="4047942">
                  <a:moveTo>
                    <a:pt x="274248" y="0"/>
                  </a:moveTo>
                  <a:lnTo>
                    <a:pt x="3773694" y="0"/>
                  </a:lnTo>
                  <a:cubicBezTo>
                    <a:pt x="3925157" y="0"/>
                    <a:pt x="4047942" y="122785"/>
                    <a:pt x="4047942" y="274248"/>
                  </a:cubicBezTo>
                  <a:lnTo>
                    <a:pt x="4047942" y="642573"/>
                  </a:lnTo>
                  <a:lnTo>
                    <a:pt x="4013899" y="632005"/>
                  </a:lnTo>
                  <a:cubicBezTo>
                    <a:pt x="4001226" y="629412"/>
                    <a:pt x="3988104" y="628050"/>
                    <a:pt x="3974664" y="628050"/>
                  </a:cubicBezTo>
                  <a:cubicBezTo>
                    <a:pt x="3961224" y="628050"/>
                    <a:pt x="3948103" y="629412"/>
                    <a:pt x="3935429" y="632005"/>
                  </a:cubicBezTo>
                  <a:lnTo>
                    <a:pt x="3904390" y="641640"/>
                  </a:lnTo>
                  <a:lnTo>
                    <a:pt x="3904390" y="295678"/>
                  </a:lnTo>
                  <a:cubicBezTo>
                    <a:pt x="3904390" y="208003"/>
                    <a:pt x="3833316" y="136929"/>
                    <a:pt x="3745641" y="136929"/>
                  </a:cubicBezTo>
                  <a:lnTo>
                    <a:pt x="302300" y="136929"/>
                  </a:lnTo>
                  <a:cubicBezTo>
                    <a:pt x="214625" y="136929"/>
                    <a:pt x="143551" y="208003"/>
                    <a:pt x="143551" y="295678"/>
                  </a:cubicBezTo>
                  <a:lnTo>
                    <a:pt x="143551" y="1349780"/>
                  </a:lnTo>
                  <a:cubicBezTo>
                    <a:pt x="143551" y="1437455"/>
                    <a:pt x="214625" y="1508529"/>
                    <a:pt x="302300" y="1508529"/>
                  </a:cubicBezTo>
                  <a:lnTo>
                    <a:pt x="3745641" y="1508529"/>
                  </a:lnTo>
                  <a:cubicBezTo>
                    <a:pt x="3833316" y="1508529"/>
                    <a:pt x="3904390" y="1437455"/>
                    <a:pt x="3904390" y="1349780"/>
                  </a:cubicBezTo>
                  <a:lnTo>
                    <a:pt x="3904390" y="1003820"/>
                  </a:lnTo>
                  <a:lnTo>
                    <a:pt x="3935429" y="1013455"/>
                  </a:lnTo>
                  <a:cubicBezTo>
                    <a:pt x="3948103" y="1016048"/>
                    <a:pt x="3961224" y="1017410"/>
                    <a:pt x="3974664" y="1017410"/>
                  </a:cubicBezTo>
                  <a:cubicBezTo>
                    <a:pt x="3988104" y="1017410"/>
                    <a:pt x="4001226" y="1016048"/>
                    <a:pt x="4013899" y="1013455"/>
                  </a:cubicBezTo>
                  <a:lnTo>
                    <a:pt x="4047942" y="1002887"/>
                  </a:lnTo>
                  <a:lnTo>
                    <a:pt x="4047942" y="1371210"/>
                  </a:lnTo>
                  <a:cubicBezTo>
                    <a:pt x="4047942" y="1522673"/>
                    <a:pt x="3925157" y="1645458"/>
                    <a:pt x="3773694" y="1645458"/>
                  </a:cubicBezTo>
                  <a:lnTo>
                    <a:pt x="274248" y="1645458"/>
                  </a:lnTo>
                  <a:cubicBezTo>
                    <a:pt x="122785" y="1645458"/>
                    <a:pt x="0" y="1522673"/>
                    <a:pt x="0" y="1371210"/>
                  </a:cubicBezTo>
                  <a:lnTo>
                    <a:pt x="0" y="274248"/>
                  </a:lnTo>
                  <a:cubicBezTo>
                    <a:pt x="0" y="122785"/>
                    <a:pt x="122785" y="0"/>
                    <a:pt x="274248"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234" name="Google Shape;234;p50"/>
            <p:cNvSpPr/>
            <p:nvPr/>
          </p:nvSpPr>
          <p:spPr>
            <a:xfrm>
              <a:off x="2879176" y="1577127"/>
              <a:ext cx="3164424" cy="1030386"/>
            </a:xfrm>
            <a:custGeom>
              <a:rect b="b" l="l" r="r" t="t"/>
              <a:pathLst>
                <a:path extrusionOk="0" h="1030386" w="3164424">
                  <a:moveTo>
                    <a:pt x="3073718" y="635965"/>
                  </a:moveTo>
                  <a:cubicBezTo>
                    <a:pt x="3098857" y="635965"/>
                    <a:pt x="3120260" y="644459"/>
                    <a:pt x="3137926" y="661445"/>
                  </a:cubicBezTo>
                  <a:cubicBezTo>
                    <a:pt x="3155591" y="678431"/>
                    <a:pt x="3164424" y="699494"/>
                    <a:pt x="3164424" y="724634"/>
                  </a:cubicBezTo>
                  <a:cubicBezTo>
                    <a:pt x="3164424" y="749094"/>
                    <a:pt x="3155761" y="769987"/>
                    <a:pt x="3138435" y="787313"/>
                  </a:cubicBezTo>
                  <a:cubicBezTo>
                    <a:pt x="3121109" y="804639"/>
                    <a:pt x="3100216" y="813302"/>
                    <a:pt x="3075756" y="813302"/>
                  </a:cubicBezTo>
                  <a:cubicBezTo>
                    <a:pt x="3051296" y="813302"/>
                    <a:pt x="3030233" y="804809"/>
                    <a:pt x="3012567" y="787823"/>
                  </a:cubicBezTo>
                  <a:cubicBezTo>
                    <a:pt x="2994901" y="770836"/>
                    <a:pt x="2986069" y="750113"/>
                    <a:pt x="2986069" y="725653"/>
                  </a:cubicBezTo>
                  <a:cubicBezTo>
                    <a:pt x="2986069" y="701193"/>
                    <a:pt x="2994561" y="680130"/>
                    <a:pt x="3011548" y="662464"/>
                  </a:cubicBezTo>
                  <a:cubicBezTo>
                    <a:pt x="3028534" y="644798"/>
                    <a:pt x="3049258" y="635965"/>
                    <a:pt x="3073718" y="635965"/>
                  </a:cubicBezTo>
                  <a:close/>
                  <a:moveTo>
                    <a:pt x="769106" y="380153"/>
                  </a:moveTo>
                  <a:cubicBezTo>
                    <a:pt x="749402" y="380153"/>
                    <a:pt x="732415" y="384059"/>
                    <a:pt x="718147" y="391873"/>
                  </a:cubicBezTo>
                  <a:cubicBezTo>
                    <a:pt x="703879" y="399687"/>
                    <a:pt x="692158" y="409879"/>
                    <a:pt x="682985" y="422448"/>
                  </a:cubicBezTo>
                  <a:cubicBezTo>
                    <a:pt x="673813" y="435018"/>
                    <a:pt x="666849" y="449626"/>
                    <a:pt x="662092" y="466273"/>
                  </a:cubicBezTo>
                  <a:cubicBezTo>
                    <a:pt x="657336" y="482919"/>
                    <a:pt x="654958" y="499736"/>
                    <a:pt x="654958" y="516722"/>
                  </a:cubicBezTo>
                  <a:cubicBezTo>
                    <a:pt x="654958" y="535067"/>
                    <a:pt x="656827" y="553242"/>
                    <a:pt x="660564" y="571248"/>
                  </a:cubicBezTo>
                  <a:cubicBezTo>
                    <a:pt x="664300" y="589253"/>
                    <a:pt x="670416" y="605390"/>
                    <a:pt x="678909" y="619659"/>
                  </a:cubicBezTo>
                  <a:cubicBezTo>
                    <a:pt x="687402" y="633927"/>
                    <a:pt x="698783" y="645648"/>
                    <a:pt x="713051" y="654820"/>
                  </a:cubicBezTo>
                  <a:cubicBezTo>
                    <a:pt x="727320" y="663993"/>
                    <a:pt x="745325" y="668579"/>
                    <a:pt x="767067" y="668579"/>
                  </a:cubicBezTo>
                  <a:cubicBezTo>
                    <a:pt x="786092" y="668579"/>
                    <a:pt x="802908" y="664333"/>
                    <a:pt x="817517" y="655839"/>
                  </a:cubicBezTo>
                  <a:cubicBezTo>
                    <a:pt x="832125" y="647346"/>
                    <a:pt x="844185" y="636305"/>
                    <a:pt x="853697" y="622716"/>
                  </a:cubicBezTo>
                  <a:cubicBezTo>
                    <a:pt x="863210" y="609127"/>
                    <a:pt x="870344" y="593840"/>
                    <a:pt x="875100" y="576853"/>
                  </a:cubicBezTo>
                  <a:cubicBezTo>
                    <a:pt x="879856" y="559867"/>
                    <a:pt x="882234" y="542881"/>
                    <a:pt x="882234" y="525895"/>
                  </a:cubicBezTo>
                  <a:cubicBezTo>
                    <a:pt x="882234" y="508908"/>
                    <a:pt x="880026" y="491582"/>
                    <a:pt x="875609" y="473917"/>
                  </a:cubicBezTo>
                  <a:cubicBezTo>
                    <a:pt x="871193" y="456251"/>
                    <a:pt x="864399" y="440624"/>
                    <a:pt x="855226" y="427035"/>
                  </a:cubicBezTo>
                  <a:cubicBezTo>
                    <a:pt x="846053" y="413446"/>
                    <a:pt x="834333" y="402235"/>
                    <a:pt x="820064" y="393402"/>
                  </a:cubicBezTo>
                  <a:cubicBezTo>
                    <a:pt x="805796" y="384569"/>
                    <a:pt x="788810" y="380153"/>
                    <a:pt x="769106" y="380153"/>
                  </a:cubicBezTo>
                  <a:close/>
                  <a:moveTo>
                    <a:pt x="1609344" y="377095"/>
                  </a:moveTo>
                  <a:cubicBezTo>
                    <a:pt x="1588961" y="377095"/>
                    <a:pt x="1571465" y="381511"/>
                    <a:pt x="1556857" y="390344"/>
                  </a:cubicBezTo>
                  <a:cubicBezTo>
                    <a:pt x="1542248" y="399177"/>
                    <a:pt x="1530188" y="410728"/>
                    <a:pt x="1520676" y="424996"/>
                  </a:cubicBezTo>
                  <a:cubicBezTo>
                    <a:pt x="1511164" y="439265"/>
                    <a:pt x="1504199" y="455232"/>
                    <a:pt x="1499783" y="472898"/>
                  </a:cubicBezTo>
                  <a:cubicBezTo>
                    <a:pt x="1495366" y="490563"/>
                    <a:pt x="1493158" y="507889"/>
                    <a:pt x="1493158" y="524875"/>
                  </a:cubicBezTo>
                  <a:cubicBezTo>
                    <a:pt x="1493158" y="542541"/>
                    <a:pt x="1495366" y="560207"/>
                    <a:pt x="1499783" y="577873"/>
                  </a:cubicBezTo>
                  <a:cubicBezTo>
                    <a:pt x="1504199" y="595538"/>
                    <a:pt x="1510994" y="611505"/>
                    <a:pt x="1520166" y="625774"/>
                  </a:cubicBezTo>
                  <a:cubicBezTo>
                    <a:pt x="1529339" y="640042"/>
                    <a:pt x="1541059" y="651593"/>
                    <a:pt x="1555328" y="660426"/>
                  </a:cubicBezTo>
                  <a:cubicBezTo>
                    <a:pt x="1569596" y="669259"/>
                    <a:pt x="1586922" y="673675"/>
                    <a:pt x="1607306" y="673675"/>
                  </a:cubicBezTo>
                  <a:cubicBezTo>
                    <a:pt x="1628369" y="673675"/>
                    <a:pt x="1646204" y="669089"/>
                    <a:pt x="1660812" y="659916"/>
                  </a:cubicBezTo>
                  <a:cubicBezTo>
                    <a:pt x="1675421" y="650744"/>
                    <a:pt x="1687311" y="638853"/>
                    <a:pt x="1696483" y="624245"/>
                  </a:cubicBezTo>
                  <a:cubicBezTo>
                    <a:pt x="1705656" y="609637"/>
                    <a:pt x="1712111" y="593330"/>
                    <a:pt x="1715848" y="575325"/>
                  </a:cubicBezTo>
                  <a:cubicBezTo>
                    <a:pt x="1719585" y="557319"/>
                    <a:pt x="1721453" y="539144"/>
                    <a:pt x="1721453" y="520799"/>
                  </a:cubicBezTo>
                  <a:cubicBezTo>
                    <a:pt x="1721453" y="503133"/>
                    <a:pt x="1719415" y="485807"/>
                    <a:pt x="1715338" y="468821"/>
                  </a:cubicBezTo>
                  <a:cubicBezTo>
                    <a:pt x="1711261" y="451835"/>
                    <a:pt x="1704807" y="436547"/>
                    <a:pt x="1695974" y="422958"/>
                  </a:cubicBezTo>
                  <a:cubicBezTo>
                    <a:pt x="1687141" y="409369"/>
                    <a:pt x="1675590" y="398328"/>
                    <a:pt x="1661322" y="389835"/>
                  </a:cubicBezTo>
                  <a:cubicBezTo>
                    <a:pt x="1647053" y="381342"/>
                    <a:pt x="1629728" y="377095"/>
                    <a:pt x="1609344" y="377095"/>
                  </a:cubicBezTo>
                  <a:close/>
                  <a:moveTo>
                    <a:pt x="1800439" y="249826"/>
                  </a:moveTo>
                  <a:cubicBezTo>
                    <a:pt x="1806215" y="249741"/>
                    <a:pt x="1811820" y="250038"/>
                    <a:pt x="1817256" y="250717"/>
                  </a:cubicBezTo>
                  <a:cubicBezTo>
                    <a:pt x="1835601" y="252076"/>
                    <a:pt x="1849360" y="259210"/>
                    <a:pt x="1858532" y="272120"/>
                  </a:cubicBezTo>
                  <a:cubicBezTo>
                    <a:pt x="1867705" y="285030"/>
                    <a:pt x="1872291" y="300317"/>
                    <a:pt x="1872291" y="317983"/>
                  </a:cubicBezTo>
                  <a:lnTo>
                    <a:pt x="1872291" y="799034"/>
                  </a:lnTo>
                  <a:lnTo>
                    <a:pt x="1730626" y="799034"/>
                  </a:lnTo>
                  <a:cubicBezTo>
                    <a:pt x="1730626" y="794957"/>
                    <a:pt x="1730456" y="789181"/>
                    <a:pt x="1730116" y="781708"/>
                  </a:cubicBezTo>
                  <a:cubicBezTo>
                    <a:pt x="1729776" y="774234"/>
                    <a:pt x="1729607" y="766760"/>
                    <a:pt x="1729607" y="759286"/>
                  </a:cubicBezTo>
                  <a:cubicBezTo>
                    <a:pt x="1729607" y="751812"/>
                    <a:pt x="1729776" y="745187"/>
                    <a:pt x="1730116" y="739412"/>
                  </a:cubicBezTo>
                  <a:cubicBezTo>
                    <a:pt x="1730456" y="733636"/>
                    <a:pt x="1730626" y="730749"/>
                    <a:pt x="1730626" y="730749"/>
                  </a:cubicBezTo>
                  <a:cubicBezTo>
                    <a:pt x="1714998" y="756568"/>
                    <a:pt x="1694955" y="775592"/>
                    <a:pt x="1670495" y="787823"/>
                  </a:cubicBezTo>
                  <a:cubicBezTo>
                    <a:pt x="1646034" y="800053"/>
                    <a:pt x="1619196" y="806168"/>
                    <a:pt x="1589980" y="806168"/>
                  </a:cubicBezTo>
                  <a:cubicBezTo>
                    <a:pt x="1551251" y="806168"/>
                    <a:pt x="1516090" y="798524"/>
                    <a:pt x="1484495" y="783236"/>
                  </a:cubicBezTo>
                  <a:cubicBezTo>
                    <a:pt x="1452901" y="767949"/>
                    <a:pt x="1426062" y="747395"/>
                    <a:pt x="1403980" y="721576"/>
                  </a:cubicBezTo>
                  <a:cubicBezTo>
                    <a:pt x="1381898" y="695757"/>
                    <a:pt x="1364912" y="666031"/>
                    <a:pt x="1353022" y="632398"/>
                  </a:cubicBezTo>
                  <a:cubicBezTo>
                    <a:pt x="1341131" y="598766"/>
                    <a:pt x="1335186" y="563264"/>
                    <a:pt x="1335186" y="525895"/>
                  </a:cubicBezTo>
                  <a:cubicBezTo>
                    <a:pt x="1335186" y="497358"/>
                    <a:pt x="1339093" y="469161"/>
                    <a:pt x="1346907" y="441303"/>
                  </a:cubicBezTo>
                  <a:cubicBezTo>
                    <a:pt x="1354720" y="413446"/>
                    <a:pt x="1365931" y="388136"/>
                    <a:pt x="1380539" y="365375"/>
                  </a:cubicBezTo>
                  <a:cubicBezTo>
                    <a:pt x="1395147" y="342613"/>
                    <a:pt x="1412983" y="322909"/>
                    <a:pt x="1434046" y="306262"/>
                  </a:cubicBezTo>
                  <a:cubicBezTo>
                    <a:pt x="1455109" y="289616"/>
                    <a:pt x="1479229" y="277556"/>
                    <a:pt x="1506407" y="270082"/>
                  </a:cubicBezTo>
                  <a:cubicBezTo>
                    <a:pt x="1530868" y="263967"/>
                    <a:pt x="1555498" y="262438"/>
                    <a:pt x="1580298" y="265495"/>
                  </a:cubicBezTo>
                  <a:cubicBezTo>
                    <a:pt x="1605097" y="268553"/>
                    <a:pt x="1627180" y="273139"/>
                    <a:pt x="1646544" y="279254"/>
                  </a:cubicBezTo>
                  <a:cubicBezTo>
                    <a:pt x="1665908" y="285369"/>
                    <a:pt x="1681705" y="291654"/>
                    <a:pt x="1693936" y="298109"/>
                  </a:cubicBezTo>
                  <a:cubicBezTo>
                    <a:pt x="1706166" y="304564"/>
                    <a:pt x="1712281" y="307791"/>
                    <a:pt x="1712281" y="307791"/>
                  </a:cubicBezTo>
                  <a:cubicBezTo>
                    <a:pt x="1712281" y="307791"/>
                    <a:pt x="1714149" y="303035"/>
                    <a:pt x="1717886" y="293523"/>
                  </a:cubicBezTo>
                  <a:cubicBezTo>
                    <a:pt x="1721623" y="284010"/>
                    <a:pt x="1730286" y="275178"/>
                    <a:pt x="1743875" y="267024"/>
                  </a:cubicBezTo>
                  <a:cubicBezTo>
                    <a:pt x="1757464" y="258191"/>
                    <a:pt x="1770374" y="252926"/>
                    <a:pt x="1782604" y="251227"/>
                  </a:cubicBezTo>
                  <a:cubicBezTo>
                    <a:pt x="1788719" y="250378"/>
                    <a:pt x="1794664" y="249911"/>
                    <a:pt x="1800439" y="249826"/>
                  </a:cubicBezTo>
                  <a:close/>
                  <a:moveTo>
                    <a:pt x="579539" y="241545"/>
                  </a:moveTo>
                  <a:cubicBezTo>
                    <a:pt x="601961" y="241545"/>
                    <a:pt x="617758" y="249358"/>
                    <a:pt x="626931" y="264986"/>
                  </a:cubicBezTo>
                  <a:cubicBezTo>
                    <a:pt x="636103" y="280613"/>
                    <a:pt x="641709" y="297599"/>
                    <a:pt x="643747" y="315945"/>
                  </a:cubicBezTo>
                  <a:cubicBezTo>
                    <a:pt x="661413" y="292164"/>
                    <a:pt x="683155" y="274158"/>
                    <a:pt x="708974" y="261928"/>
                  </a:cubicBezTo>
                  <a:cubicBezTo>
                    <a:pt x="734794" y="249698"/>
                    <a:pt x="762311" y="243583"/>
                    <a:pt x="791528" y="243583"/>
                  </a:cubicBezTo>
                  <a:cubicBezTo>
                    <a:pt x="829577" y="243583"/>
                    <a:pt x="863889" y="251737"/>
                    <a:pt x="894464" y="268043"/>
                  </a:cubicBezTo>
                  <a:cubicBezTo>
                    <a:pt x="925039" y="284350"/>
                    <a:pt x="951028" y="305923"/>
                    <a:pt x="972431" y="332761"/>
                  </a:cubicBezTo>
                  <a:cubicBezTo>
                    <a:pt x="993834" y="359599"/>
                    <a:pt x="1010310" y="390005"/>
                    <a:pt x="1021861" y="423977"/>
                  </a:cubicBezTo>
                  <a:cubicBezTo>
                    <a:pt x="1033412" y="457950"/>
                    <a:pt x="1039187" y="492602"/>
                    <a:pt x="1039187" y="527933"/>
                  </a:cubicBezTo>
                  <a:cubicBezTo>
                    <a:pt x="1039187" y="564623"/>
                    <a:pt x="1033242" y="599785"/>
                    <a:pt x="1021351" y="633418"/>
                  </a:cubicBezTo>
                  <a:cubicBezTo>
                    <a:pt x="1009461" y="667050"/>
                    <a:pt x="992645" y="696776"/>
                    <a:pt x="970902" y="722595"/>
                  </a:cubicBezTo>
                  <a:cubicBezTo>
                    <a:pt x="949160" y="748415"/>
                    <a:pt x="922661" y="769138"/>
                    <a:pt x="891407" y="784765"/>
                  </a:cubicBezTo>
                  <a:cubicBezTo>
                    <a:pt x="860152" y="800392"/>
                    <a:pt x="825160" y="808206"/>
                    <a:pt x="786432" y="808206"/>
                  </a:cubicBezTo>
                  <a:cubicBezTo>
                    <a:pt x="736152" y="808206"/>
                    <a:pt x="693687" y="790880"/>
                    <a:pt x="659035" y="756228"/>
                  </a:cubicBezTo>
                  <a:lnTo>
                    <a:pt x="659035" y="1030386"/>
                  </a:lnTo>
                  <a:lnTo>
                    <a:pt x="503101" y="1030386"/>
                  </a:lnTo>
                  <a:lnTo>
                    <a:pt x="503101" y="322060"/>
                  </a:lnTo>
                  <a:cubicBezTo>
                    <a:pt x="503101" y="298279"/>
                    <a:pt x="509896" y="278915"/>
                    <a:pt x="523485" y="263967"/>
                  </a:cubicBezTo>
                  <a:cubicBezTo>
                    <a:pt x="537074" y="249019"/>
                    <a:pt x="555758" y="241545"/>
                    <a:pt x="579539" y="241545"/>
                  </a:cubicBezTo>
                  <a:close/>
                  <a:moveTo>
                    <a:pt x="2161870" y="240526"/>
                  </a:moveTo>
                  <a:cubicBezTo>
                    <a:pt x="2175459" y="240526"/>
                    <a:pt x="2193465" y="242224"/>
                    <a:pt x="2215886" y="245621"/>
                  </a:cubicBezTo>
                  <a:cubicBezTo>
                    <a:pt x="2238308" y="249019"/>
                    <a:pt x="2260221" y="254454"/>
                    <a:pt x="2281623" y="261928"/>
                  </a:cubicBezTo>
                  <a:cubicBezTo>
                    <a:pt x="2303026" y="269402"/>
                    <a:pt x="2321541" y="279594"/>
                    <a:pt x="2337168" y="292504"/>
                  </a:cubicBezTo>
                  <a:cubicBezTo>
                    <a:pt x="2352795" y="305413"/>
                    <a:pt x="2360609" y="321040"/>
                    <a:pt x="2360609" y="339386"/>
                  </a:cubicBezTo>
                  <a:cubicBezTo>
                    <a:pt x="2360609" y="355692"/>
                    <a:pt x="2354834" y="369451"/>
                    <a:pt x="2343283" y="380662"/>
                  </a:cubicBezTo>
                  <a:cubicBezTo>
                    <a:pt x="2331733" y="391873"/>
                    <a:pt x="2318144" y="397479"/>
                    <a:pt x="2302516" y="397479"/>
                  </a:cubicBezTo>
                  <a:cubicBezTo>
                    <a:pt x="2292325" y="397479"/>
                    <a:pt x="2281793" y="395440"/>
                    <a:pt x="2270922" y="391364"/>
                  </a:cubicBezTo>
                  <a:cubicBezTo>
                    <a:pt x="2260051" y="387287"/>
                    <a:pt x="2248500" y="382701"/>
                    <a:pt x="2236270" y="377605"/>
                  </a:cubicBezTo>
                  <a:cubicBezTo>
                    <a:pt x="2224040" y="372509"/>
                    <a:pt x="2211130" y="367922"/>
                    <a:pt x="2197541" y="363846"/>
                  </a:cubicBezTo>
                  <a:cubicBezTo>
                    <a:pt x="2183952" y="359769"/>
                    <a:pt x="2169684" y="357731"/>
                    <a:pt x="2154736" y="357731"/>
                  </a:cubicBezTo>
                  <a:cubicBezTo>
                    <a:pt x="2147941" y="357731"/>
                    <a:pt x="2140977" y="358580"/>
                    <a:pt x="2133843" y="360279"/>
                  </a:cubicBezTo>
                  <a:cubicBezTo>
                    <a:pt x="2126709" y="361977"/>
                    <a:pt x="2120424" y="364865"/>
                    <a:pt x="2114988" y="368942"/>
                  </a:cubicBezTo>
                  <a:cubicBezTo>
                    <a:pt x="2109553" y="372339"/>
                    <a:pt x="2105136" y="376755"/>
                    <a:pt x="2101739" y="382191"/>
                  </a:cubicBezTo>
                  <a:cubicBezTo>
                    <a:pt x="2098342" y="387627"/>
                    <a:pt x="2096643" y="394081"/>
                    <a:pt x="2096643" y="401555"/>
                  </a:cubicBezTo>
                  <a:cubicBezTo>
                    <a:pt x="2096643" y="412426"/>
                    <a:pt x="2103438" y="421599"/>
                    <a:pt x="2117026" y="429073"/>
                  </a:cubicBezTo>
                  <a:cubicBezTo>
                    <a:pt x="2130615" y="436547"/>
                    <a:pt x="2147772" y="444021"/>
                    <a:pt x="2168495" y="451495"/>
                  </a:cubicBezTo>
                  <a:cubicBezTo>
                    <a:pt x="2189218" y="458969"/>
                    <a:pt x="2211640" y="467292"/>
                    <a:pt x="2235760" y="476465"/>
                  </a:cubicBezTo>
                  <a:cubicBezTo>
                    <a:pt x="2259881" y="485637"/>
                    <a:pt x="2282303" y="497018"/>
                    <a:pt x="2303026" y="510607"/>
                  </a:cubicBezTo>
                  <a:cubicBezTo>
                    <a:pt x="2323749" y="524196"/>
                    <a:pt x="2340905" y="541012"/>
                    <a:pt x="2354494" y="561056"/>
                  </a:cubicBezTo>
                  <a:cubicBezTo>
                    <a:pt x="2368083" y="581100"/>
                    <a:pt x="2374878" y="605730"/>
                    <a:pt x="2374878" y="634946"/>
                  </a:cubicBezTo>
                  <a:cubicBezTo>
                    <a:pt x="2374878" y="664163"/>
                    <a:pt x="2368083" y="689472"/>
                    <a:pt x="2354494" y="710875"/>
                  </a:cubicBezTo>
                  <a:cubicBezTo>
                    <a:pt x="2340905" y="732278"/>
                    <a:pt x="2323409" y="750113"/>
                    <a:pt x="2302007" y="764382"/>
                  </a:cubicBezTo>
                  <a:cubicBezTo>
                    <a:pt x="2280604" y="778650"/>
                    <a:pt x="2256653" y="789181"/>
                    <a:pt x="2230155" y="795976"/>
                  </a:cubicBezTo>
                  <a:cubicBezTo>
                    <a:pt x="2203656" y="802770"/>
                    <a:pt x="2177837" y="806168"/>
                    <a:pt x="2152698" y="806168"/>
                  </a:cubicBezTo>
                  <a:cubicBezTo>
                    <a:pt x="2115328" y="806168"/>
                    <a:pt x="2076939" y="799713"/>
                    <a:pt x="2037531" y="786803"/>
                  </a:cubicBezTo>
                  <a:cubicBezTo>
                    <a:pt x="1998123" y="773894"/>
                    <a:pt x="1963471" y="757247"/>
                    <a:pt x="1933575" y="736864"/>
                  </a:cubicBezTo>
                  <a:lnTo>
                    <a:pt x="1979438" y="623735"/>
                  </a:lnTo>
                  <a:cubicBezTo>
                    <a:pt x="1990309" y="629850"/>
                    <a:pt x="2003219" y="636305"/>
                    <a:pt x="2018167" y="643100"/>
                  </a:cubicBezTo>
                  <a:cubicBezTo>
                    <a:pt x="2033114" y="649894"/>
                    <a:pt x="2048232" y="656179"/>
                    <a:pt x="2063520" y="661954"/>
                  </a:cubicBezTo>
                  <a:cubicBezTo>
                    <a:pt x="2078807" y="667730"/>
                    <a:pt x="2094095" y="672486"/>
                    <a:pt x="2109383" y="676223"/>
                  </a:cubicBezTo>
                  <a:cubicBezTo>
                    <a:pt x="2124670" y="679960"/>
                    <a:pt x="2138429" y="681828"/>
                    <a:pt x="2150659" y="681828"/>
                  </a:cubicBezTo>
                  <a:cubicBezTo>
                    <a:pt x="2158133" y="681828"/>
                    <a:pt x="2165947" y="680979"/>
                    <a:pt x="2174100" y="679280"/>
                  </a:cubicBezTo>
                  <a:cubicBezTo>
                    <a:pt x="2182254" y="677582"/>
                    <a:pt x="2189728" y="674694"/>
                    <a:pt x="2196522" y="670617"/>
                  </a:cubicBezTo>
                  <a:cubicBezTo>
                    <a:pt x="2203317" y="666541"/>
                    <a:pt x="2208922" y="661445"/>
                    <a:pt x="2213338" y="655330"/>
                  </a:cubicBezTo>
                  <a:cubicBezTo>
                    <a:pt x="2217755" y="649215"/>
                    <a:pt x="2219963" y="641741"/>
                    <a:pt x="2219963" y="632908"/>
                  </a:cubicBezTo>
                  <a:cubicBezTo>
                    <a:pt x="2219963" y="619319"/>
                    <a:pt x="2213169" y="608278"/>
                    <a:pt x="2199580" y="599785"/>
                  </a:cubicBezTo>
                  <a:cubicBezTo>
                    <a:pt x="2185991" y="591292"/>
                    <a:pt x="2169004" y="583478"/>
                    <a:pt x="2148621" y="576344"/>
                  </a:cubicBezTo>
                  <a:cubicBezTo>
                    <a:pt x="2128237" y="569210"/>
                    <a:pt x="2106155" y="561736"/>
                    <a:pt x="2082375" y="553922"/>
                  </a:cubicBezTo>
                  <a:cubicBezTo>
                    <a:pt x="2058594" y="546108"/>
                    <a:pt x="2036512" y="535916"/>
                    <a:pt x="2016128" y="523347"/>
                  </a:cubicBezTo>
                  <a:cubicBezTo>
                    <a:pt x="1995745" y="510777"/>
                    <a:pt x="1978758" y="495150"/>
                    <a:pt x="1965170" y="476465"/>
                  </a:cubicBezTo>
                  <a:cubicBezTo>
                    <a:pt x="1951580" y="457780"/>
                    <a:pt x="1944786" y="434169"/>
                    <a:pt x="1944786" y="405632"/>
                  </a:cubicBezTo>
                  <a:cubicBezTo>
                    <a:pt x="1944786" y="377775"/>
                    <a:pt x="1951580" y="353484"/>
                    <a:pt x="1965170" y="332761"/>
                  </a:cubicBezTo>
                  <a:cubicBezTo>
                    <a:pt x="1978758" y="312038"/>
                    <a:pt x="1996084" y="294882"/>
                    <a:pt x="2017147" y="281293"/>
                  </a:cubicBezTo>
                  <a:cubicBezTo>
                    <a:pt x="2038210" y="267704"/>
                    <a:pt x="2061481" y="257512"/>
                    <a:pt x="2086961" y="250717"/>
                  </a:cubicBezTo>
                  <a:cubicBezTo>
                    <a:pt x="2112440" y="243923"/>
                    <a:pt x="2137410" y="240526"/>
                    <a:pt x="2161870" y="240526"/>
                  </a:cubicBezTo>
                  <a:close/>
                  <a:moveTo>
                    <a:pt x="228295" y="240526"/>
                  </a:moveTo>
                  <a:cubicBezTo>
                    <a:pt x="241884" y="240526"/>
                    <a:pt x="259890" y="242224"/>
                    <a:pt x="282312" y="245621"/>
                  </a:cubicBezTo>
                  <a:cubicBezTo>
                    <a:pt x="304733" y="249019"/>
                    <a:pt x="326646" y="254454"/>
                    <a:pt x="348048" y="261928"/>
                  </a:cubicBezTo>
                  <a:cubicBezTo>
                    <a:pt x="369451" y="269402"/>
                    <a:pt x="387966" y="279594"/>
                    <a:pt x="403593" y="292504"/>
                  </a:cubicBezTo>
                  <a:cubicBezTo>
                    <a:pt x="419221" y="305413"/>
                    <a:pt x="427034" y="321040"/>
                    <a:pt x="427034" y="339386"/>
                  </a:cubicBezTo>
                  <a:cubicBezTo>
                    <a:pt x="427034" y="355692"/>
                    <a:pt x="421259" y="369451"/>
                    <a:pt x="409708" y="380662"/>
                  </a:cubicBezTo>
                  <a:cubicBezTo>
                    <a:pt x="398158" y="391873"/>
                    <a:pt x="384569" y="397479"/>
                    <a:pt x="368941" y="397479"/>
                  </a:cubicBezTo>
                  <a:cubicBezTo>
                    <a:pt x="358750" y="397479"/>
                    <a:pt x="348218" y="395440"/>
                    <a:pt x="337347" y="391364"/>
                  </a:cubicBezTo>
                  <a:cubicBezTo>
                    <a:pt x="326476" y="387287"/>
                    <a:pt x="314925" y="382701"/>
                    <a:pt x="302695" y="377605"/>
                  </a:cubicBezTo>
                  <a:cubicBezTo>
                    <a:pt x="290465" y="372509"/>
                    <a:pt x="277555" y="367922"/>
                    <a:pt x="263966" y="363846"/>
                  </a:cubicBezTo>
                  <a:cubicBezTo>
                    <a:pt x="250377" y="359769"/>
                    <a:pt x="236109" y="357731"/>
                    <a:pt x="221161" y="357731"/>
                  </a:cubicBezTo>
                  <a:cubicBezTo>
                    <a:pt x="214367" y="357731"/>
                    <a:pt x="207402" y="358580"/>
                    <a:pt x="200268" y="360279"/>
                  </a:cubicBezTo>
                  <a:cubicBezTo>
                    <a:pt x="193134" y="361977"/>
                    <a:pt x="186849" y="364865"/>
                    <a:pt x="181413" y="368942"/>
                  </a:cubicBezTo>
                  <a:cubicBezTo>
                    <a:pt x="175978" y="372339"/>
                    <a:pt x="171561" y="376755"/>
                    <a:pt x="168164" y="382191"/>
                  </a:cubicBezTo>
                  <a:cubicBezTo>
                    <a:pt x="164767" y="387627"/>
                    <a:pt x="163068" y="394081"/>
                    <a:pt x="163068" y="401555"/>
                  </a:cubicBezTo>
                  <a:cubicBezTo>
                    <a:pt x="163068" y="412426"/>
                    <a:pt x="169863" y="421599"/>
                    <a:pt x="183452" y="429073"/>
                  </a:cubicBezTo>
                  <a:cubicBezTo>
                    <a:pt x="197041" y="436547"/>
                    <a:pt x="214197" y="444021"/>
                    <a:pt x="234920" y="451495"/>
                  </a:cubicBezTo>
                  <a:cubicBezTo>
                    <a:pt x="255643" y="458969"/>
                    <a:pt x="278065" y="467292"/>
                    <a:pt x="302185" y="476465"/>
                  </a:cubicBezTo>
                  <a:cubicBezTo>
                    <a:pt x="326306" y="485637"/>
                    <a:pt x="348728" y="497018"/>
                    <a:pt x="369451" y="510607"/>
                  </a:cubicBezTo>
                  <a:cubicBezTo>
                    <a:pt x="390174" y="524196"/>
                    <a:pt x="407330" y="541012"/>
                    <a:pt x="420919" y="561056"/>
                  </a:cubicBezTo>
                  <a:cubicBezTo>
                    <a:pt x="434508" y="581100"/>
                    <a:pt x="441303" y="605730"/>
                    <a:pt x="441303" y="634946"/>
                  </a:cubicBezTo>
                  <a:cubicBezTo>
                    <a:pt x="441303" y="664163"/>
                    <a:pt x="434508" y="689472"/>
                    <a:pt x="420919" y="710875"/>
                  </a:cubicBezTo>
                  <a:cubicBezTo>
                    <a:pt x="407330" y="732278"/>
                    <a:pt x="389835" y="750113"/>
                    <a:pt x="368432" y="764382"/>
                  </a:cubicBezTo>
                  <a:cubicBezTo>
                    <a:pt x="347029" y="778650"/>
                    <a:pt x="323079" y="789181"/>
                    <a:pt x="296580" y="795976"/>
                  </a:cubicBezTo>
                  <a:cubicBezTo>
                    <a:pt x="270081" y="802770"/>
                    <a:pt x="244262" y="806168"/>
                    <a:pt x="219123" y="806168"/>
                  </a:cubicBezTo>
                  <a:cubicBezTo>
                    <a:pt x="181753" y="806168"/>
                    <a:pt x="143364" y="799713"/>
                    <a:pt x="103956" y="786803"/>
                  </a:cubicBezTo>
                  <a:cubicBezTo>
                    <a:pt x="64548" y="773894"/>
                    <a:pt x="29896" y="757247"/>
                    <a:pt x="0" y="736864"/>
                  </a:cubicBezTo>
                  <a:lnTo>
                    <a:pt x="45863" y="623735"/>
                  </a:lnTo>
                  <a:cubicBezTo>
                    <a:pt x="56734" y="629850"/>
                    <a:pt x="69644" y="636305"/>
                    <a:pt x="84592" y="643100"/>
                  </a:cubicBezTo>
                  <a:cubicBezTo>
                    <a:pt x="99540" y="649894"/>
                    <a:pt x="114657" y="656179"/>
                    <a:pt x="129945" y="661954"/>
                  </a:cubicBezTo>
                  <a:cubicBezTo>
                    <a:pt x="145233" y="667730"/>
                    <a:pt x="160520" y="672486"/>
                    <a:pt x="175808" y="676223"/>
                  </a:cubicBezTo>
                  <a:cubicBezTo>
                    <a:pt x="191095" y="679960"/>
                    <a:pt x="204854" y="681828"/>
                    <a:pt x="217084" y="681828"/>
                  </a:cubicBezTo>
                  <a:cubicBezTo>
                    <a:pt x="224558" y="681828"/>
                    <a:pt x="232372" y="680979"/>
                    <a:pt x="240525" y="679280"/>
                  </a:cubicBezTo>
                  <a:cubicBezTo>
                    <a:pt x="248679" y="677582"/>
                    <a:pt x="256153" y="674694"/>
                    <a:pt x="262947" y="670617"/>
                  </a:cubicBezTo>
                  <a:cubicBezTo>
                    <a:pt x="269742" y="666541"/>
                    <a:pt x="275347" y="661445"/>
                    <a:pt x="279764" y="655330"/>
                  </a:cubicBezTo>
                  <a:cubicBezTo>
                    <a:pt x="284180" y="649215"/>
                    <a:pt x="286388" y="641741"/>
                    <a:pt x="286388" y="632908"/>
                  </a:cubicBezTo>
                  <a:cubicBezTo>
                    <a:pt x="286388" y="619319"/>
                    <a:pt x="279594" y="608278"/>
                    <a:pt x="266005" y="599785"/>
                  </a:cubicBezTo>
                  <a:cubicBezTo>
                    <a:pt x="252416" y="591292"/>
                    <a:pt x="235430" y="583478"/>
                    <a:pt x="215046" y="576344"/>
                  </a:cubicBezTo>
                  <a:cubicBezTo>
                    <a:pt x="194663" y="569210"/>
                    <a:pt x="172580" y="561736"/>
                    <a:pt x="148800" y="553922"/>
                  </a:cubicBezTo>
                  <a:cubicBezTo>
                    <a:pt x="125019" y="546108"/>
                    <a:pt x="102937" y="535916"/>
                    <a:pt x="82553" y="523347"/>
                  </a:cubicBezTo>
                  <a:cubicBezTo>
                    <a:pt x="62170" y="510777"/>
                    <a:pt x="45184" y="495150"/>
                    <a:pt x="31595" y="476465"/>
                  </a:cubicBezTo>
                  <a:cubicBezTo>
                    <a:pt x="18005" y="457780"/>
                    <a:pt x="11211" y="434169"/>
                    <a:pt x="11211" y="405632"/>
                  </a:cubicBezTo>
                  <a:cubicBezTo>
                    <a:pt x="11211" y="377775"/>
                    <a:pt x="18005" y="353484"/>
                    <a:pt x="31595" y="332761"/>
                  </a:cubicBezTo>
                  <a:cubicBezTo>
                    <a:pt x="45184" y="312038"/>
                    <a:pt x="62509" y="294882"/>
                    <a:pt x="83572" y="281293"/>
                  </a:cubicBezTo>
                  <a:cubicBezTo>
                    <a:pt x="104635" y="267704"/>
                    <a:pt x="127907" y="257512"/>
                    <a:pt x="153386" y="250717"/>
                  </a:cubicBezTo>
                  <a:cubicBezTo>
                    <a:pt x="178865" y="243923"/>
                    <a:pt x="203835" y="240526"/>
                    <a:pt x="228295" y="240526"/>
                  </a:cubicBezTo>
                  <a:close/>
                  <a:moveTo>
                    <a:pt x="2997280" y="66247"/>
                  </a:moveTo>
                  <a:lnTo>
                    <a:pt x="3153213" y="66247"/>
                  </a:lnTo>
                  <a:lnTo>
                    <a:pt x="3153213" y="541182"/>
                  </a:lnTo>
                  <a:cubicBezTo>
                    <a:pt x="3153213" y="548656"/>
                    <a:pt x="3150665" y="555790"/>
                    <a:pt x="3145569" y="562585"/>
                  </a:cubicBezTo>
                  <a:cubicBezTo>
                    <a:pt x="3140473" y="569379"/>
                    <a:pt x="3134019" y="575325"/>
                    <a:pt x="3126205" y="580420"/>
                  </a:cubicBezTo>
                  <a:cubicBezTo>
                    <a:pt x="3118391" y="585516"/>
                    <a:pt x="3109898" y="589593"/>
                    <a:pt x="3100726" y="592651"/>
                  </a:cubicBezTo>
                  <a:cubicBezTo>
                    <a:pt x="3091553" y="595708"/>
                    <a:pt x="3083230" y="597237"/>
                    <a:pt x="3075756" y="597237"/>
                  </a:cubicBezTo>
                  <a:cubicBezTo>
                    <a:pt x="3067603" y="597237"/>
                    <a:pt x="3058939" y="595708"/>
                    <a:pt x="3049767" y="592651"/>
                  </a:cubicBezTo>
                  <a:cubicBezTo>
                    <a:pt x="3040594" y="589593"/>
                    <a:pt x="3032101" y="585516"/>
                    <a:pt x="3024288" y="580420"/>
                  </a:cubicBezTo>
                  <a:cubicBezTo>
                    <a:pt x="3016474" y="575325"/>
                    <a:pt x="3010019" y="569379"/>
                    <a:pt x="3004923" y="562585"/>
                  </a:cubicBezTo>
                  <a:cubicBezTo>
                    <a:pt x="2999827" y="555790"/>
                    <a:pt x="2997280" y="548316"/>
                    <a:pt x="2997280" y="540163"/>
                  </a:cubicBezTo>
                  <a:lnTo>
                    <a:pt x="2997280" y="95803"/>
                  </a:lnTo>
                  <a:close/>
                  <a:moveTo>
                    <a:pt x="2516210" y="1019"/>
                  </a:moveTo>
                  <a:cubicBezTo>
                    <a:pt x="2537952" y="1019"/>
                    <a:pt x="2556297" y="8493"/>
                    <a:pt x="2571245" y="23441"/>
                  </a:cubicBezTo>
                  <a:cubicBezTo>
                    <a:pt x="2586193" y="38389"/>
                    <a:pt x="2593667" y="56734"/>
                    <a:pt x="2593667" y="78477"/>
                  </a:cubicBezTo>
                  <a:lnTo>
                    <a:pt x="2593667" y="294542"/>
                  </a:lnTo>
                  <a:cubicBezTo>
                    <a:pt x="2612692" y="277556"/>
                    <a:pt x="2634774" y="264476"/>
                    <a:pt x="2659913" y="255304"/>
                  </a:cubicBezTo>
                  <a:cubicBezTo>
                    <a:pt x="2685053" y="246131"/>
                    <a:pt x="2710533" y="241545"/>
                    <a:pt x="2736352" y="241545"/>
                  </a:cubicBezTo>
                  <a:cubicBezTo>
                    <a:pt x="2765568" y="241545"/>
                    <a:pt x="2792406" y="246471"/>
                    <a:pt x="2816866" y="256323"/>
                  </a:cubicBezTo>
                  <a:cubicBezTo>
                    <a:pt x="2841327" y="266175"/>
                    <a:pt x="2862390" y="279934"/>
                    <a:pt x="2880055" y="297599"/>
                  </a:cubicBezTo>
                  <a:cubicBezTo>
                    <a:pt x="2897721" y="315265"/>
                    <a:pt x="2911480" y="336328"/>
                    <a:pt x="2921332" y="360788"/>
                  </a:cubicBezTo>
                  <a:cubicBezTo>
                    <a:pt x="2931184" y="385248"/>
                    <a:pt x="2936110" y="412087"/>
                    <a:pt x="2936110" y="441303"/>
                  </a:cubicBezTo>
                  <a:lnTo>
                    <a:pt x="2936110" y="729730"/>
                  </a:lnTo>
                  <a:cubicBezTo>
                    <a:pt x="2936110" y="752151"/>
                    <a:pt x="2928296" y="771006"/>
                    <a:pt x="2912669" y="786294"/>
                  </a:cubicBezTo>
                  <a:cubicBezTo>
                    <a:pt x="2897042" y="801581"/>
                    <a:pt x="2878017" y="809225"/>
                    <a:pt x="2855595" y="809225"/>
                  </a:cubicBezTo>
                  <a:cubicBezTo>
                    <a:pt x="2833853" y="809225"/>
                    <a:pt x="2815677" y="801242"/>
                    <a:pt x="2801069" y="785275"/>
                  </a:cubicBezTo>
                  <a:cubicBezTo>
                    <a:pt x="2786461" y="769308"/>
                    <a:pt x="2779157" y="750793"/>
                    <a:pt x="2779157" y="729730"/>
                  </a:cubicBezTo>
                  <a:lnTo>
                    <a:pt x="2779157" y="466782"/>
                  </a:lnTo>
                  <a:cubicBezTo>
                    <a:pt x="2779157" y="453873"/>
                    <a:pt x="2776779" y="441813"/>
                    <a:pt x="2772023" y="430602"/>
                  </a:cubicBezTo>
                  <a:cubicBezTo>
                    <a:pt x="2767266" y="419391"/>
                    <a:pt x="2760642" y="409539"/>
                    <a:pt x="2752149" y="401046"/>
                  </a:cubicBezTo>
                  <a:cubicBezTo>
                    <a:pt x="2743656" y="392553"/>
                    <a:pt x="2733804" y="385758"/>
                    <a:pt x="2722593" y="380662"/>
                  </a:cubicBezTo>
                  <a:cubicBezTo>
                    <a:pt x="2711382" y="375566"/>
                    <a:pt x="2699322" y="373018"/>
                    <a:pt x="2686412" y="373018"/>
                  </a:cubicBezTo>
                  <a:cubicBezTo>
                    <a:pt x="2660593" y="373018"/>
                    <a:pt x="2638681" y="381851"/>
                    <a:pt x="2620675" y="399517"/>
                  </a:cubicBezTo>
                  <a:cubicBezTo>
                    <a:pt x="2602670" y="417183"/>
                    <a:pt x="2593667" y="438925"/>
                    <a:pt x="2593667" y="464744"/>
                  </a:cubicBezTo>
                  <a:lnTo>
                    <a:pt x="2593667" y="798014"/>
                  </a:lnTo>
                  <a:lnTo>
                    <a:pt x="2436714" y="798014"/>
                  </a:lnTo>
                  <a:lnTo>
                    <a:pt x="2436714" y="79496"/>
                  </a:lnTo>
                  <a:cubicBezTo>
                    <a:pt x="2436714" y="68625"/>
                    <a:pt x="2438922" y="58433"/>
                    <a:pt x="2443339" y="48921"/>
                  </a:cubicBezTo>
                  <a:cubicBezTo>
                    <a:pt x="2447755" y="39408"/>
                    <a:pt x="2453531" y="31085"/>
                    <a:pt x="2460665" y="23951"/>
                  </a:cubicBezTo>
                  <a:cubicBezTo>
                    <a:pt x="2467799" y="16817"/>
                    <a:pt x="2476122" y="11211"/>
                    <a:pt x="2485634" y="7134"/>
                  </a:cubicBezTo>
                  <a:cubicBezTo>
                    <a:pt x="2495147" y="3058"/>
                    <a:pt x="2505338" y="1019"/>
                    <a:pt x="2516210" y="1019"/>
                  </a:cubicBezTo>
                  <a:close/>
                  <a:moveTo>
                    <a:pt x="1200036" y="0"/>
                  </a:moveTo>
                  <a:cubicBezTo>
                    <a:pt x="1221778" y="0"/>
                    <a:pt x="1240123" y="7803"/>
                    <a:pt x="1255071" y="23409"/>
                  </a:cubicBezTo>
                  <a:cubicBezTo>
                    <a:pt x="1270019" y="39016"/>
                    <a:pt x="1277493" y="57339"/>
                    <a:pt x="1277493" y="78381"/>
                  </a:cubicBezTo>
                  <a:lnTo>
                    <a:pt x="1277493" y="795976"/>
                  </a:lnTo>
                  <a:lnTo>
                    <a:pt x="1120540" y="796995"/>
                  </a:lnTo>
                  <a:lnTo>
                    <a:pt x="1120540" y="78381"/>
                  </a:lnTo>
                  <a:cubicBezTo>
                    <a:pt x="1120540" y="55980"/>
                    <a:pt x="1128354" y="37317"/>
                    <a:pt x="1143981" y="22390"/>
                  </a:cubicBezTo>
                  <a:cubicBezTo>
                    <a:pt x="1159609" y="7464"/>
                    <a:pt x="1178293" y="0"/>
                    <a:pt x="1200036"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235" name="Google Shape;235;p50"/>
            <p:cNvSpPr/>
            <p:nvPr/>
          </p:nvSpPr>
          <p:spPr>
            <a:xfrm>
              <a:off x="6299796" y="1981201"/>
              <a:ext cx="222242" cy="22224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
        <p:nvSpPr>
          <p:cNvPr id="236" name="Google Shape;236;p50"/>
          <p:cNvSpPr/>
          <p:nvPr>
            <p:ph idx="2" type="pic"/>
          </p:nvPr>
        </p:nvSpPr>
        <p:spPr>
          <a:xfrm>
            <a:off x="4324964" y="851719"/>
            <a:ext cx="2330246" cy="34290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237" name="Google Shape;237;p50"/>
          <p:cNvSpPr/>
          <p:nvPr>
            <p:ph idx="3" type="pic"/>
          </p:nvPr>
        </p:nvSpPr>
        <p:spPr>
          <a:xfrm>
            <a:off x="6813755" y="851719"/>
            <a:ext cx="2330246" cy="34290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31"/>
                                        </p:tgtEl>
                                        <p:attrNameLst>
                                          <p:attrName>style.visibility</p:attrName>
                                        </p:attrNameLst>
                                      </p:cBhvr>
                                      <p:to>
                                        <p:strVal val="visible"/>
                                      </p:to>
                                    </p:set>
                                    <p:anim calcmode="lin" valueType="num">
                                      <p:cBhvr additive="base">
                                        <p:cTn dur="750"/>
                                        <p:tgtEl>
                                          <p:spTgt spid="231"/>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500"/>
                                  </p:stCondLst>
                                  <p:childTnLst>
                                    <p:set>
                                      <p:cBhvr>
                                        <p:cTn dur="1" fill="hold">
                                          <p:stCondLst>
                                            <p:cond delay="0"/>
                                          </p:stCondLst>
                                        </p:cTn>
                                        <p:tgtEl>
                                          <p:spTgt spid="232"/>
                                        </p:tgtEl>
                                        <p:attrNameLst>
                                          <p:attrName>style.visibility</p:attrName>
                                        </p:attrNameLst>
                                      </p:cBhvr>
                                      <p:to>
                                        <p:strVal val="visible"/>
                                      </p:to>
                                    </p:set>
                                    <p:animEffect filter="fade" transition="in">
                                      <p:cBhvr>
                                        <p:cTn dur="500"/>
                                        <p:tgtEl>
                                          <p:spTgt spid="232"/>
                                        </p:tgtEl>
                                      </p:cBhvr>
                                    </p:animEffect>
                                  </p:childTnLst>
                                </p:cTn>
                              </p:par>
                              <p:par>
                                <p:cTn fill="hold" nodeType="withEffect" presetClass="entr" presetID="2" presetSubtype="2">
                                  <p:stCondLst>
                                    <p:cond delay="750"/>
                                  </p:stCondLst>
                                  <p:childTnLst>
                                    <p:set>
                                      <p:cBhvr>
                                        <p:cTn dur="1" fill="hold">
                                          <p:stCondLst>
                                            <p:cond delay="0"/>
                                          </p:stCondLst>
                                        </p:cTn>
                                        <p:tgtEl>
                                          <p:spTgt spid="236"/>
                                        </p:tgtEl>
                                        <p:attrNameLst>
                                          <p:attrName>style.visibility</p:attrName>
                                        </p:attrNameLst>
                                      </p:cBhvr>
                                      <p:to>
                                        <p:strVal val="visible"/>
                                      </p:to>
                                    </p:set>
                                    <p:anim calcmode="lin" valueType="num">
                                      <p:cBhvr additive="base">
                                        <p:cTn dur="750"/>
                                        <p:tgtEl>
                                          <p:spTgt spid="23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0"/>
                                  </p:stCondLst>
                                  <p:childTnLst>
                                    <p:set>
                                      <p:cBhvr>
                                        <p:cTn dur="1" fill="hold">
                                          <p:stCondLst>
                                            <p:cond delay="0"/>
                                          </p:stCondLst>
                                        </p:cTn>
                                        <p:tgtEl>
                                          <p:spTgt spid="237"/>
                                        </p:tgtEl>
                                        <p:attrNameLst>
                                          <p:attrName>style.visibility</p:attrName>
                                        </p:attrNameLst>
                                      </p:cBhvr>
                                      <p:to>
                                        <p:strVal val="visible"/>
                                      </p:to>
                                    </p:set>
                                    <p:anim calcmode="lin" valueType="num">
                                      <p:cBhvr additive="base">
                                        <p:cTn dur="750"/>
                                        <p:tgtEl>
                                          <p:spTgt spid="23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7_Title Slide">
  <p:cSld name="37_Title Slide">
    <p:spTree>
      <p:nvGrpSpPr>
        <p:cNvPr id="238" name="Shape 238"/>
        <p:cNvGrpSpPr/>
        <p:nvPr/>
      </p:nvGrpSpPr>
      <p:grpSpPr>
        <a:xfrm>
          <a:off x="0" y="0"/>
          <a:ext cx="0" cy="0"/>
          <a:chOff x="0" y="0"/>
          <a:chExt cx="0" cy="0"/>
        </a:xfrm>
      </p:grpSpPr>
      <p:sp>
        <p:nvSpPr>
          <p:cNvPr id="239" name="Google Shape;239;p51"/>
          <p:cNvSpPr/>
          <p:nvPr>
            <p:ph idx="2" type="pic"/>
          </p:nvPr>
        </p:nvSpPr>
        <p:spPr>
          <a:xfrm>
            <a:off x="1194619" y="1371600"/>
            <a:ext cx="15898761" cy="2231572"/>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500"/>
                                  </p:stCondLst>
                                  <p:childTnLst>
                                    <p:set>
                                      <p:cBhvr>
                                        <p:cTn dur="1" fill="hold">
                                          <p:stCondLst>
                                            <p:cond delay="0"/>
                                          </p:stCondLst>
                                        </p:cTn>
                                        <p:tgtEl>
                                          <p:spTgt spid="239"/>
                                        </p:tgtEl>
                                        <p:attrNameLst>
                                          <p:attrName>style.visibility</p:attrName>
                                        </p:attrNameLst>
                                      </p:cBhvr>
                                      <p:to>
                                        <p:strVal val="visible"/>
                                      </p:to>
                                    </p:set>
                                    <p:anim calcmode="lin" valueType="num">
                                      <p:cBhvr additive="base">
                                        <p:cTn dur="750"/>
                                        <p:tgtEl>
                                          <p:spTgt spid="23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3_Title Slide">
  <p:cSld name="43_Title Slide">
    <p:spTree>
      <p:nvGrpSpPr>
        <p:cNvPr id="240" name="Shape 240"/>
        <p:cNvGrpSpPr/>
        <p:nvPr/>
      </p:nvGrpSpPr>
      <p:grpSpPr>
        <a:xfrm>
          <a:off x="0" y="0"/>
          <a:ext cx="0" cy="0"/>
          <a:chOff x="0" y="0"/>
          <a:chExt cx="0" cy="0"/>
        </a:xfrm>
      </p:grpSpPr>
      <p:sp>
        <p:nvSpPr>
          <p:cNvPr id="241" name="Google Shape;241;p52"/>
          <p:cNvSpPr/>
          <p:nvPr>
            <p:ph idx="2" type="pic"/>
          </p:nvPr>
        </p:nvSpPr>
        <p:spPr>
          <a:xfrm>
            <a:off x="-7949381" y="1371600"/>
            <a:ext cx="15898761" cy="2231572"/>
          </a:xfrm>
          <a:prstGeom prst="rect">
            <a:avLst/>
          </a:prstGeom>
          <a:noFill/>
          <a:ln>
            <a:noFill/>
          </a:ln>
        </p:spPr>
        <p:txBody>
          <a:bodyPr anchorCtr="0" anchor="t" bIns="34275" lIns="68575" spcFirstLastPara="1" rIns="68575" wrap="square" tIns="34275">
            <a:noAutofit/>
          </a:bodyPr>
          <a:lstStyle>
            <a:lvl1pPr lvl="0" marR="0" rtl="0" algn="r">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6_Title Slide" showMasterSp="0">
  <p:cSld name="46_Title Slide">
    <p:bg>
      <p:bgPr>
        <a:solidFill>
          <a:srgbClr val="0E0F30"/>
        </a:solidFill>
      </p:bgPr>
    </p:bg>
    <p:spTree>
      <p:nvGrpSpPr>
        <p:cNvPr id="242" name="Shape 242"/>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5_Title Slide">
  <p:cSld name="45_Title Slide">
    <p:spTree>
      <p:nvGrpSpPr>
        <p:cNvPr id="243" name="Shape 243"/>
        <p:cNvGrpSpPr/>
        <p:nvPr/>
      </p:nvGrpSpPr>
      <p:grpSpPr>
        <a:xfrm>
          <a:off x="0" y="0"/>
          <a:ext cx="0" cy="0"/>
          <a:chOff x="0" y="0"/>
          <a:chExt cx="0" cy="0"/>
        </a:xfrm>
      </p:grpSpPr>
      <p:sp>
        <p:nvSpPr>
          <p:cNvPr id="244" name="Google Shape;244;p54"/>
          <p:cNvSpPr/>
          <p:nvPr/>
        </p:nvSpPr>
        <p:spPr>
          <a:xfrm flipH="1" rot="10800000">
            <a:off x="4400752" y="0"/>
            <a:ext cx="4743248" cy="5143500"/>
          </a:xfrm>
          <a:custGeom>
            <a:rect b="b" l="l" r="r" t="t"/>
            <a:pathLst>
              <a:path extrusionOk="0" h="6858000" w="6324331">
                <a:moveTo>
                  <a:pt x="0" y="6858000"/>
                </a:moveTo>
                <a:lnTo>
                  <a:pt x="6324331" y="6858000"/>
                </a:lnTo>
                <a:lnTo>
                  <a:pt x="6324331" y="0"/>
                </a:lnTo>
                <a:lnTo>
                  <a:pt x="2933715" y="0"/>
                </a:lnTo>
                <a:close/>
              </a:path>
            </a:pathLst>
          </a:custGeom>
          <a:gradFill>
            <a:gsLst>
              <a:gs pos="0">
                <a:schemeClr val="accent4"/>
              </a:gs>
              <a:gs pos="94000">
                <a:schemeClr val="accent5"/>
              </a:gs>
              <a:gs pos="100000">
                <a:schemeClr val="accent5"/>
              </a:gs>
            </a:gsLst>
            <a:lin ang="27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245" name="Google Shape;245;p54"/>
          <p:cNvSpPr/>
          <p:nvPr/>
        </p:nvSpPr>
        <p:spPr>
          <a:xfrm>
            <a:off x="4229303" y="0"/>
            <a:ext cx="4914697" cy="5143500"/>
          </a:xfrm>
          <a:custGeom>
            <a:rect b="b" l="l" r="r" t="t"/>
            <a:pathLst>
              <a:path extrusionOk="0" h="6858000" w="6552929">
                <a:moveTo>
                  <a:pt x="2933714" y="0"/>
                </a:moveTo>
                <a:lnTo>
                  <a:pt x="6552929" y="0"/>
                </a:lnTo>
                <a:lnTo>
                  <a:pt x="6552929" y="6858000"/>
                </a:lnTo>
                <a:lnTo>
                  <a:pt x="0" y="6858000"/>
                </a:lnTo>
                <a:close/>
              </a:path>
            </a:pathLst>
          </a:custGeom>
          <a:gradFill>
            <a:gsLst>
              <a:gs pos="0">
                <a:schemeClr val="accent1"/>
              </a:gs>
              <a:gs pos="94000">
                <a:schemeClr val="accent4"/>
              </a:gs>
              <a:gs pos="100000">
                <a:schemeClr val="accent4"/>
              </a:gs>
            </a:gsLst>
            <a:lin ang="27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pic>
        <p:nvPicPr>
          <p:cNvPr id="246" name="Google Shape;246;p54"/>
          <p:cNvPicPr preferRelativeResize="0"/>
          <p:nvPr/>
        </p:nvPicPr>
        <p:blipFill rotWithShape="1">
          <a:blip r:embed="rId2">
            <a:alphaModFix/>
          </a:blip>
          <a:srcRect b="0" l="0" r="0" t="0"/>
          <a:stretch/>
        </p:blipFill>
        <p:spPr>
          <a:xfrm rot="1371924">
            <a:off x="4747159" y="75536"/>
            <a:ext cx="3562604" cy="5937672"/>
          </a:xfrm>
          <a:prstGeom prst="rect">
            <a:avLst/>
          </a:prstGeom>
          <a:noFill/>
          <a:ln>
            <a:noFill/>
          </a:ln>
          <a:effectLst>
            <a:outerShdw blurRad="723900" sx="94000" rotWithShape="0" algn="tl" dir="2700000" dist="711200" sy="94000">
              <a:srgbClr val="000000">
                <a:alpha val="25882"/>
              </a:srgbClr>
            </a:outerShdw>
          </a:effectLst>
        </p:spPr>
      </p:pic>
      <p:sp>
        <p:nvSpPr>
          <p:cNvPr id="247" name="Google Shape;247;p54"/>
          <p:cNvSpPr/>
          <p:nvPr>
            <p:ph idx="2" type="pic"/>
          </p:nvPr>
        </p:nvSpPr>
        <p:spPr>
          <a:xfrm rot="560966">
            <a:off x="5072858" y="925822"/>
            <a:ext cx="2401498" cy="4254206"/>
          </a:xfrm>
          <a:prstGeom prst="rect">
            <a:avLst/>
          </a:prstGeom>
          <a:solidFill>
            <a:srgbClr val="F2F2F2"/>
          </a:solidFill>
          <a:ln>
            <a:noFill/>
          </a:ln>
        </p:spPr>
        <p:txBody>
          <a:bodyPr anchorCtr="0" anchor="t" bIns="34275" lIns="68575" spcFirstLastPara="1" rIns="68575" wrap="square" tIns="34275">
            <a:noAutofit/>
          </a:bodyPr>
          <a:lstStyle>
            <a:lvl1pPr lvl="0" marR="0" rtl="0" algn="ctr">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500"/>
                                  </p:stCondLst>
                                  <p:childTnLst>
                                    <p:set>
                                      <p:cBhvr>
                                        <p:cTn dur="1" fill="hold">
                                          <p:stCondLst>
                                            <p:cond delay="0"/>
                                          </p:stCondLst>
                                        </p:cTn>
                                        <p:tgtEl>
                                          <p:spTgt spid="244"/>
                                        </p:tgtEl>
                                        <p:attrNameLst>
                                          <p:attrName>style.visibility</p:attrName>
                                        </p:attrNameLst>
                                      </p:cBhvr>
                                      <p:to>
                                        <p:strVal val="visible"/>
                                      </p:to>
                                    </p:set>
                                    <p:anim calcmode="lin" valueType="num">
                                      <p:cBhvr additive="base">
                                        <p:cTn dur="750"/>
                                        <p:tgtEl>
                                          <p:spTgt spid="24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750"/>
                                  </p:stCondLst>
                                  <p:childTnLst>
                                    <p:set>
                                      <p:cBhvr>
                                        <p:cTn dur="1" fill="hold">
                                          <p:stCondLst>
                                            <p:cond delay="0"/>
                                          </p:stCondLst>
                                        </p:cTn>
                                        <p:tgtEl>
                                          <p:spTgt spid="245"/>
                                        </p:tgtEl>
                                        <p:attrNameLst>
                                          <p:attrName>style.visibility</p:attrName>
                                        </p:attrNameLst>
                                      </p:cBhvr>
                                      <p:to>
                                        <p:strVal val="visible"/>
                                      </p:to>
                                    </p:set>
                                    <p:anim calcmode="lin" valueType="num">
                                      <p:cBhvr additive="base">
                                        <p:cTn dur="750"/>
                                        <p:tgtEl>
                                          <p:spTgt spid="24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750"/>
                                  </p:stCondLst>
                                  <p:childTnLst>
                                    <p:set>
                                      <p:cBhvr>
                                        <p:cTn dur="1" fill="hold">
                                          <p:stCondLst>
                                            <p:cond delay="0"/>
                                          </p:stCondLst>
                                        </p:cTn>
                                        <p:tgtEl>
                                          <p:spTgt spid="246"/>
                                        </p:tgtEl>
                                        <p:attrNameLst>
                                          <p:attrName>style.visibility</p:attrName>
                                        </p:attrNameLst>
                                      </p:cBhvr>
                                      <p:to>
                                        <p:strVal val="visible"/>
                                      </p:to>
                                    </p:set>
                                    <p:anim calcmode="lin" valueType="num">
                                      <p:cBhvr additive="base">
                                        <p:cTn dur="1250"/>
                                        <p:tgtEl>
                                          <p:spTgt spid="246"/>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2000"/>
                                  </p:stCondLst>
                                  <p:childTnLst>
                                    <p:set>
                                      <p:cBhvr>
                                        <p:cTn dur="1" fill="hold">
                                          <p:stCondLst>
                                            <p:cond delay="0"/>
                                          </p:stCondLst>
                                        </p:cTn>
                                        <p:tgtEl>
                                          <p:spTgt spid="247"/>
                                        </p:tgtEl>
                                        <p:attrNameLst>
                                          <p:attrName>style.visibility</p:attrName>
                                        </p:attrNameLst>
                                      </p:cBhvr>
                                      <p:to>
                                        <p:strVal val="visible"/>
                                      </p:to>
                                    </p:set>
                                    <p:animEffect filter="fade" transition="in">
                                      <p:cBhvr>
                                        <p:cTn dur="500"/>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4_Title Slide" showMasterSp="0">
  <p:cSld name="44_Title Slide">
    <p:spTree>
      <p:nvGrpSpPr>
        <p:cNvPr id="248" name="Shape 248"/>
        <p:cNvGrpSpPr/>
        <p:nvPr/>
      </p:nvGrpSpPr>
      <p:grpSpPr>
        <a:xfrm>
          <a:off x="0" y="0"/>
          <a:ext cx="0" cy="0"/>
          <a:chOff x="0" y="0"/>
          <a:chExt cx="0" cy="0"/>
        </a:xfrm>
      </p:grpSpPr>
      <p:sp>
        <p:nvSpPr>
          <p:cNvPr id="249" name="Google Shape;249;p55"/>
          <p:cNvSpPr/>
          <p:nvPr/>
        </p:nvSpPr>
        <p:spPr>
          <a:xfrm>
            <a:off x="4572000" y="0"/>
            <a:ext cx="4572000" cy="5143500"/>
          </a:xfrm>
          <a:prstGeom prst="rect">
            <a:avLst/>
          </a:prstGeom>
          <a:solidFill>
            <a:srgbClr val="0E0F3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pic>
        <p:nvPicPr>
          <p:cNvPr id="250" name="Google Shape;250;p55"/>
          <p:cNvPicPr preferRelativeResize="0"/>
          <p:nvPr/>
        </p:nvPicPr>
        <p:blipFill rotWithShape="1">
          <a:blip r:embed="rId2">
            <a:alphaModFix/>
          </a:blip>
          <a:srcRect b="0" l="0" r="0" t="0"/>
          <a:stretch/>
        </p:blipFill>
        <p:spPr>
          <a:xfrm>
            <a:off x="4878533" y="1460744"/>
            <a:ext cx="3971604" cy="2222011"/>
          </a:xfrm>
          <a:prstGeom prst="rect">
            <a:avLst/>
          </a:prstGeom>
          <a:noFill/>
          <a:ln>
            <a:noFill/>
          </a:ln>
        </p:spPr>
      </p:pic>
      <p:pic>
        <p:nvPicPr>
          <p:cNvPr id="251" name="Google Shape;251;p55"/>
          <p:cNvPicPr preferRelativeResize="0"/>
          <p:nvPr/>
        </p:nvPicPr>
        <p:blipFill rotWithShape="1">
          <a:blip r:embed="rId2">
            <a:alphaModFix/>
          </a:blip>
          <a:srcRect b="0" l="0" r="0" t="0"/>
          <a:stretch/>
        </p:blipFill>
        <p:spPr>
          <a:xfrm>
            <a:off x="293863" y="1460744"/>
            <a:ext cx="3971604" cy="2222011"/>
          </a:xfrm>
          <a:prstGeom prst="rect">
            <a:avLst/>
          </a:prstGeom>
          <a:noFill/>
          <a:ln>
            <a:noFill/>
          </a:ln>
        </p:spPr>
      </p:pic>
      <p:sp>
        <p:nvSpPr>
          <p:cNvPr id="252" name="Google Shape;252;p55"/>
          <p:cNvSpPr/>
          <p:nvPr>
            <p:ph idx="2" type="pic"/>
          </p:nvPr>
        </p:nvSpPr>
        <p:spPr>
          <a:xfrm>
            <a:off x="5638204" y="1568054"/>
            <a:ext cx="2489597" cy="1557337"/>
          </a:xfrm>
          <a:prstGeom prst="rect">
            <a:avLst/>
          </a:prstGeom>
          <a:solidFill>
            <a:srgbClr val="F2F2F2"/>
          </a:solid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253" name="Google Shape;253;p55"/>
          <p:cNvSpPr/>
          <p:nvPr>
            <p:ph idx="3" type="pic"/>
          </p:nvPr>
        </p:nvSpPr>
        <p:spPr>
          <a:xfrm>
            <a:off x="1050132" y="1564481"/>
            <a:ext cx="2493168" cy="1562696"/>
          </a:xfrm>
          <a:prstGeom prst="rect">
            <a:avLst/>
          </a:prstGeom>
          <a:solidFill>
            <a:srgbClr val="F2F2F2"/>
          </a:solid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249"/>
                                        </p:tgtEl>
                                        <p:attrNameLst>
                                          <p:attrName>style.visibility</p:attrName>
                                        </p:attrNameLst>
                                      </p:cBhvr>
                                      <p:to>
                                        <p:strVal val="visible"/>
                                      </p:to>
                                    </p:set>
                                    <p:anim calcmode="lin" valueType="num">
                                      <p:cBhvr additive="base">
                                        <p:cTn dur="750"/>
                                        <p:tgtEl>
                                          <p:spTgt spid="24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500"/>
                                  </p:stCondLst>
                                  <p:childTnLst>
                                    <p:set>
                                      <p:cBhvr>
                                        <p:cTn dur="1" fill="hold">
                                          <p:stCondLst>
                                            <p:cond delay="0"/>
                                          </p:stCondLst>
                                        </p:cTn>
                                        <p:tgtEl>
                                          <p:spTgt spid="251"/>
                                        </p:tgtEl>
                                        <p:attrNameLst>
                                          <p:attrName>style.visibility</p:attrName>
                                        </p:attrNameLst>
                                      </p:cBhvr>
                                      <p:to>
                                        <p:strVal val="visible"/>
                                      </p:to>
                                    </p:set>
                                    <p:anim calcmode="lin" valueType="num">
                                      <p:cBhvr additive="base">
                                        <p:cTn dur="750"/>
                                        <p:tgtEl>
                                          <p:spTgt spid="25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250"/>
                                        </p:tgtEl>
                                        <p:attrNameLst>
                                          <p:attrName>style.visibility</p:attrName>
                                        </p:attrNameLst>
                                      </p:cBhvr>
                                      <p:to>
                                        <p:strVal val="visible"/>
                                      </p:to>
                                    </p:set>
                                    <p:anim calcmode="lin" valueType="num">
                                      <p:cBhvr additive="base">
                                        <p:cTn dur="750"/>
                                        <p:tgtEl>
                                          <p:spTgt spid="250"/>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1250"/>
                                  </p:stCondLst>
                                  <p:childTnLst>
                                    <p:set>
                                      <p:cBhvr>
                                        <p:cTn dur="1" fill="hold">
                                          <p:stCondLst>
                                            <p:cond delay="0"/>
                                          </p:stCondLst>
                                        </p:cTn>
                                        <p:tgtEl>
                                          <p:spTgt spid="253"/>
                                        </p:tgtEl>
                                        <p:attrNameLst>
                                          <p:attrName>style.visibility</p:attrName>
                                        </p:attrNameLst>
                                      </p:cBhvr>
                                      <p:to>
                                        <p:strVal val="visible"/>
                                      </p:to>
                                    </p:set>
                                    <p:animEffect filter="fade" transition="in">
                                      <p:cBhvr>
                                        <p:cTn dur="500"/>
                                        <p:tgtEl>
                                          <p:spTgt spid="253"/>
                                        </p:tgtEl>
                                      </p:cBhvr>
                                    </p:animEffect>
                                  </p:childTnLst>
                                </p:cTn>
                              </p:par>
                              <p:par>
                                <p:cTn fill="hold" nodeType="withEffect" presetClass="entr" presetID="10" presetSubtype="0">
                                  <p:stCondLst>
                                    <p:cond delay="1250"/>
                                  </p:stCondLst>
                                  <p:childTnLst>
                                    <p:set>
                                      <p:cBhvr>
                                        <p:cTn dur="1" fill="hold">
                                          <p:stCondLst>
                                            <p:cond delay="0"/>
                                          </p:stCondLst>
                                        </p:cTn>
                                        <p:tgtEl>
                                          <p:spTgt spid="252"/>
                                        </p:tgtEl>
                                        <p:attrNameLst>
                                          <p:attrName>style.visibility</p:attrName>
                                        </p:attrNameLst>
                                      </p:cBhvr>
                                      <p:to>
                                        <p:strVal val="visible"/>
                                      </p:to>
                                    </p:set>
                                    <p:animEffect filter="fade" transition="in">
                                      <p:cBhvr>
                                        <p:cTn dur="500"/>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7_Title Slide">
  <p:cSld name="47_Title Slide">
    <p:spTree>
      <p:nvGrpSpPr>
        <p:cNvPr id="254" name="Shape 254"/>
        <p:cNvGrpSpPr/>
        <p:nvPr/>
      </p:nvGrpSpPr>
      <p:grpSpPr>
        <a:xfrm>
          <a:off x="0" y="0"/>
          <a:ext cx="0" cy="0"/>
          <a:chOff x="0" y="0"/>
          <a:chExt cx="0" cy="0"/>
        </a:xfrm>
      </p:grpSpPr>
      <p:pic>
        <p:nvPicPr>
          <p:cNvPr id="255" name="Google Shape;255;p56"/>
          <p:cNvPicPr preferRelativeResize="0"/>
          <p:nvPr/>
        </p:nvPicPr>
        <p:blipFill rotWithShape="1">
          <a:blip r:embed="rId2">
            <a:alphaModFix/>
          </a:blip>
          <a:srcRect b="0" l="0" r="0" t="0"/>
          <a:stretch/>
        </p:blipFill>
        <p:spPr>
          <a:xfrm flipH="1" rot="-5400000">
            <a:off x="5438751" y="-117806"/>
            <a:ext cx="3763188" cy="5282937"/>
          </a:xfrm>
          <a:prstGeom prst="rect">
            <a:avLst/>
          </a:prstGeom>
          <a:noFill/>
          <a:ln>
            <a:noFill/>
          </a:ln>
        </p:spPr>
      </p:pic>
      <p:sp>
        <p:nvSpPr>
          <p:cNvPr id="256" name="Google Shape;256;p56"/>
          <p:cNvSpPr/>
          <p:nvPr>
            <p:ph idx="2" type="pic"/>
          </p:nvPr>
        </p:nvSpPr>
        <p:spPr>
          <a:xfrm>
            <a:off x="5233268" y="982267"/>
            <a:ext cx="4125044" cy="3110652"/>
          </a:xfrm>
          <a:prstGeom prst="rect">
            <a:avLst/>
          </a:prstGeom>
          <a:solidFill>
            <a:srgbClr val="F2F2F2"/>
          </a:solidFill>
          <a:ln>
            <a:noFill/>
          </a:ln>
        </p:spPr>
        <p:txBody>
          <a:bodyPr anchorCtr="0" anchor="ctr" bIns="68575" lIns="68575" spcFirstLastPara="1" rIns="68575" wrap="square" tIns="68575">
            <a:noAutofit/>
          </a:bodyPr>
          <a:lstStyle>
            <a:lvl1pPr lvl="0">
              <a:spcBef>
                <a:spcPts val="0"/>
              </a:spcBef>
              <a:spcAft>
                <a:spcPts val="0"/>
              </a:spcAft>
              <a:buNone/>
              <a:defRPr/>
            </a:lvl1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500"/>
                                  </p:stCondLst>
                                  <p:childTnLst>
                                    <p:set>
                                      <p:cBhvr>
                                        <p:cTn dur="1" fill="hold">
                                          <p:stCondLst>
                                            <p:cond delay="0"/>
                                          </p:stCondLst>
                                        </p:cTn>
                                        <p:tgtEl>
                                          <p:spTgt spid="255"/>
                                        </p:tgtEl>
                                        <p:attrNameLst>
                                          <p:attrName>style.visibility</p:attrName>
                                        </p:attrNameLst>
                                      </p:cBhvr>
                                      <p:to>
                                        <p:strVal val="visible"/>
                                      </p:to>
                                    </p:set>
                                    <p:anim calcmode="lin" valueType="num">
                                      <p:cBhvr additive="base">
                                        <p:cTn dur="750"/>
                                        <p:tgtEl>
                                          <p:spTgt spid="25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1250"/>
                                  </p:stCondLst>
                                  <p:childTnLst>
                                    <p:set>
                                      <p:cBhvr>
                                        <p:cTn dur="1" fill="hold">
                                          <p:stCondLst>
                                            <p:cond delay="0"/>
                                          </p:stCondLst>
                                        </p:cTn>
                                        <p:tgtEl>
                                          <p:spTgt spid="256"/>
                                        </p:tgtEl>
                                        <p:attrNameLst>
                                          <p:attrName>style.visibility</p:attrName>
                                        </p:attrNameLst>
                                      </p:cBhvr>
                                      <p:to>
                                        <p:strVal val="visible"/>
                                      </p:to>
                                    </p:set>
                                    <p:animEffect filter="fade" transition="in">
                                      <p:cBhvr>
                                        <p:cTn dur="500"/>
                                        <p:tgtEl>
                                          <p:spTgt spid="2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8_Title Slide">
  <p:cSld name="48_Title Slide">
    <p:spTree>
      <p:nvGrpSpPr>
        <p:cNvPr id="257" name="Shape 257"/>
        <p:cNvGrpSpPr/>
        <p:nvPr/>
      </p:nvGrpSpPr>
      <p:grpSpPr>
        <a:xfrm>
          <a:off x="0" y="0"/>
          <a:ext cx="0" cy="0"/>
          <a:chOff x="0" y="0"/>
          <a:chExt cx="0" cy="0"/>
        </a:xfrm>
      </p:grpSpPr>
      <p:sp>
        <p:nvSpPr>
          <p:cNvPr id="258" name="Google Shape;258;p57"/>
          <p:cNvSpPr/>
          <p:nvPr/>
        </p:nvSpPr>
        <p:spPr>
          <a:xfrm>
            <a:off x="1" y="0"/>
            <a:ext cx="5269388" cy="5143500"/>
          </a:xfrm>
          <a:custGeom>
            <a:rect b="b" l="l" r="r" t="t"/>
            <a:pathLst>
              <a:path extrusionOk="0" h="6858000" w="7025851">
                <a:moveTo>
                  <a:pt x="5483480" y="0"/>
                </a:moveTo>
                <a:lnTo>
                  <a:pt x="6885662" y="0"/>
                </a:lnTo>
                <a:lnTo>
                  <a:pt x="6895930" y="44487"/>
                </a:lnTo>
                <a:cubicBezTo>
                  <a:pt x="6981115" y="460778"/>
                  <a:pt x="7025851" y="891803"/>
                  <a:pt x="7025851" y="1333277"/>
                </a:cubicBezTo>
                <a:cubicBezTo>
                  <a:pt x="7025851" y="3651016"/>
                  <a:pt x="5792823" y="5680767"/>
                  <a:pt x="3946949" y="6802347"/>
                </a:cubicBezTo>
                <a:lnTo>
                  <a:pt x="3850159" y="6858000"/>
                </a:lnTo>
                <a:lnTo>
                  <a:pt x="0" y="6858000"/>
                </a:lnTo>
                <a:lnTo>
                  <a:pt x="0" y="6324908"/>
                </a:lnTo>
                <a:lnTo>
                  <a:pt x="116439" y="6339704"/>
                </a:lnTo>
                <a:cubicBezTo>
                  <a:pt x="285614" y="6356884"/>
                  <a:pt x="457266" y="6365685"/>
                  <a:pt x="630973" y="6365685"/>
                </a:cubicBezTo>
                <a:cubicBezTo>
                  <a:pt x="3410295" y="6365685"/>
                  <a:pt x="5663381" y="4112599"/>
                  <a:pt x="5663381" y="1333277"/>
                </a:cubicBezTo>
                <a:cubicBezTo>
                  <a:pt x="5663381" y="899008"/>
                  <a:pt x="5608374" y="477586"/>
                  <a:pt x="5504948" y="75600"/>
                </a:cubicBezTo>
                <a:close/>
              </a:path>
            </a:pathLst>
          </a:custGeom>
          <a:solidFill>
            <a:srgbClr val="F5F8F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259" name="Google Shape;259;p57"/>
          <p:cNvSpPr/>
          <p:nvPr/>
        </p:nvSpPr>
        <p:spPr>
          <a:xfrm>
            <a:off x="0" y="0"/>
            <a:ext cx="3999375" cy="4526103"/>
          </a:xfrm>
          <a:custGeom>
            <a:rect b="b" l="l" r="r" t="t"/>
            <a:pathLst>
              <a:path extrusionOk="0" h="6034804" w="5332500">
                <a:moveTo>
                  <a:pt x="3389063" y="0"/>
                </a:moveTo>
                <a:lnTo>
                  <a:pt x="5139533" y="0"/>
                </a:lnTo>
                <a:lnTo>
                  <a:pt x="5184484" y="158293"/>
                </a:lnTo>
                <a:cubicBezTo>
                  <a:pt x="5281110" y="533849"/>
                  <a:pt x="5332500" y="927562"/>
                  <a:pt x="5332500" y="1333277"/>
                </a:cubicBezTo>
                <a:cubicBezTo>
                  <a:pt x="5332500" y="3929857"/>
                  <a:pt x="3227553" y="6034804"/>
                  <a:pt x="630973" y="6034804"/>
                </a:cubicBezTo>
                <a:cubicBezTo>
                  <a:pt x="468687" y="6034804"/>
                  <a:pt x="308321" y="6026582"/>
                  <a:pt x="150270" y="6010531"/>
                </a:cubicBezTo>
                <a:lnTo>
                  <a:pt x="0" y="5991436"/>
                </a:lnTo>
                <a:lnTo>
                  <a:pt x="0" y="4334002"/>
                </a:lnTo>
                <a:lnTo>
                  <a:pt x="12998" y="4337344"/>
                </a:lnTo>
                <a:cubicBezTo>
                  <a:pt x="212610" y="4378190"/>
                  <a:pt x="419288" y="4399641"/>
                  <a:pt x="630976" y="4399641"/>
                </a:cubicBezTo>
                <a:cubicBezTo>
                  <a:pt x="2324480" y="4399641"/>
                  <a:pt x="3697337" y="3026784"/>
                  <a:pt x="3697337" y="1333280"/>
                </a:cubicBezTo>
                <a:cubicBezTo>
                  <a:pt x="3697337" y="909904"/>
                  <a:pt x="3611534" y="506569"/>
                  <a:pt x="3456367" y="139714"/>
                </a:cubicBezTo>
                <a:close/>
              </a:path>
            </a:pathLst>
          </a:custGeom>
          <a:gradFill>
            <a:gsLst>
              <a:gs pos="0">
                <a:schemeClr val="accent1"/>
              </a:gs>
              <a:gs pos="8000">
                <a:schemeClr val="accent1"/>
              </a:gs>
              <a:gs pos="100000">
                <a:schemeClr val="accent4"/>
              </a:gs>
            </a:gsLst>
            <a:lin ang="5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pic>
        <p:nvPicPr>
          <p:cNvPr id="260" name="Google Shape;260;p57"/>
          <p:cNvPicPr preferRelativeResize="0"/>
          <p:nvPr/>
        </p:nvPicPr>
        <p:blipFill rotWithShape="1">
          <a:blip r:embed="rId2">
            <a:alphaModFix/>
          </a:blip>
          <a:srcRect b="0" l="0" r="0" t="0"/>
          <a:stretch/>
        </p:blipFill>
        <p:spPr>
          <a:xfrm>
            <a:off x="630526" y="1248558"/>
            <a:ext cx="4555132" cy="2848895"/>
          </a:xfrm>
          <a:prstGeom prst="rect">
            <a:avLst/>
          </a:prstGeom>
          <a:noFill/>
          <a:ln>
            <a:noFill/>
          </a:ln>
          <a:effectLst>
            <a:outerShdw blurRad="901700" sx="90000" rotWithShape="0" algn="tl" dir="2700000" dist="774700" sy="90000">
              <a:srgbClr val="000000">
                <a:alpha val="40000"/>
              </a:srgbClr>
            </a:outerShdw>
          </a:effectLst>
        </p:spPr>
      </p:pic>
      <p:sp>
        <p:nvSpPr>
          <p:cNvPr id="261" name="Google Shape;261;p57"/>
          <p:cNvSpPr/>
          <p:nvPr>
            <p:ph idx="2" type="pic"/>
          </p:nvPr>
        </p:nvSpPr>
        <p:spPr>
          <a:xfrm>
            <a:off x="637579" y="1537903"/>
            <a:ext cx="4540691" cy="2550108"/>
          </a:xfrm>
          <a:prstGeom prst="rect">
            <a:avLst/>
          </a:prstGeom>
          <a:solidFill>
            <a:srgbClr val="F2F2F2"/>
          </a:solidFill>
          <a:ln>
            <a:noFill/>
          </a:ln>
        </p:spPr>
        <p:txBody>
          <a:bodyPr anchorCtr="0" anchor="ctr" bIns="68575" lIns="68575" spcFirstLastPara="1" rIns="68575" wrap="square" tIns="68575">
            <a:noAutofit/>
          </a:bodyPr>
          <a:lstStyle>
            <a:lvl1pPr lvl="0">
              <a:spcBef>
                <a:spcPts val="0"/>
              </a:spcBef>
              <a:spcAft>
                <a:spcPts val="0"/>
              </a:spcAft>
              <a:buNone/>
              <a:defRPr/>
            </a:lvl1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750"/>
                                  </p:stCondLst>
                                  <p:childTnLst>
                                    <p:set>
                                      <p:cBhvr>
                                        <p:cTn dur="1" fill="hold">
                                          <p:stCondLst>
                                            <p:cond delay="0"/>
                                          </p:stCondLst>
                                        </p:cTn>
                                        <p:tgtEl>
                                          <p:spTgt spid="259"/>
                                        </p:tgtEl>
                                        <p:attrNameLst>
                                          <p:attrName>style.visibility</p:attrName>
                                        </p:attrNameLst>
                                      </p:cBhvr>
                                      <p:to>
                                        <p:strVal val="visible"/>
                                      </p:to>
                                    </p:set>
                                    <p:anim calcmode="lin" valueType="num">
                                      <p:cBhvr additive="base">
                                        <p:cTn dur="1250"/>
                                        <p:tgtEl>
                                          <p:spTgt spid="25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258"/>
                                        </p:tgtEl>
                                        <p:attrNameLst>
                                          <p:attrName>style.visibility</p:attrName>
                                        </p:attrNameLst>
                                      </p:cBhvr>
                                      <p:to>
                                        <p:strVal val="visible"/>
                                      </p:to>
                                    </p:set>
                                    <p:anim calcmode="lin" valueType="num">
                                      <p:cBhvr additive="base">
                                        <p:cTn dur="1000"/>
                                        <p:tgtEl>
                                          <p:spTgt spid="25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260"/>
                                        </p:tgtEl>
                                        <p:attrNameLst>
                                          <p:attrName>style.visibility</p:attrName>
                                        </p:attrNameLst>
                                      </p:cBhvr>
                                      <p:to>
                                        <p:strVal val="visible"/>
                                      </p:to>
                                    </p:set>
                                    <p:anim calcmode="lin" valueType="num">
                                      <p:cBhvr additive="base">
                                        <p:cTn dur="750"/>
                                        <p:tgtEl>
                                          <p:spTgt spid="260"/>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1250"/>
                                  </p:stCondLst>
                                  <p:childTnLst>
                                    <p:set>
                                      <p:cBhvr>
                                        <p:cTn dur="1" fill="hold">
                                          <p:stCondLst>
                                            <p:cond delay="0"/>
                                          </p:stCondLst>
                                        </p:cTn>
                                        <p:tgtEl>
                                          <p:spTgt spid="261"/>
                                        </p:tgtEl>
                                        <p:attrNameLst>
                                          <p:attrName>style.visibility</p:attrName>
                                        </p:attrNameLst>
                                      </p:cBhvr>
                                      <p:to>
                                        <p:strVal val="visible"/>
                                      </p:to>
                                    </p:set>
                                    <p:animEffect filter="fade" transition="in">
                                      <p:cBhvr>
                                        <p:cTn dur="500"/>
                                        <p:tgtEl>
                                          <p:spTgt spid="2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62" name="Shape 262"/>
        <p:cNvGrpSpPr/>
        <p:nvPr/>
      </p:nvGrpSpPr>
      <p:grpSpPr>
        <a:xfrm>
          <a:off x="0" y="0"/>
          <a:ext cx="0" cy="0"/>
          <a:chOff x="0" y="0"/>
          <a:chExt cx="0" cy="0"/>
        </a:xfrm>
      </p:grpSpPr>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9_Title Slide">
  <p:cSld name="49_Title Slide">
    <p:spTree>
      <p:nvGrpSpPr>
        <p:cNvPr id="263" name="Shape 263"/>
        <p:cNvGrpSpPr/>
        <p:nvPr/>
      </p:nvGrpSpPr>
      <p:grpSpPr>
        <a:xfrm>
          <a:off x="0" y="0"/>
          <a:ext cx="0" cy="0"/>
          <a:chOff x="0" y="0"/>
          <a:chExt cx="0" cy="0"/>
        </a:xfrm>
      </p:grpSpPr>
      <p:sp>
        <p:nvSpPr>
          <p:cNvPr id="264" name="Google Shape;264;p59"/>
          <p:cNvSpPr/>
          <p:nvPr/>
        </p:nvSpPr>
        <p:spPr>
          <a:xfrm>
            <a:off x="0" y="0"/>
            <a:ext cx="7729536" cy="5143500"/>
          </a:xfrm>
          <a:custGeom>
            <a:rect b="b" l="l" r="r" t="t"/>
            <a:pathLst>
              <a:path extrusionOk="0" h="6858000" w="10306048">
                <a:moveTo>
                  <a:pt x="0" y="0"/>
                </a:moveTo>
                <a:lnTo>
                  <a:pt x="10306048" y="0"/>
                </a:lnTo>
                <a:lnTo>
                  <a:pt x="3448049" y="6858000"/>
                </a:lnTo>
                <a:lnTo>
                  <a:pt x="0" y="6858000"/>
                </a:lnTo>
                <a:close/>
              </a:path>
            </a:pathLst>
          </a:custGeom>
          <a:gradFill>
            <a:gsLst>
              <a:gs pos="0">
                <a:schemeClr val="accent1"/>
              </a:gs>
              <a:gs pos="10000">
                <a:schemeClr val="accent1"/>
              </a:gs>
              <a:gs pos="100000">
                <a:schemeClr val="accent4"/>
              </a:gs>
            </a:gsLst>
            <a:lin ang="189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265" name="Google Shape;265;p59"/>
          <p:cNvSpPr/>
          <p:nvPr/>
        </p:nvSpPr>
        <p:spPr>
          <a:xfrm rot="5400000">
            <a:off x="0" y="0"/>
            <a:ext cx="2810656" cy="2810656"/>
          </a:xfrm>
          <a:prstGeom prst="rtTriangle">
            <a:avLst/>
          </a:prstGeom>
          <a:gradFill>
            <a:gsLst>
              <a:gs pos="0">
                <a:srgbClr val="5F4B7E">
                  <a:alpha val="16862"/>
                </a:srgbClr>
              </a:gs>
              <a:gs pos="94000">
                <a:srgbClr val="DD1673">
                  <a:alpha val="8627"/>
                </a:srgbClr>
              </a:gs>
              <a:gs pos="100000">
                <a:srgbClr val="DD1673">
                  <a:alpha val="8627"/>
                </a:srgbClr>
              </a:gs>
            </a:gsLst>
            <a:lin ang="135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266" name="Google Shape;266;p59"/>
          <p:cNvSpPr/>
          <p:nvPr/>
        </p:nvSpPr>
        <p:spPr>
          <a:xfrm>
            <a:off x="618344" y="0"/>
            <a:ext cx="6723088" cy="5143500"/>
          </a:xfrm>
          <a:prstGeom prst="parallelogram">
            <a:avLst>
              <a:gd fmla="val 100599" name="adj"/>
            </a:avLst>
          </a:prstGeom>
          <a:gradFill>
            <a:gsLst>
              <a:gs pos="0">
                <a:srgbClr val="930F4D">
                  <a:alpha val="15686"/>
                </a:srgbClr>
              </a:gs>
              <a:gs pos="94000">
                <a:srgbClr val="E5E0EC">
                  <a:alpha val="3921"/>
                </a:srgbClr>
              </a:gs>
              <a:gs pos="100000">
                <a:srgbClr val="E5E0EC">
                  <a:alpha val="3921"/>
                </a:srgbClr>
              </a:gs>
            </a:gsLst>
            <a:lin ang="162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267" name="Google Shape;267;p59"/>
          <p:cNvGrpSpPr/>
          <p:nvPr/>
        </p:nvGrpSpPr>
        <p:grpSpPr>
          <a:xfrm>
            <a:off x="380265" y="277280"/>
            <a:ext cx="654057" cy="263482"/>
            <a:chOff x="2437417" y="1269591"/>
            <a:chExt cx="4084621" cy="1645458"/>
          </a:xfrm>
        </p:grpSpPr>
        <p:sp>
          <p:nvSpPr>
            <p:cNvPr id="268" name="Google Shape;268;p59"/>
            <p:cNvSpPr/>
            <p:nvPr/>
          </p:nvSpPr>
          <p:spPr>
            <a:xfrm>
              <a:off x="2437417" y="1269591"/>
              <a:ext cx="4047942" cy="1645458"/>
            </a:xfrm>
            <a:custGeom>
              <a:rect b="b" l="l" r="r" t="t"/>
              <a:pathLst>
                <a:path extrusionOk="0" h="1645458" w="4047942">
                  <a:moveTo>
                    <a:pt x="274248" y="0"/>
                  </a:moveTo>
                  <a:lnTo>
                    <a:pt x="3773694" y="0"/>
                  </a:lnTo>
                  <a:cubicBezTo>
                    <a:pt x="3925157" y="0"/>
                    <a:pt x="4047942" y="122785"/>
                    <a:pt x="4047942" y="274248"/>
                  </a:cubicBezTo>
                  <a:lnTo>
                    <a:pt x="4047942" y="642573"/>
                  </a:lnTo>
                  <a:lnTo>
                    <a:pt x="4013899" y="632005"/>
                  </a:lnTo>
                  <a:cubicBezTo>
                    <a:pt x="4001226" y="629412"/>
                    <a:pt x="3988104" y="628050"/>
                    <a:pt x="3974664" y="628050"/>
                  </a:cubicBezTo>
                  <a:cubicBezTo>
                    <a:pt x="3961224" y="628050"/>
                    <a:pt x="3948103" y="629412"/>
                    <a:pt x="3935429" y="632005"/>
                  </a:cubicBezTo>
                  <a:lnTo>
                    <a:pt x="3904390" y="641640"/>
                  </a:lnTo>
                  <a:lnTo>
                    <a:pt x="3904390" y="295678"/>
                  </a:lnTo>
                  <a:cubicBezTo>
                    <a:pt x="3904390" y="208003"/>
                    <a:pt x="3833316" y="136929"/>
                    <a:pt x="3745641" y="136929"/>
                  </a:cubicBezTo>
                  <a:lnTo>
                    <a:pt x="302300" y="136929"/>
                  </a:lnTo>
                  <a:cubicBezTo>
                    <a:pt x="214625" y="136929"/>
                    <a:pt x="143551" y="208003"/>
                    <a:pt x="143551" y="295678"/>
                  </a:cubicBezTo>
                  <a:lnTo>
                    <a:pt x="143551" y="1349780"/>
                  </a:lnTo>
                  <a:cubicBezTo>
                    <a:pt x="143551" y="1437455"/>
                    <a:pt x="214625" y="1508529"/>
                    <a:pt x="302300" y="1508529"/>
                  </a:cubicBezTo>
                  <a:lnTo>
                    <a:pt x="3745641" y="1508529"/>
                  </a:lnTo>
                  <a:cubicBezTo>
                    <a:pt x="3833316" y="1508529"/>
                    <a:pt x="3904390" y="1437455"/>
                    <a:pt x="3904390" y="1349780"/>
                  </a:cubicBezTo>
                  <a:lnTo>
                    <a:pt x="3904390" y="1003820"/>
                  </a:lnTo>
                  <a:lnTo>
                    <a:pt x="3935429" y="1013455"/>
                  </a:lnTo>
                  <a:cubicBezTo>
                    <a:pt x="3948103" y="1016048"/>
                    <a:pt x="3961224" y="1017410"/>
                    <a:pt x="3974664" y="1017410"/>
                  </a:cubicBezTo>
                  <a:cubicBezTo>
                    <a:pt x="3988104" y="1017410"/>
                    <a:pt x="4001226" y="1016048"/>
                    <a:pt x="4013899" y="1013455"/>
                  </a:cubicBezTo>
                  <a:lnTo>
                    <a:pt x="4047942" y="1002887"/>
                  </a:lnTo>
                  <a:lnTo>
                    <a:pt x="4047942" y="1371210"/>
                  </a:lnTo>
                  <a:cubicBezTo>
                    <a:pt x="4047942" y="1522673"/>
                    <a:pt x="3925157" y="1645458"/>
                    <a:pt x="3773694" y="1645458"/>
                  </a:cubicBezTo>
                  <a:lnTo>
                    <a:pt x="274248" y="1645458"/>
                  </a:lnTo>
                  <a:cubicBezTo>
                    <a:pt x="122785" y="1645458"/>
                    <a:pt x="0" y="1522673"/>
                    <a:pt x="0" y="1371210"/>
                  </a:cubicBezTo>
                  <a:lnTo>
                    <a:pt x="0" y="274248"/>
                  </a:lnTo>
                  <a:cubicBezTo>
                    <a:pt x="0" y="122785"/>
                    <a:pt x="122785" y="0"/>
                    <a:pt x="274248"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269" name="Google Shape;269;p59"/>
            <p:cNvSpPr/>
            <p:nvPr/>
          </p:nvSpPr>
          <p:spPr>
            <a:xfrm>
              <a:off x="2879176" y="1577127"/>
              <a:ext cx="3164424" cy="1030386"/>
            </a:xfrm>
            <a:custGeom>
              <a:rect b="b" l="l" r="r" t="t"/>
              <a:pathLst>
                <a:path extrusionOk="0" h="1030386" w="3164424">
                  <a:moveTo>
                    <a:pt x="3073718" y="635965"/>
                  </a:moveTo>
                  <a:cubicBezTo>
                    <a:pt x="3098857" y="635965"/>
                    <a:pt x="3120260" y="644459"/>
                    <a:pt x="3137926" y="661445"/>
                  </a:cubicBezTo>
                  <a:cubicBezTo>
                    <a:pt x="3155591" y="678431"/>
                    <a:pt x="3164424" y="699494"/>
                    <a:pt x="3164424" y="724634"/>
                  </a:cubicBezTo>
                  <a:cubicBezTo>
                    <a:pt x="3164424" y="749094"/>
                    <a:pt x="3155761" y="769987"/>
                    <a:pt x="3138435" y="787313"/>
                  </a:cubicBezTo>
                  <a:cubicBezTo>
                    <a:pt x="3121109" y="804639"/>
                    <a:pt x="3100216" y="813302"/>
                    <a:pt x="3075756" y="813302"/>
                  </a:cubicBezTo>
                  <a:cubicBezTo>
                    <a:pt x="3051296" y="813302"/>
                    <a:pt x="3030233" y="804809"/>
                    <a:pt x="3012567" y="787823"/>
                  </a:cubicBezTo>
                  <a:cubicBezTo>
                    <a:pt x="2994901" y="770836"/>
                    <a:pt x="2986069" y="750113"/>
                    <a:pt x="2986069" y="725653"/>
                  </a:cubicBezTo>
                  <a:cubicBezTo>
                    <a:pt x="2986069" y="701193"/>
                    <a:pt x="2994561" y="680130"/>
                    <a:pt x="3011548" y="662464"/>
                  </a:cubicBezTo>
                  <a:cubicBezTo>
                    <a:pt x="3028534" y="644798"/>
                    <a:pt x="3049258" y="635965"/>
                    <a:pt x="3073718" y="635965"/>
                  </a:cubicBezTo>
                  <a:close/>
                  <a:moveTo>
                    <a:pt x="769106" y="380153"/>
                  </a:moveTo>
                  <a:cubicBezTo>
                    <a:pt x="749402" y="380153"/>
                    <a:pt x="732415" y="384059"/>
                    <a:pt x="718147" y="391873"/>
                  </a:cubicBezTo>
                  <a:cubicBezTo>
                    <a:pt x="703879" y="399687"/>
                    <a:pt x="692158" y="409879"/>
                    <a:pt x="682985" y="422448"/>
                  </a:cubicBezTo>
                  <a:cubicBezTo>
                    <a:pt x="673813" y="435018"/>
                    <a:pt x="666849" y="449626"/>
                    <a:pt x="662092" y="466273"/>
                  </a:cubicBezTo>
                  <a:cubicBezTo>
                    <a:pt x="657336" y="482919"/>
                    <a:pt x="654958" y="499736"/>
                    <a:pt x="654958" y="516722"/>
                  </a:cubicBezTo>
                  <a:cubicBezTo>
                    <a:pt x="654958" y="535067"/>
                    <a:pt x="656827" y="553242"/>
                    <a:pt x="660564" y="571248"/>
                  </a:cubicBezTo>
                  <a:cubicBezTo>
                    <a:pt x="664300" y="589253"/>
                    <a:pt x="670416" y="605390"/>
                    <a:pt x="678909" y="619659"/>
                  </a:cubicBezTo>
                  <a:cubicBezTo>
                    <a:pt x="687402" y="633927"/>
                    <a:pt x="698783" y="645648"/>
                    <a:pt x="713051" y="654820"/>
                  </a:cubicBezTo>
                  <a:cubicBezTo>
                    <a:pt x="727320" y="663993"/>
                    <a:pt x="745325" y="668579"/>
                    <a:pt x="767067" y="668579"/>
                  </a:cubicBezTo>
                  <a:cubicBezTo>
                    <a:pt x="786092" y="668579"/>
                    <a:pt x="802908" y="664333"/>
                    <a:pt x="817517" y="655839"/>
                  </a:cubicBezTo>
                  <a:cubicBezTo>
                    <a:pt x="832125" y="647346"/>
                    <a:pt x="844185" y="636305"/>
                    <a:pt x="853697" y="622716"/>
                  </a:cubicBezTo>
                  <a:cubicBezTo>
                    <a:pt x="863210" y="609127"/>
                    <a:pt x="870344" y="593840"/>
                    <a:pt x="875100" y="576853"/>
                  </a:cubicBezTo>
                  <a:cubicBezTo>
                    <a:pt x="879856" y="559867"/>
                    <a:pt x="882234" y="542881"/>
                    <a:pt x="882234" y="525895"/>
                  </a:cubicBezTo>
                  <a:cubicBezTo>
                    <a:pt x="882234" y="508908"/>
                    <a:pt x="880026" y="491582"/>
                    <a:pt x="875609" y="473917"/>
                  </a:cubicBezTo>
                  <a:cubicBezTo>
                    <a:pt x="871193" y="456251"/>
                    <a:pt x="864399" y="440624"/>
                    <a:pt x="855226" y="427035"/>
                  </a:cubicBezTo>
                  <a:cubicBezTo>
                    <a:pt x="846053" y="413446"/>
                    <a:pt x="834333" y="402235"/>
                    <a:pt x="820064" y="393402"/>
                  </a:cubicBezTo>
                  <a:cubicBezTo>
                    <a:pt x="805796" y="384569"/>
                    <a:pt x="788810" y="380153"/>
                    <a:pt x="769106" y="380153"/>
                  </a:cubicBezTo>
                  <a:close/>
                  <a:moveTo>
                    <a:pt x="1609344" y="377095"/>
                  </a:moveTo>
                  <a:cubicBezTo>
                    <a:pt x="1588961" y="377095"/>
                    <a:pt x="1571465" y="381511"/>
                    <a:pt x="1556857" y="390344"/>
                  </a:cubicBezTo>
                  <a:cubicBezTo>
                    <a:pt x="1542248" y="399177"/>
                    <a:pt x="1530188" y="410728"/>
                    <a:pt x="1520676" y="424996"/>
                  </a:cubicBezTo>
                  <a:cubicBezTo>
                    <a:pt x="1511164" y="439265"/>
                    <a:pt x="1504199" y="455232"/>
                    <a:pt x="1499783" y="472898"/>
                  </a:cubicBezTo>
                  <a:cubicBezTo>
                    <a:pt x="1495366" y="490563"/>
                    <a:pt x="1493158" y="507889"/>
                    <a:pt x="1493158" y="524875"/>
                  </a:cubicBezTo>
                  <a:cubicBezTo>
                    <a:pt x="1493158" y="542541"/>
                    <a:pt x="1495366" y="560207"/>
                    <a:pt x="1499783" y="577873"/>
                  </a:cubicBezTo>
                  <a:cubicBezTo>
                    <a:pt x="1504199" y="595538"/>
                    <a:pt x="1510994" y="611505"/>
                    <a:pt x="1520166" y="625774"/>
                  </a:cubicBezTo>
                  <a:cubicBezTo>
                    <a:pt x="1529339" y="640042"/>
                    <a:pt x="1541059" y="651593"/>
                    <a:pt x="1555328" y="660426"/>
                  </a:cubicBezTo>
                  <a:cubicBezTo>
                    <a:pt x="1569596" y="669259"/>
                    <a:pt x="1586922" y="673675"/>
                    <a:pt x="1607306" y="673675"/>
                  </a:cubicBezTo>
                  <a:cubicBezTo>
                    <a:pt x="1628369" y="673675"/>
                    <a:pt x="1646204" y="669089"/>
                    <a:pt x="1660812" y="659916"/>
                  </a:cubicBezTo>
                  <a:cubicBezTo>
                    <a:pt x="1675421" y="650744"/>
                    <a:pt x="1687311" y="638853"/>
                    <a:pt x="1696483" y="624245"/>
                  </a:cubicBezTo>
                  <a:cubicBezTo>
                    <a:pt x="1705656" y="609637"/>
                    <a:pt x="1712111" y="593330"/>
                    <a:pt x="1715848" y="575325"/>
                  </a:cubicBezTo>
                  <a:cubicBezTo>
                    <a:pt x="1719585" y="557319"/>
                    <a:pt x="1721453" y="539144"/>
                    <a:pt x="1721453" y="520799"/>
                  </a:cubicBezTo>
                  <a:cubicBezTo>
                    <a:pt x="1721453" y="503133"/>
                    <a:pt x="1719415" y="485807"/>
                    <a:pt x="1715338" y="468821"/>
                  </a:cubicBezTo>
                  <a:cubicBezTo>
                    <a:pt x="1711261" y="451835"/>
                    <a:pt x="1704807" y="436547"/>
                    <a:pt x="1695974" y="422958"/>
                  </a:cubicBezTo>
                  <a:cubicBezTo>
                    <a:pt x="1687141" y="409369"/>
                    <a:pt x="1675590" y="398328"/>
                    <a:pt x="1661322" y="389835"/>
                  </a:cubicBezTo>
                  <a:cubicBezTo>
                    <a:pt x="1647053" y="381342"/>
                    <a:pt x="1629728" y="377095"/>
                    <a:pt x="1609344" y="377095"/>
                  </a:cubicBezTo>
                  <a:close/>
                  <a:moveTo>
                    <a:pt x="1800439" y="249826"/>
                  </a:moveTo>
                  <a:cubicBezTo>
                    <a:pt x="1806215" y="249741"/>
                    <a:pt x="1811820" y="250038"/>
                    <a:pt x="1817256" y="250717"/>
                  </a:cubicBezTo>
                  <a:cubicBezTo>
                    <a:pt x="1835601" y="252076"/>
                    <a:pt x="1849360" y="259210"/>
                    <a:pt x="1858532" y="272120"/>
                  </a:cubicBezTo>
                  <a:cubicBezTo>
                    <a:pt x="1867705" y="285030"/>
                    <a:pt x="1872291" y="300317"/>
                    <a:pt x="1872291" y="317983"/>
                  </a:cubicBezTo>
                  <a:lnTo>
                    <a:pt x="1872291" y="799034"/>
                  </a:lnTo>
                  <a:lnTo>
                    <a:pt x="1730626" y="799034"/>
                  </a:lnTo>
                  <a:cubicBezTo>
                    <a:pt x="1730626" y="794957"/>
                    <a:pt x="1730456" y="789181"/>
                    <a:pt x="1730116" y="781708"/>
                  </a:cubicBezTo>
                  <a:cubicBezTo>
                    <a:pt x="1729776" y="774234"/>
                    <a:pt x="1729607" y="766760"/>
                    <a:pt x="1729607" y="759286"/>
                  </a:cubicBezTo>
                  <a:cubicBezTo>
                    <a:pt x="1729607" y="751812"/>
                    <a:pt x="1729776" y="745187"/>
                    <a:pt x="1730116" y="739412"/>
                  </a:cubicBezTo>
                  <a:cubicBezTo>
                    <a:pt x="1730456" y="733636"/>
                    <a:pt x="1730626" y="730749"/>
                    <a:pt x="1730626" y="730749"/>
                  </a:cubicBezTo>
                  <a:cubicBezTo>
                    <a:pt x="1714998" y="756568"/>
                    <a:pt x="1694955" y="775592"/>
                    <a:pt x="1670495" y="787823"/>
                  </a:cubicBezTo>
                  <a:cubicBezTo>
                    <a:pt x="1646034" y="800053"/>
                    <a:pt x="1619196" y="806168"/>
                    <a:pt x="1589980" y="806168"/>
                  </a:cubicBezTo>
                  <a:cubicBezTo>
                    <a:pt x="1551251" y="806168"/>
                    <a:pt x="1516090" y="798524"/>
                    <a:pt x="1484495" y="783236"/>
                  </a:cubicBezTo>
                  <a:cubicBezTo>
                    <a:pt x="1452901" y="767949"/>
                    <a:pt x="1426062" y="747395"/>
                    <a:pt x="1403980" y="721576"/>
                  </a:cubicBezTo>
                  <a:cubicBezTo>
                    <a:pt x="1381898" y="695757"/>
                    <a:pt x="1364912" y="666031"/>
                    <a:pt x="1353022" y="632398"/>
                  </a:cubicBezTo>
                  <a:cubicBezTo>
                    <a:pt x="1341131" y="598766"/>
                    <a:pt x="1335186" y="563264"/>
                    <a:pt x="1335186" y="525895"/>
                  </a:cubicBezTo>
                  <a:cubicBezTo>
                    <a:pt x="1335186" y="497358"/>
                    <a:pt x="1339093" y="469161"/>
                    <a:pt x="1346907" y="441303"/>
                  </a:cubicBezTo>
                  <a:cubicBezTo>
                    <a:pt x="1354720" y="413446"/>
                    <a:pt x="1365931" y="388136"/>
                    <a:pt x="1380539" y="365375"/>
                  </a:cubicBezTo>
                  <a:cubicBezTo>
                    <a:pt x="1395147" y="342613"/>
                    <a:pt x="1412983" y="322909"/>
                    <a:pt x="1434046" y="306262"/>
                  </a:cubicBezTo>
                  <a:cubicBezTo>
                    <a:pt x="1455109" y="289616"/>
                    <a:pt x="1479229" y="277556"/>
                    <a:pt x="1506407" y="270082"/>
                  </a:cubicBezTo>
                  <a:cubicBezTo>
                    <a:pt x="1530868" y="263967"/>
                    <a:pt x="1555498" y="262438"/>
                    <a:pt x="1580298" y="265495"/>
                  </a:cubicBezTo>
                  <a:cubicBezTo>
                    <a:pt x="1605097" y="268553"/>
                    <a:pt x="1627180" y="273139"/>
                    <a:pt x="1646544" y="279254"/>
                  </a:cubicBezTo>
                  <a:cubicBezTo>
                    <a:pt x="1665908" y="285369"/>
                    <a:pt x="1681705" y="291654"/>
                    <a:pt x="1693936" y="298109"/>
                  </a:cubicBezTo>
                  <a:cubicBezTo>
                    <a:pt x="1706166" y="304564"/>
                    <a:pt x="1712281" y="307791"/>
                    <a:pt x="1712281" y="307791"/>
                  </a:cubicBezTo>
                  <a:cubicBezTo>
                    <a:pt x="1712281" y="307791"/>
                    <a:pt x="1714149" y="303035"/>
                    <a:pt x="1717886" y="293523"/>
                  </a:cubicBezTo>
                  <a:cubicBezTo>
                    <a:pt x="1721623" y="284010"/>
                    <a:pt x="1730286" y="275178"/>
                    <a:pt x="1743875" y="267024"/>
                  </a:cubicBezTo>
                  <a:cubicBezTo>
                    <a:pt x="1757464" y="258191"/>
                    <a:pt x="1770374" y="252926"/>
                    <a:pt x="1782604" y="251227"/>
                  </a:cubicBezTo>
                  <a:cubicBezTo>
                    <a:pt x="1788719" y="250378"/>
                    <a:pt x="1794664" y="249911"/>
                    <a:pt x="1800439" y="249826"/>
                  </a:cubicBezTo>
                  <a:close/>
                  <a:moveTo>
                    <a:pt x="579539" y="241545"/>
                  </a:moveTo>
                  <a:cubicBezTo>
                    <a:pt x="601961" y="241545"/>
                    <a:pt x="617758" y="249358"/>
                    <a:pt x="626931" y="264986"/>
                  </a:cubicBezTo>
                  <a:cubicBezTo>
                    <a:pt x="636103" y="280613"/>
                    <a:pt x="641709" y="297599"/>
                    <a:pt x="643747" y="315945"/>
                  </a:cubicBezTo>
                  <a:cubicBezTo>
                    <a:pt x="661413" y="292164"/>
                    <a:pt x="683155" y="274158"/>
                    <a:pt x="708974" y="261928"/>
                  </a:cubicBezTo>
                  <a:cubicBezTo>
                    <a:pt x="734794" y="249698"/>
                    <a:pt x="762311" y="243583"/>
                    <a:pt x="791528" y="243583"/>
                  </a:cubicBezTo>
                  <a:cubicBezTo>
                    <a:pt x="829577" y="243583"/>
                    <a:pt x="863889" y="251737"/>
                    <a:pt x="894464" y="268043"/>
                  </a:cubicBezTo>
                  <a:cubicBezTo>
                    <a:pt x="925039" y="284350"/>
                    <a:pt x="951028" y="305923"/>
                    <a:pt x="972431" y="332761"/>
                  </a:cubicBezTo>
                  <a:cubicBezTo>
                    <a:pt x="993834" y="359599"/>
                    <a:pt x="1010310" y="390005"/>
                    <a:pt x="1021861" y="423977"/>
                  </a:cubicBezTo>
                  <a:cubicBezTo>
                    <a:pt x="1033412" y="457950"/>
                    <a:pt x="1039187" y="492602"/>
                    <a:pt x="1039187" y="527933"/>
                  </a:cubicBezTo>
                  <a:cubicBezTo>
                    <a:pt x="1039187" y="564623"/>
                    <a:pt x="1033242" y="599785"/>
                    <a:pt x="1021351" y="633418"/>
                  </a:cubicBezTo>
                  <a:cubicBezTo>
                    <a:pt x="1009461" y="667050"/>
                    <a:pt x="992645" y="696776"/>
                    <a:pt x="970902" y="722595"/>
                  </a:cubicBezTo>
                  <a:cubicBezTo>
                    <a:pt x="949160" y="748415"/>
                    <a:pt x="922661" y="769138"/>
                    <a:pt x="891407" y="784765"/>
                  </a:cubicBezTo>
                  <a:cubicBezTo>
                    <a:pt x="860152" y="800392"/>
                    <a:pt x="825160" y="808206"/>
                    <a:pt x="786432" y="808206"/>
                  </a:cubicBezTo>
                  <a:cubicBezTo>
                    <a:pt x="736152" y="808206"/>
                    <a:pt x="693687" y="790880"/>
                    <a:pt x="659035" y="756228"/>
                  </a:cubicBezTo>
                  <a:lnTo>
                    <a:pt x="659035" y="1030386"/>
                  </a:lnTo>
                  <a:lnTo>
                    <a:pt x="503101" y="1030386"/>
                  </a:lnTo>
                  <a:lnTo>
                    <a:pt x="503101" y="322060"/>
                  </a:lnTo>
                  <a:cubicBezTo>
                    <a:pt x="503101" y="298279"/>
                    <a:pt x="509896" y="278915"/>
                    <a:pt x="523485" y="263967"/>
                  </a:cubicBezTo>
                  <a:cubicBezTo>
                    <a:pt x="537074" y="249019"/>
                    <a:pt x="555758" y="241545"/>
                    <a:pt x="579539" y="241545"/>
                  </a:cubicBezTo>
                  <a:close/>
                  <a:moveTo>
                    <a:pt x="2161870" y="240526"/>
                  </a:moveTo>
                  <a:cubicBezTo>
                    <a:pt x="2175459" y="240526"/>
                    <a:pt x="2193465" y="242224"/>
                    <a:pt x="2215886" y="245621"/>
                  </a:cubicBezTo>
                  <a:cubicBezTo>
                    <a:pt x="2238308" y="249019"/>
                    <a:pt x="2260221" y="254454"/>
                    <a:pt x="2281623" y="261928"/>
                  </a:cubicBezTo>
                  <a:cubicBezTo>
                    <a:pt x="2303026" y="269402"/>
                    <a:pt x="2321541" y="279594"/>
                    <a:pt x="2337168" y="292504"/>
                  </a:cubicBezTo>
                  <a:cubicBezTo>
                    <a:pt x="2352795" y="305413"/>
                    <a:pt x="2360609" y="321040"/>
                    <a:pt x="2360609" y="339386"/>
                  </a:cubicBezTo>
                  <a:cubicBezTo>
                    <a:pt x="2360609" y="355692"/>
                    <a:pt x="2354834" y="369451"/>
                    <a:pt x="2343283" y="380662"/>
                  </a:cubicBezTo>
                  <a:cubicBezTo>
                    <a:pt x="2331733" y="391873"/>
                    <a:pt x="2318144" y="397479"/>
                    <a:pt x="2302516" y="397479"/>
                  </a:cubicBezTo>
                  <a:cubicBezTo>
                    <a:pt x="2292325" y="397479"/>
                    <a:pt x="2281793" y="395440"/>
                    <a:pt x="2270922" y="391364"/>
                  </a:cubicBezTo>
                  <a:cubicBezTo>
                    <a:pt x="2260051" y="387287"/>
                    <a:pt x="2248500" y="382701"/>
                    <a:pt x="2236270" y="377605"/>
                  </a:cubicBezTo>
                  <a:cubicBezTo>
                    <a:pt x="2224040" y="372509"/>
                    <a:pt x="2211130" y="367922"/>
                    <a:pt x="2197541" y="363846"/>
                  </a:cubicBezTo>
                  <a:cubicBezTo>
                    <a:pt x="2183952" y="359769"/>
                    <a:pt x="2169684" y="357731"/>
                    <a:pt x="2154736" y="357731"/>
                  </a:cubicBezTo>
                  <a:cubicBezTo>
                    <a:pt x="2147941" y="357731"/>
                    <a:pt x="2140977" y="358580"/>
                    <a:pt x="2133843" y="360279"/>
                  </a:cubicBezTo>
                  <a:cubicBezTo>
                    <a:pt x="2126709" y="361977"/>
                    <a:pt x="2120424" y="364865"/>
                    <a:pt x="2114988" y="368942"/>
                  </a:cubicBezTo>
                  <a:cubicBezTo>
                    <a:pt x="2109553" y="372339"/>
                    <a:pt x="2105136" y="376755"/>
                    <a:pt x="2101739" y="382191"/>
                  </a:cubicBezTo>
                  <a:cubicBezTo>
                    <a:pt x="2098342" y="387627"/>
                    <a:pt x="2096643" y="394081"/>
                    <a:pt x="2096643" y="401555"/>
                  </a:cubicBezTo>
                  <a:cubicBezTo>
                    <a:pt x="2096643" y="412426"/>
                    <a:pt x="2103438" y="421599"/>
                    <a:pt x="2117026" y="429073"/>
                  </a:cubicBezTo>
                  <a:cubicBezTo>
                    <a:pt x="2130615" y="436547"/>
                    <a:pt x="2147772" y="444021"/>
                    <a:pt x="2168495" y="451495"/>
                  </a:cubicBezTo>
                  <a:cubicBezTo>
                    <a:pt x="2189218" y="458969"/>
                    <a:pt x="2211640" y="467292"/>
                    <a:pt x="2235760" y="476465"/>
                  </a:cubicBezTo>
                  <a:cubicBezTo>
                    <a:pt x="2259881" y="485637"/>
                    <a:pt x="2282303" y="497018"/>
                    <a:pt x="2303026" y="510607"/>
                  </a:cubicBezTo>
                  <a:cubicBezTo>
                    <a:pt x="2323749" y="524196"/>
                    <a:pt x="2340905" y="541012"/>
                    <a:pt x="2354494" y="561056"/>
                  </a:cubicBezTo>
                  <a:cubicBezTo>
                    <a:pt x="2368083" y="581100"/>
                    <a:pt x="2374878" y="605730"/>
                    <a:pt x="2374878" y="634946"/>
                  </a:cubicBezTo>
                  <a:cubicBezTo>
                    <a:pt x="2374878" y="664163"/>
                    <a:pt x="2368083" y="689472"/>
                    <a:pt x="2354494" y="710875"/>
                  </a:cubicBezTo>
                  <a:cubicBezTo>
                    <a:pt x="2340905" y="732278"/>
                    <a:pt x="2323409" y="750113"/>
                    <a:pt x="2302007" y="764382"/>
                  </a:cubicBezTo>
                  <a:cubicBezTo>
                    <a:pt x="2280604" y="778650"/>
                    <a:pt x="2256653" y="789181"/>
                    <a:pt x="2230155" y="795976"/>
                  </a:cubicBezTo>
                  <a:cubicBezTo>
                    <a:pt x="2203656" y="802770"/>
                    <a:pt x="2177837" y="806168"/>
                    <a:pt x="2152698" y="806168"/>
                  </a:cubicBezTo>
                  <a:cubicBezTo>
                    <a:pt x="2115328" y="806168"/>
                    <a:pt x="2076939" y="799713"/>
                    <a:pt x="2037531" y="786803"/>
                  </a:cubicBezTo>
                  <a:cubicBezTo>
                    <a:pt x="1998123" y="773894"/>
                    <a:pt x="1963471" y="757247"/>
                    <a:pt x="1933575" y="736864"/>
                  </a:cubicBezTo>
                  <a:lnTo>
                    <a:pt x="1979438" y="623735"/>
                  </a:lnTo>
                  <a:cubicBezTo>
                    <a:pt x="1990309" y="629850"/>
                    <a:pt x="2003219" y="636305"/>
                    <a:pt x="2018167" y="643100"/>
                  </a:cubicBezTo>
                  <a:cubicBezTo>
                    <a:pt x="2033114" y="649894"/>
                    <a:pt x="2048232" y="656179"/>
                    <a:pt x="2063520" y="661954"/>
                  </a:cubicBezTo>
                  <a:cubicBezTo>
                    <a:pt x="2078807" y="667730"/>
                    <a:pt x="2094095" y="672486"/>
                    <a:pt x="2109383" y="676223"/>
                  </a:cubicBezTo>
                  <a:cubicBezTo>
                    <a:pt x="2124670" y="679960"/>
                    <a:pt x="2138429" y="681828"/>
                    <a:pt x="2150659" y="681828"/>
                  </a:cubicBezTo>
                  <a:cubicBezTo>
                    <a:pt x="2158133" y="681828"/>
                    <a:pt x="2165947" y="680979"/>
                    <a:pt x="2174100" y="679280"/>
                  </a:cubicBezTo>
                  <a:cubicBezTo>
                    <a:pt x="2182254" y="677582"/>
                    <a:pt x="2189728" y="674694"/>
                    <a:pt x="2196522" y="670617"/>
                  </a:cubicBezTo>
                  <a:cubicBezTo>
                    <a:pt x="2203317" y="666541"/>
                    <a:pt x="2208922" y="661445"/>
                    <a:pt x="2213338" y="655330"/>
                  </a:cubicBezTo>
                  <a:cubicBezTo>
                    <a:pt x="2217755" y="649215"/>
                    <a:pt x="2219963" y="641741"/>
                    <a:pt x="2219963" y="632908"/>
                  </a:cubicBezTo>
                  <a:cubicBezTo>
                    <a:pt x="2219963" y="619319"/>
                    <a:pt x="2213169" y="608278"/>
                    <a:pt x="2199580" y="599785"/>
                  </a:cubicBezTo>
                  <a:cubicBezTo>
                    <a:pt x="2185991" y="591292"/>
                    <a:pt x="2169004" y="583478"/>
                    <a:pt x="2148621" y="576344"/>
                  </a:cubicBezTo>
                  <a:cubicBezTo>
                    <a:pt x="2128237" y="569210"/>
                    <a:pt x="2106155" y="561736"/>
                    <a:pt x="2082375" y="553922"/>
                  </a:cubicBezTo>
                  <a:cubicBezTo>
                    <a:pt x="2058594" y="546108"/>
                    <a:pt x="2036512" y="535916"/>
                    <a:pt x="2016128" y="523347"/>
                  </a:cubicBezTo>
                  <a:cubicBezTo>
                    <a:pt x="1995745" y="510777"/>
                    <a:pt x="1978758" y="495150"/>
                    <a:pt x="1965170" y="476465"/>
                  </a:cubicBezTo>
                  <a:cubicBezTo>
                    <a:pt x="1951580" y="457780"/>
                    <a:pt x="1944786" y="434169"/>
                    <a:pt x="1944786" y="405632"/>
                  </a:cubicBezTo>
                  <a:cubicBezTo>
                    <a:pt x="1944786" y="377775"/>
                    <a:pt x="1951580" y="353484"/>
                    <a:pt x="1965170" y="332761"/>
                  </a:cubicBezTo>
                  <a:cubicBezTo>
                    <a:pt x="1978758" y="312038"/>
                    <a:pt x="1996084" y="294882"/>
                    <a:pt x="2017147" y="281293"/>
                  </a:cubicBezTo>
                  <a:cubicBezTo>
                    <a:pt x="2038210" y="267704"/>
                    <a:pt x="2061481" y="257512"/>
                    <a:pt x="2086961" y="250717"/>
                  </a:cubicBezTo>
                  <a:cubicBezTo>
                    <a:pt x="2112440" y="243923"/>
                    <a:pt x="2137410" y="240526"/>
                    <a:pt x="2161870" y="240526"/>
                  </a:cubicBezTo>
                  <a:close/>
                  <a:moveTo>
                    <a:pt x="228295" y="240526"/>
                  </a:moveTo>
                  <a:cubicBezTo>
                    <a:pt x="241884" y="240526"/>
                    <a:pt x="259890" y="242224"/>
                    <a:pt x="282312" y="245621"/>
                  </a:cubicBezTo>
                  <a:cubicBezTo>
                    <a:pt x="304733" y="249019"/>
                    <a:pt x="326646" y="254454"/>
                    <a:pt x="348048" y="261928"/>
                  </a:cubicBezTo>
                  <a:cubicBezTo>
                    <a:pt x="369451" y="269402"/>
                    <a:pt x="387966" y="279594"/>
                    <a:pt x="403593" y="292504"/>
                  </a:cubicBezTo>
                  <a:cubicBezTo>
                    <a:pt x="419221" y="305413"/>
                    <a:pt x="427034" y="321040"/>
                    <a:pt x="427034" y="339386"/>
                  </a:cubicBezTo>
                  <a:cubicBezTo>
                    <a:pt x="427034" y="355692"/>
                    <a:pt x="421259" y="369451"/>
                    <a:pt x="409708" y="380662"/>
                  </a:cubicBezTo>
                  <a:cubicBezTo>
                    <a:pt x="398158" y="391873"/>
                    <a:pt x="384569" y="397479"/>
                    <a:pt x="368941" y="397479"/>
                  </a:cubicBezTo>
                  <a:cubicBezTo>
                    <a:pt x="358750" y="397479"/>
                    <a:pt x="348218" y="395440"/>
                    <a:pt x="337347" y="391364"/>
                  </a:cubicBezTo>
                  <a:cubicBezTo>
                    <a:pt x="326476" y="387287"/>
                    <a:pt x="314925" y="382701"/>
                    <a:pt x="302695" y="377605"/>
                  </a:cubicBezTo>
                  <a:cubicBezTo>
                    <a:pt x="290465" y="372509"/>
                    <a:pt x="277555" y="367922"/>
                    <a:pt x="263966" y="363846"/>
                  </a:cubicBezTo>
                  <a:cubicBezTo>
                    <a:pt x="250377" y="359769"/>
                    <a:pt x="236109" y="357731"/>
                    <a:pt x="221161" y="357731"/>
                  </a:cubicBezTo>
                  <a:cubicBezTo>
                    <a:pt x="214367" y="357731"/>
                    <a:pt x="207402" y="358580"/>
                    <a:pt x="200268" y="360279"/>
                  </a:cubicBezTo>
                  <a:cubicBezTo>
                    <a:pt x="193134" y="361977"/>
                    <a:pt x="186849" y="364865"/>
                    <a:pt x="181413" y="368942"/>
                  </a:cubicBezTo>
                  <a:cubicBezTo>
                    <a:pt x="175978" y="372339"/>
                    <a:pt x="171561" y="376755"/>
                    <a:pt x="168164" y="382191"/>
                  </a:cubicBezTo>
                  <a:cubicBezTo>
                    <a:pt x="164767" y="387627"/>
                    <a:pt x="163068" y="394081"/>
                    <a:pt x="163068" y="401555"/>
                  </a:cubicBezTo>
                  <a:cubicBezTo>
                    <a:pt x="163068" y="412426"/>
                    <a:pt x="169863" y="421599"/>
                    <a:pt x="183452" y="429073"/>
                  </a:cubicBezTo>
                  <a:cubicBezTo>
                    <a:pt x="197041" y="436547"/>
                    <a:pt x="214197" y="444021"/>
                    <a:pt x="234920" y="451495"/>
                  </a:cubicBezTo>
                  <a:cubicBezTo>
                    <a:pt x="255643" y="458969"/>
                    <a:pt x="278065" y="467292"/>
                    <a:pt x="302185" y="476465"/>
                  </a:cubicBezTo>
                  <a:cubicBezTo>
                    <a:pt x="326306" y="485637"/>
                    <a:pt x="348728" y="497018"/>
                    <a:pt x="369451" y="510607"/>
                  </a:cubicBezTo>
                  <a:cubicBezTo>
                    <a:pt x="390174" y="524196"/>
                    <a:pt x="407330" y="541012"/>
                    <a:pt x="420919" y="561056"/>
                  </a:cubicBezTo>
                  <a:cubicBezTo>
                    <a:pt x="434508" y="581100"/>
                    <a:pt x="441303" y="605730"/>
                    <a:pt x="441303" y="634946"/>
                  </a:cubicBezTo>
                  <a:cubicBezTo>
                    <a:pt x="441303" y="664163"/>
                    <a:pt x="434508" y="689472"/>
                    <a:pt x="420919" y="710875"/>
                  </a:cubicBezTo>
                  <a:cubicBezTo>
                    <a:pt x="407330" y="732278"/>
                    <a:pt x="389835" y="750113"/>
                    <a:pt x="368432" y="764382"/>
                  </a:cubicBezTo>
                  <a:cubicBezTo>
                    <a:pt x="347029" y="778650"/>
                    <a:pt x="323079" y="789181"/>
                    <a:pt x="296580" y="795976"/>
                  </a:cubicBezTo>
                  <a:cubicBezTo>
                    <a:pt x="270081" y="802770"/>
                    <a:pt x="244262" y="806168"/>
                    <a:pt x="219123" y="806168"/>
                  </a:cubicBezTo>
                  <a:cubicBezTo>
                    <a:pt x="181753" y="806168"/>
                    <a:pt x="143364" y="799713"/>
                    <a:pt x="103956" y="786803"/>
                  </a:cubicBezTo>
                  <a:cubicBezTo>
                    <a:pt x="64548" y="773894"/>
                    <a:pt x="29896" y="757247"/>
                    <a:pt x="0" y="736864"/>
                  </a:cubicBezTo>
                  <a:lnTo>
                    <a:pt x="45863" y="623735"/>
                  </a:lnTo>
                  <a:cubicBezTo>
                    <a:pt x="56734" y="629850"/>
                    <a:pt x="69644" y="636305"/>
                    <a:pt x="84592" y="643100"/>
                  </a:cubicBezTo>
                  <a:cubicBezTo>
                    <a:pt x="99540" y="649894"/>
                    <a:pt x="114657" y="656179"/>
                    <a:pt x="129945" y="661954"/>
                  </a:cubicBezTo>
                  <a:cubicBezTo>
                    <a:pt x="145233" y="667730"/>
                    <a:pt x="160520" y="672486"/>
                    <a:pt x="175808" y="676223"/>
                  </a:cubicBezTo>
                  <a:cubicBezTo>
                    <a:pt x="191095" y="679960"/>
                    <a:pt x="204854" y="681828"/>
                    <a:pt x="217084" y="681828"/>
                  </a:cubicBezTo>
                  <a:cubicBezTo>
                    <a:pt x="224558" y="681828"/>
                    <a:pt x="232372" y="680979"/>
                    <a:pt x="240525" y="679280"/>
                  </a:cubicBezTo>
                  <a:cubicBezTo>
                    <a:pt x="248679" y="677582"/>
                    <a:pt x="256153" y="674694"/>
                    <a:pt x="262947" y="670617"/>
                  </a:cubicBezTo>
                  <a:cubicBezTo>
                    <a:pt x="269742" y="666541"/>
                    <a:pt x="275347" y="661445"/>
                    <a:pt x="279764" y="655330"/>
                  </a:cubicBezTo>
                  <a:cubicBezTo>
                    <a:pt x="284180" y="649215"/>
                    <a:pt x="286388" y="641741"/>
                    <a:pt x="286388" y="632908"/>
                  </a:cubicBezTo>
                  <a:cubicBezTo>
                    <a:pt x="286388" y="619319"/>
                    <a:pt x="279594" y="608278"/>
                    <a:pt x="266005" y="599785"/>
                  </a:cubicBezTo>
                  <a:cubicBezTo>
                    <a:pt x="252416" y="591292"/>
                    <a:pt x="235430" y="583478"/>
                    <a:pt x="215046" y="576344"/>
                  </a:cubicBezTo>
                  <a:cubicBezTo>
                    <a:pt x="194663" y="569210"/>
                    <a:pt x="172580" y="561736"/>
                    <a:pt x="148800" y="553922"/>
                  </a:cubicBezTo>
                  <a:cubicBezTo>
                    <a:pt x="125019" y="546108"/>
                    <a:pt x="102937" y="535916"/>
                    <a:pt x="82553" y="523347"/>
                  </a:cubicBezTo>
                  <a:cubicBezTo>
                    <a:pt x="62170" y="510777"/>
                    <a:pt x="45184" y="495150"/>
                    <a:pt x="31595" y="476465"/>
                  </a:cubicBezTo>
                  <a:cubicBezTo>
                    <a:pt x="18005" y="457780"/>
                    <a:pt x="11211" y="434169"/>
                    <a:pt x="11211" y="405632"/>
                  </a:cubicBezTo>
                  <a:cubicBezTo>
                    <a:pt x="11211" y="377775"/>
                    <a:pt x="18005" y="353484"/>
                    <a:pt x="31595" y="332761"/>
                  </a:cubicBezTo>
                  <a:cubicBezTo>
                    <a:pt x="45184" y="312038"/>
                    <a:pt x="62509" y="294882"/>
                    <a:pt x="83572" y="281293"/>
                  </a:cubicBezTo>
                  <a:cubicBezTo>
                    <a:pt x="104635" y="267704"/>
                    <a:pt x="127907" y="257512"/>
                    <a:pt x="153386" y="250717"/>
                  </a:cubicBezTo>
                  <a:cubicBezTo>
                    <a:pt x="178865" y="243923"/>
                    <a:pt x="203835" y="240526"/>
                    <a:pt x="228295" y="240526"/>
                  </a:cubicBezTo>
                  <a:close/>
                  <a:moveTo>
                    <a:pt x="2997280" y="66247"/>
                  </a:moveTo>
                  <a:lnTo>
                    <a:pt x="3153213" y="66247"/>
                  </a:lnTo>
                  <a:lnTo>
                    <a:pt x="3153213" y="541182"/>
                  </a:lnTo>
                  <a:cubicBezTo>
                    <a:pt x="3153213" y="548656"/>
                    <a:pt x="3150665" y="555790"/>
                    <a:pt x="3145569" y="562585"/>
                  </a:cubicBezTo>
                  <a:cubicBezTo>
                    <a:pt x="3140473" y="569379"/>
                    <a:pt x="3134019" y="575325"/>
                    <a:pt x="3126205" y="580420"/>
                  </a:cubicBezTo>
                  <a:cubicBezTo>
                    <a:pt x="3118391" y="585516"/>
                    <a:pt x="3109898" y="589593"/>
                    <a:pt x="3100726" y="592651"/>
                  </a:cubicBezTo>
                  <a:cubicBezTo>
                    <a:pt x="3091553" y="595708"/>
                    <a:pt x="3083230" y="597237"/>
                    <a:pt x="3075756" y="597237"/>
                  </a:cubicBezTo>
                  <a:cubicBezTo>
                    <a:pt x="3067603" y="597237"/>
                    <a:pt x="3058939" y="595708"/>
                    <a:pt x="3049767" y="592651"/>
                  </a:cubicBezTo>
                  <a:cubicBezTo>
                    <a:pt x="3040594" y="589593"/>
                    <a:pt x="3032101" y="585516"/>
                    <a:pt x="3024288" y="580420"/>
                  </a:cubicBezTo>
                  <a:cubicBezTo>
                    <a:pt x="3016474" y="575325"/>
                    <a:pt x="3010019" y="569379"/>
                    <a:pt x="3004923" y="562585"/>
                  </a:cubicBezTo>
                  <a:cubicBezTo>
                    <a:pt x="2999827" y="555790"/>
                    <a:pt x="2997280" y="548316"/>
                    <a:pt x="2997280" y="540163"/>
                  </a:cubicBezTo>
                  <a:lnTo>
                    <a:pt x="2997280" y="95803"/>
                  </a:lnTo>
                  <a:close/>
                  <a:moveTo>
                    <a:pt x="2516210" y="1019"/>
                  </a:moveTo>
                  <a:cubicBezTo>
                    <a:pt x="2537952" y="1019"/>
                    <a:pt x="2556297" y="8493"/>
                    <a:pt x="2571245" y="23441"/>
                  </a:cubicBezTo>
                  <a:cubicBezTo>
                    <a:pt x="2586193" y="38389"/>
                    <a:pt x="2593667" y="56734"/>
                    <a:pt x="2593667" y="78477"/>
                  </a:cubicBezTo>
                  <a:lnTo>
                    <a:pt x="2593667" y="294542"/>
                  </a:lnTo>
                  <a:cubicBezTo>
                    <a:pt x="2612692" y="277556"/>
                    <a:pt x="2634774" y="264476"/>
                    <a:pt x="2659913" y="255304"/>
                  </a:cubicBezTo>
                  <a:cubicBezTo>
                    <a:pt x="2685053" y="246131"/>
                    <a:pt x="2710533" y="241545"/>
                    <a:pt x="2736352" y="241545"/>
                  </a:cubicBezTo>
                  <a:cubicBezTo>
                    <a:pt x="2765568" y="241545"/>
                    <a:pt x="2792406" y="246471"/>
                    <a:pt x="2816866" y="256323"/>
                  </a:cubicBezTo>
                  <a:cubicBezTo>
                    <a:pt x="2841327" y="266175"/>
                    <a:pt x="2862390" y="279934"/>
                    <a:pt x="2880055" y="297599"/>
                  </a:cubicBezTo>
                  <a:cubicBezTo>
                    <a:pt x="2897721" y="315265"/>
                    <a:pt x="2911480" y="336328"/>
                    <a:pt x="2921332" y="360788"/>
                  </a:cubicBezTo>
                  <a:cubicBezTo>
                    <a:pt x="2931184" y="385248"/>
                    <a:pt x="2936110" y="412087"/>
                    <a:pt x="2936110" y="441303"/>
                  </a:cubicBezTo>
                  <a:lnTo>
                    <a:pt x="2936110" y="729730"/>
                  </a:lnTo>
                  <a:cubicBezTo>
                    <a:pt x="2936110" y="752151"/>
                    <a:pt x="2928296" y="771006"/>
                    <a:pt x="2912669" y="786294"/>
                  </a:cubicBezTo>
                  <a:cubicBezTo>
                    <a:pt x="2897042" y="801581"/>
                    <a:pt x="2878017" y="809225"/>
                    <a:pt x="2855595" y="809225"/>
                  </a:cubicBezTo>
                  <a:cubicBezTo>
                    <a:pt x="2833853" y="809225"/>
                    <a:pt x="2815677" y="801242"/>
                    <a:pt x="2801069" y="785275"/>
                  </a:cubicBezTo>
                  <a:cubicBezTo>
                    <a:pt x="2786461" y="769308"/>
                    <a:pt x="2779157" y="750793"/>
                    <a:pt x="2779157" y="729730"/>
                  </a:cubicBezTo>
                  <a:lnTo>
                    <a:pt x="2779157" y="466782"/>
                  </a:lnTo>
                  <a:cubicBezTo>
                    <a:pt x="2779157" y="453873"/>
                    <a:pt x="2776779" y="441813"/>
                    <a:pt x="2772023" y="430602"/>
                  </a:cubicBezTo>
                  <a:cubicBezTo>
                    <a:pt x="2767266" y="419391"/>
                    <a:pt x="2760642" y="409539"/>
                    <a:pt x="2752149" y="401046"/>
                  </a:cubicBezTo>
                  <a:cubicBezTo>
                    <a:pt x="2743656" y="392553"/>
                    <a:pt x="2733804" y="385758"/>
                    <a:pt x="2722593" y="380662"/>
                  </a:cubicBezTo>
                  <a:cubicBezTo>
                    <a:pt x="2711382" y="375566"/>
                    <a:pt x="2699322" y="373018"/>
                    <a:pt x="2686412" y="373018"/>
                  </a:cubicBezTo>
                  <a:cubicBezTo>
                    <a:pt x="2660593" y="373018"/>
                    <a:pt x="2638681" y="381851"/>
                    <a:pt x="2620675" y="399517"/>
                  </a:cubicBezTo>
                  <a:cubicBezTo>
                    <a:pt x="2602670" y="417183"/>
                    <a:pt x="2593667" y="438925"/>
                    <a:pt x="2593667" y="464744"/>
                  </a:cubicBezTo>
                  <a:lnTo>
                    <a:pt x="2593667" y="798014"/>
                  </a:lnTo>
                  <a:lnTo>
                    <a:pt x="2436714" y="798014"/>
                  </a:lnTo>
                  <a:lnTo>
                    <a:pt x="2436714" y="79496"/>
                  </a:lnTo>
                  <a:cubicBezTo>
                    <a:pt x="2436714" y="68625"/>
                    <a:pt x="2438922" y="58433"/>
                    <a:pt x="2443339" y="48921"/>
                  </a:cubicBezTo>
                  <a:cubicBezTo>
                    <a:pt x="2447755" y="39408"/>
                    <a:pt x="2453531" y="31085"/>
                    <a:pt x="2460665" y="23951"/>
                  </a:cubicBezTo>
                  <a:cubicBezTo>
                    <a:pt x="2467799" y="16817"/>
                    <a:pt x="2476122" y="11211"/>
                    <a:pt x="2485634" y="7134"/>
                  </a:cubicBezTo>
                  <a:cubicBezTo>
                    <a:pt x="2495147" y="3058"/>
                    <a:pt x="2505338" y="1019"/>
                    <a:pt x="2516210" y="1019"/>
                  </a:cubicBezTo>
                  <a:close/>
                  <a:moveTo>
                    <a:pt x="1200036" y="0"/>
                  </a:moveTo>
                  <a:cubicBezTo>
                    <a:pt x="1221778" y="0"/>
                    <a:pt x="1240123" y="7803"/>
                    <a:pt x="1255071" y="23409"/>
                  </a:cubicBezTo>
                  <a:cubicBezTo>
                    <a:pt x="1270019" y="39016"/>
                    <a:pt x="1277493" y="57339"/>
                    <a:pt x="1277493" y="78381"/>
                  </a:cubicBezTo>
                  <a:lnTo>
                    <a:pt x="1277493" y="795976"/>
                  </a:lnTo>
                  <a:lnTo>
                    <a:pt x="1120540" y="796995"/>
                  </a:lnTo>
                  <a:lnTo>
                    <a:pt x="1120540" y="78381"/>
                  </a:lnTo>
                  <a:cubicBezTo>
                    <a:pt x="1120540" y="55980"/>
                    <a:pt x="1128354" y="37317"/>
                    <a:pt x="1143981" y="22390"/>
                  </a:cubicBezTo>
                  <a:cubicBezTo>
                    <a:pt x="1159609" y="7464"/>
                    <a:pt x="1178293" y="0"/>
                    <a:pt x="1200036"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270" name="Google Shape;270;p59"/>
            <p:cNvSpPr/>
            <p:nvPr/>
          </p:nvSpPr>
          <p:spPr>
            <a:xfrm>
              <a:off x="6299796" y="1981201"/>
              <a:ext cx="222242" cy="22224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64"/>
                                        </p:tgtEl>
                                        <p:attrNameLst>
                                          <p:attrName>style.visibility</p:attrName>
                                        </p:attrNameLst>
                                      </p:cBhvr>
                                      <p:to>
                                        <p:strVal val="visible"/>
                                      </p:to>
                                    </p:set>
                                    <p:anim calcmode="lin" valueType="num">
                                      <p:cBhvr additive="base">
                                        <p:cTn dur="750"/>
                                        <p:tgtEl>
                                          <p:spTgt spid="26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266"/>
                                        </p:tgtEl>
                                        <p:attrNameLst>
                                          <p:attrName>style.visibility</p:attrName>
                                        </p:attrNameLst>
                                      </p:cBhvr>
                                      <p:to>
                                        <p:strVal val="visible"/>
                                      </p:to>
                                    </p:set>
                                    <p:anim calcmode="lin" valueType="num">
                                      <p:cBhvr additive="base">
                                        <p:cTn dur="750"/>
                                        <p:tgtEl>
                                          <p:spTgt spid="26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265"/>
                                        </p:tgtEl>
                                        <p:attrNameLst>
                                          <p:attrName>style.visibility</p:attrName>
                                        </p:attrNameLst>
                                      </p:cBhvr>
                                      <p:to>
                                        <p:strVal val="visible"/>
                                      </p:to>
                                    </p:set>
                                    <p:anim calcmode="lin" valueType="num">
                                      <p:cBhvr additive="base">
                                        <p:cTn dur="1000"/>
                                        <p:tgtEl>
                                          <p:spTgt spid="26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500"/>
                                  </p:stCondLst>
                                  <p:childTnLst>
                                    <p:set>
                                      <p:cBhvr>
                                        <p:cTn dur="1" fill="hold">
                                          <p:stCondLst>
                                            <p:cond delay="0"/>
                                          </p:stCondLst>
                                        </p:cTn>
                                        <p:tgtEl>
                                          <p:spTgt spid="267"/>
                                        </p:tgtEl>
                                        <p:attrNameLst>
                                          <p:attrName>style.visibility</p:attrName>
                                        </p:attrNameLst>
                                      </p:cBhvr>
                                      <p:to>
                                        <p:strVal val="visible"/>
                                      </p:to>
                                    </p:set>
                                    <p:animEffect filter="fade" transition="in">
                                      <p:cBhvr>
                                        <p:cTn dur="500"/>
                                        <p:tgtEl>
                                          <p:spTgt spid="2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8_Title Slide" showMasterSp="0">
  <p:cSld name="18_Title Slide">
    <p:bg>
      <p:bgPr>
        <a:solidFill>
          <a:srgbClr val="0E0F30"/>
        </a:solidFill>
      </p:bgPr>
    </p:bg>
    <p:spTree>
      <p:nvGrpSpPr>
        <p:cNvPr id="271" name="Shape 271"/>
        <p:cNvGrpSpPr/>
        <p:nvPr/>
      </p:nvGrpSpPr>
      <p:grpSpPr>
        <a:xfrm>
          <a:off x="0" y="0"/>
          <a:ext cx="0" cy="0"/>
          <a:chOff x="0" y="0"/>
          <a:chExt cx="0" cy="0"/>
        </a:xfrm>
      </p:grpSpPr>
      <p:grpSp>
        <p:nvGrpSpPr>
          <p:cNvPr id="272" name="Google Shape;272;p60"/>
          <p:cNvGrpSpPr/>
          <p:nvPr/>
        </p:nvGrpSpPr>
        <p:grpSpPr>
          <a:xfrm>
            <a:off x="8393561" y="4452935"/>
            <a:ext cx="564697" cy="564697"/>
            <a:chOff x="11160804" y="5906634"/>
            <a:chExt cx="814163" cy="814163"/>
          </a:xfrm>
        </p:grpSpPr>
        <p:sp>
          <p:nvSpPr>
            <p:cNvPr id="273" name="Google Shape;273;p60"/>
            <p:cNvSpPr/>
            <p:nvPr/>
          </p:nvSpPr>
          <p:spPr>
            <a:xfrm>
              <a:off x="11160804" y="5906634"/>
              <a:ext cx="814163" cy="814163"/>
            </a:xfrm>
            <a:custGeom>
              <a:rect b="b" l="l" r="r" t="t"/>
              <a:pathLst>
                <a:path extrusionOk="0" h="1539686" w="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chemeClr val="accent4">
                <a:alpha val="2196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274" name="Google Shape;274;p60"/>
            <p:cNvSpPr/>
            <p:nvPr/>
          </p:nvSpPr>
          <p:spPr>
            <a:xfrm>
              <a:off x="11335656" y="6081486"/>
              <a:ext cx="464458" cy="464458"/>
            </a:xfrm>
            <a:prstGeom prst="ellipse">
              <a:avLst/>
            </a:prstGeom>
            <a:gradFill>
              <a:gsLst>
                <a:gs pos="0">
                  <a:schemeClr val="accent1"/>
                </a:gs>
                <a:gs pos="89000">
                  <a:schemeClr val="accent4"/>
                </a:gs>
                <a:gs pos="100000">
                  <a:schemeClr val="accent4"/>
                </a:gs>
              </a:gsLst>
              <a:path path="circle">
                <a:fillToRect b="100%" r="100%"/>
              </a:path>
              <a:tileRect l="-100%" t="-100%"/>
            </a:gradFill>
            <a:ln>
              <a:noFill/>
            </a:ln>
            <a:effectLst>
              <a:outerShdw blurRad="749300" sx="83000" rotWithShape="0" algn="tl" dir="2700000" dist="266700" sy="83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
        <p:nvSpPr>
          <p:cNvPr id="275" name="Google Shape;275;p60"/>
          <p:cNvSpPr txBox="1"/>
          <p:nvPr/>
        </p:nvSpPr>
        <p:spPr>
          <a:xfrm>
            <a:off x="8445948" y="4631410"/>
            <a:ext cx="459923" cy="20774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fld id="{00000000-1234-1234-1234-123412341234}" type="slidenum">
              <a:rPr i="0" lang="en" sz="900">
                <a:solidFill>
                  <a:schemeClr val="lt1"/>
                </a:solidFill>
                <a:latin typeface="Quattrocento Sans"/>
                <a:ea typeface="Quattrocento Sans"/>
                <a:cs typeface="Quattrocento Sans"/>
                <a:sym typeface="Quattrocento Sans"/>
              </a:rPr>
              <a:t>‹#›</a:t>
            </a:fld>
            <a:endParaRPr i="0" sz="900">
              <a:solidFill>
                <a:schemeClr val="lt1"/>
              </a:solidFill>
              <a:latin typeface="Quattrocento Sans"/>
              <a:ea typeface="Quattrocento Sans"/>
              <a:cs typeface="Quattrocento Sans"/>
              <a:sym typeface="Quattrocento Sans"/>
            </a:endParaRPr>
          </a:p>
        </p:txBody>
      </p:sp>
      <p:sp>
        <p:nvSpPr>
          <p:cNvPr id="276" name="Google Shape;276;p60"/>
          <p:cNvSpPr txBox="1"/>
          <p:nvPr/>
        </p:nvSpPr>
        <p:spPr>
          <a:xfrm>
            <a:off x="6492404" y="4721919"/>
            <a:ext cx="1779879" cy="196207"/>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 sz="800">
                <a:solidFill>
                  <a:srgbClr val="BFBFBF"/>
                </a:solidFill>
                <a:latin typeface="Quattrocento Sans"/>
                <a:ea typeface="Quattrocento Sans"/>
                <a:cs typeface="Quattrocento Sans"/>
                <a:sym typeface="Quattrocento Sans"/>
              </a:rPr>
              <a:t>www.yourwebsite.com</a:t>
            </a:r>
            <a:endParaRPr sz="1100"/>
          </a:p>
        </p:txBody>
      </p:sp>
      <p:sp>
        <p:nvSpPr>
          <p:cNvPr id="277" name="Google Shape;277;p60"/>
          <p:cNvSpPr txBox="1"/>
          <p:nvPr/>
        </p:nvSpPr>
        <p:spPr>
          <a:xfrm>
            <a:off x="380265" y="4721919"/>
            <a:ext cx="1577585" cy="19620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800">
                <a:solidFill>
                  <a:srgbClr val="BFBFBF"/>
                </a:solidFill>
                <a:latin typeface="Quattrocento Sans"/>
                <a:ea typeface="Quattrocento Sans"/>
                <a:cs typeface="Quattrocento Sans"/>
                <a:sym typeface="Quattrocento Sans"/>
              </a:rPr>
              <a:t>2018 ©Splash!</a:t>
            </a:r>
            <a:endParaRPr sz="1100"/>
          </a:p>
        </p:txBody>
      </p:sp>
      <p:sp>
        <p:nvSpPr>
          <p:cNvPr id="278" name="Google Shape;278;p60"/>
          <p:cNvSpPr/>
          <p:nvPr/>
        </p:nvSpPr>
        <p:spPr>
          <a:xfrm>
            <a:off x="1654585" y="4766430"/>
            <a:ext cx="4745117" cy="107185"/>
          </a:xfrm>
          <a:prstGeom prst="roundRect">
            <a:avLst>
              <a:gd fmla="val 50000" name="adj"/>
            </a:avLst>
          </a:prstGeom>
          <a:solidFill>
            <a:srgbClr val="0E0F3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279" name="Google Shape;279;p60"/>
          <p:cNvGrpSpPr/>
          <p:nvPr/>
        </p:nvGrpSpPr>
        <p:grpSpPr>
          <a:xfrm>
            <a:off x="380265" y="277280"/>
            <a:ext cx="654057" cy="263482"/>
            <a:chOff x="2437417" y="1269591"/>
            <a:chExt cx="4084621" cy="1645458"/>
          </a:xfrm>
        </p:grpSpPr>
        <p:sp>
          <p:nvSpPr>
            <p:cNvPr id="280" name="Google Shape;280;p60"/>
            <p:cNvSpPr/>
            <p:nvPr/>
          </p:nvSpPr>
          <p:spPr>
            <a:xfrm>
              <a:off x="2437417" y="1269591"/>
              <a:ext cx="4047942" cy="1645458"/>
            </a:xfrm>
            <a:custGeom>
              <a:rect b="b" l="l" r="r" t="t"/>
              <a:pathLst>
                <a:path extrusionOk="0" h="1645458" w="4047942">
                  <a:moveTo>
                    <a:pt x="274248" y="0"/>
                  </a:moveTo>
                  <a:lnTo>
                    <a:pt x="3773694" y="0"/>
                  </a:lnTo>
                  <a:cubicBezTo>
                    <a:pt x="3925157" y="0"/>
                    <a:pt x="4047942" y="122785"/>
                    <a:pt x="4047942" y="274248"/>
                  </a:cubicBezTo>
                  <a:lnTo>
                    <a:pt x="4047942" y="642573"/>
                  </a:lnTo>
                  <a:lnTo>
                    <a:pt x="4013899" y="632005"/>
                  </a:lnTo>
                  <a:cubicBezTo>
                    <a:pt x="4001226" y="629412"/>
                    <a:pt x="3988104" y="628050"/>
                    <a:pt x="3974664" y="628050"/>
                  </a:cubicBezTo>
                  <a:cubicBezTo>
                    <a:pt x="3961224" y="628050"/>
                    <a:pt x="3948103" y="629412"/>
                    <a:pt x="3935429" y="632005"/>
                  </a:cubicBezTo>
                  <a:lnTo>
                    <a:pt x="3904390" y="641640"/>
                  </a:lnTo>
                  <a:lnTo>
                    <a:pt x="3904390" y="295678"/>
                  </a:lnTo>
                  <a:cubicBezTo>
                    <a:pt x="3904390" y="208003"/>
                    <a:pt x="3833316" y="136929"/>
                    <a:pt x="3745641" y="136929"/>
                  </a:cubicBezTo>
                  <a:lnTo>
                    <a:pt x="302300" y="136929"/>
                  </a:lnTo>
                  <a:cubicBezTo>
                    <a:pt x="214625" y="136929"/>
                    <a:pt x="143551" y="208003"/>
                    <a:pt x="143551" y="295678"/>
                  </a:cubicBezTo>
                  <a:lnTo>
                    <a:pt x="143551" y="1349780"/>
                  </a:lnTo>
                  <a:cubicBezTo>
                    <a:pt x="143551" y="1437455"/>
                    <a:pt x="214625" y="1508529"/>
                    <a:pt x="302300" y="1508529"/>
                  </a:cubicBezTo>
                  <a:lnTo>
                    <a:pt x="3745641" y="1508529"/>
                  </a:lnTo>
                  <a:cubicBezTo>
                    <a:pt x="3833316" y="1508529"/>
                    <a:pt x="3904390" y="1437455"/>
                    <a:pt x="3904390" y="1349780"/>
                  </a:cubicBezTo>
                  <a:lnTo>
                    <a:pt x="3904390" y="1003820"/>
                  </a:lnTo>
                  <a:lnTo>
                    <a:pt x="3935429" y="1013455"/>
                  </a:lnTo>
                  <a:cubicBezTo>
                    <a:pt x="3948103" y="1016048"/>
                    <a:pt x="3961224" y="1017410"/>
                    <a:pt x="3974664" y="1017410"/>
                  </a:cubicBezTo>
                  <a:cubicBezTo>
                    <a:pt x="3988104" y="1017410"/>
                    <a:pt x="4001226" y="1016048"/>
                    <a:pt x="4013899" y="1013455"/>
                  </a:cubicBezTo>
                  <a:lnTo>
                    <a:pt x="4047942" y="1002887"/>
                  </a:lnTo>
                  <a:lnTo>
                    <a:pt x="4047942" y="1371210"/>
                  </a:lnTo>
                  <a:cubicBezTo>
                    <a:pt x="4047942" y="1522673"/>
                    <a:pt x="3925157" y="1645458"/>
                    <a:pt x="3773694" y="1645458"/>
                  </a:cubicBezTo>
                  <a:lnTo>
                    <a:pt x="274248" y="1645458"/>
                  </a:lnTo>
                  <a:cubicBezTo>
                    <a:pt x="122785" y="1645458"/>
                    <a:pt x="0" y="1522673"/>
                    <a:pt x="0" y="1371210"/>
                  </a:cubicBezTo>
                  <a:lnTo>
                    <a:pt x="0" y="274248"/>
                  </a:lnTo>
                  <a:cubicBezTo>
                    <a:pt x="0" y="122785"/>
                    <a:pt x="122785" y="0"/>
                    <a:pt x="274248"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281" name="Google Shape;281;p60"/>
            <p:cNvSpPr/>
            <p:nvPr/>
          </p:nvSpPr>
          <p:spPr>
            <a:xfrm>
              <a:off x="2879176" y="1577127"/>
              <a:ext cx="3164424" cy="1030386"/>
            </a:xfrm>
            <a:custGeom>
              <a:rect b="b" l="l" r="r" t="t"/>
              <a:pathLst>
                <a:path extrusionOk="0" h="1030386" w="3164424">
                  <a:moveTo>
                    <a:pt x="3073718" y="635965"/>
                  </a:moveTo>
                  <a:cubicBezTo>
                    <a:pt x="3098857" y="635965"/>
                    <a:pt x="3120260" y="644459"/>
                    <a:pt x="3137926" y="661445"/>
                  </a:cubicBezTo>
                  <a:cubicBezTo>
                    <a:pt x="3155591" y="678431"/>
                    <a:pt x="3164424" y="699494"/>
                    <a:pt x="3164424" y="724634"/>
                  </a:cubicBezTo>
                  <a:cubicBezTo>
                    <a:pt x="3164424" y="749094"/>
                    <a:pt x="3155761" y="769987"/>
                    <a:pt x="3138435" y="787313"/>
                  </a:cubicBezTo>
                  <a:cubicBezTo>
                    <a:pt x="3121109" y="804639"/>
                    <a:pt x="3100216" y="813302"/>
                    <a:pt x="3075756" y="813302"/>
                  </a:cubicBezTo>
                  <a:cubicBezTo>
                    <a:pt x="3051296" y="813302"/>
                    <a:pt x="3030233" y="804809"/>
                    <a:pt x="3012567" y="787823"/>
                  </a:cubicBezTo>
                  <a:cubicBezTo>
                    <a:pt x="2994901" y="770836"/>
                    <a:pt x="2986069" y="750113"/>
                    <a:pt x="2986069" y="725653"/>
                  </a:cubicBezTo>
                  <a:cubicBezTo>
                    <a:pt x="2986069" y="701193"/>
                    <a:pt x="2994561" y="680130"/>
                    <a:pt x="3011548" y="662464"/>
                  </a:cubicBezTo>
                  <a:cubicBezTo>
                    <a:pt x="3028534" y="644798"/>
                    <a:pt x="3049258" y="635965"/>
                    <a:pt x="3073718" y="635965"/>
                  </a:cubicBezTo>
                  <a:close/>
                  <a:moveTo>
                    <a:pt x="769106" y="380153"/>
                  </a:moveTo>
                  <a:cubicBezTo>
                    <a:pt x="749402" y="380153"/>
                    <a:pt x="732415" y="384059"/>
                    <a:pt x="718147" y="391873"/>
                  </a:cubicBezTo>
                  <a:cubicBezTo>
                    <a:pt x="703879" y="399687"/>
                    <a:pt x="692158" y="409879"/>
                    <a:pt x="682985" y="422448"/>
                  </a:cubicBezTo>
                  <a:cubicBezTo>
                    <a:pt x="673813" y="435018"/>
                    <a:pt x="666849" y="449626"/>
                    <a:pt x="662092" y="466273"/>
                  </a:cubicBezTo>
                  <a:cubicBezTo>
                    <a:pt x="657336" y="482919"/>
                    <a:pt x="654958" y="499736"/>
                    <a:pt x="654958" y="516722"/>
                  </a:cubicBezTo>
                  <a:cubicBezTo>
                    <a:pt x="654958" y="535067"/>
                    <a:pt x="656827" y="553242"/>
                    <a:pt x="660564" y="571248"/>
                  </a:cubicBezTo>
                  <a:cubicBezTo>
                    <a:pt x="664300" y="589253"/>
                    <a:pt x="670416" y="605390"/>
                    <a:pt x="678909" y="619659"/>
                  </a:cubicBezTo>
                  <a:cubicBezTo>
                    <a:pt x="687402" y="633927"/>
                    <a:pt x="698783" y="645648"/>
                    <a:pt x="713051" y="654820"/>
                  </a:cubicBezTo>
                  <a:cubicBezTo>
                    <a:pt x="727320" y="663993"/>
                    <a:pt x="745325" y="668579"/>
                    <a:pt x="767067" y="668579"/>
                  </a:cubicBezTo>
                  <a:cubicBezTo>
                    <a:pt x="786092" y="668579"/>
                    <a:pt x="802908" y="664333"/>
                    <a:pt x="817517" y="655839"/>
                  </a:cubicBezTo>
                  <a:cubicBezTo>
                    <a:pt x="832125" y="647346"/>
                    <a:pt x="844185" y="636305"/>
                    <a:pt x="853697" y="622716"/>
                  </a:cubicBezTo>
                  <a:cubicBezTo>
                    <a:pt x="863210" y="609127"/>
                    <a:pt x="870344" y="593840"/>
                    <a:pt x="875100" y="576853"/>
                  </a:cubicBezTo>
                  <a:cubicBezTo>
                    <a:pt x="879856" y="559867"/>
                    <a:pt x="882234" y="542881"/>
                    <a:pt x="882234" y="525895"/>
                  </a:cubicBezTo>
                  <a:cubicBezTo>
                    <a:pt x="882234" y="508908"/>
                    <a:pt x="880026" y="491582"/>
                    <a:pt x="875609" y="473917"/>
                  </a:cubicBezTo>
                  <a:cubicBezTo>
                    <a:pt x="871193" y="456251"/>
                    <a:pt x="864399" y="440624"/>
                    <a:pt x="855226" y="427035"/>
                  </a:cubicBezTo>
                  <a:cubicBezTo>
                    <a:pt x="846053" y="413446"/>
                    <a:pt x="834333" y="402235"/>
                    <a:pt x="820064" y="393402"/>
                  </a:cubicBezTo>
                  <a:cubicBezTo>
                    <a:pt x="805796" y="384569"/>
                    <a:pt x="788810" y="380153"/>
                    <a:pt x="769106" y="380153"/>
                  </a:cubicBezTo>
                  <a:close/>
                  <a:moveTo>
                    <a:pt x="1609344" y="377095"/>
                  </a:moveTo>
                  <a:cubicBezTo>
                    <a:pt x="1588961" y="377095"/>
                    <a:pt x="1571465" y="381511"/>
                    <a:pt x="1556857" y="390344"/>
                  </a:cubicBezTo>
                  <a:cubicBezTo>
                    <a:pt x="1542248" y="399177"/>
                    <a:pt x="1530188" y="410728"/>
                    <a:pt x="1520676" y="424996"/>
                  </a:cubicBezTo>
                  <a:cubicBezTo>
                    <a:pt x="1511164" y="439265"/>
                    <a:pt x="1504199" y="455232"/>
                    <a:pt x="1499783" y="472898"/>
                  </a:cubicBezTo>
                  <a:cubicBezTo>
                    <a:pt x="1495366" y="490563"/>
                    <a:pt x="1493158" y="507889"/>
                    <a:pt x="1493158" y="524875"/>
                  </a:cubicBezTo>
                  <a:cubicBezTo>
                    <a:pt x="1493158" y="542541"/>
                    <a:pt x="1495366" y="560207"/>
                    <a:pt x="1499783" y="577873"/>
                  </a:cubicBezTo>
                  <a:cubicBezTo>
                    <a:pt x="1504199" y="595538"/>
                    <a:pt x="1510994" y="611505"/>
                    <a:pt x="1520166" y="625774"/>
                  </a:cubicBezTo>
                  <a:cubicBezTo>
                    <a:pt x="1529339" y="640042"/>
                    <a:pt x="1541059" y="651593"/>
                    <a:pt x="1555328" y="660426"/>
                  </a:cubicBezTo>
                  <a:cubicBezTo>
                    <a:pt x="1569596" y="669259"/>
                    <a:pt x="1586922" y="673675"/>
                    <a:pt x="1607306" y="673675"/>
                  </a:cubicBezTo>
                  <a:cubicBezTo>
                    <a:pt x="1628369" y="673675"/>
                    <a:pt x="1646204" y="669089"/>
                    <a:pt x="1660812" y="659916"/>
                  </a:cubicBezTo>
                  <a:cubicBezTo>
                    <a:pt x="1675421" y="650744"/>
                    <a:pt x="1687311" y="638853"/>
                    <a:pt x="1696483" y="624245"/>
                  </a:cubicBezTo>
                  <a:cubicBezTo>
                    <a:pt x="1705656" y="609637"/>
                    <a:pt x="1712111" y="593330"/>
                    <a:pt x="1715848" y="575325"/>
                  </a:cubicBezTo>
                  <a:cubicBezTo>
                    <a:pt x="1719585" y="557319"/>
                    <a:pt x="1721453" y="539144"/>
                    <a:pt x="1721453" y="520799"/>
                  </a:cubicBezTo>
                  <a:cubicBezTo>
                    <a:pt x="1721453" y="503133"/>
                    <a:pt x="1719415" y="485807"/>
                    <a:pt x="1715338" y="468821"/>
                  </a:cubicBezTo>
                  <a:cubicBezTo>
                    <a:pt x="1711261" y="451835"/>
                    <a:pt x="1704807" y="436547"/>
                    <a:pt x="1695974" y="422958"/>
                  </a:cubicBezTo>
                  <a:cubicBezTo>
                    <a:pt x="1687141" y="409369"/>
                    <a:pt x="1675590" y="398328"/>
                    <a:pt x="1661322" y="389835"/>
                  </a:cubicBezTo>
                  <a:cubicBezTo>
                    <a:pt x="1647053" y="381342"/>
                    <a:pt x="1629728" y="377095"/>
                    <a:pt x="1609344" y="377095"/>
                  </a:cubicBezTo>
                  <a:close/>
                  <a:moveTo>
                    <a:pt x="1800439" y="249826"/>
                  </a:moveTo>
                  <a:cubicBezTo>
                    <a:pt x="1806215" y="249741"/>
                    <a:pt x="1811820" y="250038"/>
                    <a:pt x="1817256" y="250717"/>
                  </a:cubicBezTo>
                  <a:cubicBezTo>
                    <a:pt x="1835601" y="252076"/>
                    <a:pt x="1849360" y="259210"/>
                    <a:pt x="1858532" y="272120"/>
                  </a:cubicBezTo>
                  <a:cubicBezTo>
                    <a:pt x="1867705" y="285030"/>
                    <a:pt x="1872291" y="300317"/>
                    <a:pt x="1872291" y="317983"/>
                  </a:cubicBezTo>
                  <a:lnTo>
                    <a:pt x="1872291" y="799034"/>
                  </a:lnTo>
                  <a:lnTo>
                    <a:pt x="1730626" y="799034"/>
                  </a:lnTo>
                  <a:cubicBezTo>
                    <a:pt x="1730626" y="794957"/>
                    <a:pt x="1730456" y="789181"/>
                    <a:pt x="1730116" y="781708"/>
                  </a:cubicBezTo>
                  <a:cubicBezTo>
                    <a:pt x="1729776" y="774234"/>
                    <a:pt x="1729607" y="766760"/>
                    <a:pt x="1729607" y="759286"/>
                  </a:cubicBezTo>
                  <a:cubicBezTo>
                    <a:pt x="1729607" y="751812"/>
                    <a:pt x="1729776" y="745187"/>
                    <a:pt x="1730116" y="739412"/>
                  </a:cubicBezTo>
                  <a:cubicBezTo>
                    <a:pt x="1730456" y="733636"/>
                    <a:pt x="1730626" y="730749"/>
                    <a:pt x="1730626" y="730749"/>
                  </a:cubicBezTo>
                  <a:cubicBezTo>
                    <a:pt x="1714998" y="756568"/>
                    <a:pt x="1694955" y="775592"/>
                    <a:pt x="1670495" y="787823"/>
                  </a:cubicBezTo>
                  <a:cubicBezTo>
                    <a:pt x="1646034" y="800053"/>
                    <a:pt x="1619196" y="806168"/>
                    <a:pt x="1589980" y="806168"/>
                  </a:cubicBezTo>
                  <a:cubicBezTo>
                    <a:pt x="1551251" y="806168"/>
                    <a:pt x="1516090" y="798524"/>
                    <a:pt x="1484495" y="783236"/>
                  </a:cubicBezTo>
                  <a:cubicBezTo>
                    <a:pt x="1452901" y="767949"/>
                    <a:pt x="1426062" y="747395"/>
                    <a:pt x="1403980" y="721576"/>
                  </a:cubicBezTo>
                  <a:cubicBezTo>
                    <a:pt x="1381898" y="695757"/>
                    <a:pt x="1364912" y="666031"/>
                    <a:pt x="1353022" y="632398"/>
                  </a:cubicBezTo>
                  <a:cubicBezTo>
                    <a:pt x="1341131" y="598766"/>
                    <a:pt x="1335186" y="563264"/>
                    <a:pt x="1335186" y="525895"/>
                  </a:cubicBezTo>
                  <a:cubicBezTo>
                    <a:pt x="1335186" y="497358"/>
                    <a:pt x="1339093" y="469161"/>
                    <a:pt x="1346907" y="441303"/>
                  </a:cubicBezTo>
                  <a:cubicBezTo>
                    <a:pt x="1354720" y="413446"/>
                    <a:pt x="1365931" y="388136"/>
                    <a:pt x="1380539" y="365375"/>
                  </a:cubicBezTo>
                  <a:cubicBezTo>
                    <a:pt x="1395147" y="342613"/>
                    <a:pt x="1412983" y="322909"/>
                    <a:pt x="1434046" y="306262"/>
                  </a:cubicBezTo>
                  <a:cubicBezTo>
                    <a:pt x="1455109" y="289616"/>
                    <a:pt x="1479229" y="277556"/>
                    <a:pt x="1506407" y="270082"/>
                  </a:cubicBezTo>
                  <a:cubicBezTo>
                    <a:pt x="1530868" y="263967"/>
                    <a:pt x="1555498" y="262438"/>
                    <a:pt x="1580298" y="265495"/>
                  </a:cubicBezTo>
                  <a:cubicBezTo>
                    <a:pt x="1605097" y="268553"/>
                    <a:pt x="1627180" y="273139"/>
                    <a:pt x="1646544" y="279254"/>
                  </a:cubicBezTo>
                  <a:cubicBezTo>
                    <a:pt x="1665908" y="285369"/>
                    <a:pt x="1681705" y="291654"/>
                    <a:pt x="1693936" y="298109"/>
                  </a:cubicBezTo>
                  <a:cubicBezTo>
                    <a:pt x="1706166" y="304564"/>
                    <a:pt x="1712281" y="307791"/>
                    <a:pt x="1712281" y="307791"/>
                  </a:cubicBezTo>
                  <a:cubicBezTo>
                    <a:pt x="1712281" y="307791"/>
                    <a:pt x="1714149" y="303035"/>
                    <a:pt x="1717886" y="293523"/>
                  </a:cubicBezTo>
                  <a:cubicBezTo>
                    <a:pt x="1721623" y="284010"/>
                    <a:pt x="1730286" y="275178"/>
                    <a:pt x="1743875" y="267024"/>
                  </a:cubicBezTo>
                  <a:cubicBezTo>
                    <a:pt x="1757464" y="258191"/>
                    <a:pt x="1770374" y="252926"/>
                    <a:pt x="1782604" y="251227"/>
                  </a:cubicBezTo>
                  <a:cubicBezTo>
                    <a:pt x="1788719" y="250378"/>
                    <a:pt x="1794664" y="249911"/>
                    <a:pt x="1800439" y="249826"/>
                  </a:cubicBezTo>
                  <a:close/>
                  <a:moveTo>
                    <a:pt x="579539" y="241545"/>
                  </a:moveTo>
                  <a:cubicBezTo>
                    <a:pt x="601961" y="241545"/>
                    <a:pt x="617758" y="249358"/>
                    <a:pt x="626931" y="264986"/>
                  </a:cubicBezTo>
                  <a:cubicBezTo>
                    <a:pt x="636103" y="280613"/>
                    <a:pt x="641709" y="297599"/>
                    <a:pt x="643747" y="315945"/>
                  </a:cubicBezTo>
                  <a:cubicBezTo>
                    <a:pt x="661413" y="292164"/>
                    <a:pt x="683155" y="274158"/>
                    <a:pt x="708974" y="261928"/>
                  </a:cubicBezTo>
                  <a:cubicBezTo>
                    <a:pt x="734794" y="249698"/>
                    <a:pt x="762311" y="243583"/>
                    <a:pt x="791528" y="243583"/>
                  </a:cubicBezTo>
                  <a:cubicBezTo>
                    <a:pt x="829577" y="243583"/>
                    <a:pt x="863889" y="251737"/>
                    <a:pt x="894464" y="268043"/>
                  </a:cubicBezTo>
                  <a:cubicBezTo>
                    <a:pt x="925039" y="284350"/>
                    <a:pt x="951028" y="305923"/>
                    <a:pt x="972431" y="332761"/>
                  </a:cubicBezTo>
                  <a:cubicBezTo>
                    <a:pt x="993834" y="359599"/>
                    <a:pt x="1010310" y="390005"/>
                    <a:pt x="1021861" y="423977"/>
                  </a:cubicBezTo>
                  <a:cubicBezTo>
                    <a:pt x="1033412" y="457950"/>
                    <a:pt x="1039187" y="492602"/>
                    <a:pt x="1039187" y="527933"/>
                  </a:cubicBezTo>
                  <a:cubicBezTo>
                    <a:pt x="1039187" y="564623"/>
                    <a:pt x="1033242" y="599785"/>
                    <a:pt x="1021351" y="633418"/>
                  </a:cubicBezTo>
                  <a:cubicBezTo>
                    <a:pt x="1009461" y="667050"/>
                    <a:pt x="992645" y="696776"/>
                    <a:pt x="970902" y="722595"/>
                  </a:cubicBezTo>
                  <a:cubicBezTo>
                    <a:pt x="949160" y="748415"/>
                    <a:pt x="922661" y="769138"/>
                    <a:pt x="891407" y="784765"/>
                  </a:cubicBezTo>
                  <a:cubicBezTo>
                    <a:pt x="860152" y="800392"/>
                    <a:pt x="825160" y="808206"/>
                    <a:pt x="786432" y="808206"/>
                  </a:cubicBezTo>
                  <a:cubicBezTo>
                    <a:pt x="736152" y="808206"/>
                    <a:pt x="693687" y="790880"/>
                    <a:pt x="659035" y="756228"/>
                  </a:cubicBezTo>
                  <a:lnTo>
                    <a:pt x="659035" y="1030386"/>
                  </a:lnTo>
                  <a:lnTo>
                    <a:pt x="503101" y="1030386"/>
                  </a:lnTo>
                  <a:lnTo>
                    <a:pt x="503101" y="322060"/>
                  </a:lnTo>
                  <a:cubicBezTo>
                    <a:pt x="503101" y="298279"/>
                    <a:pt x="509896" y="278915"/>
                    <a:pt x="523485" y="263967"/>
                  </a:cubicBezTo>
                  <a:cubicBezTo>
                    <a:pt x="537074" y="249019"/>
                    <a:pt x="555758" y="241545"/>
                    <a:pt x="579539" y="241545"/>
                  </a:cubicBezTo>
                  <a:close/>
                  <a:moveTo>
                    <a:pt x="2161870" y="240526"/>
                  </a:moveTo>
                  <a:cubicBezTo>
                    <a:pt x="2175459" y="240526"/>
                    <a:pt x="2193465" y="242224"/>
                    <a:pt x="2215886" y="245621"/>
                  </a:cubicBezTo>
                  <a:cubicBezTo>
                    <a:pt x="2238308" y="249019"/>
                    <a:pt x="2260221" y="254454"/>
                    <a:pt x="2281623" y="261928"/>
                  </a:cubicBezTo>
                  <a:cubicBezTo>
                    <a:pt x="2303026" y="269402"/>
                    <a:pt x="2321541" y="279594"/>
                    <a:pt x="2337168" y="292504"/>
                  </a:cubicBezTo>
                  <a:cubicBezTo>
                    <a:pt x="2352795" y="305413"/>
                    <a:pt x="2360609" y="321040"/>
                    <a:pt x="2360609" y="339386"/>
                  </a:cubicBezTo>
                  <a:cubicBezTo>
                    <a:pt x="2360609" y="355692"/>
                    <a:pt x="2354834" y="369451"/>
                    <a:pt x="2343283" y="380662"/>
                  </a:cubicBezTo>
                  <a:cubicBezTo>
                    <a:pt x="2331733" y="391873"/>
                    <a:pt x="2318144" y="397479"/>
                    <a:pt x="2302516" y="397479"/>
                  </a:cubicBezTo>
                  <a:cubicBezTo>
                    <a:pt x="2292325" y="397479"/>
                    <a:pt x="2281793" y="395440"/>
                    <a:pt x="2270922" y="391364"/>
                  </a:cubicBezTo>
                  <a:cubicBezTo>
                    <a:pt x="2260051" y="387287"/>
                    <a:pt x="2248500" y="382701"/>
                    <a:pt x="2236270" y="377605"/>
                  </a:cubicBezTo>
                  <a:cubicBezTo>
                    <a:pt x="2224040" y="372509"/>
                    <a:pt x="2211130" y="367922"/>
                    <a:pt x="2197541" y="363846"/>
                  </a:cubicBezTo>
                  <a:cubicBezTo>
                    <a:pt x="2183952" y="359769"/>
                    <a:pt x="2169684" y="357731"/>
                    <a:pt x="2154736" y="357731"/>
                  </a:cubicBezTo>
                  <a:cubicBezTo>
                    <a:pt x="2147941" y="357731"/>
                    <a:pt x="2140977" y="358580"/>
                    <a:pt x="2133843" y="360279"/>
                  </a:cubicBezTo>
                  <a:cubicBezTo>
                    <a:pt x="2126709" y="361977"/>
                    <a:pt x="2120424" y="364865"/>
                    <a:pt x="2114988" y="368942"/>
                  </a:cubicBezTo>
                  <a:cubicBezTo>
                    <a:pt x="2109553" y="372339"/>
                    <a:pt x="2105136" y="376755"/>
                    <a:pt x="2101739" y="382191"/>
                  </a:cubicBezTo>
                  <a:cubicBezTo>
                    <a:pt x="2098342" y="387627"/>
                    <a:pt x="2096643" y="394081"/>
                    <a:pt x="2096643" y="401555"/>
                  </a:cubicBezTo>
                  <a:cubicBezTo>
                    <a:pt x="2096643" y="412426"/>
                    <a:pt x="2103438" y="421599"/>
                    <a:pt x="2117026" y="429073"/>
                  </a:cubicBezTo>
                  <a:cubicBezTo>
                    <a:pt x="2130615" y="436547"/>
                    <a:pt x="2147772" y="444021"/>
                    <a:pt x="2168495" y="451495"/>
                  </a:cubicBezTo>
                  <a:cubicBezTo>
                    <a:pt x="2189218" y="458969"/>
                    <a:pt x="2211640" y="467292"/>
                    <a:pt x="2235760" y="476465"/>
                  </a:cubicBezTo>
                  <a:cubicBezTo>
                    <a:pt x="2259881" y="485637"/>
                    <a:pt x="2282303" y="497018"/>
                    <a:pt x="2303026" y="510607"/>
                  </a:cubicBezTo>
                  <a:cubicBezTo>
                    <a:pt x="2323749" y="524196"/>
                    <a:pt x="2340905" y="541012"/>
                    <a:pt x="2354494" y="561056"/>
                  </a:cubicBezTo>
                  <a:cubicBezTo>
                    <a:pt x="2368083" y="581100"/>
                    <a:pt x="2374878" y="605730"/>
                    <a:pt x="2374878" y="634946"/>
                  </a:cubicBezTo>
                  <a:cubicBezTo>
                    <a:pt x="2374878" y="664163"/>
                    <a:pt x="2368083" y="689472"/>
                    <a:pt x="2354494" y="710875"/>
                  </a:cubicBezTo>
                  <a:cubicBezTo>
                    <a:pt x="2340905" y="732278"/>
                    <a:pt x="2323409" y="750113"/>
                    <a:pt x="2302007" y="764382"/>
                  </a:cubicBezTo>
                  <a:cubicBezTo>
                    <a:pt x="2280604" y="778650"/>
                    <a:pt x="2256653" y="789181"/>
                    <a:pt x="2230155" y="795976"/>
                  </a:cubicBezTo>
                  <a:cubicBezTo>
                    <a:pt x="2203656" y="802770"/>
                    <a:pt x="2177837" y="806168"/>
                    <a:pt x="2152698" y="806168"/>
                  </a:cubicBezTo>
                  <a:cubicBezTo>
                    <a:pt x="2115328" y="806168"/>
                    <a:pt x="2076939" y="799713"/>
                    <a:pt x="2037531" y="786803"/>
                  </a:cubicBezTo>
                  <a:cubicBezTo>
                    <a:pt x="1998123" y="773894"/>
                    <a:pt x="1963471" y="757247"/>
                    <a:pt x="1933575" y="736864"/>
                  </a:cubicBezTo>
                  <a:lnTo>
                    <a:pt x="1979438" y="623735"/>
                  </a:lnTo>
                  <a:cubicBezTo>
                    <a:pt x="1990309" y="629850"/>
                    <a:pt x="2003219" y="636305"/>
                    <a:pt x="2018167" y="643100"/>
                  </a:cubicBezTo>
                  <a:cubicBezTo>
                    <a:pt x="2033114" y="649894"/>
                    <a:pt x="2048232" y="656179"/>
                    <a:pt x="2063520" y="661954"/>
                  </a:cubicBezTo>
                  <a:cubicBezTo>
                    <a:pt x="2078807" y="667730"/>
                    <a:pt x="2094095" y="672486"/>
                    <a:pt x="2109383" y="676223"/>
                  </a:cubicBezTo>
                  <a:cubicBezTo>
                    <a:pt x="2124670" y="679960"/>
                    <a:pt x="2138429" y="681828"/>
                    <a:pt x="2150659" y="681828"/>
                  </a:cubicBezTo>
                  <a:cubicBezTo>
                    <a:pt x="2158133" y="681828"/>
                    <a:pt x="2165947" y="680979"/>
                    <a:pt x="2174100" y="679280"/>
                  </a:cubicBezTo>
                  <a:cubicBezTo>
                    <a:pt x="2182254" y="677582"/>
                    <a:pt x="2189728" y="674694"/>
                    <a:pt x="2196522" y="670617"/>
                  </a:cubicBezTo>
                  <a:cubicBezTo>
                    <a:pt x="2203317" y="666541"/>
                    <a:pt x="2208922" y="661445"/>
                    <a:pt x="2213338" y="655330"/>
                  </a:cubicBezTo>
                  <a:cubicBezTo>
                    <a:pt x="2217755" y="649215"/>
                    <a:pt x="2219963" y="641741"/>
                    <a:pt x="2219963" y="632908"/>
                  </a:cubicBezTo>
                  <a:cubicBezTo>
                    <a:pt x="2219963" y="619319"/>
                    <a:pt x="2213169" y="608278"/>
                    <a:pt x="2199580" y="599785"/>
                  </a:cubicBezTo>
                  <a:cubicBezTo>
                    <a:pt x="2185991" y="591292"/>
                    <a:pt x="2169004" y="583478"/>
                    <a:pt x="2148621" y="576344"/>
                  </a:cubicBezTo>
                  <a:cubicBezTo>
                    <a:pt x="2128237" y="569210"/>
                    <a:pt x="2106155" y="561736"/>
                    <a:pt x="2082375" y="553922"/>
                  </a:cubicBezTo>
                  <a:cubicBezTo>
                    <a:pt x="2058594" y="546108"/>
                    <a:pt x="2036512" y="535916"/>
                    <a:pt x="2016128" y="523347"/>
                  </a:cubicBezTo>
                  <a:cubicBezTo>
                    <a:pt x="1995745" y="510777"/>
                    <a:pt x="1978758" y="495150"/>
                    <a:pt x="1965170" y="476465"/>
                  </a:cubicBezTo>
                  <a:cubicBezTo>
                    <a:pt x="1951580" y="457780"/>
                    <a:pt x="1944786" y="434169"/>
                    <a:pt x="1944786" y="405632"/>
                  </a:cubicBezTo>
                  <a:cubicBezTo>
                    <a:pt x="1944786" y="377775"/>
                    <a:pt x="1951580" y="353484"/>
                    <a:pt x="1965170" y="332761"/>
                  </a:cubicBezTo>
                  <a:cubicBezTo>
                    <a:pt x="1978758" y="312038"/>
                    <a:pt x="1996084" y="294882"/>
                    <a:pt x="2017147" y="281293"/>
                  </a:cubicBezTo>
                  <a:cubicBezTo>
                    <a:pt x="2038210" y="267704"/>
                    <a:pt x="2061481" y="257512"/>
                    <a:pt x="2086961" y="250717"/>
                  </a:cubicBezTo>
                  <a:cubicBezTo>
                    <a:pt x="2112440" y="243923"/>
                    <a:pt x="2137410" y="240526"/>
                    <a:pt x="2161870" y="240526"/>
                  </a:cubicBezTo>
                  <a:close/>
                  <a:moveTo>
                    <a:pt x="228295" y="240526"/>
                  </a:moveTo>
                  <a:cubicBezTo>
                    <a:pt x="241884" y="240526"/>
                    <a:pt x="259890" y="242224"/>
                    <a:pt x="282312" y="245621"/>
                  </a:cubicBezTo>
                  <a:cubicBezTo>
                    <a:pt x="304733" y="249019"/>
                    <a:pt x="326646" y="254454"/>
                    <a:pt x="348048" y="261928"/>
                  </a:cubicBezTo>
                  <a:cubicBezTo>
                    <a:pt x="369451" y="269402"/>
                    <a:pt x="387966" y="279594"/>
                    <a:pt x="403593" y="292504"/>
                  </a:cubicBezTo>
                  <a:cubicBezTo>
                    <a:pt x="419221" y="305413"/>
                    <a:pt x="427034" y="321040"/>
                    <a:pt x="427034" y="339386"/>
                  </a:cubicBezTo>
                  <a:cubicBezTo>
                    <a:pt x="427034" y="355692"/>
                    <a:pt x="421259" y="369451"/>
                    <a:pt x="409708" y="380662"/>
                  </a:cubicBezTo>
                  <a:cubicBezTo>
                    <a:pt x="398158" y="391873"/>
                    <a:pt x="384569" y="397479"/>
                    <a:pt x="368941" y="397479"/>
                  </a:cubicBezTo>
                  <a:cubicBezTo>
                    <a:pt x="358750" y="397479"/>
                    <a:pt x="348218" y="395440"/>
                    <a:pt x="337347" y="391364"/>
                  </a:cubicBezTo>
                  <a:cubicBezTo>
                    <a:pt x="326476" y="387287"/>
                    <a:pt x="314925" y="382701"/>
                    <a:pt x="302695" y="377605"/>
                  </a:cubicBezTo>
                  <a:cubicBezTo>
                    <a:pt x="290465" y="372509"/>
                    <a:pt x="277555" y="367922"/>
                    <a:pt x="263966" y="363846"/>
                  </a:cubicBezTo>
                  <a:cubicBezTo>
                    <a:pt x="250377" y="359769"/>
                    <a:pt x="236109" y="357731"/>
                    <a:pt x="221161" y="357731"/>
                  </a:cubicBezTo>
                  <a:cubicBezTo>
                    <a:pt x="214367" y="357731"/>
                    <a:pt x="207402" y="358580"/>
                    <a:pt x="200268" y="360279"/>
                  </a:cubicBezTo>
                  <a:cubicBezTo>
                    <a:pt x="193134" y="361977"/>
                    <a:pt x="186849" y="364865"/>
                    <a:pt x="181413" y="368942"/>
                  </a:cubicBezTo>
                  <a:cubicBezTo>
                    <a:pt x="175978" y="372339"/>
                    <a:pt x="171561" y="376755"/>
                    <a:pt x="168164" y="382191"/>
                  </a:cubicBezTo>
                  <a:cubicBezTo>
                    <a:pt x="164767" y="387627"/>
                    <a:pt x="163068" y="394081"/>
                    <a:pt x="163068" y="401555"/>
                  </a:cubicBezTo>
                  <a:cubicBezTo>
                    <a:pt x="163068" y="412426"/>
                    <a:pt x="169863" y="421599"/>
                    <a:pt x="183452" y="429073"/>
                  </a:cubicBezTo>
                  <a:cubicBezTo>
                    <a:pt x="197041" y="436547"/>
                    <a:pt x="214197" y="444021"/>
                    <a:pt x="234920" y="451495"/>
                  </a:cubicBezTo>
                  <a:cubicBezTo>
                    <a:pt x="255643" y="458969"/>
                    <a:pt x="278065" y="467292"/>
                    <a:pt x="302185" y="476465"/>
                  </a:cubicBezTo>
                  <a:cubicBezTo>
                    <a:pt x="326306" y="485637"/>
                    <a:pt x="348728" y="497018"/>
                    <a:pt x="369451" y="510607"/>
                  </a:cubicBezTo>
                  <a:cubicBezTo>
                    <a:pt x="390174" y="524196"/>
                    <a:pt x="407330" y="541012"/>
                    <a:pt x="420919" y="561056"/>
                  </a:cubicBezTo>
                  <a:cubicBezTo>
                    <a:pt x="434508" y="581100"/>
                    <a:pt x="441303" y="605730"/>
                    <a:pt x="441303" y="634946"/>
                  </a:cubicBezTo>
                  <a:cubicBezTo>
                    <a:pt x="441303" y="664163"/>
                    <a:pt x="434508" y="689472"/>
                    <a:pt x="420919" y="710875"/>
                  </a:cubicBezTo>
                  <a:cubicBezTo>
                    <a:pt x="407330" y="732278"/>
                    <a:pt x="389835" y="750113"/>
                    <a:pt x="368432" y="764382"/>
                  </a:cubicBezTo>
                  <a:cubicBezTo>
                    <a:pt x="347029" y="778650"/>
                    <a:pt x="323079" y="789181"/>
                    <a:pt x="296580" y="795976"/>
                  </a:cubicBezTo>
                  <a:cubicBezTo>
                    <a:pt x="270081" y="802770"/>
                    <a:pt x="244262" y="806168"/>
                    <a:pt x="219123" y="806168"/>
                  </a:cubicBezTo>
                  <a:cubicBezTo>
                    <a:pt x="181753" y="806168"/>
                    <a:pt x="143364" y="799713"/>
                    <a:pt x="103956" y="786803"/>
                  </a:cubicBezTo>
                  <a:cubicBezTo>
                    <a:pt x="64548" y="773894"/>
                    <a:pt x="29896" y="757247"/>
                    <a:pt x="0" y="736864"/>
                  </a:cubicBezTo>
                  <a:lnTo>
                    <a:pt x="45863" y="623735"/>
                  </a:lnTo>
                  <a:cubicBezTo>
                    <a:pt x="56734" y="629850"/>
                    <a:pt x="69644" y="636305"/>
                    <a:pt x="84592" y="643100"/>
                  </a:cubicBezTo>
                  <a:cubicBezTo>
                    <a:pt x="99540" y="649894"/>
                    <a:pt x="114657" y="656179"/>
                    <a:pt x="129945" y="661954"/>
                  </a:cubicBezTo>
                  <a:cubicBezTo>
                    <a:pt x="145233" y="667730"/>
                    <a:pt x="160520" y="672486"/>
                    <a:pt x="175808" y="676223"/>
                  </a:cubicBezTo>
                  <a:cubicBezTo>
                    <a:pt x="191095" y="679960"/>
                    <a:pt x="204854" y="681828"/>
                    <a:pt x="217084" y="681828"/>
                  </a:cubicBezTo>
                  <a:cubicBezTo>
                    <a:pt x="224558" y="681828"/>
                    <a:pt x="232372" y="680979"/>
                    <a:pt x="240525" y="679280"/>
                  </a:cubicBezTo>
                  <a:cubicBezTo>
                    <a:pt x="248679" y="677582"/>
                    <a:pt x="256153" y="674694"/>
                    <a:pt x="262947" y="670617"/>
                  </a:cubicBezTo>
                  <a:cubicBezTo>
                    <a:pt x="269742" y="666541"/>
                    <a:pt x="275347" y="661445"/>
                    <a:pt x="279764" y="655330"/>
                  </a:cubicBezTo>
                  <a:cubicBezTo>
                    <a:pt x="284180" y="649215"/>
                    <a:pt x="286388" y="641741"/>
                    <a:pt x="286388" y="632908"/>
                  </a:cubicBezTo>
                  <a:cubicBezTo>
                    <a:pt x="286388" y="619319"/>
                    <a:pt x="279594" y="608278"/>
                    <a:pt x="266005" y="599785"/>
                  </a:cubicBezTo>
                  <a:cubicBezTo>
                    <a:pt x="252416" y="591292"/>
                    <a:pt x="235430" y="583478"/>
                    <a:pt x="215046" y="576344"/>
                  </a:cubicBezTo>
                  <a:cubicBezTo>
                    <a:pt x="194663" y="569210"/>
                    <a:pt x="172580" y="561736"/>
                    <a:pt x="148800" y="553922"/>
                  </a:cubicBezTo>
                  <a:cubicBezTo>
                    <a:pt x="125019" y="546108"/>
                    <a:pt x="102937" y="535916"/>
                    <a:pt x="82553" y="523347"/>
                  </a:cubicBezTo>
                  <a:cubicBezTo>
                    <a:pt x="62170" y="510777"/>
                    <a:pt x="45184" y="495150"/>
                    <a:pt x="31595" y="476465"/>
                  </a:cubicBezTo>
                  <a:cubicBezTo>
                    <a:pt x="18005" y="457780"/>
                    <a:pt x="11211" y="434169"/>
                    <a:pt x="11211" y="405632"/>
                  </a:cubicBezTo>
                  <a:cubicBezTo>
                    <a:pt x="11211" y="377775"/>
                    <a:pt x="18005" y="353484"/>
                    <a:pt x="31595" y="332761"/>
                  </a:cubicBezTo>
                  <a:cubicBezTo>
                    <a:pt x="45184" y="312038"/>
                    <a:pt x="62509" y="294882"/>
                    <a:pt x="83572" y="281293"/>
                  </a:cubicBezTo>
                  <a:cubicBezTo>
                    <a:pt x="104635" y="267704"/>
                    <a:pt x="127907" y="257512"/>
                    <a:pt x="153386" y="250717"/>
                  </a:cubicBezTo>
                  <a:cubicBezTo>
                    <a:pt x="178865" y="243923"/>
                    <a:pt x="203835" y="240526"/>
                    <a:pt x="228295" y="240526"/>
                  </a:cubicBezTo>
                  <a:close/>
                  <a:moveTo>
                    <a:pt x="2997280" y="66247"/>
                  </a:moveTo>
                  <a:lnTo>
                    <a:pt x="3153213" y="66247"/>
                  </a:lnTo>
                  <a:lnTo>
                    <a:pt x="3153213" y="541182"/>
                  </a:lnTo>
                  <a:cubicBezTo>
                    <a:pt x="3153213" y="548656"/>
                    <a:pt x="3150665" y="555790"/>
                    <a:pt x="3145569" y="562585"/>
                  </a:cubicBezTo>
                  <a:cubicBezTo>
                    <a:pt x="3140473" y="569379"/>
                    <a:pt x="3134019" y="575325"/>
                    <a:pt x="3126205" y="580420"/>
                  </a:cubicBezTo>
                  <a:cubicBezTo>
                    <a:pt x="3118391" y="585516"/>
                    <a:pt x="3109898" y="589593"/>
                    <a:pt x="3100726" y="592651"/>
                  </a:cubicBezTo>
                  <a:cubicBezTo>
                    <a:pt x="3091553" y="595708"/>
                    <a:pt x="3083230" y="597237"/>
                    <a:pt x="3075756" y="597237"/>
                  </a:cubicBezTo>
                  <a:cubicBezTo>
                    <a:pt x="3067603" y="597237"/>
                    <a:pt x="3058939" y="595708"/>
                    <a:pt x="3049767" y="592651"/>
                  </a:cubicBezTo>
                  <a:cubicBezTo>
                    <a:pt x="3040594" y="589593"/>
                    <a:pt x="3032101" y="585516"/>
                    <a:pt x="3024288" y="580420"/>
                  </a:cubicBezTo>
                  <a:cubicBezTo>
                    <a:pt x="3016474" y="575325"/>
                    <a:pt x="3010019" y="569379"/>
                    <a:pt x="3004923" y="562585"/>
                  </a:cubicBezTo>
                  <a:cubicBezTo>
                    <a:pt x="2999827" y="555790"/>
                    <a:pt x="2997280" y="548316"/>
                    <a:pt x="2997280" y="540163"/>
                  </a:cubicBezTo>
                  <a:lnTo>
                    <a:pt x="2997280" y="95803"/>
                  </a:lnTo>
                  <a:close/>
                  <a:moveTo>
                    <a:pt x="2516210" y="1019"/>
                  </a:moveTo>
                  <a:cubicBezTo>
                    <a:pt x="2537952" y="1019"/>
                    <a:pt x="2556297" y="8493"/>
                    <a:pt x="2571245" y="23441"/>
                  </a:cubicBezTo>
                  <a:cubicBezTo>
                    <a:pt x="2586193" y="38389"/>
                    <a:pt x="2593667" y="56734"/>
                    <a:pt x="2593667" y="78477"/>
                  </a:cubicBezTo>
                  <a:lnTo>
                    <a:pt x="2593667" y="294542"/>
                  </a:lnTo>
                  <a:cubicBezTo>
                    <a:pt x="2612692" y="277556"/>
                    <a:pt x="2634774" y="264476"/>
                    <a:pt x="2659913" y="255304"/>
                  </a:cubicBezTo>
                  <a:cubicBezTo>
                    <a:pt x="2685053" y="246131"/>
                    <a:pt x="2710533" y="241545"/>
                    <a:pt x="2736352" y="241545"/>
                  </a:cubicBezTo>
                  <a:cubicBezTo>
                    <a:pt x="2765568" y="241545"/>
                    <a:pt x="2792406" y="246471"/>
                    <a:pt x="2816866" y="256323"/>
                  </a:cubicBezTo>
                  <a:cubicBezTo>
                    <a:pt x="2841327" y="266175"/>
                    <a:pt x="2862390" y="279934"/>
                    <a:pt x="2880055" y="297599"/>
                  </a:cubicBezTo>
                  <a:cubicBezTo>
                    <a:pt x="2897721" y="315265"/>
                    <a:pt x="2911480" y="336328"/>
                    <a:pt x="2921332" y="360788"/>
                  </a:cubicBezTo>
                  <a:cubicBezTo>
                    <a:pt x="2931184" y="385248"/>
                    <a:pt x="2936110" y="412087"/>
                    <a:pt x="2936110" y="441303"/>
                  </a:cubicBezTo>
                  <a:lnTo>
                    <a:pt x="2936110" y="729730"/>
                  </a:lnTo>
                  <a:cubicBezTo>
                    <a:pt x="2936110" y="752151"/>
                    <a:pt x="2928296" y="771006"/>
                    <a:pt x="2912669" y="786294"/>
                  </a:cubicBezTo>
                  <a:cubicBezTo>
                    <a:pt x="2897042" y="801581"/>
                    <a:pt x="2878017" y="809225"/>
                    <a:pt x="2855595" y="809225"/>
                  </a:cubicBezTo>
                  <a:cubicBezTo>
                    <a:pt x="2833853" y="809225"/>
                    <a:pt x="2815677" y="801242"/>
                    <a:pt x="2801069" y="785275"/>
                  </a:cubicBezTo>
                  <a:cubicBezTo>
                    <a:pt x="2786461" y="769308"/>
                    <a:pt x="2779157" y="750793"/>
                    <a:pt x="2779157" y="729730"/>
                  </a:cubicBezTo>
                  <a:lnTo>
                    <a:pt x="2779157" y="466782"/>
                  </a:lnTo>
                  <a:cubicBezTo>
                    <a:pt x="2779157" y="453873"/>
                    <a:pt x="2776779" y="441813"/>
                    <a:pt x="2772023" y="430602"/>
                  </a:cubicBezTo>
                  <a:cubicBezTo>
                    <a:pt x="2767266" y="419391"/>
                    <a:pt x="2760642" y="409539"/>
                    <a:pt x="2752149" y="401046"/>
                  </a:cubicBezTo>
                  <a:cubicBezTo>
                    <a:pt x="2743656" y="392553"/>
                    <a:pt x="2733804" y="385758"/>
                    <a:pt x="2722593" y="380662"/>
                  </a:cubicBezTo>
                  <a:cubicBezTo>
                    <a:pt x="2711382" y="375566"/>
                    <a:pt x="2699322" y="373018"/>
                    <a:pt x="2686412" y="373018"/>
                  </a:cubicBezTo>
                  <a:cubicBezTo>
                    <a:pt x="2660593" y="373018"/>
                    <a:pt x="2638681" y="381851"/>
                    <a:pt x="2620675" y="399517"/>
                  </a:cubicBezTo>
                  <a:cubicBezTo>
                    <a:pt x="2602670" y="417183"/>
                    <a:pt x="2593667" y="438925"/>
                    <a:pt x="2593667" y="464744"/>
                  </a:cubicBezTo>
                  <a:lnTo>
                    <a:pt x="2593667" y="798014"/>
                  </a:lnTo>
                  <a:lnTo>
                    <a:pt x="2436714" y="798014"/>
                  </a:lnTo>
                  <a:lnTo>
                    <a:pt x="2436714" y="79496"/>
                  </a:lnTo>
                  <a:cubicBezTo>
                    <a:pt x="2436714" y="68625"/>
                    <a:pt x="2438922" y="58433"/>
                    <a:pt x="2443339" y="48921"/>
                  </a:cubicBezTo>
                  <a:cubicBezTo>
                    <a:pt x="2447755" y="39408"/>
                    <a:pt x="2453531" y="31085"/>
                    <a:pt x="2460665" y="23951"/>
                  </a:cubicBezTo>
                  <a:cubicBezTo>
                    <a:pt x="2467799" y="16817"/>
                    <a:pt x="2476122" y="11211"/>
                    <a:pt x="2485634" y="7134"/>
                  </a:cubicBezTo>
                  <a:cubicBezTo>
                    <a:pt x="2495147" y="3058"/>
                    <a:pt x="2505338" y="1019"/>
                    <a:pt x="2516210" y="1019"/>
                  </a:cubicBezTo>
                  <a:close/>
                  <a:moveTo>
                    <a:pt x="1200036" y="0"/>
                  </a:moveTo>
                  <a:cubicBezTo>
                    <a:pt x="1221778" y="0"/>
                    <a:pt x="1240123" y="7803"/>
                    <a:pt x="1255071" y="23409"/>
                  </a:cubicBezTo>
                  <a:cubicBezTo>
                    <a:pt x="1270019" y="39016"/>
                    <a:pt x="1277493" y="57339"/>
                    <a:pt x="1277493" y="78381"/>
                  </a:cubicBezTo>
                  <a:lnTo>
                    <a:pt x="1277493" y="795976"/>
                  </a:lnTo>
                  <a:lnTo>
                    <a:pt x="1120540" y="796995"/>
                  </a:lnTo>
                  <a:lnTo>
                    <a:pt x="1120540" y="78381"/>
                  </a:lnTo>
                  <a:cubicBezTo>
                    <a:pt x="1120540" y="55980"/>
                    <a:pt x="1128354" y="37317"/>
                    <a:pt x="1143981" y="22390"/>
                  </a:cubicBezTo>
                  <a:cubicBezTo>
                    <a:pt x="1159609" y="7464"/>
                    <a:pt x="1178293" y="0"/>
                    <a:pt x="1200036"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282" name="Google Shape;282;p60"/>
            <p:cNvSpPr/>
            <p:nvPr/>
          </p:nvSpPr>
          <p:spPr>
            <a:xfrm>
              <a:off x="6299796" y="1981201"/>
              <a:ext cx="222242" cy="222240"/>
            </a:xfrm>
            <a:prstGeom prst="ellipse">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0_Title Slide">
  <p:cSld name="50_Title Slide">
    <p:spTree>
      <p:nvGrpSpPr>
        <p:cNvPr id="283" name="Shape 283"/>
        <p:cNvGrpSpPr/>
        <p:nvPr/>
      </p:nvGrpSpPr>
      <p:grpSpPr>
        <a:xfrm>
          <a:off x="0" y="0"/>
          <a:ext cx="0" cy="0"/>
          <a:chOff x="0" y="0"/>
          <a:chExt cx="0" cy="0"/>
        </a:xfrm>
      </p:grpSpPr>
      <p:sp>
        <p:nvSpPr>
          <p:cNvPr id="284" name="Google Shape;284;p61"/>
          <p:cNvSpPr/>
          <p:nvPr/>
        </p:nvSpPr>
        <p:spPr>
          <a:xfrm>
            <a:off x="4572001" y="-1"/>
            <a:ext cx="4572000" cy="5143501"/>
          </a:xfrm>
          <a:prstGeom prst="rect">
            <a:avLst/>
          </a:prstGeom>
          <a:gradFill>
            <a:gsLst>
              <a:gs pos="0">
                <a:schemeClr val="accent1"/>
              </a:gs>
              <a:gs pos="6000">
                <a:schemeClr val="accent1"/>
              </a:gs>
              <a:gs pos="100000">
                <a:schemeClr val="accent4"/>
              </a:gs>
            </a:gsLst>
            <a:lin ang="5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284"/>
                                        </p:tgtEl>
                                        <p:attrNameLst>
                                          <p:attrName>style.visibility</p:attrName>
                                        </p:attrNameLst>
                                      </p:cBhvr>
                                      <p:to>
                                        <p:strVal val="visible"/>
                                      </p:to>
                                    </p:set>
                                    <p:anim calcmode="lin" valueType="num">
                                      <p:cBhvr additive="base">
                                        <p:cTn dur="750"/>
                                        <p:tgtEl>
                                          <p:spTgt spid="28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1_Title Slide" showMasterSp="0">
  <p:cSld name="51_Title Slide">
    <p:spTree>
      <p:nvGrpSpPr>
        <p:cNvPr id="285" name="Shape 285"/>
        <p:cNvGrpSpPr/>
        <p:nvPr/>
      </p:nvGrpSpPr>
      <p:grpSpPr>
        <a:xfrm>
          <a:off x="0" y="0"/>
          <a:ext cx="0" cy="0"/>
          <a:chOff x="0" y="0"/>
          <a:chExt cx="0" cy="0"/>
        </a:xfrm>
      </p:grpSpPr>
      <p:sp>
        <p:nvSpPr>
          <p:cNvPr id="286" name="Google Shape;286;p62"/>
          <p:cNvSpPr/>
          <p:nvPr/>
        </p:nvSpPr>
        <p:spPr>
          <a:xfrm flipH="1">
            <a:off x="2656650" y="3227227"/>
            <a:ext cx="3830702" cy="1916272"/>
          </a:xfrm>
          <a:prstGeom prst="triangle">
            <a:avLst>
              <a:gd fmla="val 50000" name="adj"/>
            </a:avLst>
          </a:prstGeom>
          <a:solidFill>
            <a:srgbClr val="F5F8F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287" name="Google Shape;287;p62"/>
          <p:cNvSpPr/>
          <p:nvPr/>
        </p:nvSpPr>
        <p:spPr>
          <a:xfrm rot="10800000">
            <a:off x="2656650" y="0"/>
            <a:ext cx="3830702" cy="1916272"/>
          </a:xfrm>
          <a:prstGeom prst="triangle">
            <a:avLst>
              <a:gd fmla="val 50000" name="adj"/>
            </a:avLst>
          </a:prstGeom>
          <a:solidFill>
            <a:srgbClr val="F5F8F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288" name="Google Shape;288;p62"/>
          <p:cNvSpPr/>
          <p:nvPr>
            <p:ph idx="2" type="pic"/>
          </p:nvPr>
        </p:nvSpPr>
        <p:spPr>
          <a:xfrm>
            <a:off x="3650479" y="1372552"/>
            <a:ext cx="1843041" cy="2398396"/>
          </a:xfrm>
          <a:prstGeom prst="rect">
            <a:avLst/>
          </a:prstGeom>
          <a:noFill/>
          <a:ln>
            <a:noFill/>
          </a:ln>
          <a:effectLst>
            <a:outerShdw blurRad="800100" sx="92000" rotWithShape="0" algn="tl" dir="2700000" dist="292100" sy="92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grpSp>
        <p:nvGrpSpPr>
          <p:cNvPr id="289" name="Google Shape;289;p62"/>
          <p:cNvGrpSpPr/>
          <p:nvPr/>
        </p:nvGrpSpPr>
        <p:grpSpPr>
          <a:xfrm>
            <a:off x="380265" y="277280"/>
            <a:ext cx="654057" cy="263482"/>
            <a:chOff x="2437417" y="1269591"/>
            <a:chExt cx="4084621" cy="1645458"/>
          </a:xfrm>
        </p:grpSpPr>
        <p:sp>
          <p:nvSpPr>
            <p:cNvPr id="290" name="Google Shape;290;p62"/>
            <p:cNvSpPr/>
            <p:nvPr/>
          </p:nvSpPr>
          <p:spPr>
            <a:xfrm>
              <a:off x="2437417" y="1269591"/>
              <a:ext cx="4047942" cy="1645458"/>
            </a:xfrm>
            <a:custGeom>
              <a:rect b="b" l="l" r="r" t="t"/>
              <a:pathLst>
                <a:path extrusionOk="0" h="1645458" w="4047942">
                  <a:moveTo>
                    <a:pt x="274248" y="0"/>
                  </a:moveTo>
                  <a:lnTo>
                    <a:pt x="3773694" y="0"/>
                  </a:lnTo>
                  <a:cubicBezTo>
                    <a:pt x="3925157" y="0"/>
                    <a:pt x="4047942" y="122785"/>
                    <a:pt x="4047942" y="274248"/>
                  </a:cubicBezTo>
                  <a:lnTo>
                    <a:pt x="4047942" y="642573"/>
                  </a:lnTo>
                  <a:lnTo>
                    <a:pt x="4013899" y="632005"/>
                  </a:lnTo>
                  <a:cubicBezTo>
                    <a:pt x="4001226" y="629412"/>
                    <a:pt x="3988104" y="628050"/>
                    <a:pt x="3974664" y="628050"/>
                  </a:cubicBezTo>
                  <a:cubicBezTo>
                    <a:pt x="3961224" y="628050"/>
                    <a:pt x="3948103" y="629412"/>
                    <a:pt x="3935429" y="632005"/>
                  </a:cubicBezTo>
                  <a:lnTo>
                    <a:pt x="3904390" y="641640"/>
                  </a:lnTo>
                  <a:lnTo>
                    <a:pt x="3904390" y="295678"/>
                  </a:lnTo>
                  <a:cubicBezTo>
                    <a:pt x="3904390" y="208003"/>
                    <a:pt x="3833316" y="136929"/>
                    <a:pt x="3745641" y="136929"/>
                  </a:cubicBezTo>
                  <a:lnTo>
                    <a:pt x="302300" y="136929"/>
                  </a:lnTo>
                  <a:cubicBezTo>
                    <a:pt x="214625" y="136929"/>
                    <a:pt x="143551" y="208003"/>
                    <a:pt x="143551" y="295678"/>
                  </a:cubicBezTo>
                  <a:lnTo>
                    <a:pt x="143551" y="1349780"/>
                  </a:lnTo>
                  <a:cubicBezTo>
                    <a:pt x="143551" y="1437455"/>
                    <a:pt x="214625" y="1508529"/>
                    <a:pt x="302300" y="1508529"/>
                  </a:cubicBezTo>
                  <a:lnTo>
                    <a:pt x="3745641" y="1508529"/>
                  </a:lnTo>
                  <a:cubicBezTo>
                    <a:pt x="3833316" y="1508529"/>
                    <a:pt x="3904390" y="1437455"/>
                    <a:pt x="3904390" y="1349780"/>
                  </a:cubicBezTo>
                  <a:lnTo>
                    <a:pt x="3904390" y="1003820"/>
                  </a:lnTo>
                  <a:lnTo>
                    <a:pt x="3935429" y="1013455"/>
                  </a:lnTo>
                  <a:cubicBezTo>
                    <a:pt x="3948103" y="1016048"/>
                    <a:pt x="3961224" y="1017410"/>
                    <a:pt x="3974664" y="1017410"/>
                  </a:cubicBezTo>
                  <a:cubicBezTo>
                    <a:pt x="3988104" y="1017410"/>
                    <a:pt x="4001226" y="1016048"/>
                    <a:pt x="4013899" y="1013455"/>
                  </a:cubicBezTo>
                  <a:lnTo>
                    <a:pt x="4047942" y="1002887"/>
                  </a:lnTo>
                  <a:lnTo>
                    <a:pt x="4047942" y="1371210"/>
                  </a:lnTo>
                  <a:cubicBezTo>
                    <a:pt x="4047942" y="1522673"/>
                    <a:pt x="3925157" y="1645458"/>
                    <a:pt x="3773694" y="1645458"/>
                  </a:cubicBezTo>
                  <a:lnTo>
                    <a:pt x="274248" y="1645458"/>
                  </a:lnTo>
                  <a:cubicBezTo>
                    <a:pt x="122785" y="1645458"/>
                    <a:pt x="0" y="1522673"/>
                    <a:pt x="0" y="1371210"/>
                  </a:cubicBezTo>
                  <a:lnTo>
                    <a:pt x="0" y="274248"/>
                  </a:lnTo>
                  <a:cubicBezTo>
                    <a:pt x="0" y="122785"/>
                    <a:pt x="122785" y="0"/>
                    <a:pt x="274248"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291" name="Google Shape;291;p62"/>
            <p:cNvSpPr/>
            <p:nvPr/>
          </p:nvSpPr>
          <p:spPr>
            <a:xfrm>
              <a:off x="2879176" y="1577127"/>
              <a:ext cx="3164424" cy="1030386"/>
            </a:xfrm>
            <a:custGeom>
              <a:rect b="b" l="l" r="r" t="t"/>
              <a:pathLst>
                <a:path extrusionOk="0" h="1030386" w="3164424">
                  <a:moveTo>
                    <a:pt x="3073718" y="635965"/>
                  </a:moveTo>
                  <a:cubicBezTo>
                    <a:pt x="3098857" y="635965"/>
                    <a:pt x="3120260" y="644459"/>
                    <a:pt x="3137926" y="661445"/>
                  </a:cubicBezTo>
                  <a:cubicBezTo>
                    <a:pt x="3155591" y="678431"/>
                    <a:pt x="3164424" y="699494"/>
                    <a:pt x="3164424" y="724634"/>
                  </a:cubicBezTo>
                  <a:cubicBezTo>
                    <a:pt x="3164424" y="749094"/>
                    <a:pt x="3155761" y="769987"/>
                    <a:pt x="3138435" y="787313"/>
                  </a:cubicBezTo>
                  <a:cubicBezTo>
                    <a:pt x="3121109" y="804639"/>
                    <a:pt x="3100216" y="813302"/>
                    <a:pt x="3075756" y="813302"/>
                  </a:cubicBezTo>
                  <a:cubicBezTo>
                    <a:pt x="3051296" y="813302"/>
                    <a:pt x="3030233" y="804809"/>
                    <a:pt x="3012567" y="787823"/>
                  </a:cubicBezTo>
                  <a:cubicBezTo>
                    <a:pt x="2994901" y="770836"/>
                    <a:pt x="2986069" y="750113"/>
                    <a:pt x="2986069" y="725653"/>
                  </a:cubicBezTo>
                  <a:cubicBezTo>
                    <a:pt x="2986069" y="701193"/>
                    <a:pt x="2994561" y="680130"/>
                    <a:pt x="3011548" y="662464"/>
                  </a:cubicBezTo>
                  <a:cubicBezTo>
                    <a:pt x="3028534" y="644798"/>
                    <a:pt x="3049258" y="635965"/>
                    <a:pt x="3073718" y="635965"/>
                  </a:cubicBezTo>
                  <a:close/>
                  <a:moveTo>
                    <a:pt x="769106" y="380153"/>
                  </a:moveTo>
                  <a:cubicBezTo>
                    <a:pt x="749402" y="380153"/>
                    <a:pt x="732415" y="384059"/>
                    <a:pt x="718147" y="391873"/>
                  </a:cubicBezTo>
                  <a:cubicBezTo>
                    <a:pt x="703879" y="399687"/>
                    <a:pt x="692158" y="409879"/>
                    <a:pt x="682985" y="422448"/>
                  </a:cubicBezTo>
                  <a:cubicBezTo>
                    <a:pt x="673813" y="435018"/>
                    <a:pt x="666849" y="449626"/>
                    <a:pt x="662092" y="466273"/>
                  </a:cubicBezTo>
                  <a:cubicBezTo>
                    <a:pt x="657336" y="482919"/>
                    <a:pt x="654958" y="499736"/>
                    <a:pt x="654958" y="516722"/>
                  </a:cubicBezTo>
                  <a:cubicBezTo>
                    <a:pt x="654958" y="535067"/>
                    <a:pt x="656827" y="553242"/>
                    <a:pt x="660564" y="571248"/>
                  </a:cubicBezTo>
                  <a:cubicBezTo>
                    <a:pt x="664300" y="589253"/>
                    <a:pt x="670416" y="605390"/>
                    <a:pt x="678909" y="619659"/>
                  </a:cubicBezTo>
                  <a:cubicBezTo>
                    <a:pt x="687402" y="633927"/>
                    <a:pt x="698783" y="645648"/>
                    <a:pt x="713051" y="654820"/>
                  </a:cubicBezTo>
                  <a:cubicBezTo>
                    <a:pt x="727320" y="663993"/>
                    <a:pt x="745325" y="668579"/>
                    <a:pt x="767067" y="668579"/>
                  </a:cubicBezTo>
                  <a:cubicBezTo>
                    <a:pt x="786092" y="668579"/>
                    <a:pt x="802908" y="664333"/>
                    <a:pt x="817517" y="655839"/>
                  </a:cubicBezTo>
                  <a:cubicBezTo>
                    <a:pt x="832125" y="647346"/>
                    <a:pt x="844185" y="636305"/>
                    <a:pt x="853697" y="622716"/>
                  </a:cubicBezTo>
                  <a:cubicBezTo>
                    <a:pt x="863210" y="609127"/>
                    <a:pt x="870344" y="593840"/>
                    <a:pt x="875100" y="576853"/>
                  </a:cubicBezTo>
                  <a:cubicBezTo>
                    <a:pt x="879856" y="559867"/>
                    <a:pt x="882234" y="542881"/>
                    <a:pt x="882234" y="525895"/>
                  </a:cubicBezTo>
                  <a:cubicBezTo>
                    <a:pt x="882234" y="508908"/>
                    <a:pt x="880026" y="491582"/>
                    <a:pt x="875609" y="473917"/>
                  </a:cubicBezTo>
                  <a:cubicBezTo>
                    <a:pt x="871193" y="456251"/>
                    <a:pt x="864399" y="440624"/>
                    <a:pt x="855226" y="427035"/>
                  </a:cubicBezTo>
                  <a:cubicBezTo>
                    <a:pt x="846053" y="413446"/>
                    <a:pt x="834333" y="402235"/>
                    <a:pt x="820064" y="393402"/>
                  </a:cubicBezTo>
                  <a:cubicBezTo>
                    <a:pt x="805796" y="384569"/>
                    <a:pt x="788810" y="380153"/>
                    <a:pt x="769106" y="380153"/>
                  </a:cubicBezTo>
                  <a:close/>
                  <a:moveTo>
                    <a:pt x="1609344" y="377095"/>
                  </a:moveTo>
                  <a:cubicBezTo>
                    <a:pt x="1588961" y="377095"/>
                    <a:pt x="1571465" y="381511"/>
                    <a:pt x="1556857" y="390344"/>
                  </a:cubicBezTo>
                  <a:cubicBezTo>
                    <a:pt x="1542248" y="399177"/>
                    <a:pt x="1530188" y="410728"/>
                    <a:pt x="1520676" y="424996"/>
                  </a:cubicBezTo>
                  <a:cubicBezTo>
                    <a:pt x="1511164" y="439265"/>
                    <a:pt x="1504199" y="455232"/>
                    <a:pt x="1499783" y="472898"/>
                  </a:cubicBezTo>
                  <a:cubicBezTo>
                    <a:pt x="1495366" y="490563"/>
                    <a:pt x="1493158" y="507889"/>
                    <a:pt x="1493158" y="524875"/>
                  </a:cubicBezTo>
                  <a:cubicBezTo>
                    <a:pt x="1493158" y="542541"/>
                    <a:pt x="1495366" y="560207"/>
                    <a:pt x="1499783" y="577873"/>
                  </a:cubicBezTo>
                  <a:cubicBezTo>
                    <a:pt x="1504199" y="595538"/>
                    <a:pt x="1510994" y="611505"/>
                    <a:pt x="1520166" y="625774"/>
                  </a:cubicBezTo>
                  <a:cubicBezTo>
                    <a:pt x="1529339" y="640042"/>
                    <a:pt x="1541059" y="651593"/>
                    <a:pt x="1555328" y="660426"/>
                  </a:cubicBezTo>
                  <a:cubicBezTo>
                    <a:pt x="1569596" y="669259"/>
                    <a:pt x="1586922" y="673675"/>
                    <a:pt x="1607306" y="673675"/>
                  </a:cubicBezTo>
                  <a:cubicBezTo>
                    <a:pt x="1628369" y="673675"/>
                    <a:pt x="1646204" y="669089"/>
                    <a:pt x="1660812" y="659916"/>
                  </a:cubicBezTo>
                  <a:cubicBezTo>
                    <a:pt x="1675421" y="650744"/>
                    <a:pt x="1687311" y="638853"/>
                    <a:pt x="1696483" y="624245"/>
                  </a:cubicBezTo>
                  <a:cubicBezTo>
                    <a:pt x="1705656" y="609637"/>
                    <a:pt x="1712111" y="593330"/>
                    <a:pt x="1715848" y="575325"/>
                  </a:cubicBezTo>
                  <a:cubicBezTo>
                    <a:pt x="1719585" y="557319"/>
                    <a:pt x="1721453" y="539144"/>
                    <a:pt x="1721453" y="520799"/>
                  </a:cubicBezTo>
                  <a:cubicBezTo>
                    <a:pt x="1721453" y="503133"/>
                    <a:pt x="1719415" y="485807"/>
                    <a:pt x="1715338" y="468821"/>
                  </a:cubicBezTo>
                  <a:cubicBezTo>
                    <a:pt x="1711261" y="451835"/>
                    <a:pt x="1704807" y="436547"/>
                    <a:pt x="1695974" y="422958"/>
                  </a:cubicBezTo>
                  <a:cubicBezTo>
                    <a:pt x="1687141" y="409369"/>
                    <a:pt x="1675590" y="398328"/>
                    <a:pt x="1661322" y="389835"/>
                  </a:cubicBezTo>
                  <a:cubicBezTo>
                    <a:pt x="1647053" y="381342"/>
                    <a:pt x="1629728" y="377095"/>
                    <a:pt x="1609344" y="377095"/>
                  </a:cubicBezTo>
                  <a:close/>
                  <a:moveTo>
                    <a:pt x="1800439" y="249826"/>
                  </a:moveTo>
                  <a:cubicBezTo>
                    <a:pt x="1806215" y="249741"/>
                    <a:pt x="1811820" y="250038"/>
                    <a:pt x="1817256" y="250717"/>
                  </a:cubicBezTo>
                  <a:cubicBezTo>
                    <a:pt x="1835601" y="252076"/>
                    <a:pt x="1849360" y="259210"/>
                    <a:pt x="1858532" y="272120"/>
                  </a:cubicBezTo>
                  <a:cubicBezTo>
                    <a:pt x="1867705" y="285030"/>
                    <a:pt x="1872291" y="300317"/>
                    <a:pt x="1872291" y="317983"/>
                  </a:cubicBezTo>
                  <a:lnTo>
                    <a:pt x="1872291" y="799034"/>
                  </a:lnTo>
                  <a:lnTo>
                    <a:pt x="1730626" y="799034"/>
                  </a:lnTo>
                  <a:cubicBezTo>
                    <a:pt x="1730626" y="794957"/>
                    <a:pt x="1730456" y="789181"/>
                    <a:pt x="1730116" y="781708"/>
                  </a:cubicBezTo>
                  <a:cubicBezTo>
                    <a:pt x="1729776" y="774234"/>
                    <a:pt x="1729607" y="766760"/>
                    <a:pt x="1729607" y="759286"/>
                  </a:cubicBezTo>
                  <a:cubicBezTo>
                    <a:pt x="1729607" y="751812"/>
                    <a:pt x="1729776" y="745187"/>
                    <a:pt x="1730116" y="739412"/>
                  </a:cubicBezTo>
                  <a:cubicBezTo>
                    <a:pt x="1730456" y="733636"/>
                    <a:pt x="1730626" y="730749"/>
                    <a:pt x="1730626" y="730749"/>
                  </a:cubicBezTo>
                  <a:cubicBezTo>
                    <a:pt x="1714998" y="756568"/>
                    <a:pt x="1694955" y="775592"/>
                    <a:pt x="1670495" y="787823"/>
                  </a:cubicBezTo>
                  <a:cubicBezTo>
                    <a:pt x="1646034" y="800053"/>
                    <a:pt x="1619196" y="806168"/>
                    <a:pt x="1589980" y="806168"/>
                  </a:cubicBezTo>
                  <a:cubicBezTo>
                    <a:pt x="1551251" y="806168"/>
                    <a:pt x="1516090" y="798524"/>
                    <a:pt x="1484495" y="783236"/>
                  </a:cubicBezTo>
                  <a:cubicBezTo>
                    <a:pt x="1452901" y="767949"/>
                    <a:pt x="1426062" y="747395"/>
                    <a:pt x="1403980" y="721576"/>
                  </a:cubicBezTo>
                  <a:cubicBezTo>
                    <a:pt x="1381898" y="695757"/>
                    <a:pt x="1364912" y="666031"/>
                    <a:pt x="1353022" y="632398"/>
                  </a:cubicBezTo>
                  <a:cubicBezTo>
                    <a:pt x="1341131" y="598766"/>
                    <a:pt x="1335186" y="563264"/>
                    <a:pt x="1335186" y="525895"/>
                  </a:cubicBezTo>
                  <a:cubicBezTo>
                    <a:pt x="1335186" y="497358"/>
                    <a:pt x="1339093" y="469161"/>
                    <a:pt x="1346907" y="441303"/>
                  </a:cubicBezTo>
                  <a:cubicBezTo>
                    <a:pt x="1354720" y="413446"/>
                    <a:pt x="1365931" y="388136"/>
                    <a:pt x="1380539" y="365375"/>
                  </a:cubicBezTo>
                  <a:cubicBezTo>
                    <a:pt x="1395147" y="342613"/>
                    <a:pt x="1412983" y="322909"/>
                    <a:pt x="1434046" y="306262"/>
                  </a:cubicBezTo>
                  <a:cubicBezTo>
                    <a:pt x="1455109" y="289616"/>
                    <a:pt x="1479229" y="277556"/>
                    <a:pt x="1506407" y="270082"/>
                  </a:cubicBezTo>
                  <a:cubicBezTo>
                    <a:pt x="1530868" y="263967"/>
                    <a:pt x="1555498" y="262438"/>
                    <a:pt x="1580298" y="265495"/>
                  </a:cubicBezTo>
                  <a:cubicBezTo>
                    <a:pt x="1605097" y="268553"/>
                    <a:pt x="1627180" y="273139"/>
                    <a:pt x="1646544" y="279254"/>
                  </a:cubicBezTo>
                  <a:cubicBezTo>
                    <a:pt x="1665908" y="285369"/>
                    <a:pt x="1681705" y="291654"/>
                    <a:pt x="1693936" y="298109"/>
                  </a:cubicBezTo>
                  <a:cubicBezTo>
                    <a:pt x="1706166" y="304564"/>
                    <a:pt x="1712281" y="307791"/>
                    <a:pt x="1712281" y="307791"/>
                  </a:cubicBezTo>
                  <a:cubicBezTo>
                    <a:pt x="1712281" y="307791"/>
                    <a:pt x="1714149" y="303035"/>
                    <a:pt x="1717886" y="293523"/>
                  </a:cubicBezTo>
                  <a:cubicBezTo>
                    <a:pt x="1721623" y="284010"/>
                    <a:pt x="1730286" y="275178"/>
                    <a:pt x="1743875" y="267024"/>
                  </a:cubicBezTo>
                  <a:cubicBezTo>
                    <a:pt x="1757464" y="258191"/>
                    <a:pt x="1770374" y="252926"/>
                    <a:pt x="1782604" y="251227"/>
                  </a:cubicBezTo>
                  <a:cubicBezTo>
                    <a:pt x="1788719" y="250378"/>
                    <a:pt x="1794664" y="249911"/>
                    <a:pt x="1800439" y="249826"/>
                  </a:cubicBezTo>
                  <a:close/>
                  <a:moveTo>
                    <a:pt x="579539" y="241545"/>
                  </a:moveTo>
                  <a:cubicBezTo>
                    <a:pt x="601961" y="241545"/>
                    <a:pt x="617758" y="249358"/>
                    <a:pt x="626931" y="264986"/>
                  </a:cubicBezTo>
                  <a:cubicBezTo>
                    <a:pt x="636103" y="280613"/>
                    <a:pt x="641709" y="297599"/>
                    <a:pt x="643747" y="315945"/>
                  </a:cubicBezTo>
                  <a:cubicBezTo>
                    <a:pt x="661413" y="292164"/>
                    <a:pt x="683155" y="274158"/>
                    <a:pt x="708974" y="261928"/>
                  </a:cubicBezTo>
                  <a:cubicBezTo>
                    <a:pt x="734794" y="249698"/>
                    <a:pt x="762311" y="243583"/>
                    <a:pt x="791528" y="243583"/>
                  </a:cubicBezTo>
                  <a:cubicBezTo>
                    <a:pt x="829577" y="243583"/>
                    <a:pt x="863889" y="251737"/>
                    <a:pt x="894464" y="268043"/>
                  </a:cubicBezTo>
                  <a:cubicBezTo>
                    <a:pt x="925039" y="284350"/>
                    <a:pt x="951028" y="305923"/>
                    <a:pt x="972431" y="332761"/>
                  </a:cubicBezTo>
                  <a:cubicBezTo>
                    <a:pt x="993834" y="359599"/>
                    <a:pt x="1010310" y="390005"/>
                    <a:pt x="1021861" y="423977"/>
                  </a:cubicBezTo>
                  <a:cubicBezTo>
                    <a:pt x="1033412" y="457950"/>
                    <a:pt x="1039187" y="492602"/>
                    <a:pt x="1039187" y="527933"/>
                  </a:cubicBezTo>
                  <a:cubicBezTo>
                    <a:pt x="1039187" y="564623"/>
                    <a:pt x="1033242" y="599785"/>
                    <a:pt x="1021351" y="633418"/>
                  </a:cubicBezTo>
                  <a:cubicBezTo>
                    <a:pt x="1009461" y="667050"/>
                    <a:pt x="992645" y="696776"/>
                    <a:pt x="970902" y="722595"/>
                  </a:cubicBezTo>
                  <a:cubicBezTo>
                    <a:pt x="949160" y="748415"/>
                    <a:pt x="922661" y="769138"/>
                    <a:pt x="891407" y="784765"/>
                  </a:cubicBezTo>
                  <a:cubicBezTo>
                    <a:pt x="860152" y="800392"/>
                    <a:pt x="825160" y="808206"/>
                    <a:pt x="786432" y="808206"/>
                  </a:cubicBezTo>
                  <a:cubicBezTo>
                    <a:pt x="736152" y="808206"/>
                    <a:pt x="693687" y="790880"/>
                    <a:pt x="659035" y="756228"/>
                  </a:cubicBezTo>
                  <a:lnTo>
                    <a:pt x="659035" y="1030386"/>
                  </a:lnTo>
                  <a:lnTo>
                    <a:pt x="503101" y="1030386"/>
                  </a:lnTo>
                  <a:lnTo>
                    <a:pt x="503101" y="322060"/>
                  </a:lnTo>
                  <a:cubicBezTo>
                    <a:pt x="503101" y="298279"/>
                    <a:pt x="509896" y="278915"/>
                    <a:pt x="523485" y="263967"/>
                  </a:cubicBezTo>
                  <a:cubicBezTo>
                    <a:pt x="537074" y="249019"/>
                    <a:pt x="555758" y="241545"/>
                    <a:pt x="579539" y="241545"/>
                  </a:cubicBezTo>
                  <a:close/>
                  <a:moveTo>
                    <a:pt x="2161870" y="240526"/>
                  </a:moveTo>
                  <a:cubicBezTo>
                    <a:pt x="2175459" y="240526"/>
                    <a:pt x="2193465" y="242224"/>
                    <a:pt x="2215886" y="245621"/>
                  </a:cubicBezTo>
                  <a:cubicBezTo>
                    <a:pt x="2238308" y="249019"/>
                    <a:pt x="2260221" y="254454"/>
                    <a:pt x="2281623" y="261928"/>
                  </a:cubicBezTo>
                  <a:cubicBezTo>
                    <a:pt x="2303026" y="269402"/>
                    <a:pt x="2321541" y="279594"/>
                    <a:pt x="2337168" y="292504"/>
                  </a:cubicBezTo>
                  <a:cubicBezTo>
                    <a:pt x="2352795" y="305413"/>
                    <a:pt x="2360609" y="321040"/>
                    <a:pt x="2360609" y="339386"/>
                  </a:cubicBezTo>
                  <a:cubicBezTo>
                    <a:pt x="2360609" y="355692"/>
                    <a:pt x="2354834" y="369451"/>
                    <a:pt x="2343283" y="380662"/>
                  </a:cubicBezTo>
                  <a:cubicBezTo>
                    <a:pt x="2331733" y="391873"/>
                    <a:pt x="2318144" y="397479"/>
                    <a:pt x="2302516" y="397479"/>
                  </a:cubicBezTo>
                  <a:cubicBezTo>
                    <a:pt x="2292325" y="397479"/>
                    <a:pt x="2281793" y="395440"/>
                    <a:pt x="2270922" y="391364"/>
                  </a:cubicBezTo>
                  <a:cubicBezTo>
                    <a:pt x="2260051" y="387287"/>
                    <a:pt x="2248500" y="382701"/>
                    <a:pt x="2236270" y="377605"/>
                  </a:cubicBezTo>
                  <a:cubicBezTo>
                    <a:pt x="2224040" y="372509"/>
                    <a:pt x="2211130" y="367922"/>
                    <a:pt x="2197541" y="363846"/>
                  </a:cubicBezTo>
                  <a:cubicBezTo>
                    <a:pt x="2183952" y="359769"/>
                    <a:pt x="2169684" y="357731"/>
                    <a:pt x="2154736" y="357731"/>
                  </a:cubicBezTo>
                  <a:cubicBezTo>
                    <a:pt x="2147941" y="357731"/>
                    <a:pt x="2140977" y="358580"/>
                    <a:pt x="2133843" y="360279"/>
                  </a:cubicBezTo>
                  <a:cubicBezTo>
                    <a:pt x="2126709" y="361977"/>
                    <a:pt x="2120424" y="364865"/>
                    <a:pt x="2114988" y="368942"/>
                  </a:cubicBezTo>
                  <a:cubicBezTo>
                    <a:pt x="2109553" y="372339"/>
                    <a:pt x="2105136" y="376755"/>
                    <a:pt x="2101739" y="382191"/>
                  </a:cubicBezTo>
                  <a:cubicBezTo>
                    <a:pt x="2098342" y="387627"/>
                    <a:pt x="2096643" y="394081"/>
                    <a:pt x="2096643" y="401555"/>
                  </a:cubicBezTo>
                  <a:cubicBezTo>
                    <a:pt x="2096643" y="412426"/>
                    <a:pt x="2103438" y="421599"/>
                    <a:pt x="2117026" y="429073"/>
                  </a:cubicBezTo>
                  <a:cubicBezTo>
                    <a:pt x="2130615" y="436547"/>
                    <a:pt x="2147772" y="444021"/>
                    <a:pt x="2168495" y="451495"/>
                  </a:cubicBezTo>
                  <a:cubicBezTo>
                    <a:pt x="2189218" y="458969"/>
                    <a:pt x="2211640" y="467292"/>
                    <a:pt x="2235760" y="476465"/>
                  </a:cubicBezTo>
                  <a:cubicBezTo>
                    <a:pt x="2259881" y="485637"/>
                    <a:pt x="2282303" y="497018"/>
                    <a:pt x="2303026" y="510607"/>
                  </a:cubicBezTo>
                  <a:cubicBezTo>
                    <a:pt x="2323749" y="524196"/>
                    <a:pt x="2340905" y="541012"/>
                    <a:pt x="2354494" y="561056"/>
                  </a:cubicBezTo>
                  <a:cubicBezTo>
                    <a:pt x="2368083" y="581100"/>
                    <a:pt x="2374878" y="605730"/>
                    <a:pt x="2374878" y="634946"/>
                  </a:cubicBezTo>
                  <a:cubicBezTo>
                    <a:pt x="2374878" y="664163"/>
                    <a:pt x="2368083" y="689472"/>
                    <a:pt x="2354494" y="710875"/>
                  </a:cubicBezTo>
                  <a:cubicBezTo>
                    <a:pt x="2340905" y="732278"/>
                    <a:pt x="2323409" y="750113"/>
                    <a:pt x="2302007" y="764382"/>
                  </a:cubicBezTo>
                  <a:cubicBezTo>
                    <a:pt x="2280604" y="778650"/>
                    <a:pt x="2256653" y="789181"/>
                    <a:pt x="2230155" y="795976"/>
                  </a:cubicBezTo>
                  <a:cubicBezTo>
                    <a:pt x="2203656" y="802770"/>
                    <a:pt x="2177837" y="806168"/>
                    <a:pt x="2152698" y="806168"/>
                  </a:cubicBezTo>
                  <a:cubicBezTo>
                    <a:pt x="2115328" y="806168"/>
                    <a:pt x="2076939" y="799713"/>
                    <a:pt x="2037531" y="786803"/>
                  </a:cubicBezTo>
                  <a:cubicBezTo>
                    <a:pt x="1998123" y="773894"/>
                    <a:pt x="1963471" y="757247"/>
                    <a:pt x="1933575" y="736864"/>
                  </a:cubicBezTo>
                  <a:lnTo>
                    <a:pt x="1979438" y="623735"/>
                  </a:lnTo>
                  <a:cubicBezTo>
                    <a:pt x="1990309" y="629850"/>
                    <a:pt x="2003219" y="636305"/>
                    <a:pt x="2018167" y="643100"/>
                  </a:cubicBezTo>
                  <a:cubicBezTo>
                    <a:pt x="2033114" y="649894"/>
                    <a:pt x="2048232" y="656179"/>
                    <a:pt x="2063520" y="661954"/>
                  </a:cubicBezTo>
                  <a:cubicBezTo>
                    <a:pt x="2078807" y="667730"/>
                    <a:pt x="2094095" y="672486"/>
                    <a:pt x="2109383" y="676223"/>
                  </a:cubicBezTo>
                  <a:cubicBezTo>
                    <a:pt x="2124670" y="679960"/>
                    <a:pt x="2138429" y="681828"/>
                    <a:pt x="2150659" y="681828"/>
                  </a:cubicBezTo>
                  <a:cubicBezTo>
                    <a:pt x="2158133" y="681828"/>
                    <a:pt x="2165947" y="680979"/>
                    <a:pt x="2174100" y="679280"/>
                  </a:cubicBezTo>
                  <a:cubicBezTo>
                    <a:pt x="2182254" y="677582"/>
                    <a:pt x="2189728" y="674694"/>
                    <a:pt x="2196522" y="670617"/>
                  </a:cubicBezTo>
                  <a:cubicBezTo>
                    <a:pt x="2203317" y="666541"/>
                    <a:pt x="2208922" y="661445"/>
                    <a:pt x="2213338" y="655330"/>
                  </a:cubicBezTo>
                  <a:cubicBezTo>
                    <a:pt x="2217755" y="649215"/>
                    <a:pt x="2219963" y="641741"/>
                    <a:pt x="2219963" y="632908"/>
                  </a:cubicBezTo>
                  <a:cubicBezTo>
                    <a:pt x="2219963" y="619319"/>
                    <a:pt x="2213169" y="608278"/>
                    <a:pt x="2199580" y="599785"/>
                  </a:cubicBezTo>
                  <a:cubicBezTo>
                    <a:pt x="2185991" y="591292"/>
                    <a:pt x="2169004" y="583478"/>
                    <a:pt x="2148621" y="576344"/>
                  </a:cubicBezTo>
                  <a:cubicBezTo>
                    <a:pt x="2128237" y="569210"/>
                    <a:pt x="2106155" y="561736"/>
                    <a:pt x="2082375" y="553922"/>
                  </a:cubicBezTo>
                  <a:cubicBezTo>
                    <a:pt x="2058594" y="546108"/>
                    <a:pt x="2036512" y="535916"/>
                    <a:pt x="2016128" y="523347"/>
                  </a:cubicBezTo>
                  <a:cubicBezTo>
                    <a:pt x="1995745" y="510777"/>
                    <a:pt x="1978758" y="495150"/>
                    <a:pt x="1965170" y="476465"/>
                  </a:cubicBezTo>
                  <a:cubicBezTo>
                    <a:pt x="1951580" y="457780"/>
                    <a:pt x="1944786" y="434169"/>
                    <a:pt x="1944786" y="405632"/>
                  </a:cubicBezTo>
                  <a:cubicBezTo>
                    <a:pt x="1944786" y="377775"/>
                    <a:pt x="1951580" y="353484"/>
                    <a:pt x="1965170" y="332761"/>
                  </a:cubicBezTo>
                  <a:cubicBezTo>
                    <a:pt x="1978758" y="312038"/>
                    <a:pt x="1996084" y="294882"/>
                    <a:pt x="2017147" y="281293"/>
                  </a:cubicBezTo>
                  <a:cubicBezTo>
                    <a:pt x="2038210" y="267704"/>
                    <a:pt x="2061481" y="257512"/>
                    <a:pt x="2086961" y="250717"/>
                  </a:cubicBezTo>
                  <a:cubicBezTo>
                    <a:pt x="2112440" y="243923"/>
                    <a:pt x="2137410" y="240526"/>
                    <a:pt x="2161870" y="240526"/>
                  </a:cubicBezTo>
                  <a:close/>
                  <a:moveTo>
                    <a:pt x="228295" y="240526"/>
                  </a:moveTo>
                  <a:cubicBezTo>
                    <a:pt x="241884" y="240526"/>
                    <a:pt x="259890" y="242224"/>
                    <a:pt x="282312" y="245621"/>
                  </a:cubicBezTo>
                  <a:cubicBezTo>
                    <a:pt x="304733" y="249019"/>
                    <a:pt x="326646" y="254454"/>
                    <a:pt x="348048" y="261928"/>
                  </a:cubicBezTo>
                  <a:cubicBezTo>
                    <a:pt x="369451" y="269402"/>
                    <a:pt x="387966" y="279594"/>
                    <a:pt x="403593" y="292504"/>
                  </a:cubicBezTo>
                  <a:cubicBezTo>
                    <a:pt x="419221" y="305413"/>
                    <a:pt x="427034" y="321040"/>
                    <a:pt x="427034" y="339386"/>
                  </a:cubicBezTo>
                  <a:cubicBezTo>
                    <a:pt x="427034" y="355692"/>
                    <a:pt x="421259" y="369451"/>
                    <a:pt x="409708" y="380662"/>
                  </a:cubicBezTo>
                  <a:cubicBezTo>
                    <a:pt x="398158" y="391873"/>
                    <a:pt x="384569" y="397479"/>
                    <a:pt x="368941" y="397479"/>
                  </a:cubicBezTo>
                  <a:cubicBezTo>
                    <a:pt x="358750" y="397479"/>
                    <a:pt x="348218" y="395440"/>
                    <a:pt x="337347" y="391364"/>
                  </a:cubicBezTo>
                  <a:cubicBezTo>
                    <a:pt x="326476" y="387287"/>
                    <a:pt x="314925" y="382701"/>
                    <a:pt x="302695" y="377605"/>
                  </a:cubicBezTo>
                  <a:cubicBezTo>
                    <a:pt x="290465" y="372509"/>
                    <a:pt x="277555" y="367922"/>
                    <a:pt x="263966" y="363846"/>
                  </a:cubicBezTo>
                  <a:cubicBezTo>
                    <a:pt x="250377" y="359769"/>
                    <a:pt x="236109" y="357731"/>
                    <a:pt x="221161" y="357731"/>
                  </a:cubicBezTo>
                  <a:cubicBezTo>
                    <a:pt x="214367" y="357731"/>
                    <a:pt x="207402" y="358580"/>
                    <a:pt x="200268" y="360279"/>
                  </a:cubicBezTo>
                  <a:cubicBezTo>
                    <a:pt x="193134" y="361977"/>
                    <a:pt x="186849" y="364865"/>
                    <a:pt x="181413" y="368942"/>
                  </a:cubicBezTo>
                  <a:cubicBezTo>
                    <a:pt x="175978" y="372339"/>
                    <a:pt x="171561" y="376755"/>
                    <a:pt x="168164" y="382191"/>
                  </a:cubicBezTo>
                  <a:cubicBezTo>
                    <a:pt x="164767" y="387627"/>
                    <a:pt x="163068" y="394081"/>
                    <a:pt x="163068" y="401555"/>
                  </a:cubicBezTo>
                  <a:cubicBezTo>
                    <a:pt x="163068" y="412426"/>
                    <a:pt x="169863" y="421599"/>
                    <a:pt x="183452" y="429073"/>
                  </a:cubicBezTo>
                  <a:cubicBezTo>
                    <a:pt x="197041" y="436547"/>
                    <a:pt x="214197" y="444021"/>
                    <a:pt x="234920" y="451495"/>
                  </a:cubicBezTo>
                  <a:cubicBezTo>
                    <a:pt x="255643" y="458969"/>
                    <a:pt x="278065" y="467292"/>
                    <a:pt x="302185" y="476465"/>
                  </a:cubicBezTo>
                  <a:cubicBezTo>
                    <a:pt x="326306" y="485637"/>
                    <a:pt x="348728" y="497018"/>
                    <a:pt x="369451" y="510607"/>
                  </a:cubicBezTo>
                  <a:cubicBezTo>
                    <a:pt x="390174" y="524196"/>
                    <a:pt x="407330" y="541012"/>
                    <a:pt x="420919" y="561056"/>
                  </a:cubicBezTo>
                  <a:cubicBezTo>
                    <a:pt x="434508" y="581100"/>
                    <a:pt x="441303" y="605730"/>
                    <a:pt x="441303" y="634946"/>
                  </a:cubicBezTo>
                  <a:cubicBezTo>
                    <a:pt x="441303" y="664163"/>
                    <a:pt x="434508" y="689472"/>
                    <a:pt x="420919" y="710875"/>
                  </a:cubicBezTo>
                  <a:cubicBezTo>
                    <a:pt x="407330" y="732278"/>
                    <a:pt x="389835" y="750113"/>
                    <a:pt x="368432" y="764382"/>
                  </a:cubicBezTo>
                  <a:cubicBezTo>
                    <a:pt x="347029" y="778650"/>
                    <a:pt x="323079" y="789181"/>
                    <a:pt x="296580" y="795976"/>
                  </a:cubicBezTo>
                  <a:cubicBezTo>
                    <a:pt x="270081" y="802770"/>
                    <a:pt x="244262" y="806168"/>
                    <a:pt x="219123" y="806168"/>
                  </a:cubicBezTo>
                  <a:cubicBezTo>
                    <a:pt x="181753" y="806168"/>
                    <a:pt x="143364" y="799713"/>
                    <a:pt x="103956" y="786803"/>
                  </a:cubicBezTo>
                  <a:cubicBezTo>
                    <a:pt x="64548" y="773894"/>
                    <a:pt x="29896" y="757247"/>
                    <a:pt x="0" y="736864"/>
                  </a:cubicBezTo>
                  <a:lnTo>
                    <a:pt x="45863" y="623735"/>
                  </a:lnTo>
                  <a:cubicBezTo>
                    <a:pt x="56734" y="629850"/>
                    <a:pt x="69644" y="636305"/>
                    <a:pt x="84592" y="643100"/>
                  </a:cubicBezTo>
                  <a:cubicBezTo>
                    <a:pt x="99540" y="649894"/>
                    <a:pt x="114657" y="656179"/>
                    <a:pt x="129945" y="661954"/>
                  </a:cubicBezTo>
                  <a:cubicBezTo>
                    <a:pt x="145233" y="667730"/>
                    <a:pt x="160520" y="672486"/>
                    <a:pt x="175808" y="676223"/>
                  </a:cubicBezTo>
                  <a:cubicBezTo>
                    <a:pt x="191095" y="679960"/>
                    <a:pt x="204854" y="681828"/>
                    <a:pt x="217084" y="681828"/>
                  </a:cubicBezTo>
                  <a:cubicBezTo>
                    <a:pt x="224558" y="681828"/>
                    <a:pt x="232372" y="680979"/>
                    <a:pt x="240525" y="679280"/>
                  </a:cubicBezTo>
                  <a:cubicBezTo>
                    <a:pt x="248679" y="677582"/>
                    <a:pt x="256153" y="674694"/>
                    <a:pt x="262947" y="670617"/>
                  </a:cubicBezTo>
                  <a:cubicBezTo>
                    <a:pt x="269742" y="666541"/>
                    <a:pt x="275347" y="661445"/>
                    <a:pt x="279764" y="655330"/>
                  </a:cubicBezTo>
                  <a:cubicBezTo>
                    <a:pt x="284180" y="649215"/>
                    <a:pt x="286388" y="641741"/>
                    <a:pt x="286388" y="632908"/>
                  </a:cubicBezTo>
                  <a:cubicBezTo>
                    <a:pt x="286388" y="619319"/>
                    <a:pt x="279594" y="608278"/>
                    <a:pt x="266005" y="599785"/>
                  </a:cubicBezTo>
                  <a:cubicBezTo>
                    <a:pt x="252416" y="591292"/>
                    <a:pt x="235430" y="583478"/>
                    <a:pt x="215046" y="576344"/>
                  </a:cubicBezTo>
                  <a:cubicBezTo>
                    <a:pt x="194663" y="569210"/>
                    <a:pt x="172580" y="561736"/>
                    <a:pt x="148800" y="553922"/>
                  </a:cubicBezTo>
                  <a:cubicBezTo>
                    <a:pt x="125019" y="546108"/>
                    <a:pt x="102937" y="535916"/>
                    <a:pt x="82553" y="523347"/>
                  </a:cubicBezTo>
                  <a:cubicBezTo>
                    <a:pt x="62170" y="510777"/>
                    <a:pt x="45184" y="495150"/>
                    <a:pt x="31595" y="476465"/>
                  </a:cubicBezTo>
                  <a:cubicBezTo>
                    <a:pt x="18005" y="457780"/>
                    <a:pt x="11211" y="434169"/>
                    <a:pt x="11211" y="405632"/>
                  </a:cubicBezTo>
                  <a:cubicBezTo>
                    <a:pt x="11211" y="377775"/>
                    <a:pt x="18005" y="353484"/>
                    <a:pt x="31595" y="332761"/>
                  </a:cubicBezTo>
                  <a:cubicBezTo>
                    <a:pt x="45184" y="312038"/>
                    <a:pt x="62509" y="294882"/>
                    <a:pt x="83572" y="281293"/>
                  </a:cubicBezTo>
                  <a:cubicBezTo>
                    <a:pt x="104635" y="267704"/>
                    <a:pt x="127907" y="257512"/>
                    <a:pt x="153386" y="250717"/>
                  </a:cubicBezTo>
                  <a:cubicBezTo>
                    <a:pt x="178865" y="243923"/>
                    <a:pt x="203835" y="240526"/>
                    <a:pt x="228295" y="240526"/>
                  </a:cubicBezTo>
                  <a:close/>
                  <a:moveTo>
                    <a:pt x="2997280" y="66247"/>
                  </a:moveTo>
                  <a:lnTo>
                    <a:pt x="3153213" y="66247"/>
                  </a:lnTo>
                  <a:lnTo>
                    <a:pt x="3153213" y="541182"/>
                  </a:lnTo>
                  <a:cubicBezTo>
                    <a:pt x="3153213" y="548656"/>
                    <a:pt x="3150665" y="555790"/>
                    <a:pt x="3145569" y="562585"/>
                  </a:cubicBezTo>
                  <a:cubicBezTo>
                    <a:pt x="3140473" y="569379"/>
                    <a:pt x="3134019" y="575325"/>
                    <a:pt x="3126205" y="580420"/>
                  </a:cubicBezTo>
                  <a:cubicBezTo>
                    <a:pt x="3118391" y="585516"/>
                    <a:pt x="3109898" y="589593"/>
                    <a:pt x="3100726" y="592651"/>
                  </a:cubicBezTo>
                  <a:cubicBezTo>
                    <a:pt x="3091553" y="595708"/>
                    <a:pt x="3083230" y="597237"/>
                    <a:pt x="3075756" y="597237"/>
                  </a:cubicBezTo>
                  <a:cubicBezTo>
                    <a:pt x="3067603" y="597237"/>
                    <a:pt x="3058939" y="595708"/>
                    <a:pt x="3049767" y="592651"/>
                  </a:cubicBezTo>
                  <a:cubicBezTo>
                    <a:pt x="3040594" y="589593"/>
                    <a:pt x="3032101" y="585516"/>
                    <a:pt x="3024288" y="580420"/>
                  </a:cubicBezTo>
                  <a:cubicBezTo>
                    <a:pt x="3016474" y="575325"/>
                    <a:pt x="3010019" y="569379"/>
                    <a:pt x="3004923" y="562585"/>
                  </a:cubicBezTo>
                  <a:cubicBezTo>
                    <a:pt x="2999827" y="555790"/>
                    <a:pt x="2997280" y="548316"/>
                    <a:pt x="2997280" y="540163"/>
                  </a:cubicBezTo>
                  <a:lnTo>
                    <a:pt x="2997280" y="95803"/>
                  </a:lnTo>
                  <a:close/>
                  <a:moveTo>
                    <a:pt x="2516210" y="1019"/>
                  </a:moveTo>
                  <a:cubicBezTo>
                    <a:pt x="2537952" y="1019"/>
                    <a:pt x="2556297" y="8493"/>
                    <a:pt x="2571245" y="23441"/>
                  </a:cubicBezTo>
                  <a:cubicBezTo>
                    <a:pt x="2586193" y="38389"/>
                    <a:pt x="2593667" y="56734"/>
                    <a:pt x="2593667" y="78477"/>
                  </a:cubicBezTo>
                  <a:lnTo>
                    <a:pt x="2593667" y="294542"/>
                  </a:lnTo>
                  <a:cubicBezTo>
                    <a:pt x="2612692" y="277556"/>
                    <a:pt x="2634774" y="264476"/>
                    <a:pt x="2659913" y="255304"/>
                  </a:cubicBezTo>
                  <a:cubicBezTo>
                    <a:pt x="2685053" y="246131"/>
                    <a:pt x="2710533" y="241545"/>
                    <a:pt x="2736352" y="241545"/>
                  </a:cubicBezTo>
                  <a:cubicBezTo>
                    <a:pt x="2765568" y="241545"/>
                    <a:pt x="2792406" y="246471"/>
                    <a:pt x="2816866" y="256323"/>
                  </a:cubicBezTo>
                  <a:cubicBezTo>
                    <a:pt x="2841327" y="266175"/>
                    <a:pt x="2862390" y="279934"/>
                    <a:pt x="2880055" y="297599"/>
                  </a:cubicBezTo>
                  <a:cubicBezTo>
                    <a:pt x="2897721" y="315265"/>
                    <a:pt x="2911480" y="336328"/>
                    <a:pt x="2921332" y="360788"/>
                  </a:cubicBezTo>
                  <a:cubicBezTo>
                    <a:pt x="2931184" y="385248"/>
                    <a:pt x="2936110" y="412087"/>
                    <a:pt x="2936110" y="441303"/>
                  </a:cubicBezTo>
                  <a:lnTo>
                    <a:pt x="2936110" y="729730"/>
                  </a:lnTo>
                  <a:cubicBezTo>
                    <a:pt x="2936110" y="752151"/>
                    <a:pt x="2928296" y="771006"/>
                    <a:pt x="2912669" y="786294"/>
                  </a:cubicBezTo>
                  <a:cubicBezTo>
                    <a:pt x="2897042" y="801581"/>
                    <a:pt x="2878017" y="809225"/>
                    <a:pt x="2855595" y="809225"/>
                  </a:cubicBezTo>
                  <a:cubicBezTo>
                    <a:pt x="2833853" y="809225"/>
                    <a:pt x="2815677" y="801242"/>
                    <a:pt x="2801069" y="785275"/>
                  </a:cubicBezTo>
                  <a:cubicBezTo>
                    <a:pt x="2786461" y="769308"/>
                    <a:pt x="2779157" y="750793"/>
                    <a:pt x="2779157" y="729730"/>
                  </a:cubicBezTo>
                  <a:lnTo>
                    <a:pt x="2779157" y="466782"/>
                  </a:lnTo>
                  <a:cubicBezTo>
                    <a:pt x="2779157" y="453873"/>
                    <a:pt x="2776779" y="441813"/>
                    <a:pt x="2772023" y="430602"/>
                  </a:cubicBezTo>
                  <a:cubicBezTo>
                    <a:pt x="2767266" y="419391"/>
                    <a:pt x="2760642" y="409539"/>
                    <a:pt x="2752149" y="401046"/>
                  </a:cubicBezTo>
                  <a:cubicBezTo>
                    <a:pt x="2743656" y="392553"/>
                    <a:pt x="2733804" y="385758"/>
                    <a:pt x="2722593" y="380662"/>
                  </a:cubicBezTo>
                  <a:cubicBezTo>
                    <a:pt x="2711382" y="375566"/>
                    <a:pt x="2699322" y="373018"/>
                    <a:pt x="2686412" y="373018"/>
                  </a:cubicBezTo>
                  <a:cubicBezTo>
                    <a:pt x="2660593" y="373018"/>
                    <a:pt x="2638681" y="381851"/>
                    <a:pt x="2620675" y="399517"/>
                  </a:cubicBezTo>
                  <a:cubicBezTo>
                    <a:pt x="2602670" y="417183"/>
                    <a:pt x="2593667" y="438925"/>
                    <a:pt x="2593667" y="464744"/>
                  </a:cubicBezTo>
                  <a:lnTo>
                    <a:pt x="2593667" y="798014"/>
                  </a:lnTo>
                  <a:lnTo>
                    <a:pt x="2436714" y="798014"/>
                  </a:lnTo>
                  <a:lnTo>
                    <a:pt x="2436714" y="79496"/>
                  </a:lnTo>
                  <a:cubicBezTo>
                    <a:pt x="2436714" y="68625"/>
                    <a:pt x="2438922" y="58433"/>
                    <a:pt x="2443339" y="48921"/>
                  </a:cubicBezTo>
                  <a:cubicBezTo>
                    <a:pt x="2447755" y="39408"/>
                    <a:pt x="2453531" y="31085"/>
                    <a:pt x="2460665" y="23951"/>
                  </a:cubicBezTo>
                  <a:cubicBezTo>
                    <a:pt x="2467799" y="16817"/>
                    <a:pt x="2476122" y="11211"/>
                    <a:pt x="2485634" y="7134"/>
                  </a:cubicBezTo>
                  <a:cubicBezTo>
                    <a:pt x="2495147" y="3058"/>
                    <a:pt x="2505338" y="1019"/>
                    <a:pt x="2516210" y="1019"/>
                  </a:cubicBezTo>
                  <a:close/>
                  <a:moveTo>
                    <a:pt x="1200036" y="0"/>
                  </a:moveTo>
                  <a:cubicBezTo>
                    <a:pt x="1221778" y="0"/>
                    <a:pt x="1240123" y="7803"/>
                    <a:pt x="1255071" y="23409"/>
                  </a:cubicBezTo>
                  <a:cubicBezTo>
                    <a:pt x="1270019" y="39016"/>
                    <a:pt x="1277493" y="57339"/>
                    <a:pt x="1277493" y="78381"/>
                  </a:cubicBezTo>
                  <a:lnTo>
                    <a:pt x="1277493" y="795976"/>
                  </a:lnTo>
                  <a:lnTo>
                    <a:pt x="1120540" y="796995"/>
                  </a:lnTo>
                  <a:lnTo>
                    <a:pt x="1120540" y="78381"/>
                  </a:lnTo>
                  <a:cubicBezTo>
                    <a:pt x="1120540" y="55980"/>
                    <a:pt x="1128354" y="37317"/>
                    <a:pt x="1143981" y="22390"/>
                  </a:cubicBezTo>
                  <a:cubicBezTo>
                    <a:pt x="1159609" y="7464"/>
                    <a:pt x="1178293" y="0"/>
                    <a:pt x="1200036"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292" name="Google Shape;292;p62"/>
            <p:cNvSpPr/>
            <p:nvPr/>
          </p:nvSpPr>
          <p:spPr>
            <a:xfrm>
              <a:off x="6299796" y="1981201"/>
              <a:ext cx="222242" cy="222240"/>
            </a:xfrm>
            <a:prstGeom prst="ellipse">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grpSp>
        <p:nvGrpSpPr>
          <p:cNvPr id="293" name="Google Shape;293;p62"/>
          <p:cNvGrpSpPr/>
          <p:nvPr/>
        </p:nvGrpSpPr>
        <p:grpSpPr>
          <a:xfrm>
            <a:off x="8393561" y="4452935"/>
            <a:ext cx="564697" cy="564697"/>
            <a:chOff x="11160804" y="5906634"/>
            <a:chExt cx="814163" cy="814163"/>
          </a:xfrm>
        </p:grpSpPr>
        <p:sp>
          <p:nvSpPr>
            <p:cNvPr id="294" name="Google Shape;294;p62"/>
            <p:cNvSpPr/>
            <p:nvPr/>
          </p:nvSpPr>
          <p:spPr>
            <a:xfrm>
              <a:off x="11160804" y="5906634"/>
              <a:ext cx="814163" cy="814163"/>
            </a:xfrm>
            <a:custGeom>
              <a:rect b="b" l="l" r="r" t="t"/>
              <a:pathLst>
                <a:path extrusionOk="0" h="1539686" w="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chemeClr val="accent4">
                <a:alpha val="2196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295" name="Google Shape;295;p62"/>
            <p:cNvSpPr/>
            <p:nvPr/>
          </p:nvSpPr>
          <p:spPr>
            <a:xfrm>
              <a:off x="11335656" y="6081486"/>
              <a:ext cx="464458" cy="464458"/>
            </a:xfrm>
            <a:prstGeom prst="ellipse">
              <a:avLst/>
            </a:prstGeom>
            <a:gradFill>
              <a:gsLst>
                <a:gs pos="0">
                  <a:schemeClr val="accent1"/>
                </a:gs>
                <a:gs pos="89000">
                  <a:schemeClr val="accent4"/>
                </a:gs>
                <a:gs pos="100000">
                  <a:schemeClr val="accent4"/>
                </a:gs>
              </a:gsLst>
              <a:path path="circle">
                <a:fillToRect b="100%" r="100%"/>
              </a:path>
              <a:tileRect l="-100%" t="-100%"/>
            </a:gradFill>
            <a:ln>
              <a:noFill/>
            </a:ln>
            <a:effectLst>
              <a:outerShdw blurRad="749300" sx="83000" rotWithShape="0" algn="tl" dir="2700000" dist="266700" sy="83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
        <p:nvSpPr>
          <p:cNvPr id="296" name="Google Shape;296;p62"/>
          <p:cNvSpPr txBox="1"/>
          <p:nvPr/>
        </p:nvSpPr>
        <p:spPr>
          <a:xfrm>
            <a:off x="8445948" y="4631410"/>
            <a:ext cx="459923" cy="20774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fld id="{00000000-1234-1234-1234-123412341234}" type="slidenum">
              <a:rPr i="0" lang="en" sz="900">
                <a:solidFill>
                  <a:schemeClr val="lt1"/>
                </a:solidFill>
                <a:latin typeface="Quattrocento Sans"/>
                <a:ea typeface="Quattrocento Sans"/>
                <a:cs typeface="Quattrocento Sans"/>
                <a:sym typeface="Quattrocento Sans"/>
              </a:rPr>
              <a:t>‹#›</a:t>
            </a:fld>
            <a:endParaRPr i="0" sz="900">
              <a:solidFill>
                <a:schemeClr val="lt1"/>
              </a:solidFill>
              <a:latin typeface="Quattrocento Sans"/>
              <a:ea typeface="Quattrocento Sans"/>
              <a:cs typeface="Quattrocento Sans"/>
              <a:sym typeface="Quattrocento Sans"/>
            </a:endParaRPr>
          </a:p>
        </p:txBody>
      </p:sp>
      <p:sp>
        <p:nvSpPr>
          <p:cNvPr id="297" name="Google Shape;297;p62"/>
          <p:cNvSpPr txBox="1"/>
          <p:nvPr/>
        </p:nvSpPr>
        <p:spPr>
          <a:xfrm>
            <a:off x="6492404" y="4721919"/>
            <a:ext cx="1779879" cy="196207"/>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 sz="800">
                <a:solidFill>
                  <a:srgbClr val="BFBFBF"/>
                </a:solidFill>
                <a:latin typeface="Quattrocento Sans"/>
                <a:ea typeface="Quattrocento Sans"/>
                <a:cs typeface="Quattrocento Sans"/>
                <a:sym typeface="Quattrocento Sans"/>
              </a:rPr>
              <a:t>www.yourwebsite.com</a:t>
            </a:r>
            <a:endParaRPr sz="1100"/>
          </a:p>
        </p:txBody>
      </p:sp>
      <p:sp>
        <p:nvSpPr>
          <p:cNvPr id="298" name="Google Shape;298;p62"/>
          <p:cNvSpPr txBox="1"/>
          <p:nvPr/>
        </p:nvSpPr>
        <p:spPr>
          <a:xfrm>
            <a:off x="380265" y="4721919"/>
            <a:ext cx="1577585" cy="19620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800">
                <a:solidFill>
                  <a:srgbClr val="BFBFBF"/>
                </a:solidFill>
                <a:latin typeface="Quattrocento Sans"/>
                <a:ea typeface="Quattrocento Sans"/>
                <a:cs typeface="Quattrocento Sans"/>
                <a:sym typeface="Quattrocento Sans"/>
              </a:rPr>
              <a:t>2018 ©Splash!</a:t>
            </a:r>
            <a:endParaRPr sz="1100"/>
          </a:p>
        </p:txBody>
      </p:sp>
      <p:sp>
        <p:nvSpPr>
          <p:cNvPr id="299" name="Google Shape;299;p62"/>
          <p:cNvSpPr/>
          <p:nvPr/>
        </p:nvSpPr>
        <p:spPr>
          <a:xfrm>
            <a:off x="1654585" y="4766430"/>
            <a:ext cx="4745117" cy="107185"/>
          </a:xfrm>
          <a:prstGeom prst="roundRect">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500"/>
                                  </p:stCondLst>
                                  <p:childTnLst>
                                    <p:set>
                                      <p:cBhvr>
                                        <p:cTn dur="1" fill="hold">
                                          <p:stCondLst>
                                            <p:cond delay="0"/>
                                          </p:stCondLst>
                                        </p:cTn>
                                        <p:tgtEl>
                                          <p:spTgt spid="287"/>
                                        </p:tgtEl>
                                        <p:attrNameLst>
                                          <p:attrName>style.visibility</p:attrName>
                                        </p:attrNameLst>
                                      </p:cBhvr>
                                      <p:to>
                                        <p:strVal val="visible"/>
                                      </p:to>
                                    </p:set>
                                    <p:anim calcmode="lin" valueType="num">
                                      <p:cBhvr additive="base">
                                        <p:cTn dur="750"/>
                                        <p:tgtEl>
                                          <p:spTgt spid="28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286"/>
                                        </p:tgtEl>
                                        <p:attrNameLst>
                                          <p:attrName>style.visibility</p:attrName>
                                        </p:attrNameLst>
                                      </p:cBhvr>
                                      <p:to>
                                        <p:strVal val="visible"/>
                                      </p:to>
                                    </p:set>
                                    <p:anim calcmode="lin" valueType="num">
                                      <p:cBhvr additive="base">
                                        <p:cTn dur="750"/>
                                        <p:tgtEl>
                                          <p:spTgt spid="28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288"/>
                                        </p:tgtEl>
                                        <p:attrNameLst>
                                          <p:attrName>style.visibility</p:attrName>
                                        </p:attrNameLst>
                                      </p:cBhvr>
                                      <p:to>
                                        <p:strVal val="visible"/>
                                      </p:to>
                                    </p:set>
                                    <p:anim calcmode="lin" valueType="num">
                                      <p:cBhvr additive="base">
                                        <p:cTn dur="1250"/>
                                        <p:tgtEl>
                                          <p:spTgt spid="28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4_Title Slide" showMasterSp="0">
  <p:cSld name="54_Title Slide">
    <p:spTree>
      <p:nvGrpSpPr>
        <p:cNvPr id="300" name="Shape 300"/>
        <p:cNvGrpSpPr/>
        <p:nvPr/>
      </p:nvGrpSpPr>
      <p:grpSpPr>
        <a:xfrm>
          <a:off x="0" y="0"/>
          <a:ext cx="0" cy="0"/>
          <a:chOff x="0" y="0"/>
          <a:chExt cx="0" cy="0"/>
        </a:xfrm>
      </p:grpSpPr>
      <p:sp>
        <p:nvSpPr>
          <p:cNvPr id="301" name="Google Shape;301;p63"/>
          <p:cNvSpPr/>
          <p:nvPr/>
        </p:nvSpPr>
        <p:spPr>
          <a:xfrm flipH="1">
            <a:off x="2656650" y="3227227"/>
            <a:ext cx="3830702" cy="1916272"/>
          </a:xfrm>
          <a:prstGeom prst="triangle">
            <a:avLst>
              <a:gd fmla="val 50000" name="adj"/>
            </a:avLst>
          </a:prstGeom>
          <a:solidFill>
            <a:srgbClr val="F5F8F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302" name="Google Shape;302;p63"/>
          <p:cNvSpPr/>
          <p:nvPr/>
        </p:nvSpPr>
        <p:spPr>
          <a:xfrm rot="10800000">
            <a:off x="2656650" y="0"/>
            <a:ext cx="3830702" cy="1916272"/>
          </a:xfrm>
          <a:prstGeom prst="triangle">
            <a:avLst>
              <a:gd fmla="val 50000" name="adj"/>
            </a:avLst>
          </a:prstGeom>
          <a:solidFill>
            <a:srgbClr val="F5F8F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303" name="Google Shape;303;p63"/>
          <p:cNvGrpSpPr/>
          <p:nvPr/>
        </p:nvGrpSpPr>
        <p:grpSpPr>
          <a:xfrm>
            <a:off x="380265" y="277280"/>
            <a:ext cx="654057" cy="263482"/>
            <a:chOff x="2437417" y="1269591"/>
            <a:chExt cx="4084621" cy="1645458"/>
          </a:xfrm>
        </p:grpSpPr>
        <p:sp>
          <p:nvSpPr>
            <p:cNvPr id="304" name="Google Shape;304;p63"/>
            <p:cNvSpPr/>
            <p:nvPr/>
          </p:nvSpPr>
          <p:spPr>
            <a:xfrm>
              <a:off x="2437417" y="1269591"/>
              <a:ext cx="4047942" cy="1645458"/>
            </a:xfrm>
            <a:custGeom>
              <a:rect b="b" l="l" r="r" t="t"/>
              <a:pathLst>
                <a:path extrusionOk="0" h="1645458" w="4047942">
                  <a:moveTo>
                    <a:pt x="274248" y="0"/>
                  </a:moveTo>
                  <a:lnTo>
                    <a:pt x="3773694" y="0"/>
                  </a:lnTo>
                  <a:cubicBezTo>
                    <a:pt x="3925157" y="0"/>
                    <a:pt x="4047942" y="122785"/>
                    <a:pt x="4047942" y="274248"/>
                  </a:cubicBezTo>
                  <a:lnTo>
                    <a:pt x="4047942" y="642573"/>
                  </a:lnTo>
                  <a:lnTo>
                    <a:pt x="4013899" y="632005"/>
                  </a:lnTo>
                  <a:cubicBezTo>
                    <a:pt x="4001226" y="629412"/>
                    <a:pt x="3988104" y="628050"/>
                    <a:pt x="3974664" y="628050"/>
                  </a:cubicBezTo>
                  <a:cubicBezTo>
                    <a:pt x="3961224" y="628050"/>
                    <a:pt x="3948103" y="629412"/>
                    <a:pt x="3935429" y="632005"/>
                  </a:cubicBezTo>
                  <a:lnTo>
                    <a:pt x="3904390" y="641640"/>
                  </a:lnTo>
                  <a:lnTo>
                    <a:pt x="3904390" y="295678"/>
                  </a:lnTo>
                  <a:cubicBezTo>
                    <a:pt x="3904390" y="208003"/>
                    <a:pt x="3833316" y="136929"/>
                    <a:pt x="3745641" y="136929"/>
                  </a:cubicBezTo>
                  <a:lnTo>
                    <a:pt x="302300" y="136929"/>
                  </a:lnTo>
                  <a:cubicBezTo>
                    <a:pt x="214625" y="136929"/>
                    <a:pt x="143551" y="208003"/>
                    <a:pt x="143551" y="295678"/>
                  </a:cubicBezTo>
                  <a:lnTo>
                    <a:pt x="143551" y="1349780"/>
                  </a:lnTo>
                  <a:cubicBezTo>
                    <a:pt x="143551" y="1437455"/>
                    <a:pt x="214625" y="1508529"/>
                    <a:pt x="302300" y="1508529"/>
                  </a:cubicBezTo>
                  <a:lnTo>
                    <a:pt x="3745641" y="1508529"/>
                  </a:lnTo>
                  <a:cubicBezTo>
                    <a:pt x="3833316" y="1508529"/>
                    <a:pt x="3904390" y="1437455"/>
                    <a:pt x="3904390" y="1349780"/>
                  </a:cubicBezTo>
                  <a:lnTo>
                    <a:pt x="3904390" y="1003820"/>
                  </a:lnTo>
                  <a:lnTo>
                    <a:pt x="3935429" y="1013455"/>
                  </a:lnTo>
                  <a:cubicBezTo>
                    <a:pt x="3948103" y="1016048"/>
                    <a:pt x="3961224" y="1017410"/>
                    <a:pt x="3974664" y="1017410"/>
                  </a:cubicBezTo>
                  <a:cubicBezTo>
                    <a:pt x="3988104" y="1017410"/>
                    <a:pt x="4001226" y="1016048"/>
                    <a:pt x="4013899" y="1013455"/>
                  </a:cubicBezTo>
                  <a:lnTo>
                    <a:pt x="4047942" y="1002887"/>
                  </a:lnTo>
                  <a:lnTo>
                    <a:pt x="4047942" y="1371210"/>
                  </a:lnTo>
                  <a:cubicBezTo>
                    <a:pt x="4047942" y="1522673"/>
                    <a:pt x="3925157" y="1645458"/>
                    <a:pt x="3773694" y="1645458"/>
                  </a:cubicBezTo>
                  <a:lnTo>
                    <a:pt x="274248" y="1645458"/>
                  </a:lnTo>
                  <a:cubicBezTo>
                    <a:pt x="122785" y="1645458"/>
                    <a:pt x="0" y="1522673"/>
                    <a:pt x="0" y="1371210"/>
                  </a:cubicBezTo>
                  <a:lnTo>
                    <a:pt x="0" y="274248"/>
                  </a:lnTo>
                  <a:cubicBezTo>
                    <a:pt x="0" y="122785"/>
                    <a:pt x="122785" y="0"/>
                    <a:pt x="274248"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305" name="Google Shape;305;p63"/>
            <p:cNvSpPr/>
            <p:nvPr/>
          </p:nvSpPr>
          <p:spPr>
            <a:xfrm>
              <a:off x="2879176" y="1577127"/>
              <a:ext cx="3164424" cy="1030386"/>
            </a:xfrm>
            <a:custGeom>
              <a:rect b="b" l="l" r="r" t="t"/>
              <a:pathLst>
                <a:path extrusionOk="0" h="1030386" w="3164424">
                  <a:moveTo>
                    <a:pt x="3073718" y="635965"/>
                  </a:moveTo>
                  <a:cubicBezTo>
                    <a:pt x="3098857" y="635965"/>
                    <a:pt x="3120260" y="644459"/>
                    <a:pt x="3137926" y="661445"/>
                  </a:cubicBezTo>
                  <a:cubicBezTo>
                    <a:pt x="3155591" y="678431"/>
                    <a:pt x="3164424" y="699494"/>
                    <a:pt x="3164424" y="724634"/>
                  </a:cubicBezTo>
                  <a:cubicBezTo>
                    <a:pt x="3164424" y="749094"/>
                    <a:pt x="3155761" y="769987"/>
                    <a:pt x="3138435" y="787313"/>
                  </a:cubicBezTo>
                  <a:cubicBezTo>
                    <a:pt x="3121109" y="804639"/>
                    <a:pt x="3100216" y="813302"/>
                    <a:pt x="3075756" y="813302"/>
                  </a:cubicBezTo>
                  <a:cubicBezTo>
                    <a:pt x="3051296" y="813302"/>
                    <a:pt x="3030233" y="804809"/>
                    <a:pt x="3012567" y="787823"/>
                  </a:cubicBezTo>
                  <a:cubicBezTo>
                    <a:pt x="2994901" y="770836"/>
                    <a:pt x="2986069" y="750113"/>
                    <a:pt x="2986069" y="725653"/>
                  </a:cubicBezTo>
                  <a:cubicBezTo>
                    <a:pt x="2986069" y="701193"/>
                    <a:pt x="2994561" y="680130"/>
                    <a:pt x="3011548" y="662464"/>
                  </a:cubicBezTo>
                  <a:cubicBezTo>
                    <a:pt x="3028534" y="644798"/>
                    <a:pt x="3049258" y="635965"/>
                    <a:pt x="3073718" y="635965"/>
                  </a:cubicBezTo>
                  <a:close/>
                  <a:moveTo>
                    <a:pt x="769106" y="380153"/>
                  </a:moveTo>
                  <a:cubicBezTo>
                    <a:pt x="749402" y="380153"/>
                    <a:pt x="732415" y="384059"/>
                    <a:pt x="718147" y="391873"/>
                  </a:cubicBezTo>
                  <a:cubicBezTo>
                    <a:pt x="703879" y="399687"/>
                    <a:pt x="692158" y="409879"/>
                    <a:pt x="682985" y="422448"/>
                  </a:cubicBezTo>
                  <a:cubicBezTo>
                    <a:pt x="673813" y="435018"/>
                    <a:pt x="666849" y="449626"/>
                    <a:pt x="662092" y="466273"/>
                  </a:cubicBezTo>
                  <a:cubicBezTo>
                    <a:pt x="657336" y="482919"/>
                    <a:pt x="654958" y="499736"/>
                    <a:pt x="654958" y="516722"/>
                  </a:cubicBezTo>
                  <a:cubicBezTo>
                    <a:pt x="654958" y="535067"/>
                    <a:pt x="656827" y="553242"/>
                    <a:pt x="660564" y="571248"/>
                  </a:cubicBezTo>
                  <a:cubicBezTo>
                    <a:pt x="664300" y="589253"/>
                    <a:pt x="670416" y="605390"/>
                    <a:pt x="678909" y="619659"/>
                  </a:cubicBezTo>
                  <a:cubicBezTo>
                    <a:pt x="687402" y="633927"/>
                    <a:pt x="698783" y="645648"/>
                    <a:pt x="713051" y="654820"/>
                  </a:cubicBezTo>
                  <a:cubicBezTo>
                    <a:pt x="727320" y="663993"/>
                    <a:pt x="745325" y="668579"/>
                    <a:pt x="767067" y="668579"/>
                  </a:cubicBezTo>
                  <a:cubicBezTo>
                    <a:pt x="786092" y="668579"/>
                    <a:pt x="802908" y="664333"/>
                    <a:pt x="817517" y="655839"/>
                  </a:cubicBezTo>
                  <a:cubicBezTo>
                    <a:pt x="832125" y="647346"/>
                    <a:pt x="844185" y="636305"/>
                    <a:pt x="853697" y="622716"/>
                  </a:cubicBezTo>
                  <a:cubicBezTo>
                    <a:pt x="863210" y="609127"/>
                    <a:pt x="870344" y="593840"/>
                    <a:pt x="875100" y="576853"/>
                  </a:cubicBezTo>
                  <a:cubicBezTo>
                    <a:pt x="879856" y="559867"/>
                    <a:pt x="882234" y="542881"/>
                    <a:pt x="882234" y="525895"/>
                  </a:cubicBezTo>
                  <a:cubicBezTo>
                    <a:pt x="882234" y="508908"/>
                    <a:pt x="880026" y="491582"/>
                    <a:pt x="875609" y="473917"/>
                  </a:cubicBezTo>
                  <a:cubicBezTo>
                    <a:pt x="871193" y="456251"/>
                    <a:pt x="864399" y="440624"/>
                    <a:pt x="855226" y="427035"/>
                  </a:cubicBezTo>
                  <a:cubicBezTo>
                    <a:pt x="846053" y="413446"/>
                    <a:pt x="834333" y="402235"/>
                    <a:pt x="820064" y="393402"/>
                  </a:cubicBezTo>
                  <a:cubicBezTo>
                    <a:pt x="805796" y="384569"/>
                    <a:pt x="788810" y="380153"/>
                    <a:pt x="769106" y="380153"/>
                  </a:cubicBezTo>
                  <a:close/>
                  <a:moveTo>
                    <a:pt x="1609344" y="377095"/>
                  </a:moveTo>
                  <a:cubicBezTo>
                    <a:pt x="1588961" y="377095"/>
                    <a:pt x="1571465" y="381511"/>
                    <a:pt x="1556857" y="390344"/>
                  </a:cubicBezTo>
                  <a:cubicBezTo>
                    <a:pt x="1542248" y="399177"/>
                    <a:pt x="1530188" y="410728"/>
                    <a:pt x="1520676" y="424996"/>
                  </a:cubicBezTo>
                  <a:cubicBezTo>
                    <a:pt x="1511164" y="439265"/>
                    <a:pt x="1504199" y="455232"/>
                    <a:pt x="1499783" y="472898"/>
                  </a:cubicBezTo>
                  <a:cubicBezTo>
                    <a:pt x="1495366" y="490563"/>
                    <a:pt x="1493158" y="507889"/>
                    <a:pt x="1493158" y="524875"/>
                  </a:cubicBezTo>
                  <a:cubicBezTo>
                    <a:pt x="1493158" y="542541"/>
                    <a:pt x="1495366" y="560207"/>
                    <a:pt x="1499783" y="577873"/>
                  </a:cubicBezTo>
                  <a:cubicBezTo>
                    <a:pt x="1504199" y="595538"/>
                    <a:pt x="1510994" y="611505"/>
                    <a:pt x="1520166" y="625774"/>
                  </a:cubicBezTo>
                  <a:cubicBezTo>
                    <a:pt x="1529339" y="640042"/>
                    <a:pt x="1541059" y="651593"/>
                    <a:pt x="1555328" y="660426"/>
                  </a:cubicBezTo>
                  <a:cubicBezTo>
                    <a:pt x="1569596" y="669259"/>
                    <a:pt x="1586922" y="673675"/>
                    <a:pt x="1607306" y="673675"/>
                  </a:cubicBezTo>
                  <a:cubicBezTo>
                    <a:pt x="1628369" y="673675"/>
                    <a:pt x="1646204" y="669089"/>
                    <a:pt x="1660812" y="659916"/>
                  </a:cubicBezTo>
                  <a:cubicBezTo>
                    <a:pt x="1675421" y="650744"/>
                    <a:pt x="1687311" y="638853"/>
                    <a:pt x="1696483" y="624245"/>
                  </a:cubicBezTo>
                  <a:cubicBezTo>
                    <a:pt x="1705656" y="609637"/>
                    <a:pt x="1712111" y="593330"/>
                    <a:pt x="1715848" y="575325"/>
                  </a:cubicBezTo>
                  <a:cubicBezTo>
                    <a:pt x="1719585" y="557319"/>
                    <a:pt x="1721453" y="539144"/>
                    <a:pt x="1721453" y="520799"/>
                  </a:cubicBezTo>
                  <a:cubicBezTo>
                    <a:pt x="1721453" y="503133"/>
                    <a:pt x="1719415" y="485807"/>
                    <a:pt x="1715338" y="468821"/>
                  </a:cubicBezTo>
                  <a:cubicBezTo>
                    <a:pt x="1711261" y="451835"/>
                    <a:pt x="1704807" y="436547"/>
                    <a:pt x="1695974" y="422958"/>
                  </a:cubicBezTo>
                  <a:cubicBezTo>
                    <a:pt x="1687141" y="409369"/>
                    <a:pt x="1675590" y="398328"/>
                    <a:pt x="1661322" y="389835"/>
                  </a:cubicBezTo>
                  <a:cubicBezTo>
                    <a:pt x="1647053" y="381342"/>
                    <a:pt x="1629728" y="377095"/>
                    <a:pt x="1609344" y="377095"/>
                  </a:cubicBezTo>
                  <a:close/>
                  <a:moveTo>
                    <a:pt x="1800439" y="249826"/>
                  </a:moveTo>
                  <a:cubicBezTo>
                    <a:pt x="1806215" y="249741"/>
                    <a:pt x="1811820" y="250038"/>
                    <a:pt x="1817256" y="250717"/>
                  </a:cubicBezTo>
                  <a:cubicBezTo>
                    <a:pt x="1835601" y="252076"/>
                    <a:pt x="1849360" y="259210"/>
                    <a:pt x="1858532" y="272120"/>
                  </a:cubicBezTo>
                  <a:cubicBezTo>
                    <a:pt x="1867705" y="285030"/>
                    <a:pt x="1872291" y="300317"/>
                    <a:pt x="1872291" y="317983"/>
                  </a:cubicBezTo>
                  <a:lnTo>
                    <a:pt x="1872291" y="799034"/>
                  </a:lnTo>
                  <a:lnTo>
                    <a:pt x="1730626" y="799034"/>
                  </a:lnTo>
                  <a:cubicBezTo>
                    <a:pt x="1730626" y="794957"/>
                    <a:pt x="1730456" y="789181"/>
                    <a:pt x="1730116" y="781708"/>
                  </a:cubicBezTo>
                  <a:cubicBezTo>
                    <a:pt x="1729776" y="774234"/>
                    <a:pt x="1729607" y="766760"/>
                    <a:pt x="1729607" y="759286"/>
                  </a:cubicBezTo>
                  <a:cubicBezTo>
                    <a:pt x="1729607" y="751812"/>
                    <a:pt x="1729776" y="745187"/>
                    <a:pt x="1730116" y="739412"/>
                  </a:cubicBezTo>
                  <a:cubicBezTo>
                    <a:pt x="1730456" y="733636"/>
                    <a:pt x="1730626" y="730749"/>
                    <a:pt x="1730626" y="730749"/>
                  </a:cubicBezTo>
                  <a:cubicBezTo>
                    <a:pt x="1714998" y="756568"/>
                    <a:pt x="1694955" y="775592"/>
                    <a:pt x="1670495" y="787823"/>
                  </a:cubicBezTo>
                  <a:cubicBezTo>
                    <a:pt x="1646034" y="800053"/>
                    <a:pt x="1619196" y="806168"/>
                    <a:pt x="1589980" y="806168"/>
                  </a:cubicBezTo>
                  <a:cubicBezTo>
                    <a:pt x="1551251" y="806168"/>
                    <a:pt x="1516090" y="798524"/>
                    <a:pt x="1484495" y="783236"/>
                  </a:cubicBezTo>
                  <a:cubicBezTo>
                    <a:pt x="1452901" y="767949"/>
                    <a:pt x="1426062" y="747395"/>
                    <a:pt x="1403980" y="721576"/>
                  </a:cubicBezTo>
                  <a:cubicBezTo>
                    <a:pt x="1381898" y="695757"/>
                    <a:pt x="1364912" y="666031"/>
                    <a:pt x="1353022" y="632398"/>
                  </a:cubicBezTo>
                  <a:cubicBezTo>
                    <a:pt x="1341131" y="598766"/>
                    <a:pt x="1335186" y="563264"/>
                    <a:pt x="1335186" y="525895"/>
                  </a:cubicBezTo>
                  <a:cubicBezTo>
                    <a:pt x="1335186" y="497358"/>
                    <a:pt x="1339093" y="469161"/>
                    <a:pt x="1346907" y="441303"/>
                  </a:cubicBezTo>
                  <a:cubicBezTo>
                    <a:pt x="1354720" y="413446"/>
                    <a:pt x="1365931" y="388136"/>
                    <a:pt x="1380539" y="365375"/>
                  </a:cubicBezTo>
                  <a:cubicBezTo>
                    <a:pt x="1395147" y="342613"/>
                    <a:pt x="1412983" y="322909"/>
                    <a:pt x="1434046" y="306262"/>
                  </a:cubicBezTo>
                  <a:cubicBezTo>
                    <a:pt x="1455109" y="289616"/>
                    <a:pt x="1479229" y="277556"/>
                    <a:pt x="1506407" y="270082"/>
                  </a:cubicBezTo>
                  <a:cubicBezTo>
                    <a:pt x="1530868" y="263967"/>
                    <a:pt x="1555498" y="262438"/>
                    <a:pt x="1580298" y="265495"/>
                  </a:cubicBezTo>
                  <a:cubicBezTo>
                    <a:pt x="1605097" y="268553"/>
                    <a:pt x="1627180" y="273139"/>
                    <a:pt x="1646544" y="279254"/>
                  </a:cubicBezTo>
                  <a:cubicBezTo>
                    <a:pt x="1665908" y="285369"/>
                    <a:pt x="1681705" y="291654"/>
                    <a:pt x="1693936" y="298109"/>
                  </a:cubicBezTo>
                  <a:cubicBezTo>
                    <a:pt x="1706166" y="304564"/>
                    <a:pt x="1712281" y="307791"/>
                    <a:pt x="1712281" y="307791"/>
                  </a:cubicBezTo>
                  <a:cubicBezTo>
                    <a:pt x="1712281" y="307791"/>
                    <a:pt x="1714149" y="303035"/>
                    <a:pt x="1717886" y="293523"/>
                  </a:cubicBezTo>
                  <a:cubicBezTo>
                    <a:pt x="1721623" y="284010"/>
                    <a:pt x="1730286" y="275178"/>
                    <a:pt x="1743875" y="267024"/>
                  </a:cubicBezTo>
                  <a:cubicBezTo>
                    <a:pt x="1757464" y="258191"/>
                    <a:pt x="1770374" y="252926"/>
                    <a:pt x="1782604" y="251227"/>
                  </a:cubicBezTo>
                  <a:cubicBezTo>
                    <a:pt x="1788719" y="250378"/>
                    <a:pt x="1794664" y="249911"/>
                    <a:pt x="1800439" y="249826"/>
                  </a:cubicBezTo>
                  <a:close/>
                  <a:moveTo>
                    <a:pt x="579539" y="241545"/>
                  </a:moveTo>
                  <a:cubicBezTo>
                    <a:pt x="601961" y="241545"/>
                    <a:pt x="617758" y="249358"/>
                    <a:pt x="626931" y="264986"/>
                  </a:cubicBezTo>
                  <a:cubicBezTo>
                    <a:pt x="636103" y="280613"/>
                    <a:pt x="641709" y="297599"/>
                    <a:pt x="643747" y="315945"/>
                  </a:cubicBezTo>
                  <a:cubicBezTo>
                    <a:pt x="661413" y="292164"/>
                    <a:pt x="683155" y="274158"/>
                    <a:pt x="708974" y="261928"/>
                  </a:cubicBezTo>
                  <a:cubicBezTo>
                    <a:pt x="734794" y="249698"/>
                    <a:pt x="762311" y="243583"/>
                    <a:pt x="791528" y="243583"/>
                  </a:cubicBezTo>
                  <a:cubicBezTo>
                    <a:pt x="829577" y="243583"/>
                    <a:pt x="863889" y="251737"/>
                    <a:pt x="894464" y="268043"/>
                  </a:cubicBezTo>
                  <a:cubicBezTo>
                    <a:pt x="925039" y="284350"/>
                    <a:pt x="951028" y="305923"/>
                    <a:pt x="972431" y="332761"/>
                  </a:cubicBezTo>
                  <a:cubicBezTo>
                    <a:pt x="993834" y="359599"/>
                    <a:pt x="1010310" y="390005"/>
                    <a:pt x="1021861" y="423977"/>
                  </a:cubicBezTo>
                  <a:cubicBezTo>
                    <a:pt x="1033412" y="457950"/>
                    <a:pt x="1039187" y="492602"/>
                    <a:pt x="1039187" y="527933"/>
                  </a:cubicBezTo>
                  <a:cubicBezTo>
                    <a:pt x="1039187" y="564623"/>
                    <a:pt x="1033242" y="599785"/>
                    <a:pt x="1021351" y="633418"/>
                  </a:cubicBezTo>
                  <a:cubicBezTo>
                    <a:pt x="1009461" y="667050"/>
                    <a:pt x="992645" y="696776"/>
                    <a:pt x="970902" y="722595"/>
                  </a:cubicBezTo>
                  <a:cubicBezTo>
                    <a:pt x="949160" y="748415"/>
                    <a:pt x="922661" y="769138"/>
                    <a:pt x="891407" y="784765"/>
                  </a:cubicBezTo>
                  <a:cubicBezTo>
                    <a:pt x="860152" y="800392"/>
                    <a:pt x="825160" y="808206"/>
                    <a:pt x="786432" y="808206"/>
                  </a:cubicBezTo>
                  <a:cubicBezTo>
                    <a:pt x="736152" y="808206"/>
                    <a:pt x="693687" y="790880"/>
                    <a:pt x="659035" y="756228"/>
                  </a:cubicBezTo>
                  <a:lnTo>
                    <a:pt x="659035" y="1030386"/>
                  </a:lnTo>
                  <a:lnTo>
                    <a:pt x="503101" y="1030386"/>
                  </a:lnTo>
                  <a:lnTo>
                    <a:pt x="503101" y="322060"/>
                  </a:lnTo>
                  <a:cubicBezTo>
                    <a:pt x="503101" y="298279"/>
                    <a:pt x="509896" y="278915"/>
                    <a:pt x="523485" y="263967"/>
                  </a:cubicBezTo>
                  <a:cubicBezTo>
                    <a:pt x="537074" y="249019"/>
                    <a:pt x="555758" y="241545"/>
                    <a:pt x="579539" y="241545"/>
                  </a:cubicBezTo>
                  <a:close/>
                  <a:moveTo>
                    <a:pt x="2161870" y="240526"/>
                  </a:moveTo>
                  <a:cubicBezTo>
                    <a:pt x="2175459" y="240526"/>
                    <a:pt x="2193465" y="242224"/>
                    <a:pt x="2215886" y="245621"/>
                  </a:cubicBezTo>
                  <a:cubicBezTo>
                    <a:pt x="2238308" y="249019"/>
                    <a:pt x="2260221" y="254454"/>
                    <a:pt x="2281623" y="261928"/>
                  </a:cubicBezTo>
                  <a:cubicBezTo>
                    <a:pt x="2303026" y="269402"/>
                    <a:pt x="2321541" y="279594"/>
                    <a:pt x="2337168" y="292504"/>
                  </a:cubicBezTo>
                  <a:cubicBezTo>
                    <a:pt x="2352795" y="305413"/>
                    <a:pt x="2360609" y="321040"/>
                    <a:pt x="2360609" y="339386"/>
                  </a:cubicBezTo>
                  <a:cubicBezTo>
                    <a:pt x="2360609" y="355692"/>
                    <a:pt x="2354834" y="369451"/>
                    <a:pt x="2343283" y="380662"/>
                  </a:cubicBezTo>
                  <a:cubicBezTo>
                    <a:pt x="2331733" y="391873"/>
                    <a:pt x="2318144" y="397479"/>
                    <a:pt x="2302516" y="397479"/>
                  </a:cubicBezTo>
                  <a:cubicBezTo>
                    <a:pt x="2292325" y="397479"/>
                    <a:pt x="2281793" y="395440"/>
                    <a:pt x="2270922" y="391364"/>
                  </a:cubicBezTo>
                  <a:cubicBezTo>
                    <a:pt x="2260051" y="387287"/>
                    <a:pt x="2248500" y="382701"/>
                    <a:pt x="2236270" y="377605"/>
                  </a:cubicBezTo>
                  <a:cubicBezTo>
                    <a:pt x="2224040" y="372509"/>
                    <a:pt x="2211130" y="367922"/>
                    <a:pt x="2197541" y="363846"/>
                  </a:cubicBezTo>
                  <a:cubicBezTo>
                    <a:pt x="2183952" y="359769"/>
                    <a:pt x="2169684" y="357731"/>
                    <a:pt x="2154736" y="357731"/>
                  </a:cubicBezTo>
                  <a:cubicBezTo>
                    <a:pt x="2147941" y="357731"/>
                    <a:pt x="2140977" y="358580"/>
                    <a:pt x="2133843" y="360279"/>
                  </a:cubicBezTo>
                  <a:cubicBezTo>
                    <a:pt x="2126709" y="361977"/>
                    <a:pt x="2120424" y="364865"/>
                    <a:pt x="2114988" y="368942"/>
                  </a:cubicBezTo>
                  <a:cubicBezTo>
                    <a:pt x="2109553" y="372339"/>
                    <a:pt x="2105136" y="376755"/>
                    <a:pt x="2101739" y="382191"/>
                  </a:cubicBezTo>
                  <a:cubicBezTo>
                    <a:pt x="2098342" y="387627"/>
                    <a:pt x="2096643" y="394081"/>
                    <a:pt x="2096643" y="401555"/>
                  </a:cubicBezTo>
                  <a:cubicBezTo>
                    <a:pt x="2096643" y="412426"/>
                    <a:pt x="2103438" y="421599"/>
                    <a:pt x="2117026" y="429073"/>
                  </a:cubicBezTo>
                  <a:cubicBezTo>
                    <a:pt x="2130615" y="436547"/>
                    <a:pt x="2147772" y="444021"/>
                    <a:pt x="2168495" y="451495"/>
                  </a:cubicBezTo>
                  <a:cubicBezTo>
                    <a:pt x="2189218" y="458969"/>
                    <a:pt x="2211640" y="467292"/>
                    <a:pt x="2235760" y="476465"/>
                  </a:cubicBezTo>
                  <a:cubicBezTo>
                    <a:pt x="2259881" y="485637"/>
                    <a:pt x="2282303" y="497018"/>
                    <a:pt x="2303026" y="510607"/>
                  </a:cubicBezTo>
                  <a:cubicBezTo>
                    <a:pt x="2323749" y="524196"/>
                    <a:pt x="2340905" y="541012"/>
                    <a:pt x="2354494" y="561056"/>
                  </a:cubicBezTo>
                  <a:cubicBezTo>
                    <a:pt x="2368083" y="581100"/>
                    <a:pt x="2374878" y="605730"/>
                    <a:pt x="2374878" y="634946"/>
                  </a:cubicBezTo>
                  <a:cubicBezTo>
                    <a:pt x="2374878" y="664163"/>
                    <a:pt x="2368083" y="689472"/>
                    <a:pt x="2354494" y="710875"/>
                  </a:cubicBezTo>
                  <a:cubicBezTo>
                    <a:pt x="2340905" y="732278"/>
                    <a:pt x="2323409" y="750113"/>
                    <a:pt x="2302007" y="764382"/>
                  </a:cubicBezTo>
                  <a:cubicBezTo>
                    <a:pt x="2280604" y="778650"/>
                    <a:pt x="2256653" y="789181"/>
                    <a:pt x="2230155" y="795976"/>
                  </a:cubicBezTo>
                  <a:cubicBezTo>
                    <a:pt x="2203656" y="802770"/>
                    <a:pt x="2177837" y="806168"/>
                    <a:pt x="2152698" y="806168"/>
                  </a:cubicBezTo>
                  <a:cubicBezTo>
                    <a:pt x="2115328" y="806168"/>
                    <a:pt x="2076939" y="799713"/>
                    <a:pt x="2037531" y="786803"/>
                  </a:cubicBezTo>
                  <a:cubicBezTo>
                    <a:pt x="1998123" y="773894"/>
                    <a:pt x="1963471" y="757247"/>
                    <a:pt x="1933575" y="736864"/>
                  </a:cubicBezTo>
                  <a:lnTo>
                    <a:pt x="1979438" y="623735"/>
                  </a:lnTo>
                  <a:cubicBezTo>
                    <a:pt x="1990309" y="629850"/>
                    <a:pt x="2003219" y="636305"/>
                    <a:pt x="2018167" y="643100"/>
                  </a:cubicBezTo>
                  <a:cubicBezTo>
                    <a:pt x="2033114" y="649894"/>
                    <a:pt x="2048232" y="656179"/>
                    <a:pt x="2063520" y="661954"/>
                  </a:cubicBezTo>
                  <a:cubicBezTo>
                    <a:pt x="2078807" y="667730"/>
                    <a:pt x="2094095" y="672486"/>
                    <a:pt x="2109383" y="676223"/>
                  </a:cubicBezTo>
                  <a:cubicBezTo>
                    <a:pt x="2124670" y="679960"/>
                    <a:pt x="2138429" y="681828"/>
                    <a:pt x="2150659" y="681828"/>
                  </a:cubicBezTo>
                  <a:cubicBezTo>
                    <a:pt x="2158133" y="681828"/>
                    <a:pt x="2165947" y="680979"/>
                    <a:pt x="2174100" y="679280"/>
                  </a:cubicBezTo>
                  <a:cubicBezTo>
                    <a:pt x="2182254" y="677582"/>
                    <a:pt x="2189728" y="674694"/>
                    <a:pt x="2196522" y="670617"/>
                  </a:cubicBezTo>
                  <a:cubicBezTo>
                    <a:pt x="2203317" y="666541"/>
                    <a:pt x="2208922" y="661445"/>
                    <a:pt x="2213338" y="655330"/>
                  </a:cubicBezTo>
                  <a:cubicBezTo>
                    <a:pt x="2217755" y="649215"/>
                    <a:pt x="2219963" y="641741"/>
                    <a:pt x="2219963" y="632908"/>
                  </a:cubicBezTo>
                  <a:cubicBezTo>
                    <a:pt x="2219963" y="619319"/>
                    <a:pt x="2213169" y="608278"/>
                    <a:pt x="2199580" y="599785"/>
                  </a:cubicBezTo>
                  <a:cubicBezTo>
                    <a:pt x="2185991" y="591292"/>
                    <a:pt x="2169004" y="583478"/>
                    <a:pt x="2148621" y="576344"/>
                  </a:cubicBezTo>
                  <a:cubicBezTo>
                    <a:pt x="2128237" y="569210"/>
                    <a:pt x="2106155" y="561736"/>
                    <a:pt x="2082375" y="553922"/>
                  </a:cubicBezTo>
                  <a:cubicBezTo>
                    <a:pt x="2058594" y="546108"/>
                    <a:pt x="2036512" y="535916"/>
                    <a:pt x="2016128" y="523347"/>
                  </a:cubicBezTo>
                  <a:cubicBezTo>
                    <a:pt x="1995745" y="510777"/>
                    <a:pt x="1978758" y="495150"/>
                    <a:pt x="1965170" y="476465"/>
                  </a:cubicBezTo>
                  <a:cubicBezTo>
                    <a:pt x="1951580" y="457780"/>
                    <a:pt x="1944786" y="434169"/>
                    <a:pt x="1944786" y="405632"/>
                  </a:cubicBezTo>
                  <a:cubicBezTo>
                    <a:pt x="1944786" y="377775"/>
                    <a:pt x="1951580" y="353484"/>
                    <a:pt x="1965170" y="332761"/>
                  </a:cubicBezTo>
                  <a:cubicBezTo>
                    <a:pt x="1978758" y="312038"/>
                    <a:pt x="1996084" y="294882"/>
                    <a:pt x="2017147" y="281293"/>
                  </a:cubicBezTo>
                  <a:cubicBezTo>
                    <a:pt x="2038210" y="267704"/>
                    <a:pt x="2061481" y="257512"/>
                    <a:pt x="2086961" y="250717"/>
                  </a:cubicBezTo>
                  <a:cubicBezTo>
                    <a:pt x="2112440" y="243923"/>
                    <a:pt x="2137410" y="240526"/>
                    <a:pt x="2161870" y="240526"/>
                  </a:cubicBezTo>
                  <a:close/>
                  <a:moveTo>
                    <a:pt x="228295" y="240526"/>
                  </a:moveTo>
                  <a:cubicBezTo>
                    <a:pt x="241884" y="240526"/>
                    <a:pt x="259890" y="242224"/>
                    <a:pt x="282312" y="245621"/>
                  </a:cubicBezTo>
                  <a:cubicBezTo>
                    <a:pt x="304733" y="249019"/>
                    <a:pt x="326646" y="254454"/>
                    <a:pt x="348048" y="261928"/>
                  </a:cubicBezTo>
                  <a:cubicBezTo>
                    <a:pt x="369451" y="269402"/>
                    <a:pt x="387966" y="279594"/>
                    <a:pt x="403593" y="292504"/>
                  </a:cubicBezTo>
                  <a:cubicBezTo>
                    <a:pt x="419221" y="305413"/>
                    <a:pt x="427034" y="321040"/>
                    <a:pt x="427034" y="339386"/>
                  </a:cubicBezTo>
                  <a:cubicBezTo>
                    <a:pt x="427034" y="355692"/>
                    <a:pt x="421259" y="369451"/>
                    <a:pt x="409708" y="380662"/>
                  </a:cubicBezTo>
                  <a:cubicBezTo>
                    <a:pt x="398158" y="391873"/>
                    <a:pt x="384569" y="397479"/>
                    <a:pt x="368941" y="397479"/>
                  </a:cubicBezTo>
                  <a:cubicBezTo>
                    <a:pt x="358750" y="397479"/>
                    <a:pt x="348218" y="395440"/>
                    <a:pt x="337347" y="391364"/>
                  </a:cubicBezTo>
                  <a:cubicBezTo>
                    <a:pt x="326476" y="387287"/>
                    <a:pt x="314925" y="382701"/>
                    <a:pt x="302695" y="377605"/>
                  </a:cubicBezTo>
                  <a:cubicBezTo>
                    <a:pt x="290465" y="372509"/>
                    <a:pt x="277555" y="367922"/>
                    <a:pt x="263966" y="363846"/>
                  </a:cubicBezTo>
                  <a:cubicBezTo>
                    <a:pt x="250377" y="359769"/>
                    <a:pt x="236109" y="357731"/>
                    <a:pt x="221161" y="357731"/>
                  </a:cubicBezTo>
                  <a:cubicBezTo>
                    <a:pt x="214367" y="357731"/>
                    <a:pt x="207402" y="358580"/>
                    <a:pt x="200268" y="360279"/>
                  </a:cubicBezTo>
                  <a:cubicBezTo>
                    <a:pt x="193134" y="361977"/>
                    <a:pt x="186849" y="364865"/>
                    <a:pt x="181413" y="368942"/>
                  </a:cubicBezTo>
                  <a:cubicBezTo>
                    <a:pt x="175978" y="372339"/>
                    <a:pt x="171561" y="376755"/>
                    <a:pt x="168164" y="382191"/>
                  </a:cubicBezTo>
                  <a:cubicBezTo>
                    <a:pt x="164767" y="387627"/>
                    <a:pt x="163068" y="394081"/>
                    <a:pt x="163068" y="401555"/>
                  </a:cubicBezTo>
                  <a:cubicBezTo>
                    <a:pt x="163068" y="412426"/>
                    <a:pt x="169863" y="421599"/>
                    <a:pt x="183452" y="429073"/>
                  </a:cubicBezTo>
                  <a:cubicBezTo>
                    <a:pt x="197041" y="436547"/>
                    <a:pt x="214197" y="444021"/>
                    <a:pt x="234920" y="451495"/>
                  </a:cubicBezTo>
                  <a:cubicBezTo>
                    <a:pt x="255643" y="458969"/>
                    <a:pt x="278065" y="467292"/>
                    <a:pt x="302185" y="476465"/>
                  </a:cubicBezTo>
                  <a:cubicBezTo>
                    <a:pt x="326306" y="485637"/>
                    <a:pt x="348728" y="497018"/>
                    <a:pt x="369451" y="510607"/>
                  </a:cubicBezTo>
                  <a:cubicBezTo>
                    <a:pt x="390174" y="524196"/>
                    <a:pt x="407330" y="541012"/>
                    <a:pt x="420919" y="561056"/>
                  </a:cubicBezTo>
                  <a:cubicBezTo>
                    <a:pt x="434508" y="581100"/>
                    <a:pt x="441303" y="605730"/>
                    <a:pt x="441303" y="634946"/>
                  </a:cubicBezTo>
                  <a:cubicBezTo>
                    <a:pt x="441303" y="664163"/>
                    <a:pt x="434508" y="689472"/>
                    <a:pt x="420919" y="710875"/>
                  </a:cubicBezTo>
                  <a:cubicBezTo>
                    <a:pt x="407330" y="732278"/>
                    <a:pt x="389835" y="750113"/>
                    <a:pt x="368432" y="764382"/>
                  </a:cubicBezTo>
                  <a:cubicBezTo>
                    <a:pt x="347029" y="778650"/>
                    <a:pt x="323079" y="789181"/>
                    <a:pt x="296580" y="795976"/>
                  </a:cubicBezTo>
                  <a:cubicBezTo>
                    <a:pt x="270081" y="802770"/>
                    <a:pt x="244262" y="806168"/>
                    <a:pt x="219123" y="806168"/>
                  </a:cubicBezTo>
                  <a:cubicBezTo>
                    <a:pt x="181753" y="806168"/>
                    <a:pt x="143364" y="799713"/>
                    <a:pt x="103956" y="786803"/>
                  </a:cubicBezTo>
                  <a:cubicBezTo>
                    <a:pt x="64548" y="773894"/>
                    <a:pt x="29896" y="757247"/>
                    <a:pt x="0" y="736864"/>
                  </a:cubicBezTo>
                  <a:lnTo>
                    <a:pt x="45863" y="623735"/>
                  </a:lnTo>
                  <a:cubicBezTo>
                    <a:pt x="56734" y="629850"/>
                    <a:pt x="69644" y="636305"/>
                    <a:pt x="84592" y="643100"/>
                  </a:cubicBezTo>
                  <a:cubicBezTo>
                    <a:pt x="99540" y="649894"/>
                    <a:pt x="114657" y="656179"/>
                    <a:pt x="129945" y="661954"/>
                  </a:cubicBezTo>
                  <a:cubicBezTo>
                    <a:pt x="145233" y="667730"/>
                    <a:pt x="160520" y="672486"/>
                    <a:pt x="175808" y="676223"/>
                  </a:cubicBezTo>
                  <a:cubicBezTo>
                    <a:pt x="191095" y="679960"/>
                    <a:pt x="204854" y="681828"/>
                    <a:pt x="217084" y="681828"/>
                  </a:cubicBezTo>
                  <a:cubicBezTo>
                    <a:pt x="224558" y="681828"/>
                    <a:pt x="232372" y="680979"/>
                    <a:pt x="240525" y="679280"/>
                  </a:cubicBezTo>
                  <a:cubicBezTo>
                    <a:pt x="248679" y="677582"/>
                    <a:pt x="256153" y="674694"/>
                    <a:pt x="262947" y="670617"/>
                  </a:cubicBezTo>
                  <a:cubicBezTo>
                    <a:pt x="269742" y="666541"/>
                    <a:pt x="275347" y="661445"/>
                    <a:pt x="279764" y="655330"/>
                  </a:cubicBezTo>
                  <a:cubicBezTo>
                    <a:pt x="284180" y="649215"/>
                    <a:pt x="286388" y="641741"/>
                    <a:pt x="286388" y="632908"/>
                  </a:cubicBezTo>
                  <a:cubicBezTo>
                    <a:pt x="286388" y="619319"/>
                    <a:pt x="279594" y="608278"/>
                    <a:pt x="266005" y="599785"/>
                  </a:cubicBezTo>
                  <a:cubicBezTo>
                    <a:pt x="252416" y="591292"/>
                    <a:pt x="235430" y="583478"/>
                    <a:pt x="215046" y="576344"/>
                  </a:cubicBezTo>
                  <a:cubicBezTo>
                    <a:pt x="194663" y="569210"/>
                    <a:pt x="172580" y="561736"/>
                    <a:pt x="148800" y="553922"/>
                  </a:cubicBezTo>
                  <a:cubicBezTo>
                    <a:pt x="125019" y="546108"/>
                    <a:pt x="102937" y="535916"/>
                    <a:pt x="82553" y="523347"/>
                  </a:cubicBezTo>
                  <a:cubicBezTo>
                    <a:pt x="62170" y="510777"/>
                    <a:pt x="45184" y="495150"/>
                    <a:pt x="31595" y="476465"/>
                  </a:cubicBezTo>
                  <a:cubicBezTo>
                    <a:pt x="18005" y="457780"/>
                    <a:pt x="11211" y="434169"/>
                    <a:pt x="11211" y="405632"/>
                  </a:cubicBezTo>
                  <a:cubicBezTo>
                    <a:pt x="11211" y="377775"/>
                    <a:pt x="18005" y="353484"/>
                    <a:pt x="31595" y="332761"/>
                  </a:cubicBezTo>
                  <a:cubicBezTo>
                    <a:pt x="45184" y="312038"/>
                    <a:pt x="62509" y="294882"/>
                    <a:pt x="83572" y="281293"/>
                  </a:cubicBezTo>
                  <a:cubicBezTo>
                    <a:pt x="104635" y="267704"/>
                    <a:pt x="127907" y="257512"/>
                    <a:pt x="153386" y="250717"/>
                  </a:cubicBezTo>
                  <a:cubicBezTo>
                    <a:pt x="178865" y="243923"/>
                    <a:pt x="203835" y="240526"/>
                    <a:pt x="228295" y="240526"/>
                  </a:cubicBezTo>
                  <a:close/>
                  <a:moveTo>
                    <a:pt x="2997280" y="66247"/>
                  </a:moveTo>
                  <a:lnTo>
                    <a:pt x="3153213" y="66247"/>
                  </a:lnTo>
                  <a:lnTo>
                    <a:pt x="3153213" y="541182"/>
                  </a:lnTo>
                  <a:cubicBezTo>
                    <a:pt x="3153213" y="548656"/>
                    <a:pt x="3150665" y="555790"/>
                    <a:pt x="3145569" y="562585"/>
                  </a:cubicBezTo>
                  <a:cubicBezTo>
                    <a:pt x="3140473" y="569379"/>
                    <a:pt x="3134019" y="575325"/>
                    <a:pt x="3126205" y="580420"/>
                  </a:cubicBezTo>
                  <a:cubicBezTo>
                    <a:pt x="3118391" y="585516"/>
                    <a:pt x="3109898" y="589593"/>
                    <a:pt x="3100726" y="592651"/>
                  </a:cubicBezTo>
                  <a:cubicBezTo>
                    <a:pt x="3091553" y="595708"/>
                    <a:pt x="3083230" y="597237"/>
                    <a:pt x="3075756" y="597237"/>
                  </a:cubicBezTo>
                  <a:cubicBezTo>
                    <a:pt x="3067603" y="597237"/>
                    <a:pt x="3058939" y="595708"/>
                    <a:pt x="3049767" y="592651"/>
                  </a:cubicBezTo>
                  <a:cubicBezTo>
                    <a:pt x="3040594" y="589593"/>
                    <a:pt x="3032101" y="585516"/>
                    <a:pt x="3024288" y="580420"/>
                  </a:cubicBezTo>
                  <a:cubicBezTo>
                    <a:pt x="3016474" y="575325"/>
                    <a:pt x="3010019" y="569379"/>
                    <a:pt x="3004923" y="562585"/>
                  </a:cubicBezTo>
                  <a:cubicBezTo>
                    <a:pt x="2999827" y="555790"/>
                    <a:pt x="2997280" y="548316"/>
                    <a:pt x="2997280" y="540163"/>
                  </a:cubicBezTo>
                  <a:lnTo>
                    <a:pt x="2997280" y="95803"/>
                  </a:lnTo>
                  <a:close/>
                  <a:moveTo>
                    <a:pt x="2516210" y="1019"/>
                  </a:moveTo>
                  <a:cubicBezTo>
                    <a:pt x="2537952" y="1019"/>
                    <a:pt x="2556297" y="8493"/>
                    <a:pt x="2571245" y="23441"/>
                  </a:cubicBezTo>
                  <a:cubicBezTo>
                    <a:pt x="2586193" y="38389"/>
                    <a:pt x="2593667" y="56734"/>
                    <a:pt x="2593667" y="78477"/>
                  </a:cubicBezTo>
                  <a:lnTo>
                    <a:pt x="2593667" y="294542"/>
                  </a:lnTo>
                  <a:cubicBezTo>
                    <a:pt x="2612692" y="277556"/>
                    <a:pt x="2634774" y="264476"/>
                    <a:pt x="2659913" y="255304"/>
                  </a:cubicBezTo>
                  <a:cubicBezTo>
                    <a:pt x="2685053" y="246131"/>
                    <a:pt x="2710533" y="241545"/>
                    <a:pt x="2736352" y="241545"/>
                  </a:cubicBezTo>
                  <a:cubicBezTo>
                    <a:pt x="2765568" y="241545"/>
                    <a:pt x="2792406" y="246471"/>
                    <a:pt x="2816866" y="256323"/>
                  </a:cubicBezTo>
                  <a:cubicBezTo>
                    <a:pt x="2841327" y="266175"/>
                    <a:pt x="2862390" y="279934"/>
                    <a:pt x="2880055" y="297599"/>
                  </a:cubicBezTo>
                  <a:cubicBezTo>
                    <a:pt x="2897721" y="315265"/>
                    <a:pt x="2911480" y="336328"/>
                    <a:pt x="2921332" y="360788"/>
                  </a:cubicBezTo>
                  <a:cubicBezTo>
                    <a:pt x="2931184" y="385248"/>
                    <a:pt x="2936110" y="412087"/>
                    <a:pt x="2936110" y="441303"/>
                  </a:cubicBezTo>
                  <a:lnTo>
                    <a:pt x="2936110" y="729730"/>
                  </a:lnTo>
                  <a:cubicBezTo>
                    <a:pt x="2936110" y="752151"/>
                    <a:pt x="2928296" y="771006"/>
                    <a:pt x="2912669" y="786294"/>
                  </a:cubicBezTo>
                  <a:cubicBezTo>
                    <a:pt x="2897042" y="801581"/>
                    <a:pt x="2878017" y="809225"/>
                    <a:pt x="2855595" y="809225"/>
                  </a:cubicBezTo>
                  <a:cubicBezTo>
                    <a:pt x="2833853" y="809225"/>
                    <a:pt x="2815677" y="801242"/>
                    <a:pt x="2801069" y="785275"/>
                  </a:cubicBezTo>
                  <a:cubicBezTo>
                    <a:pt x="2786461" y="769308"/>
                    <a:pt x="2779157" y="750793"/>
                    <a:pt x="2779157" y="729730"/>
                  </a:cubicBezTo>
                  <a:lnTo>
                    <a:pt x="2779157" y="466782"/>
                  </a:lnTo>
                  <a:cubicBezTo>
                    <a:pt x="2779157" y="453873"/>
                    <a:pt x="2776779" y="441813"/>
                    <a:pt x="2772023" y="430602"/>
                  </a:cubicBezTo>
                  <a:cubicBezTo>
                    <a:pt x="2767266" y="419391"/>
                    <a:pt x="2760642" y="409539"/>
                    <a:pt x="2752149" y="401046"/>
                  </a:cubicBezTo>
                  <a:cubicBezTo>
                    <a:pt x="2743656" y="392553"/>
                    <a:pt x="2733804" y="385758"/>
                    <a:pt x="2722593" y="380662"/>
                  </a:cubicBezTo>
                  <a:cubicBezTo>
                    <a:pt x="2711382" y="375566"/>
                    <a:pt x="2699322" y="373018"/>
                    <a:pt x="2686412" y="373018"/>
                  </a:cubicBezTo>
                  <a:cubicBezTo>
                    <a:pt x="2660593" y="373018"/>
                    <a:pt x="2638681" y="381851"/>
                    <a:pt x="2620675" y="399517"/>
                  </a:cubicBezTo>
                  <a:cubicBezTo>
                    <a:pt x="2602670" y="417183"/>
                    <a:pt x="2593667" y="438925"/>
                    <a:pt x="2593667" y="464744"/>
                  </a:cubicBezTo>
                  <a:lnTo>
                    <a:pt x="2593667" y="798014"/>
                  </a:lnTo>
                  <a:lnTo>
                    <a:pt x="2436714" y="798014"/>
                  </a:lnTo>
                  <a:lnTo>
                    <a:pt x="2436714" y="79496"/>
                  </a:lnTo>
                  <a:cubicBezTo>
                    <a:pt x="2436714" y="68625"/>
                    <a:pt x="2438922" y="58433"/>
                    <a:pt x="2443339" y="48921"/>
                  </a:cubicBezTo>
                  <a:cubicBezTo>
                    <a:pt x="2447755" y="39408"/>
                    <a:pt x="2453531" y="31085"/>
                    <a:pt x="2460665" y="23951"/>
                  </a:cubicBezTo>
                  <a:cubicBezTo>
                    <a:pt x="2467799" y="16817"/>
                    <a:pt x="2476122" y="11211"/>
                    <a:pt x="2485634" y="7134"/>
                  </a:cubicBezTo>
                  <a:cubicBezTo>
                    <a:pt x="2495147" y="3058"/>
                    <a:pt x="2505338" y="1019"/>
                    <a:pt x="2516210" y="1019"/>
                  </a:cubicBezTo>
                  <a:close/>
                  <a:moveTo>
                    <a:pt x="1200036" y="0"/>
                  </a:moveTo>
                  <a:cubicBezTo>
                    <a:pt x="1221778" y="0"/>
                    <a:pt x="1240123" y="7803"/>
                    <a:pt x="1255071" y="23409"/>
                  </a:cubicBezTo>
                  <a:cubicBezTo>
                    <a:pt x="1270019" y="39016"/>
                    <a:pt x="1277493" y="57339"/>
                    <a:pt x="1277493" y="78381"/>
                  </a:cubicBezTo>
                  <a:lnTo>
                    <a:pt x="1277493" y="795976"/>
                  </a:lnTo>
                  <a:lnTo>
                    <a:pt x="1120540" y="796995"/>
                  </a:lnTo>
                  <a:lnTo>
                    <a:pt x="1120540" y="78381"/>
                  </a:lnTo>
                  <a:cubicBezTo>
                    <a:pt x="1120540" y="55980"/>
                    <a:pt x="1128354" y="37317"/>
                    <a:pt x="1143981" y="22390"/>
                  </a:cubicBezTo>
                  <a:cubicBezTo>
                    <a:pt x="1159609" y="7464"/>
                    <a:pt x="1178293" y="0"/>
                    <a:pt x="1200036"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306" name="Google Shape;306;p63"/>
            <p:cNvSpPr/>
            <p:nvPr/>
          </p:nvSpPr>
          <p:spPr>
            <a:xfrm>
              <a:off x="6299796" y="1981201"/>
              <a:ext cx="222242" cy="222240"/>
            </a:xfrm>
            <a:prstGeom prst="ellipse">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grpSp>
        <p:nvGrpSpPr>
          <p:cNvPr id="307" name="Google Shape;307;p63"/>
          <p:cNvGrpSpPr/>
          <p:nvPr/>
        </p:nvGrpSpPr>
        <p:grpSpPr>
          <a:xfrm>
            <a:off x="8393561" y="4452935"/>
            <a:ext cx="564697" cy="564697"/>
            <a:chOff x="11160804" y="5906634"/>
            <a:chExt cx="814163" cy="814163"/>
          </a:xfrm>
        </p:grpSpPr>
        <p:sp>
          <p:nvSpPr>
            <p:cNvPr id="308" name="Google Shape;308;p63"/>
            <p:cNvSpPr/>
            <p:nvPr/>
          </p:nvSpPr>
          <p:spPr>
            <a:xfrm>
              <a:off x="11160804" y="5906634"/>
              <a:ext cx="814163" cy="814163"/>
            </a:xfrm>
            <a:custGeom>
              <a:rect b="b" l="l" r="r" t="t"/>
              <a:pathLst>
                <a:path extrusionOk="0" h="1539686" w="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chemeClr val="accent4">
                <a:alpha val="2196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309" name="Google Shape;309;p63"/>
            <p:cNvSpPr/>
            <p:nvPr/>
          </p:nvSpPr>
          <p:spPr>
            <a:xfrm>
              <a:off x="11335656" y="6081486"/>
              <a:ext cx="464458" cy="464458"/>
            </a:xfrm>
            <a:prstGeom prst="ellipse">
              <a:avLst/>
            </a:prstGeom>
            <a:gradFill>
              <a:gsLst>
                <a:gs pos="0">
                  <a:schemeClr val="accent1"/>
                </a:gs>
                <a:gs pos="89000">
                  <a:schemeClr val="accent4"/>
                </a:gs>
                <a:gs pos="100000">
                  <a:schemeClr val="accent4"/>
                </a:gs>
              </a:gsLst>
              <a:path path="circle">
                <a:fillToRect b="100%" r="100%"/>
              </a:path>
              <a:tileRect l="-100%" t="-100%"/>
            </a:gradFill>
            <a:ln>
              <a:noFill/>
            </a:ln>
            <a:effectLst>
              <a:outerShdw blurRad="749300" sx="83000" rotWithShape="0" algn="tl" dir="2700000" dist="266700" sy="83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
        <p:nvSpPr>
          <p:cNvPr id="310" name="Google Shape;310;p63"/>
          <p:cNvSpPr txBox="1"/>
          <p:nvPr/>
        </p:nvSpPr>
        <p:spPr>
          <a:xfrm>
            <a:off x="8445948" y="4631410"/>
            <a:ext cx="459923" cy="20774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fld id="{00000000-1234-1234-1234-123412341234}" type="slidenum">
              <a:rPr i="0" lang="en" sz="900">
                <a:solidFill>
                  <a:schemeClr val="lt1"/>
                </a:solidFill>
                <a:latin typeface="Quattrocento Sans"/>
                <a:ea typeface="Quattrocento Sans"/>
                <a:cs typeface="Quattrocento Sans"/>
                <a:sym typeface="Quattrocento Sans"/>
              </a:rPr>
              <a:t>‹#›</a:t>
            </a:fld>
            <a:endParaRPr i="0" sz="900">
              <a:solidFill>
                <a:schemeClr val="lt1"/>
              </a:solidFill>
              <a:latin typeface="Quattrocento Sans"/>
              <a:ea typeface="Quattrocento Sans"/>
              <a:cs typeface="Quattrocento Sans"/>
              <a:sym typeface="Quattrocento Sans"/>
            </a:endParaRPr>
          </a:p>
        </p:txBody>
      </p:sp>
      <p:sp>
        <p:nvSpPr>
          <p:cNvPr id="311" name="Google Shape;311;p63"/>
          <p:cNvSpPr txBox="1"/>
          <p:nvPr/>
        </p:nvSpPr>
        <p:spPr>
          <a:xfrm>
            <a:off x="6492404" y="4721919"/>
            <a:ext cx="1779879" cy="196207"/>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 sz="800">
                <a:solidFill>
                  <a:srgbClr val="BFBFBF"/>
                </a:solidFill>
                <a:latin typeface="Quattrocento Sans"/>
                <a:ea typeface="Quattrocento Sans"/>
                <a:cs typeface="Quattrocento Sans"/>
                <a:sym typeface="Quattrocento Sans"/>
              </a:rPr>
              <a:t>www.yourwebsite.com</a:t>
            </a:r>
            <a:endParaRPr sz="1100"/>
          </a:p>
        </p:txBody>
      </p:sp>
      <p:sp>
        <p:nvSpPr>
          <p:cNvPr id="312" name="Google Shape;312;p63"/>
          <p:cNvSpPr txBox="1"/>
          <p:nvPr/>
        </p:nvSpPr>
        <p:spPr>
          <a:xfrm>
            <a:off x="380265" y="4721919"/>
            <a:ext cx="1577585" cy="19620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800">
                <a:solidFill>
                  <a:srgbClr val="BFBFBF"/>
                </a:solidFill>
                <a:latin typeface="Quattrocento Sans"/>
                <a:ea typeface="Quattrocento Sans"/>
                <a:cs typeface="Quattrocento Sans"/>
                <a:sym typeface="Quattrocento Sans"/>
              </a:rPr>
              <a:t>2018 ©Splash!</a:t>
            </a:r>
            <a:endParaRPr sz="1100"/>
          </a:p>
        </p:txBody>
      </p:sp>
      <p:sp>
        <p:nvSpPr>
          <p:cNvPr id="313" name="Google Shape;313;p63"/>
          <p:cNvSpPr/>
          <p:nvPr/>
        </p:nvSpPr>
        <p:spPr>
          <a:xfrm>
            <a:off x="1654585" y="4766430"/>
            <a:ext cx="4745117" cy="107185"/>
          </a:xfrm>
          <a:prstGeom prst="roundRect">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314" name="Google Shape;314;p63"/>
          <p:cNvSpPr/>
          <p:nvPr>
            <p:ph idx="2" type="pic"/>
          </p:nvPr>
        </p:nvSpPr>
        <p:spPr>
          <a:xfrm>
            <a:off x="3131842" y="1406176"/>
            <a:ext cx="2880316" cy="2331151"/>
          </a:xfrm>
          <a:prstGeom prst="rect">
            <a:avLst/>
          </a:prstGeom>
          <a:noFill/>
          <a:ln>
            <a:noFill/>
          </a:ln>
          <a:effectLst>
            <a:outerShdw blurRad="800100" sx="92000" rotWithShape="0" algn="tl" dir="2700000" dist="292100" sy="92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500"/>
                                  </p:stCondLst>
                                  <p:childTnLst>
                                    <p:set>
                                      <p:cBhvr>
                                        <p:cTn dur="1" fill="hold">
                                          <p:stCondLst>
                                            <p:cond delay="0"/>
                                          </p:stCondLst>
                                        </p:cTn>
                                        <p:tgtEl>
                                          <p:spTgt spid="314"/>
                                        </p:tgtEl>
                                        <p:attrNameLst>
                                          <p:attrName>style.visibility</p:attrName>
                                        </p:attrNameLst>
                                      </p:cBhvr>
                                      <p:to>
                                        <p:strVal val="visible"/>
                                      </p:to>
                                    </p:set>
                                    <p:anim calcmode="lin" valueType="num">
                                      <p:cBhvr additive="base">
                                        <p:cTn dur="1250"/>
                                        <p:tgtEl>
                                          <p:spTgt spid="31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500"/>
                                  </p:stCondLst>
                                  <p:childTnLst>
                                    <p:set>
                                      <p:cBhvr>
                                        <p:cTn dur="1" fill="hold">
                                          <p:stCondLst>
                                            <p:cond delay="0"/>
                                          </p:stCondLst>
                                        </p:cTn>
                                        <p:tgtEl>
                                          <p:spTgt spid="302"/>
                                        </p:tgtEl>
                                        <p:attrNameLst>
                                          <p:attrName>style.visibility</p:attrName>
                                        </p:attrNameLst>
                                      </p:cBhvr>
                                      <p:to>
                                        <p:strVal val="visible"/>
                                      </p:to>
                                    </p:set>
                                    <p:anim calcmode="lin" valueType="num">
                                      <p:cBhvr additive="base">
                                        <p:cTn dur="750"/>
                                        <p:tgtEl>
                                          <p:spTgt spid="30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301"/>
                                        </p:tgtEl>
                                        <p:attrNameLst>
                                          <p:attrName>style.visibility</p:attrName>
                                        </p:attrNameLst>
                                      </p:cBhvr>
                                      <p:to>
                                        <p:strVal val="visible"/>
                                      </p:to>
                                    </p:set>
                                    <p:anim calcmode="lin" valueType="num">
                                      <p:cBhvr additive="base">
                                        <p:cTn dur="750"/>
                                        <p:tgtEl>
                                          <p:spTgt spid="30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5_Title Slide" showMasterSp="0">
  <p:cSld name="55_Title Slide">
    <p:spTree>
      <p:nvGrpSpPr>
        <p:cNvPr id="315" name="Shape 315"/>
        <p:cNvGrpSpPr/>
        <p:nvPr/>
      </p:nvGrpSpPr>
      <p:grpSpPr>
        <a:xfrm>
          <a:off x="0" y="0"/>
          <a:ext cx="0" cy="0"/>
          <a:chOff x="0" y="0"/>
          <a:chExt cx="0" cy="0"/>
        </a:xfrm>
      </p:grpSpPr>
      <p:sp>
        <p:nvSpPr>
          <p:cNvPr id="316" name="Google Shape;316;p64"/>
          <p:cNvSpPr/>
          <p:nvPr/>
        </p:nvSpPr>
        <p:spPr>
          <a:xfrm flipH="1">
            <a:off x="2656650" y="3227227"/>
            <a:ext cx="3830702" cy="1916272"/>
          </a:xfrm>
          <a:prstGeom prst="triangle">
            <a:avLst>
              <a:gd fmla="val 50000" name="adj"/>
            </a:avLst>
          </a:prstGeom>
          <a:solidFill>
            <a:srgbClr val="F5F8F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317" name="Google Shape;317;p64"/>
          <p:cNvSpPr/>
          <p:nvPr/>
        </p:nvSpPr>
        <p:spPr>
          <a:xfrm rot="10800000">
            <a:off x="2656650" y="0"/>
            <a:ext cx="3830702" cy="1916272"/>
          </a:xfrm>
          <a:prstGeom prst="triangle">
            <a:avLst>
              <a:gd fmla="val 50000" name="adj"/>
            </a:avLst>
          </a:prstGeom>
          <a:solidFill>
            <a:srgbClr val="F5F8F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318" name="Google Shape;318;p64"/>
          <p:cNvGrpSpPr/>
          <p:nvPr/>
        </p:nvGrpSpPr>
        <p:grpSpPr>
          <a:xfrm>
            <a:off x="380265" y="277280"/>
            <a:ext cx="654057" cy="263482"/>
            <a:chOff x="2437417" y="1269591"/>
            <a:chExt cx="4084621" cy="1645458"/>
          </a:xfrm>
        </p:grpSpPr>
        <p:sp>
          <p:nvSpPr>
            <p:cNvPr id="319" name="Google Shape;319;p64"/>
            <p:cNvSpPr/>
            <p:nvPr/>
          </p:nvSpPr>
          <p:spPr>
            <a:xfrm>
              <a:off x="2437417" y="1269591"/>
              <a:ext cx="4047942" cy="1645458"/>
            </a:xfrm>
            <a:custGeom>
              <a:rect b="b" l="l" r="r" t="t"/>
              <a:pathLst>
                <a:path extrusionOk="0" h="1645458" w="4047942">
                  <a:moveTo>
                    <a:pt x="274248" y="0"/>
                  </a:moveTo>
                  <a:lnTo>
                    <a:pt x="3773694" y="0"/>
                  </a:lnTo>
                  <a:cubicBezTo>
                    <a:pt x="3925157" y="0"/>
                    <a:pt x="4047942" y="122785"/>
                    <a:pt x="4047942" y="274248"/>
                  </a:cubicBezTo>
                  <a:lnTo>
                    <a:pt x="4047942" y="642573"/>
                  </a:lnTo>
                  <a:lnTo>
                    <a:pt x="4013899" y="632005"/>
                  </a:lnTo>
                  <a:cubicBezTo>
                    <a:pt x="4001226" y="629412"/>
                    <a:pt x="3988104" y="628050"/>
                    <a:pt x="3974664" y="628050"/>
                  </a:cubicBezTo>
                  <a:cubicBezTo>
                    <a:pt x="3961224" y="628050"/>
                    <a:pt x="3948103" y="629412"/>
                    <a:pt x="3935429" y="632005"/>
                  </a:cubicBezTo>
                  <a:lnTo>
                    <a:pt x="3904390" y="641640"/>
                  </a:lnTo>
                  <a:lnTo>
                    <a:pt x="3904390" y="295678"/>
                  </a:lnTo>
                  <a:cubicBezTo>
                    <a:pt x="3904390" y="208003"/>
                    <a:pt x="3833316" y="136929"/>
                    <a:pt x="3745641" y="136929"/>
                  </a:cubicBezTo>
                  <a:lnTo>
                    <a:pt x="302300" y="136929"/>
                  </a:lnTo>
                  <a:cubicBezTo>
                    <a:pt x="214625" y="136929"/>
                    <a:pt x="143551" y="208003"/>
                    <a:pt x="143551" y="295678"/>
                  </a:cubicBezTo>
                  <a:lnTo>
                    <a:pt x="143551" y="1349780"/>
                  </a:lnTo>
                  <a:cubicBezTo>
                    <a:pt x="143551" y="1437455"/>
                    <a:pt x="214625" y="1508529"/>
                    <a:pt x="302300" y="1508529"/>
                  </a:cubicBezTo>
                  <a:lnTo>
                    <a:pt x="3745641" y="1508529"/>
                  </a:lnTo>
                  <a:cubicBezTo>
                    <a:pt x="3833316" y="1508529"/>
                    <a:pt x="3904390" y="1437455"/>
                    <a:pt x="3904390" y="1349780"/>
                  </a:cubicBezTo>
                  <a:lnTo>
                    <a:pt x="3904390" y="1003820"/>
                  </a:lnTo>
                  <a:lnTo>
                    <a:pt x="3935429" y="1013455"/>
                  </a:lnTo>
                  <a:cubicBezTo>
                    <a:pt x="3948103" y="1016048"/>
                    <a:pt x="3961224" y="1017410"/>
                    <a:pt x="3974664" y="1017410"/>
                  </a:cubicBezTo>
                  <a:cubicBezTo>
                    <a:pt x="3988104" y="1017410"/>
                    <a:pt x="4001226" y="1016048"/>
                    <a:pt x="4013899" y="1013455"/>
                  </a:cubicBezTo>
                  <a:lnTo>
                    <a:pt x="4047942" y="1002887"/>
                  </a:lnTo>
                  <a:lnTo>
                    <a:pt x="4047942" y="1371210"/>
                  </a:lnTo>
                  <a:cubicBezTo>
                    <a:pt x="4047942" y="1522673"/>
                    <a:pt x="3925157" y="1645458"/>
                    <a:pt x="3773694" y="1645458"/>
                  </a:cubicBezTo>
                  <a:lnTo>
                    <a:pt x="274248" y="1645458"/>
                  </a:lnTo>
                  <a:cubicBezTo>
                    <a:pt x="122785" y="1645458"/>
                    <a:pt x="0" y="1522673"/>
                    <a:pt x="0" y="1371210"/>
                  </a:cubicBezTo>
                  <a:lnTo>
                    <a:pt x="0" y="274248"/>
                  </a:lnTo>
                  <a:cubicBezTo>
                    <a:pt x="0" y="122785"/>
                    <a:pt x="122785" y="0"/>
                    <a:pt x="274248"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320" name="Google Shape;320;p64"/>
            <p:cNvSpPr/>
            <p:nvPr/>
          </p:nvSpPr>
          <p:spPr>
            <a:xfrm>
              <a:off x="2879176" y="1577127"/>
              <a:ext cx="3164424" cy="1030386"/>
            </a:xfrm>
            <a:custGeom>
              <a:rect b="b" l="l" r="r" t="t"/>
              <a:pathLst>
                <a:path extrusionOk="0" h="1030386" w="3164424">
                  <a:moveTo>
                    <a:pt x="3073718" y="635965"/>
                  </a:moveTo>
                  <a:cubicBezTo>
                    <a:pt x="3098857" y="635965"/>
                    <a:pt x="3120260" y="644459"/>
                    <a:pt x="3137926" y="661445"/>
                  </a:cubicBezTo>
                  <a:cubicBezTo>
                    <a:pt x="3155591" y="678431"/>
                    <a:pt x="3164424" y="699494"/>
                    <a:pt x="3164424" y="724634"/>
                  </a:cubicBezTo>
                  <a:cubicBezTo>
                    <a:pt x="3164424" y="749094"/>
                    <a:pt x="3155761" y="769987"/>
                    <a:pt x="3138435" y="787313"/>
                  </a:cubicBezTo>
                  <a:cubicBezTo>
                    <a:pt x="3121109" y="804639"/>
                    <a:pt x="3100216" y="813302"/>
                    <a:pt x="3075756" y="813302"/>
                  </a:cubicBezTo>
                  <a:cubicBezTo>
                    <a:pt x="3051296" y="813302"/>
                    <a:pt x="3030233" y="804809"/>
                    <a:pt x="3012567" y="787823"/>
                  </a:cubicBezTo>
                  <a:cubicBezTo>
                    <a:pt x="2994901" y="770836"/>
                    <a:pt x="2986069" y="750113"/>
                    <a:pt x="2986069" y="725653"/>
                  </a:cubicBezTo>
                  <a:cubicBezTo>
                    <a:pt x="2986069" y="701193"/>
                    <a:pt x="2994561" y="680130"/>
                    <a:pt x="3011548" y="662464"/>
                  </a:cubicBezTo>
                  <a:cubicBezTo>
                    <a:pt x="3028534" y="644798"/>
                    <a:pt x="3049258" y="635965"/>
                    <a:pt x="3073718" y="635965"/>
                  </a:cubicBezTo>
                  <a:close/>
                  <a:moveTo>
                    <a:pt x="769106" y="380153"/>
                  </a:moveTo>
                  <a:cubicBezTo>
                    <a:pt x="749402" y="380153"/>
                    <a:pt x="732415" y="384059"/>
                    <a:pt x="718147" y="391873"/>
                  </a:cubicBezTo>
                  <a:cubicBezTo>
                    <a:pt x="703879" y="399687"/>
                    <a:pt x="692158" y="409879"/>
                    <a:pt x="682985" y="422448"/>
                  </a:cubicBezTo>
                  <a:cubicBezTo>
                    <a:pt x="673813" y="435018"/>
                    <a:pt x="666849" y="449626"/>
                    <a:pt x="662092" y="466273"/>
                  </a:cubicBezTo>
                  <a:cubicBezTo>
                    <a:pt x="657336" y="482919"/>
                    <a:pt x="654958" y="499736"/>
                    <a:pt x="654958" y="516722"/>
                  </a:cubicBezTo>
                  <a:cubicBezTo>
                    <a:pt x="654958" y="535067"/>
                    <a:pt x="656827" y="553242"/>
                    <a:pt x="660564" y="571248"/>
                  </a:cubicBezTo>
                  <a:cubicBezTo>
                    <a:pt x="664300" y="589253"/>
                    <a:pt x="670416" y="605390"/>
                    <a:pt x="678909" y="619659"/>
                  </a:cubicBezTo>
                  <a:cubicBezTo>
                    <a:pt x="687402" y="633927"/>
                    <a:pt x="698783" y="645648"/>
                    <a:pt x="713051" y="654820"/>
                  </a:cubicBezTo>
                  <a:cubicBezTo>
                    <a:pt x="727320" y="663993"/>
                    <a:pt x="745325" y="668579"/>
                    <a:pt x="767067" y="668579"/>
                  </a:cubicBezTo>
                  <a:cubicBezTo>
                    <a:pt x="786092" y="668579"/>
                    <a:pt x="802908" y="664333"/>
                    <a:pt x="817517" y="655839"/>
                  </a:cubicBezTo>
                  <a:cubicBezTo>
                    <a:pt x="832125" y="647346"/>
                    <a:pt x="844185" y="636305"/>
                    <a:pt x="853697" y="622716"/>
                  </a:cubicBezTo>
                  <a:cubicBezTo>
                    <a:pt x="863210" y="609127"/>
                    <a:pt x="870344" y="593840"/>
                    <a:pt x="875100" y="576853"/>
                  </a:cubicBezTo>
                  <a:cubicBezTo>
                    <a:pt x="879856" y="559867"/>
                    <a:pt x="882234" y="542881"/>
                    <a:pt x="882234" y="525895"/>
                  </a:cubicBezTo>
                  <a:cubicBezTo>
                    <a:pt x="882234" y="508908"/>
                    <a:pt x="880026" y="491582"/>
                    <a:pt x="875609" y="473917"/>
                  </a:cubicBezTo>
                  <a:cubicBezTo>
                    <a:pt x="871193" y="456251"/>
                    <a:pt x="864399" y="440624"/>
                    <a:pt x="855226" y="427035"/>
                  </a:cubicBezTo>
                  <a:cubicBezTo>
                    <a:pt x="846053" y="413446"/>
                    <a:pt x="834333" y="402235"/>
                    <a:pt x="820064" y="393402"/>
                  </a:cubicBezTo>
                  <a:cubicBezTo>
                    <a:pt x="805796" y="384569"/>
                    <a:pt x="788810" y="380153"/>
                    <a:pt x="769106" y="380153"/>
                  </a:cubicBezTo>
                  <a:close/>
                  <a:moveTo>
                    <a:pt x="1609344" y="377095"/>
                  </a:moveTo>
                  <a:cubicBezTo>
                    <a:pt x="1588961" y="377095"/>
                    <a:pt x="1571465" y="381511"/>
                    <a:pt x="1556857" y="390344"/>
                  </a:cubicBezTo>
                  <a:cubicBezTo>
                    <a:pt x="1542248" y="399177"/>
                    <a:pt x="1530188" y="410728"/>
                    <a:pt x="1520676" y="424996"/>
                  </a:cubicBezTo>
                  <a:cubicBezTo>
                    <a:pt x="1511164" y="439265"/>
                    <a:pt x="1504199" y="455232"/>
                    <a:pt x="1499783" y="472898"/>
                  </a:cubicBezTo>
                  <a:cubicBezTo>
                    <a:pt x="1495366" y="490563"/>
                    <a:pt x="1493158" y="507889"/>
                    <a:pt x="1493158" y="524875"/>
                  </a:cubicBezTo>
                  <a:cubicBezTo>
                    <a:pt x="1493158" y="542541"/>
                    <a:pt x="1495366" y="560207"/>
                    <a:pt x="1499783" y="577873"/>
                  </a:cubicBezTo>
                  <a:cubicBezTo>
                    <a:pt x="1504199" y="595538"/>
                    <a:pt x="1510994" y="611505"/>
                    <a:pt x="1520166" y="625774"/>
                  </a:cubicBezTo>
                  <a:cubicBezTo>
                    <a:pt x="1529339" y="640042"/>
                    <a:pt x="1541059" y="651593"/>
                    <a:pt x="1555328" y="660426"/>
                  </a:cubicBezTo>
                  <a:cubicBezTo>
                    <a:pt x="1569596" y="669259"/>
                    <a:pt x="1586922" y="673675"/>
                    <a:pt x="1607306" y="673675"/>
                  </a:cubicBezTo>
                  <a:cubicBezTo>
                    <a:pt x="1628369" y="673675"/>
                    <a:pt x="1646204" y="669089"/>
                    <a:pt x="1660812" y="659916"/>
                  </a:cubicBezTo>
                  <a:cubicBezTo>
                    <a:pt x="1675421" y="650744"/>
                    <a:pt x="1687311" y="638853"/>
                    <a:pt x="1696483" y="624245"/>
                  </a:cubicBezTo>
                  <a:cubicBezTo>
                    <a:pt x="1705656" y="609637"/>
                    <a:pt x="1712111" y="593330"/>
                    <a:pt x="1715848" y="575325"/>
                  </a:cubicBezTo>
                  <a:cubicBezTo>
                    <a:pt x="1719585" y="557319"/>
                    <a:pt x="1721453" y="539144"/>
                    <a:pt x="1721453" y="520799"/>
                  </a:cubicBezTo>
                  <a:cubicBezTo>
                    <a:pt x="1721453" y="503133"/>
                    <a:pt x="1719415" y="485807"/>
                    <a:pt x="1715338" y="468821"/>
                  </a:cubicBezTo>
                  <a:cubicBezTo>
                    <a:pt x="1711261" y="451835"/>
                    <a:pt x="1704807" y="436547"/>
                    <a:pt x="1695974" y="422958"/>
                  </a:cubicBezTo>
                  <a:cubicBezTo>
                    <a:pt x="1687141" y="409369"/>
                    <a:pt x="1675590" y="398328"/>
                    <a:pt x="1661322" y="389835"/>
                  </a:cubicBezTo>
                  <a:cubicBezTo>
                    <a:pt x="1647053" y="381342"/>
                    <a:pt x="1629728" y="377095"/>
                    <a:pt x="1609344" y="377095"/>
                  </a:cubicBezTo>
                  <a:close/>
                  <a:moveTo>
                    <a:pt x="1800439" y="249826"/>
                  </a:moveTo>
                  <a:cubicBezTo>
                    <a:pt x="1806215" y="249741"/>
                    <a:pt x="1811820" y="250038"/>
                    <a:pt x="1817256" y="250717"/>
                  </a:cubicBezTo>
                  <a:cubicBezTo>
                    <a:pt x="1835601" y="252076"/>
                    <a:pt x="1849360" y="259210"/>
                    <a:pt x="1858532" y="272120"/>
                  </a:cubicBezTo>
                  <a:cubicBezTo>
                    <a:pt x="1867705" y="285030"/>
                    <a:pt x="1872291" y="300317"/>
                    <a:pt x="1872291" y="317983"/>
                  </a:cubicBezTo>
                  <a:lnTo>
                    <a:pt x="1872291" y="799034"/>
                  </a:lnTo>
                  <a:lnTo>
                    <a:pt x="1730626" y="799034"/>
                  </a:lnTo>
                  <a:cubicBezTo>
                    <a:pt x="1730626" y="794957"/>
                    <a:pt x="1730456" y="789181"/>
                    <a:pt x="1730116" y="781708"/>
                  </a:cubicBezTo>
                  <a:cubicBezTo>
                    <a:pt x="1729776" y="774234"/>
                    <a:pt x="1729607" y="766760"/>
                    <a:pt x="1729607" y="759286"/>
                  </a:cubicBezTo>
                  <a:cubicBezTo>
                    <a:pt x="1729607" y="751812"/>
                    <a:pt x="1729776" y="745187"/>
                    <a:pt x="1730116" y="739412"/>
                  </a:cubicBezTo>
                  <a:cubicBezTo>
                    <a:pt x="1730456" y="733636"/>
                    <a:pt x="1730626" y="730749"/>
                    <a:pt x="1730626" y="730749"/>
                  </a:cubicBezTo>
                  <a:cubicBezTo>
                    <a:pt x="1714998" y="756568"/>
                    <a:pt x="1694955" y="775592"/>
                    <a:pt x="1670495" y="787823"/>
                  </a:cubicBezTo>
                  <a:cubicBezTo>
                    <a:pt x="1646034" y="800053"/>
                    <a:pt x="1619196" y="806168"/>
                    <a:pt x="1589980" y="806168"/>
                  </a:cubicBezTo>
                  <a:cubicBezTo>
                    <a:pt x="1551251" y="806168"/>
                    <a:pt x="1516090" y="798524"/>
                    <a:pt x="1484495" y="783236"/>
                  </a:cubicBezTo>
                  <a:cubicBezTo>
                    <a:pt x="1452901" y="767949"/>
                    <a:pt x="1426062" y="747395"/>
                    <a:pt x="1403980" y="721576"/>
                  </a:cubicBezTo>
                  <a:cubicBezTo>
                    <a:pt x="1381898" y="695757"/>
                    <a:pt x="1364912" y="666031"/>
                    <a:pt x="1353022" y="632398"/>
                  </a:cubicBezTo>
                  <a:cubicBezTo>
                    <a:pt x="1341131" y="598766"/>
                    <a:pt x="1335186" y="563264"/>
                    <a:pt x="1335186" y="525895"/>
                  </a:cubicBezTo>
                  <a:cubicBezTo>
                    <a:pt x="1335186" y="497358"/>
                    <a:pt x="1339093" y="469161"/>
                    <a:pt x="1346907" y="441303"/>
                  </a:cubicBezTo>
                  <a:cubicBezTo>
                    <a:pt x="1354720" y="413446"/>
                    <a:pt x="1365931" y="388136"/>
                    <a:pt x="1380539" y="365375"/>
                  </a:cubicBezTo>
                  <a:cubicBezTo>
                    <a:pt x="1395147" y="342613"/>
                    <a:pt x="1412983" y="322909"/>
                    <a:pt x="1434046" y="306262"/>
                  </a:cubicBezTo>
                  <a:cubicBezTo>
                    <a:pt x="1455109" y="289616"/>
                    <a:pt x="1479229" y="277556"/>
                    <a:pt x="1506407" y="270082"/>
                  </a:cubicBezTo>
                  <a:cubicBezTo>
                    <a:pt x="1530868" y="263967"/>
                    <a:pt x="1555498" y="262438"/>
                    <a:pt x="1580298" y="265495"/>
                  </a:cubicBezTo>
                  <a:cubicBezTo>
                    <a:pt x="1605097" y="268553"/>
                    <a:pt x="1627180" y="273139"/>
                    <a:pt x="1646544" y="279254"/>
                  </a:cubicBezTo>
                  <a:cubicBezTo>
                    <a:pt x="1665908" y="285369"/>
                    <a:pt x="1681705" y="291654"/>
                    <a:pt x="1693936" y="298109"/>
                  </a:cubicBezTo>
                  <a:cubicBezTo>
                    <a:pt x="1706166" y="304564"/>
                    <a:pt x="1712281" y="307791"/>
                    <a:pt x="1712281" y="307791"/>
                  </a:cubicBezTo>
                  <a:cubicBezTo>
                    <a:pt x="1712281" y="307791"/>
                    <a:pt x="1714149" y="303035"/>
                    <a:pt x="1717886" y="293523"/>
                  </a:cubicBezTo>
                  <a:cubicBezTo>
                    <a:pt x="1721623" y="284010"/>
                    <a:pt x="1730286" y="275178"/>
                    <a:pt x="1743875" y="267024"/>
                  </a:cubicBezTo>
                  <a:cubicBezTo>
                    <a:pt x="1757464" y="258191"/>
                    <a:pt x="1770374" y="252926"/>
                    <a:pt x="1782604" y="251227"/>
                  </a:cubicBezTo>
                  <a:cubicBezTo>
                    <a:pt x="1788719" y="250378"/>
                    <a:pt x="1794664" y="249911"/>
                    <a:pt x="1800439" y="249826"/>
                  </a:cubicBezTo>
                  <a:close/>
                  <a:moveTo>
                    <a:pt x="579539" y="241545"/>
                  </a:moveTo>
                  <a:cubicBezTo>
                    <a:pt x="601961" y="241545"/>
                    <a:pt x="617758" y="249358"/>
                    <a:pt x="626931" y="264986"/>
                  </a:cubicBezTo>
                  <a:cubicBezTo>
                    <a:pt x="636103" y="280613"/>
                    <a:pt x="641709" y="297599"/>
                    <a:pt x="643747" y="315945"/>
                  </a:cubicBezTo>
                  <a:cubicBezTo>
                    <a:pt x="661413" y="292164"/>
                    <a:pt x="683155" y="274158"/>
                    <a:pt x="708974" y="261928"/>
                  </a:cubicBezTo>
                  <a:cubicBezTo>
                    <a:pt x="734794" y="249698"/>
                    <a:pt x="762311" y="243583"/>
                    <a:pt x="791528" y="243583"/>
                  </a:cubicBezTo>
                  <a:cubicBezTo>
                    <a:pt x="829577" y="243583"/>
                    <a:pt x="863889" y="251737"/>
                    <a:pt x="894464" y="268043"/>
                  </a:cubicBezTo>
                  <a:cubicBezTo>
                    <a:pt x="925039" y="284350"/>
                    <a:pt x="951028" y="305923"/>
                    <a:pt x="972431" y="332761"/>
                  </a:cubicBezTo>
                  <a:cubicBezTo>
                    <a:pt x="993834" y="359599"/>
                    <a:pt x="1010310" y="390005"/>
                    <a:pt x="1021861" y="423977"/>
                  </a:cubicBezTo>
                  <a:cubicBezTo>
                    <a:pt x="1033412" y="457950"/>
                    <a:pt x="1039187" y="492602"/>
                    <a:pt x="1039187" y="527933"/>
                  </a:cubicBezTo>
                  <a:cubicBezTo>
                    <a:pt x="1039187" y="564623"/>
                    <a:pt x="1033242" y="599785"/>
                    <a:pt x="1021351" y="633418"/>
                  </a:cubicBezTo>
                  <a:cubicBezTo>
                    <a:pt x="1009461" y="667050"/>
                    <a:pt x="992645" y="696776"/>
                    <a:pt x="970902" y="722595"/>
                  </a:cubicBezTo>
                  <a:cubicBezTo>
                    <a:pt x="949160" y="748415"/>
                    <a:pt x="922661" y="769138"/>
                    <a:pt x="891407" y="784765"/>
                  </a:cubicBezTo>
                  <a:cubicBezTo>
                    <a:pt x="860152" y="800392"/>
                    <a:pt x="825160" y="808206"/>
                    <a:pt x="786432" y="808206"/>
                  </a:cubicBezTo>
                  <a:cubicBezTo>
                    <a:pt x="736152" y="808206"/>
                    <a:pt x="693687" y="790880"/>
                    <a:pt x="659035" y="756228"/>
                  </a:cubicBezTo>
                  <a:lnTo>
                    <a:pt x="659035" y="1030386"/>
                  </a:lnTo>
                  <a:lnTo>
                    <a:pt x="503101" y="1030386"/>
                  </a:lnTo>
                  <a:lnTo>
                    <a:pt x="503101" y="322060"/>
                  </a:lnTo>
                  <a:cubicBezTo>
                    <a:pt x="503101" y="298279"/>
                    <a:pt x="509896" y="278915"/>
                    <a:pt x="523485" y="263967"/>
                  </a:cubicBezTo>
                  <a:cubicBezTo>
                    <a:pt x="537074" y="249019"/>
                    <a:pt x="555758" y="241545"/>
                    <a:pt x="579539" y="241545"/>
                  </a:cubicBezTo>
                  <a:close/>
                  <a:moveTo>
                    <a:pt x="2161870" y="240526"/>
                  </a:moveTo>
                  <a:cubicBezTo>
                    <a:pt x="2175459" y="240526"/>
                    <a:pt x="2193465" y="242224"/>
                    <a:pt x="2215886" y="245621"/>
                  </a:cubicBezTo>
                  <a:cubicBezTo>
                    <a:pt x="2238308" y="249019"/>
                    <a:pt x="2260221" y="254454"/>
                    <a:pt x="2281623" y="261928"/>
                  </a:cubicBezTo>
                  <a:cubicBezTo>
                    <a:pt x="2303026" y="269402"/>
                    <a:pt x="2321541" y="279594"/>
                    <a:pt x="2337168" y="292504"/>
                  </a:cubicBezTo>
                  <a:cubicBezTo>
                    <a:pt x="2352795" y="305413"/>
                    <a:pt x="2360609" y="321040"/>
                    <a:pt x="2360609" y="339386"/>
                  </a:cubicBezTo>
                  <a:cubicBezTo>
                    <a:pt x="2360609" y="355692"/>
                    <a:pt x="2354834" y="369451"/>
                    <a:pt x="2343283" y="380662"/>
                  </a:cubicBezTo>
                  <a:cubicBezTo>
                    <a:pt x="2331733" y="391873"/>
                    <a:pt x="2318144" y="397479"/>
                    <a:pt x="2302516" y="397479"/>
                  </a:cubicBezTo>
                  <a:cubicBezTo>
                    <a:pt x="2292325" y="397479"/>
                    <a:pt x="2281793" y="395440"/>
                    <a:pt x="2270922" y="391364"/>
                  </a:cubicBezTo>
                  <a:cubicBezTo>
                    <a:pt x="2260051" y="387287"/>
                    <a:pt x="2248500" y="382701"/>
                    <a:pt x="2236270" y="377605"/>
                  </a:cubicBezTo>
                  <a:cubicBezTo>
                    <a:pt x="2224040" y="372509"/>
                    <a:pt x="2211130" y="367922"/>
                    <a:pt x="2197541" y="363846"/>
                  </a:cubicBezTo>
                  <a:cubicBezTo>
                    <a:pt x="2183952" y="359769"/>
                    <a:pt x="2169684" y="357731"/>
                    <a:pt x="2154736" y="357731"/>
                  </a:cubicBezTo>
                  <a:cubicBezTo>
                    <a:pt x="2147941" y="357731"/>
                    <a:pt x="2140977" y="358580"/>
                    <a:pt x="2133843" y="360279"/>
                  </a:cubicBezTo>
                  <a:cubicBezTo>
                    <a:pt x="2126709" y="361977"/>
                    <a:pt x="2120424" y="364865"/>
                    <a:pt x="2114988" y="368942"/>
                  </a:cubicBezTo>
                  <a:cubicBezTo>
                    <a:pt x="2109553" y="372339"/>
                    <a:pt x="2105136" y="376755"/>
                    <a:pt x="2101739" y="382191"/>
                  </a:cubicBezTo>
                  <a:cubicBezTo>
                    <a:pt x="2098342" y="387627"/>
                    <a:pt x="2096643" y="394081"/>
                    <a:pt x="2096643" y="401555"/>
                  </a:cubicBezTo>
                  <a:cubicBezTo>
                    <a:pt x="2096643" y="412426"/>
                    <a:pt x="2103438" y="421599"/>
                    <a:pt x="2117026" y="429073"/>
                  </a:cubicBezTo>
                  <a:cubicBezTo>
                    <a:pt x="2130615" y="436547"/>
                    <a:pt x="2147772" y="444021"/>
                    <a:pt x="2168495" y="451495"/>
                  </a:cubicBezTo>
                  <a:cubicBezTo>
                    <a:pt x="2189218" y="458969"/>
                    <a:pt x="2211640" y="467292"/>
                    <a:pt x="2235760" y="476465"/>
                  </a:cubicBezTo>
                  <a:cubicBezTo>
                    <a:pt x="2259881" y="485637"/>
                    <a:pt x="2282303" y="497018"/>
                    <a:pt x="2303026" y="510607"/>
                  </a:cubicBezTo>
                  <a:cubicBezTo>
                    <a:pt x="2323749" y="524196"/>
                    <a:pt x="2340905" y="541012"/>
                    <a:pt x="2354494" y="561056"/>
                  </a:cubicBezTo>
                  <a:cubicBezTo>
                    <a:pt x="2368083" y="581100"/>
                    <a:pt x="2374878" y="605730"/>
                    <a:pt x="2374878" y="634946"/>
                  </a:cubicBezTo>
                  <a:cubicBezTo>
                    <a:pt x="2374878" y="664163"/>
                    <a:pt x="2368083" y="689472"/>
                    <a:pt x="2354494" y="710875"/>
                  </a:cubicBezTo>
                  <a:cubicBezTo>
                    <a:pt x="2340905" y="732278"/>
                    <a:pt x="2323409" y="750113"/>
                    <a:pt x="2302007" y="764382"/>
                  </a:cubicBezTo>
                  <a:cubicBezTo>
                    <a:pt x="2280604" y="778650"/>
                    <a:pt x="2256653" y="789181"/>
                    <a:pt x="2230155" y="795976"/>
                  </a:cubicBezTo>
                  <a:cubicBezTo>
                    <a:pt x="2203656" y="802770"/>
                    <a:pt x="2177837" y="806168"/>
                    <a:pt x="2152698" y="806168"/>
                  </a:cubicBezTo>
                  <a:cubicBezTo>
                    <a:pt x="2115328" y="806168"/>
                    <a:pt x="2076939" y="799713"/>
                    <a:pt x="2037531" y="786803"/>
                  </a:cubicBezTo>
                  <a:cubicBezTo>
                    <a:pt x="1998123" y="773894"/>
                    <a:pt x="1963471" y="757247"/>
                    <a:pt x="1933575" y="736864"/>
                  </a:cubicBezTo>
                  <a:lnTo>
                    <a:pt x="1979438" y="623735"/>
                  </a:lnTo>
                  <a:cubicBezTo>
                    <a:pt x="1990309" y="629850"/>
                    <a:pt x="2003219" y="636305"/>
                    <a:pt x="2018167" y="643100"/>
                  </a:cubicBezTo>
                  <a:cubicBezTo>
                    <a:pt x="2033114" y="649894"/>
                    <a:pt x="2048232" y="656179"/>
                    <a:pt x="2063520" y="661954"/>
                  </a:cubicBezTo>
                  <a:cubicBezTo>
                    <a:pt x="2078807" y="667730"/>
                    <a:pt x="2094095" y="672486"/>
                    <a:pt x="2109383" y="676223"/>
                  </a:cubicBezTo>
                  <a:cubicBezTo>
                    <a:pt x="2124670" y="679960"/>
                    <a:pt x="2138429" y="681828"/>
                    <a:pt x="2150659" y="681828"/>
                  </a:cubicBezTo>
                  <a:cubicBezTo>
                    <a:pt x="2158133" y="681828"/>
                    <a:pt x="2165947" y="680979"/>
                    <a:pt x="2174100" y="679280"/>
                  </a:cubicBezTo>
                  <a:cubicBezTo>
                    <a:pt x="2182254" y="677582"/>
                    <a:pt x="2189728" y="674694"/>
                    <a:pt x="2196522" y="670617"/>
                  </a:cubicBezTo>
                  <a:cubicBezTo>
                    <a:pt x="2203317" y="666541"/>
                    <a:pt x="2208922" y="661445"/>
                    <a:pt x="2213338" y="655330"/>
                  </a:cubicBezTo>
                  <a:cubicBezTo>
                    <a:pt x="2217755" y="649215"/>
                    <a:pt x="2219963" y="641741"/>
                    <a:pt x="2219963" y="632908"/>
                  </a:cubicBezTo>
                  <a:cubicBezTo>
                    <a:pt x="2219963" y="619319"/>
                    <a:pt x="2213169" y="608278"/>
                    <a:pt x="2199580" y="599785"/>
                  </a:cubicBezTo>
                  <a:cubicBezTo>
                    <a:pt x="2185991" y="591292"/>
                    <a:pt x="2169004" y="583478"/>
                    <a:pt x="2148621" y="576344"/>
                  </a:cubicBezTo>
                  <a:cubicBezTo>
                    <a:pt x="2128237" y="569210"/>
                    <a:pt x="2106155" y="561736"/>
                    <a:pt x="2082375" y="553922"/>
                  </a:cubicBezTo>
                  <a:cubicBezTo>
                    <a:pt x="2058594" y="546108"/>
                    <a:pt x="2036512" y="535916"/>
                    <a:pt x="2016128" y="523347"/>
                  </a:cubicBezTo>
                  <a:cubicBezTo>
                    <a:pt x="1995745" y="510777"/>
                    <a:pt x="1978758" y="495150"/>
                    <a:pt x="1965170" y="476465"/>
                  </a:cubicBezTo>
                  <a:cubicBezTo>
                    <a:pt x="1951580" y="457780"/>
                    <a:pt x="1944786" y="434169"/>
                    <a:pt x="1944786" y="405632"/>
                  </a:cubicBezTo>
                  <a:cubicBezTo>
                    <a:pt x="1944786" y="377775"/>
                    <a:pt x="1951580" y="353484"/>
                    <a:pt x="1965170" y="332761"/>
                  </a:cubicBezTo>
                  <a:cubicBezTo>
                    <a:pt x="1978758" y="312038"/>
                    <a:pt x="1996084" y="294882"/>
                    <a:pt x="2017147" y="281293"/>
                  </a:cubicBezTo>
                  <a:cubicBezTo>
                    <a:pt x="2038210" y="267704"/>
                    <a:pt x="2061481" y="257512"/>
                    <a:pt x="2086961" y="250717"/>
                  </a:cubicBezTo>
                  <a:cubicBezTo>
                    <a:pt x="2112440" y="243923"/>
                    <a:pt x="2137410" y="240526"/>
                    <a:pt x="2161870" y="240526"/>
                  </a:cubicBezTo>
                  <a:close/>
                  <a:moveTo>
                    <a:pt x="228295" y="240526"/>
                  </a:moveTo>
                  <a:cubicBezTo>
                    <a:pt x="241884" y="240526"/>
                    <a:pt x="259890" y="242224"/>
                    <a:pt x="282312" y="245621"/>
                  </a:cubicBezTo>
                  <a:cubicBezTo>
                    <a:pt x="304733" y="249019"/>
                    <a:pt x="326646" y="254454"/>
                    <a:pt x="348048" y="261928"/>
                  </a:cubicBezTo>
                  <a:cubicBezTo>
                    <a:pt x="369451" y="269402"/>
                    <a:pt x="387966" y="279594"/>
                    <a:pt x="403593" y="292504"/>
                  </a:cubicBezTo>
                  <a:cubicBezTo>
                    <a:pt x="419221" y="305413"/>
                    <a:pt x="427034" y="321040"/>
                    <a:pt x="427034" y="339386"/>
                  </a:cubicBezTo>
                  <a:cubicBezTo>
                    <a:pt x="427034" y="355692"/>
                    <a:pt x="421259" y="369451"/>
                    <a:pt x="409708" y="380662"/>
                  </a:cubicBezTo>
                  <a:cubicBezTo>
                    <a:pt x="398158" y="391873"/>
                    <a:pt x="384569" y="397479"/>
                    <a:pt x="368941" y="397479"/>
                  </a:cubicBezTo>
                  <a:cubicBezTo>
                    <a:pt x="358750" y="397479"/>
                    <a:pt x="348218" y="395440"/>
                    <a:pt x="337347" y="391364"/>
                  </a:cubicBezTo>
                  <a:cubicBezTo>
                    <a:pt x="326476" y="387287"/>
                    <a:pt x="314925" y="382701"/>
                    <a:pt x="302695" y="377605"/>
                  </a:cubicBezTo>
                  <a:cubicBezTo>
                    <a:pt x="290465" y="372509"/>
                    <a:pt x="277555" y="367922"/>
                    <a:pt x="263966" y="363846"/>
                  </a:cubicBezTo>
                  <a:cubicBezTo>
                    <a:pt x="250377" y="359769"/>
                    <a:pt x="236109" y="357731"/>
                    <a:pt x="221161" y="357731"/>
                  </a:cubicBezTo>
                  <a:cubicBezTo>
                    <a:pt x="214367" y="357731"/>
                    <a:pt x="207402" y="358580"/>
                    <a:pt x="200268" y="360279"/>
                  </a:cubicBezTo>
                  <a:cubicBezTo>
                    <a:pt x="193134" y="361977"/>
                    <a:pt x="186849" y="364865"/>
                    <a:pt x="181413" y="368942"/>
                  </a:cubicBezTo>
                  <a:cubicBezTo>
                    <a:pt x="175978" y="372339"/>
                    <a:pt x="171561" y="376755"/>
                    <a:pt x="168164" y="382191"/>
                  </a:cubicBezTo>
                  <a:cubicBezTo>
                    <a:pt x="164767" y="387627"/>
                    <a:pt x="163068" y="394081"/>
                    <a:pt x="163068" y="401555"/>
                  </a:cubicBezTo>
                  <a:cubicBezTo>
                    <a:pt x="163068" y="412426"/>
                    <a:pt x="169863" y="421599"/>
                    <a:pt x="183452" y="429073"/>
                  </a:cubicBezTo>
                  <a:cubicBezTo>
                    <a:pt x="197041" y="436547"/>
                    <a:pt x="214197" y="444021"/>
                    <a:pt x="234920" y="451495"/>
                  </a:cubicBezTo>
                  <a:cubicBezTo>
                    <a:pt x="255643" y="458969"/>
                    <a:pt x="278065" y="467292"/>
                    <a:pt x="302185" y="476465"/>
                  </a:cubicBezTo>
                  <a:cubicBezTo>
                    <a:pt x="326306" y="485637"/>
                    <a:pt x="348728" y="497018"/>
                    <a:pt x="369451" y="510607"/>
                  </a:cubicBezTo>
                  <a:cubicBezTo>
                    <a:pt x="390174" y="524196"/>
                    <a:pt x="407330" y="541012"/>
                    <a:pt x="420919" y="561056"/>
                  </a:cubicBezTo>
                  <a:cubicBezTo>
                    <a:pt x="434508" y="581100"/>
                    <a:pt x="441303" y="605730"/>
                    <a:pt x="441303" y="634946"/>
                  </a:cubicBezTo>
                  <a:cubicBezTo>
                    <a:pt x="441303" y="664163"/>
                    <a:pt x="434508" y="689472"/>
                    <a:pt x="420919" y="710875"/>
                  </a:cubicBezTo>
                  <a:cubicBezTo>
                    <a:pt x="407330" y="732278"/>
                    <a:pt x="389835" y="750113"/>
                    <a:pt x="368432" y="764382"/>
                  </a:cubicBezTo>
                  <a:cubicBezTo>
                    <a:pt x="347029" y="778650"/>
                    <a:pt x="323079" y="789181"/>
                    <a:pt x="296580" y="795976"/>
                  </a:cubicBezTo>
                  <a:cubicBezTo>
                    <a:pt x="270081" y="802770"/>
                    <a:pt x="244262" y="806168"/>
                    <a:pt x="219123" y="806168"/>
                  </a:cubicBezTo>
                  <a:cubicBezTo>
                    <a:pt x="181753" y="806168"/>
                    <a:pt x="143364" y="799713"/>
                    <a:pt x="103956" y="786803"/>
                  </a:cubicBezTo>
                  <a:cubicBezTo>
                    <a:pt x="64548" y="773894"/>
                    <a:pt x="29896" y="757247"/>
                    <a:pt x="0" y="736864"/>
                  </a:cubicBezTo>
                  <a:lnTo>
                    <a:pt x="45863" y="623735"/>
                  </a:lnTo>
                  <a:cubicBezTo>
                    <a:pt x="56734" y="629850"/>
                    <a:pt x="69644" y="636305"/>
                    <a:pt x="84592" y="643100"/>
                  </a:cubicBezTo>
                  <a:cubicBezTo>
                    <a:pt x="99540" y="649894"/>
                    <a:pt x="114657" y="656179"/>
                    <a:pt x="129945" y="661954"/>
                  </a:cubicBezTo>
                  <a:cubicBezTo>
                    <a:pt x="145233" y="667730"/>
                    <a:pt x="160520" y="672486"/>
                    <a:pt x="175808" y="676223"/>
                  </a:cubicBezTo>
                  <a:cubicBezTo>
                    <a:pt x="191095" y="679960"/>
                    <a:pt x="204854" y="681828"/>
                    <a:pt x="217084" y="681828"/>
                  </a:cubicBezTo>
                  <a:cubicBezTo>
                    <a:pt x="224558" y="681828"/>
                    <a:pt x="232372" y="680979"/>
                    <a:pt x="240525" y="679280"/>
                  </a:cubicBezTo>
                  <a:cubicBezTo>
                    <a:pt x="248679" y="677582"/>
                    <a:pt x="256153" y="674694"/>
                    <a:pt x="262947" y="670617"/>
                  </a:cubicBezTo>
                  <a:cubicBezTo>
                    <a:pt x="269742" y="666541"/>
                    <a:pt x="275347" y="661445"/>
                    <a:pt x="279764" y="655330"/>
                  </a:cubicBezTo>
                  <a:cubicBezTo>
                    <a:pt x="284180" y="649215"/>
                    <a:pt x="286388" y="641741"/>
                    <a:pt x="286388" y="632908"/>
                  </a:cubicBezTo>
                  <a:cubicBezTo>
                    <a:pt x="286388" y="619319"/>
                    <a:pt x="279594" y="608278"/>
                    <a:pt x="266005" y="599785"/>
                  </a:cubicBezTo>
                  <a:cubicBezTo>
                    <a:pt x="252416" y="591292"/>
                    <a:pt x="235430" y="583478"/>
                    <a:pt x="215046" y="576344"/>
                  </a:cubicBezTo>
                  <a:cubicBezTo>
                    <a:pt x="194663" y="569210"/>
                    <a:pt x="172580" y="561736"/>
                    <a:pt x="148800" y="553922"/>
                  </a:cubicBezTo>
                  <a:cubicBezTo>
                    <a:pt x="125019" y="546108"/>
                    <a:pt x="102937" y="535916"/>
                    <a:pt x="82553" y="523347"/>
                  </a:cubicBezTo>
                  <a:cubicBezTo>
                    <a:pt x="62170" y="510777"/>
                    <a:pt x="45184" y="495150"/>
                    <a:pt x="31595" y="476465"/>
                  </a:cubicBezTo>
                  <a:cubicBezTo>
                    <a:pt x="18005" y="457780"/>
                    <a:pt x="11211" y="434169"/>
                    <a:pt x="11211" y="405632"/>
                  </a:cubicBezTo>
                  <a:cubicBezTo>
                    <a:pt x="11211" y="377775"/>
                    <a:pt x="18005" y="353484"/>
                    <a:pt x="31595" y="332761"/>
                  </a:cubicBezTo>
                  <a:cubicBezTo>
                    <a:pt x="45184" y="312038"/>
                    <a:pt x="62509" y="294882"/>
                    <a:pt x="83572" y="281293"/>
                  </a:cubicBezTo>
                  <a:cubicBezTo>
                    <a:pt x="104635" y="267704"/>
                    <a:pt x="127907" y="257512"/>
                    <a:pt x="153386" y="250717"/>
                  </a:cubicBezTo>
                  <a:cubicBezTo>
                    <a:pt x="178865" y="243923"/>
                    <a:pt x="203835" y="240526"/>
                    <a:pt x="228295" y="240526"/>
                  </a:cubicBezTo>
                  <a:close/>
                  <a:moveTo>
                    <a:pt x="2997280" y="66247"/>
                  </a:moveTo>
                  <a:lnTo>
                    <a:pt x="3153213" y="66247"/>
                  </a:lnTo>
                  <a:lnTo>
                    <a:pt x="3153213" y="541182"/>
                  </a:lnTo>
                  <a:cubicBezTo>
                    <a:pt x="3153213" y="548656"/>
                    <a:pt x="3150665" y="555790"/>
                    <a:pt x="3145569" y="562585"/>
                  </a:cubicBezTo>
                  <a:cubicBezTo>
                    <a:pt x="3140473" y="569379"/>
                    <a:pt x="3134019" y="575325"/>
                    <a:pt x="3126205" y="580420"/>
                  </a:cubicBezTo>
                  <a:cubicBezTo>
                    <a:pt x="3118391" y="585516"/>
                    <a:pt x="3109898" y="589593"/>
                    <a:pt x="3100726" y="592651"/>
                  </a:cubicBezTo>
                  <a:cubicBezTo>
                    <a:pt x="3091553" y="595708"/>
                    <a:pt x="3083230" y="597237"/>
                    <a:pt x="3075756" y="597237"/>
                  </a:cubicBezTo>
                  <a:cubicBezTo>
                    <a:pt x="3067603" y="597237"/>
                    <a:pt x="3058939" y="595708"/>
                    <a:pt x="3049767" y="592651"/>
                  </a:cubicBezTo>
                  <a:cubicBezTo>
                    <a:pt x="3040594" y="589593"/>
                    <a:pt x="3032101" y="585516"/>
                    <a:pt x="3024288" y="580420"/>
                  </a:cubicBezTo>
                  <a:cubicBezTo>
                    <a:pt x="3016474" y="575325"/>
                    <a:pt x="3010019" y="569379"/>
                    <a:pt x="3004923" y="562585"/>
                  </a:cubicBezTo>
                  <a:cubicBezTo>
                    <a:pt x="2999827" y="555790"/>
                    <a:pt x="2997280" y="548316"/>
                    <a:pt x="2997280" y="540163"/>
                  </a:cubicBezTo>
                  <a:lnTo>
                    <a:pt x="2997280" y="95803"/>
                  </a:lnTo>
                  <a:close/>
                  <a:moveTo>
                    <a:pt x="2516210" y="1019"/>
                  </a:moveTo>
                  <a:cubicBezTo>
                    <a:pt x="2537952" y="1019"/>
                    <a:pt x="2556297" y="8493"/>
                    <a:pt x="2571245" y="23441"/>
                  </a:cubicBezTo>
                  <a:cubicBezTo>
                    <a:pt x="2586193" y="38389"/>
                    <a:pt x="2593667" y="56734"/>
                    <a:pt x="2593667" y="78477"/>
                  </a:cubicBezTo>
                  <a:lnTo>
                    <a:pt x="2593667" y="294542"/>
                  </a:lnTo>
                  <a:cubicBezTo>
                    <a:pt x="2612692" y="277556"/>
                    <a:pt x="2634774" y="264476"/>
                    <a:pt x="2659913" y="255304"/>
                  </a:cubicBezTo>
                  <a:cubicBezTo>
                    <a:pt x="2685053" y="246131"/>
                    <a:pt x="2710533" y="241545"/>
                    <a:pt x="2736352" y="241545"/>
                  </a:cubicBezTo>
                  <a:cubicBezTo>
                    <a:pt x="2765568" y="241545"/>
                    <a:pt x="2792406" y="246471"/>
                    <a:pt x="2816866" y="256323"/>
                  </a:cubicBezTo>
                  <a:cubicBezTo>
                    <a:pt x="2841327" y="266175"/>
                    <a:pt x="2862390" y="279934"/>
                    <a:pt x="2880055" y="297599"/>
                  </a:cubicBezTo>
                  <a:cubicBezTo>
                    <a:pt x="2897721" y="315265"/>
                    <a:pt x="2911480" y="336328"/>
                    <a:pt x="2921332" y="360788"/>
                  </a:cubicBezTo>
                  <a:cubicBezTo>
                    <a:pt x="2931184" y="385248"/>
                    <a:pt x="2936110" y="412087"/>
                    <a:pt x="2936110" y="441303"/>
                  </a:cubicBezTo>
                  <a:lnTo>
                    <a:pt x="2936110" y="729730"/>
                  </a:lnTo>
                  <a:cubicBezTo>
                    <a:pt x="2936110" y="752151"/>
                    <a:pt x="2928296" y="771006"/>
                    <a:pt x="2912669" y="786294"/>
                  </a:cubicBezTo>
                  <a:cubicBezTo>
                    <a:pt x="2897042" y="801581"/>
                    <a:pt x="2878017" y="809225"/>
                    <a:pt x="2855595" y="809225"/>
                  </a:cubicBezTo>
                  <a:cubicBezTo>
                    <a:pt x="2833853" y="809225"/>
                    <a:pt x="2815677" y="801242"/>
                    <a:pt x="2801069" y="785275"/>
                  </a:cubicBezTo>
                  <a:cubicBezTo>
                    <a:pt x="2786461" y="769308"/>
                    <a:pt x="2779157" y="750793"/>
                    <a:pt x="2779157" y="729730"/>
                  </a:cubicBezTo>
                  <a:lnTo>
                    <a:pt x="2779157" y="466782"/>
                  </a:lnTo>
                  <a:cubicBezTo>
                    <a:pt x="2779157" y="453873"/>
                    <a:pt x="2776779" y="441813"/>
                    <a:pt x="2772023" y="430602"/>
                  </a:cubicBezTo>
                  <a:cubicBezTo>
                    <a:pt x="2767266" y="419391"/>
                    <a:pt x="2760642" y="409539"/>
                    <a:pt x="2752149" y="401046"/>
                  </a:cubicBezTo>
                  <a:cubicBezTo>
                    <a:pt x="2743656" y="392553"/>
                    <a:pt x="2733804" y="385758"/>
                    <a:pt x="2722593" y="380662"/>
                  </a:cubicBezTo>
                  <a:cubicBezTo>
                    <a:pt x="2711382" y="375566"/>
                    <a:pt x="2699322" y="373018"/>
                    <a:pt x="2686412" y="373018"/>
                  </a:cubicBezTo>
                  <a:cubicBezTo>
                    <a:pt x="2660593" y="373018"/>
                    <a:pt x="2638681" y="381851"/>
                    <a:pt x="2620675" y="399517"/>
                  </a:cubicBezTo>
                  <a:cubicBezTo>
                    <a:pt x="2602670" y="417183"/>
                    <a:pt x="2593667" y="438925"/>
                    <a:pt x="2593667" y="464744"/>
                  </a:cubicBezTo>
                  <a:lnTo>
                    <a:pt x="2593667" y="798014"/>
                  </a:lnTo>
                  <a:lnTo>
                    <a:pt x="2436714" y="798014"/>
                  </a:lnTo>
                  <a:lnTo>
                    <a:pt x="2436714" y="79496"/>
                  </a:lnTo>
                  <a:cubicBezTo>
                    <a:pt x="2436714" y="68625"/>
                    <a:pt x="2438922" y="58433"/>
                    <a:pt x="2443339" y="48921"/>
                  </a:cubicBezTo>
                  <a:cubicBezTo>
                    <a:pt x="2447755" y="39408"/>
                    <a:pt x="2453531" y="31085"/>
                    <a:pt x="2460665" y="23951"/>
                  </a:cubicBezTo>
                  <a:cubicBezTo>
                    <a:pt x="2467799" y="16817"/>
                    <a:pt x="2476122" y="11211"/>
                    <a:pt x="2485634" y="7134"/>
                  </a:cubicBezTo>
                  <a:cubicBezTo>
                    <a:pt x="2495147" y="3058"/>
                    <a:pt x="2505338" y="1019"/>
                    <a:pt x="2516210" y="1019"/>
                  </a:cubicBezTo>
                  <a:close/>
                  <a:moveTo>
                    <a:pt x="1200036" y="0"/>
                  </a:moveTo>
                  <a:cubicBezTo>
                    <a:pt x="1221778" y="0"/>
                    <a:pt x="1240123" y="7803"/>
                    <a:pt x="1255071" y="23409"/>
                  </a:cubicBezTo>
                  <a:cubicBezTo>
                    <a:pt x="1270019" y="39016"/>
                    <a:pt x="1277493" y="57339"/>
                    <a:pt x="1277493" y="78381"/>
                  </a:cubicBezTo>
                  <a:lnTo>
                    <a:pt x="1277493" y="795976"/>
                  </a:lnTo>
                  <a:lnTo>
                    <a:pt x="1120540" y="796995"/>
                  </a:lnTo>
                  <a:lnTo>
                    <a:pt x="1120540" y="78381"/>
                  </a:lnTo>
                  <a:cubicBezTo>
                    <a:pt x="1120540" y="55980"/>
                    <a:pt x="1128354" y="37317"/>
                    <a:pt x="1143981" y="22390"/>
                  </a:cubicBezTo>
                  <a:cubicBezTo>
                    <a:pt x="1159609" y="7464"/>
                    <a:pt x="1178293" y="0"/>
                    <a:pt x="1200036"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321" name="Google Shape;321;p64"/>
            <p:cNvSpPr/>
            <p:nvPr/>
          </p:nvSpPr>
          <p:spPr>
            <a:xfrm>
              <a:off x="6299796" y="1981201"/>
              <a:ext cx="222242" cy="222240"/>
            </a:xfrm>
            <a:prstGeom prst="ellipse">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grpSp>
        <p:nvGrpSpPr>
          <p:cNvPr id="322" name="Google Shape;322;p64"/>
          <p:cNvGrpSpPr/>
          <p:nvPr/>
        </p:nvGrpSpPr>
        <p:grpSpPr>
          <a:xfrm>
            <a:off x="8393561" y="4452935"/>
            <a:ext cx="564697" cy="564697"/>
            <a:chOff x="11160804" y="5906634"/>
            <a:chExt cx="814163" cy="814163"/>
          </a:xfrm>
        </p:grpSpPr>
        <p:sp>
          <p:nvSpPr>
            <p:cNvPr id="323" name="Google Shape;323;p64"/>
            <p:cNvSpPr/>
            <p:nvPr/>
          </p:nvSpPr>
          <p:spPr>
            <a:xfrm>
              <a:off x="11160804" y="5906634"/>
              <a:ext cx="814163" cy="814163"/>
            </a:xfrm>
            <a:custGeom>
              <a:rect b="b" l="l" r="r" t="t"/>
              <a:pathLst>
                <a:path extrusionOk="0" h="1539686" w="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chemeClr val="accent4">
                <a:alpha val="2196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324" name="Google Shape;324;p64"/>
            <p:cNvSpPr/>
            <p:nvPr/>
          </p:nvSpPr>
          <p:spPr>
            <a:xfrm>
              <a:off x="11335656" y="6081486"/>
              <a:ext cx="464458" cy="464458"/>
            </a:xfrm>
            <a:prstGeom prst="ellipse">
              <a:avLst/>
            </a:prstGeom>
            <a:gradFill>
              <a:gsLst>
                <a:gs pos="0">
                  <a:schemeClr val="accent1"/>
                </a:gs>
                <a:gs pos="89000">
                  <a:schemeClr val="accent4"/>
                </a:gs>
                <a:gs pos="100000">
                  <a:schemeClr val="accent4"/>
                </a:gs>
              </a:gsLst>
              <a:path path="circle">
                <a:fillToRect b="100%" r="100%"/>
              </a:path>
              <a:tileRect l="-100%" t="-100%"/>
            </a:gradFill>
            <a:ln>
              <a:noFill/>
            </a:ln>
            <a:effectLst>
              <a:outerShdw blurRad="749300" sx="83000" rotWithShape="0" algn="tl" dir="2700000" dist="266700" sy="83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
        <p:nvSpPr>
          <p:cNvPr id="325" name="Google Shape;325;p64"/>
          <p:cNvSpPr txBox="1"/>
          <p:nvPr/>
        </p:nvSpPr>
        <p:spPr>
          <a:xfrm>
            <a:off x="8445948" y="4631410"/>
            <a:ext cx="459923" cy="20774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fld id="{00000000-1234-1234-1234-123412341234}" type="slidenum">
              <a:rPr i="0" lang="en" sz="900">
                <a:solidFill>
                  <a:schemeClr val="lt1"/>
                </a:solidFill>
                <a:latin typeface="Quattrocento Sans"/>
                <a:ea typeface="Quattrocento Sans"/>
                <a:cs typeface="Quattrocento Sans"/>
                <a:sym typeface="Quattrocento Sans"/>
              </a:rPr>
              <a:t>‹#›</a:t>
            </a:fld>
            <a:endParaRPr i="0" sz="900">
              <a:solidFill>
                <a:schemeClr val="lt1"/>
              </a:solidFill>
              <a:latin typeface="Quattrocento Sans"/>
              <a:ea typeface="Quattrocento Sans"/>
              <a:cs typeface="Quattrocento Sans"/>
              <a:sym typeface="Quattrocento Sans"/>
            </a:endParaRPr>
          </a:p>
        </p:txBody>
      </p:sp>
      <p:sp>
        <p:nvSpPr>
          <p:cNvPr id="326" name="Google Shape;326;p64"/>
          <p:cNvSpPr txBox="1"/>
          <p:nvPr/>
        </p:nvSpPr>
        <p:spPr>
          <a:xfrm>
            <a:off x="6492404" y="4721919"/>
            <a:ext cx="1779879" cy="196207"/>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 sz="800">
                <a:solidFill>
                  <a:srgbClr val="BFBFBF"/>
                </a:solidFill>
                <a:latin typeface="Quattrocento Sans"/>
                <a:ea typeface="Quattrocento Sans"/>
                <a:cs typeface="Quattrocento Sans"/>
                <a:sym typeface="Quattrocento Sans"/>
              </a:rPr>
              <a:t>www.yourwebsite.com</a:t>
            </a:r>
            <a:endParaRPr sz="1100"/>
          </a:p>
        </p:txBody>
      </p:sp>
      <p:sp>
        <p:nvSpPr>
          <p:cNvPr id="327" name="Google Shape;327;p64"/>
          <p:cNvSpPr txBox="1"/>
          <p:nvPr/>
        </p:nvSpPr>
        <p:spPr>
          <a:xfrm>
            <a:off x="380265" y="4721919"/>
            <a:ext cx="1577585" cy="19620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800">
                <a:solidFill>
                  <a:srgbClr val="BFBFBF"/>
                </a:solidFill>
                <a:latin typeface="Quattrocento Sans"/>
                <a:ea typeface="Quattrocento Sans"/>
                <a:cs typeface="Quattrocento Sans"/>
                <a:sym typeface="Quattrocento Sans"/>
              </a:rPr>
              <a:t>2018 ©Splash!</a:t>
            </a:r>
            <a:endParaRPr sz="1100"/>
          </a:p>
        </p:txBody>
      </p:sp>
      <p:sp>
        <p:nvSpPr>
          <p:cNvPr id="328" name="Google Shape;328;p64"/>
          <p:cNvSpPr/>
          <p:nvPr/>
        </p:nvSpPr>
        <p:spPr>
          <a:xfrm>
            <a:off x="1654585" y="4766430"/>
            <a:ext cx="4745117" cy="107185"/>
          </a:xfrm>
          <a:prstGeom prst="roundRect">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329" name="Google Shape;329;p64"/>
          <p:cNvSpPr/>
          <p:nvPr>
            <p:ph idx="2" type="pic"/>
          </p:nvPr>
        </p:nvSpPr>
        <p:spPr>
          <a:xfrm>
            <a:off x="3581741" y="1372552"/>
            <a:ext cx="1980518" cy="2398396"/>
          </a:xfrm>
          <a:prstGeom prst="rect">
            <a:avLst/>
          </a:prstGeom>
          <a:noFill/>
          <a:ln>
            <a:noFill/>
          </a:ln>
          <a:effectLst>
            <a:outerShdw blurRad="800100" sx="92000" rotWithShape="0" algn="tl" dir="2700000" dist="292100" sy="92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500"/>
                                  </p:stCondLst>
                                  <p:childTnLst>
                                    <p:set>
                                      <p:cBhvr>
                                        <p:cTn dur="1" fill="hold">
                                          <p:stCondLst>
                                            <p:cond delay="0"/>
                                          </p:stCondLst>
                                        </p:cTn>
                                        <p:tgtEl>
                                          <p:spTgt spid="329"/>
                                        </p:tgtEl>
                                        <p:attrNameLst>
                                          <p:attrName>style.visibility</p:attrName>
                                        </p:attrNameLst>
                                      </p:cBhvr>
                                      <p:to>
                                        <p:strVal val="visible"/>
                                      </p:to>
                                    </p:set>
                                    <p:anim calcmode="lin" valueType="num">
                                      <p:cBhvr additive="base">
                                        <p:cTn dur="1250"/>
                                        <p:tgtEl>
                                          <p:spTgt spid="32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500"/>
                                  </p:stCondLst>
                                  <p:childTnLst>
                                    <p:set>
                                      <p:cBhvr>
                                        <p:cTn dur="1" fill="hold">
                                          <p:stCondLst>
                                            <p:cond delay="0"/>
                                          </p:stCondLst>
                                        </p:cTn>
                                        <p:tgtEl>
                                          <p:spTgt spid="317"/>
                                        </p:tgtEl>
                                        <p:attrNameLst>
                                          <p:attrName>style.visibility</p:attrName>
                                        </p:attrNameLst>
                                      </p:cBhvr>
                                      <p:to>
                                        <p:strVal val="visible"/>
                                      </p:to>
                                    </p:set>
                                    <p:anim calcmode="lin" valueType="num">
                                      <p:cBhvr additive="base">
                                        <p:cTn dur="750"/>
                                        <p:tgtEl>
                                          <p:spTgt spid="31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316"/>
                                        </p:tgtEl>
                                        <p:attrNameLst>
                                          <p:attrName>style.visibility</p:attrName>
                                        </p:attrNameLst>
                                      </p:cBhvr>
                                      <p:to>
                                        <p:strVal val="visible"/>
                                      </p:to>
                                    </p:set>
                                    <p:anim calcmode="lin" valueType="num">
                                      <p:cBhvr additive="base">
                                        <p:cTn dur="750"/>
                                        <p:tgtEl>
                                          <p:spTgt spid="31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6_Title Slide" showMasterSp="0">
  <p:cSld name="56_Title Slide">
    <p:spTree>
      <p:nvGrpSpPr>
        <p:cNvPr id="330" name="Shape 330"/>
        <p:cNvGrpSpPr/>
        <p:nvPr/>
      </p:nvGrpSpPr>
      <p:grpSpPr>
        <a:xfrm>
          <a:off x="0" y="0"/>
          <a:ext cx="0" cy="0"/>
          <a:chOff x="0" y="0"/>
          <a:chExt cx="0" cy="0"/>
        </a:xfrm>
      </p:grpSpPr>
      <p:sp>
        <p:nvSpPr>
          <p:cNvPr id="331" name="Google Shape;331;p65"/>
          <p:cNvSpPr/>
          <p:nvPr/>
        </p:nvSpPr>
        <p:spPr>
          <a:xfrm flipH="1">
            <a:off x="2656650" y="3227227"/>
            <a:ext cx="3830702" cy="1916272"/>
          </a:xfrm>
          <a:prstGeom prst="triangle">
            <a:avLst>
              <a:gd fmla="val 50000" name="adj"/>
            </a:avLst>
          </a:prstGeom>
          <a:solidFill>
            <a:srgbClr val="F5F8F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332" name="Google Shape;332;p65"/>
          <p:cNvSpPr/>
          <p:nvPr/>
        </p:nvSpPr>
        <p:spPr>
          <a:xfrm rot="10800000">
            <a:off x="2656650" y="0"/>
            <a:ext cx="3830702" cy="1916272"/>
          </a:xfrm>
          <a:prstGeom prst="triangle">
            <a:avLst>
              <a:gd fmla="val 50000" name="adj"/>
            </a:avLst>
          </a:prstGeom>
          <a:solidFill>
            <a:srgbClr val="F5F8F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333" name="Google Shape;333;p65"/>
          <p:cNvGrpSpPr/>
          <p:nvPr/>
        </p:nvGrpSpPr>
        <p:grpSpPr>
          <a:xfrm>
            <a:off x="380265" y="277280"/>
            <a:ext cx="654057" cy="263482"/>
            <a:chOff x="2437417" y="1269591"/>
            <a:chExt cx="4084621" cy="1645458"/>
          </a:xfrm>
        </p:grpSpPr>
        <p:sp>
          <p:nvSpPr>
            <p:cNvPr id="334" name="Google Shape;334;p65"/>
            <p:cNvSpPr/>
            <p:nvPr/>
          </p:nvSpPr>
          <p:spPr>
            <a:xfrm>
              <a:off x="2437417" y="1269591"/>
              <a:ext cx="4047942" cy="1645458"/>
            </a:xfrm>
            <a:custGeom>
              <a:rect b="b" l="l" r="r" t="t"/>
              <a:pathLst>
                <a:path extrusionOk="0" h="1645458" w="4047942">
                  <a:moveTo>
                    <a:pt x="274248" y="0"/>
                  </a:moveTo>
                  <a:lnTo>
                    <a:pt x="3773694" y="0"/>
                  </a:lnTo>
                  <a:cubicBezTo>
                    <a:pt x="3925157" y="0"/>
                    <a:pt x="4047942" y="122785"/>
                    <a:pt x="4047942" y="274248"/>
                  </a:cubicBezTo>
                  <a:lnTo>
                    <a:pt x="4047942" y="642573"/>
                  </a:lnTo>
                  <a:lnTo>
                    <a:pt x="4013899" y="632005"/>
                  </a:lnTo>
                  <a:cubicBezTo>
                    <a:pt x="4001226" y="629412"/>
                    <a:pt x="3988104" y="628050"/>
                    <a:pt x="3974664" y="628050"/>
                  </a:cubicBezTo>
                  <a:cubicBezTo>
                    <a:pt x="3961224" y="628050"/>
                    <a:pt x="3948103" y="629412"/>
                    <a:pt x="3935429" y="632005"/>
                  </a:cubicBezTo>
                  <a:lnTo>
                    <a:pt x="3904390" y="641640"/>
                  </a:lnTo>
                  <a:lnTo>
                    <a:pt x="3904390" y="295678"/>
                  </a:lnTo>
                  <a:cubicBezTo>
                    <a:pt x="3904390" y="208003"/>
                    <a:pt x="3833316" y="136929"/>
                    <a:pt x="3745641" y="136929"/>
                  </a:cubicBezTo>
                  <a:lnTo>
                    <a:pt x="302300" y="136929"/>
                  </a:lnTo>
                  <a:cubicBezTo>
                    <a:pt x="214625" y="136929"/>
                    <a:pt x="143551" y="208003"/>
                    <a:pt x="143551" y="295678"/>
                  </a:cubicBezTo>
                  <a:lnTo>
                    <a:pt x="143551" y="1349780"/>
                  </a:lnTo>
                  <a:cubicBezTo>
                    <a:pt x="143551" y="1437455"/>
                    <a:pt x="214625" y="1508529"/>
                    <a:pt x="302300" y="1508529"/>
                  </a:cubicBezTo>
                  <a:lnTo>
                    <a:pt x="3745641" y="1508529"/>
                  </a:lnTo>
                  <a:cubicBezTo>
                    <a:pt x="3833316" y="1508529"/>
                    <a:pt x="3904390" y="1437455"/>
                    <a:pt x="3904390" y="1349780"/>
                  </a:cubicBezTo>
                  <a:lnTo>
                    <a:pt x="3904390" y="1003820"/>
                  </a:lnTo>
                  <a:lnTo>
                    <a:pt x="3935429" y="1013455"/>
                  </a:lnTo>
                  <a:cubicBezTo>
                    <a:pt x="3948103" y="1016048"/>
                    <a:pt x="3961224" y="1017410"/>
                    <a:pt x="3974664" y="1017410"/>
                  </a:cubicBezTo>
                  <a:cubicBezTo>
                    <a:pt x="3988104" y="1017410"/>
                    <a:pt x="4001226" y="1016048"/>
                    <a:pt x="4013899" y="1013455"/>
                  </a:cubicBezTo>
                  <a:lnTo>
                    <a:pt x="4047942" y="1002887"/>
                  </a:lnTo>
                  <a:lnTo>
                    <a:pt x="4047942" y="1371210"/>
                  </a:lnTo>
                  <a:cubicBezTo>
                    <a:pt x="4047942" y="1522673"/>
                    <a:pt x="3925157" y="1645458"/>
                    <a:pt x="3773694" y="1645458"/>
                  </a:cubicBezTo>
                  <a:lnTo>
                    <a:pt x="274248" y="1645458"/>
                  </a:lnTo>
                  <a:cubicBezTo>
                    <a:pt x="122785" y="1645458"/>
                    <a:pt x="0" y="1522673"/>
                    <a:pt x="0" y="1371210"/>
                  </a:cubicBezTo>
                  <a:lnTo>
                    <a:pt x="0" y="274248"/>
                  </a:lnTo>
                  <a:cubicBezTo>
                    <a:pt x="0" y="122785"/>
                    <a:pt x="122785" y="0"/>
                    <a:pt x="274248"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335" name="Google Shape;335;p65"/>
            <p:cNvSpPr/>
            <p:nvPr/>
          </p:nvSpPr>
          <p:spPr>
            <a:xfrm>
              <a:off x="2879176" y="1577127"/>
              <a:ext cx="3164424" cy="1030386"/>
            </a:xfrm>
            <a:custGeom>
              <a:rect b="b" l="l" r="r" t="t"/>
              <a:pathLst>
                <a:path extrusionOk="0" h="1030386" w="3164424">
                  <a:moveTo>
                    <a:pt x="3073718" y="635965"/>
                  </a:moveTo>
                  <a:cubicBezTo>
                    <a:pt x="3098857" y="635965"/>
                    <a:pt x="3120260" y="644459"/>
                    <a:pt x="3137926" y="661445"/>
                  </a:cubicBezTo>
                  <a:cubicBezTo>
                    <a:pt x="3155591" y="678431"/>
                    <a:pt x="3164424" y="699494"/>
                    <a:pt x="3164424" y="724634"/>
                  </a:cubicBezTo>
                  <a:cubicBezTo>
                    <a:pt x="3164424" y="749094"/>
                    <a:pt x="3155761" y="769987"/>
                    <a:pt x="3138435" y="787313"/>
                  </a:cubicBezTo>
                  <a:cubicBezTo>
                    <a:pt x="3121109" y="804639"/>
                    <a:pt x="3100216" y="813302"/>
                    <a:pt x="3075756" y="813302"/>
                  </a:cubicBezTo>
                  <a:cubicBezTo>
                    <a:pt x="3051296" y="813302"/>
                    <a:pt x="3030233" y="804809"/>
                    <a:pt x="3012567" y="787823"/>
                  </a:cubicBezTo>
                  <a:cubicBezTo>
                    <a:pt x="2994901" y="770836"/>
                    <a:pt x="2986069" y="750113"/>
                    <a:pt x="2986069" y="725653"/>
                  </a:cubicBezTo>
                  <a:cubicBezTo>
                    <a:pt x="2986069" y="701193"/>
                    <a:pt x="2994561" y="680130"/>
                    <a:pt x="3011548" y="662464"/>
                  </a:cubicBezTo>
                  <a:cubicBezTo>
                    <a:pt x="3028534" y="644798"/>
                    <a:pt x="3049258" y="635965"/>
                    <a:pt x="3073718" y="635965"/>
                  </a:cubicBezTo>
                  <a:close/>
                  <a:moveTo>
                    <a:pt x="769106" y="380153"/>
                  </a:moveTo>
                  <a:cubicBezTo>
                    <a:pt x="749402" y="380153"/>
                    <a:pt x="732415" y="384059"/>
                    <a:pt x="718147" y="391873"/>
                  </a:cubicBezTo>
                  <a:cubicBezTo>
                    <a:pt x="703879" y="399687"/>
                    <a:pt x="692158" y="409879"/>
                    <a:pt x="682985" y="422448"/>
                  </a:cubicBezTo>
                  <a:cubicBezTo>
                    <a:pt x="673813" y="435018"/>
                    <a:pt x="666849" y="449626"/>
                    <a:pt x="662092" y="466273"/>
                  </a:cubicBezTo>
                  <a:cubicBezTo>
                    <a:pt x="657336" y="482919"/>
                    <a:pt x="654958" y="499736"/>
                    <a:pt x="654958" y="516722"/>
                  </a:cubicBezTo>
                  <a:cubicBezTo>
                    <a:pt x="654958" y="535067"/>
                    <a:pt x="656827" y="553242"/>
                    <a:pt x="660564" y="571248"/>
                  </a:cubicBezTo>
                  <a:cubicBezTo>
                    <a:pt x="664300" y="589253"/>
                    <a:pt x="670416" y="605390"/>
                    <a:pt x="678909" y="619659"/>
                  </a:cubicBezTo>
                  <a:cubicBezTo>
                    <a:pt x="687402" y="633927"/>
                    <a:pt x="698783" y="645648"/>
                    <a:pt x="713051" y="654820"/>
                  </a:cubicBezTo>
                  <a:cubicBezTo>
                    <a:pt x="727320" y="663993"/>
                    <a:pt x="745325" y="668579"/>
                    <a:pt x="767067" y="668579"/>
                  </a:cubicBezTo>
                  <a:cubicBezTo>
                    <a:pt x="786092" y="668579"/>
                    <a:pt x="802908" y="664333"/>
                    <a:pt x="817517" y="655839"/>
                  </a:cubicBezTo>
                  <a:cubicBezTo>
                    <a:pt x="832125" y="647346"/>
                    <a:pt x="844185" y="636305"/>
                    <a:pt x="853697" y="622716"/>
                  </a:cubicBezTo>
                  <a:cubicBezTo>
                    <a:pt x="863210" y="609127"/>
                    <a:pt x="870344" y="593840"/>
                    <a:pt x="875100" y="576853"/>
                  </a:cubicBezTo>
                  <a:cubicBezTo>
                    <a:pt x="879856" y="559867"/>
                    <a:pt x="882234" y="542881"/>
                    <a:pt x="882234" y="525895"/>
                  </a:cubicBezTo>
                  <a:cubicBezTo>
                    <a:pt x="882234" y="508908"/>
                    <a:pt x="880026" y="491582"/>
                    <a:pt x="875609" y="473917"/>
                  </a:cubicBezTo>
                  <a:cubicBezTo>
                    <a:pt x="871193" y="456251"/>
                    <a:pt x="864399" y="440624"/>
                    <a:pt x="855226" y="427035"/>
                  </a:cubicBezTo>
                  <a:cubicBezTo>
                    <a:pt x="846053" y="413446"/>
                    <a:pt x="834333" y="402235"/>
                    <a:pt x="820064" y="393402"/>
                  </a:cubicBezTo>
                  <a:cubicBezTo>
                    <a:pt x="805796" y="384569"/>
                    <a:pt x="788810" y="380153"/>
                    <a:pt x="769106" y="380153"/>
                  </a:cubicBezTo>
                  <a:close/>
                  <a:moveTo>
                    <a:pt x="1609344" y="377095"/>
                  </a:moveTo>
                  <a:cubicBezTo>
                    <a:pt x="1588961" y="377095"/>
                    <a:pt x="1571465" y="381511"/>
                    <a:pt x="1556857" y="390344"/>
                  </a:cubicBezTo>
                  <a:cubicBezTo>
                    <a:pt x="1542248" y="399177"/>
                    <a:pt x="1530188" y="410728"/>
                    <a:pt x="1520676" y="424996"/>
                  </a:cubicBezTo>
                  <a:cubicBezTo>
                    <a:pt x="1511164" y="439265"/>
                    <a:pt x="1504199" y="455232"/>
                    <a:pt x="1499783" y="472898"/>
                  </a:cubicBezTo>
                  <a:cubicBezTo>
                    <a:pt x="1495366" y="490563"/>
                    <a:pt x="1493158" y="507889"/>
                    <a:pt x="1493158" y="524875"/>
                  </a:cubicBezTo>
                  <a:cubicBezTo>
                    <a:pt x="1493158" y="542541"/>
                    <a:pt x="1495366" y="560207"/>
                    <a:pt x="1499783" y="577873"/>
                  </a:cubicBezTo>
                  <a:cubicBezTo>
                    <a:pt x="1504199" y="595538"/>
                    <a:pt x="1510994" y="611505"/>
                    <a:pt x="1520166" y="625774"/>
                  </a:cubicBezTo>
                  <a:cubicBezTo>
                    <a:pt x="1529339" y="640042"/>
                    <a:pt x="1541059" y="651593"/>
                    <a:pt x="1555328" y="660426"/>
                  </a:cubicBezTo>
                  <a:cubicBezTo>
                    <a:pt x="1569596" y="669259"/>
                    <a:pt x="1586922" y="673675"/>
                    <a:pt x="1607306" y="673675"/>
                  </a:cubicBezTo>
                  <a:cubicBezTo>
                    <a:pt x="1628369" y="673675"/>
                    <a:pt x="1646204" y="669089"/>
                    <a:pt x="1660812" y="659916"/>
                  </a:cubicBezTo>
                  <a:cubicBezTo>
                    <a:pt x="1675421" y="650744"/>
                    <a:pt x="1687311" y="638853"/>
                    <a:pt x="1696483" y="624245"/>
                  </a:cubicBezTo>
                  <a:cubicBezTo>
                    <a:pt x="1705656" y="609637"/>
                    <a:pt x="1712111" y="593330"/>
                    <a:pt x="1715848" y="575325"/>
                  </a:cubicBezTo>
                  <a:cubicBezTo>
                    <a:pt x="1719585" y="557319"/>
                    <a:pt x="1721453" y="539144"/>
                    <a:pt x="1721453" y="520799"/>
                  </a:cubicBezTo>
                  <a:cubicBezTo>
                    <a:pt x="1721453" y="503133"/>
                    <a:pt x="1719415" y="485807"/>
                    <a:pt x="1715338" y="468821"/>
                  </a:cubicBezTo>
                  <a:cubicBezTo>
                    <a:pt x="1711261" y="451835"/>
                    <a:pt x="1704807" y="436547"/>
                    <a:pt x="1695974" y="422958"/>
                  </a:cubicBezTo>
                  <a:cubicBezTo>
                    <a:pt x="1687141" y="409369"/>
                    <a:pt x="1675590" y="398328"/>
                    <a:pt x="1661322" y="389835"/>
                  </a:cubicBezTo>
                  <a:cubicBezTo>
                    <a:pt x="1647053" y="381342"/>
                    <a:pt x="1629728" y="377095"/>
                    <a:pt x="1609344" y="377095"/>
                  </a:cubicBezTo>
                  <a:close/>
                  <a:moveTo>
                    <a:pt x="1800439" y="249826"/>
                  </a:moveTo>
                  <a:cubicBezTo>
                    <a:pt x="1806215" y="249741"/>
                    <a:pt x="1811820" y="250038"/>
                    <a:pt x="1817256" y="250717"/>
                  </a:cubicBezTo>
                  <a:cubicBezTo>
                    <a:pt x="1835601" y="252076"/>
                    <a:pt x="1849360" y="259210"/>
                    <a:pt x="1858532" y="272120"/>
                  </a:cubicBezTo>
                  <a:cubicBezTo>
                    <a:pt x="1867705" y="285030"/>
                    <a:pt x="1872291" y="300317"/>
                    <a:pt x="1872291" y="317983"/>
                  </a:cubicBezTo>
                  <a:lnTo>
                    <a:pt x="1872291" y="799034"/>
                  </a:lnTo>
                  <a:lnTo>
                    <a:pt x="1730626" y="799034"/>
                  </a:lnTo>
                  <a:cubicBezTo>
                    <a:pt x="1730626" y="794957"/>
                    <a:pt x="1730456" y="789181"/>
                    <a:pt x="1730116" y="781708"/>
                  </a:cubicBezTo>
                  <a:cubicBezTo>
                    <a:pt x="1729776" y="774234"/>
                    <a:pt x="1729607" y="766760"/>
                    <a:pt x="1729607" y="759286"/>
                  </a:cubicBezTo>
                  <a:cubicBezTo>
                    <a:pt x="1729607" y="751812"/>
                    <a:pt x="1729776" y="745187"/>
                    <a:pt x="1730116" y="739412"/>
                  </a:cubicBezTo>
                  <a:cubicBezTo>
                    <a:pt x="1730456" y="733636"/>
                    <a:pt x="1730626" y="730749"/>
                    <a:pt x="1730626" y="730749"/>
                  </a:cubicBezTo>
                  <a:cubicBezTo>
                    <a:pt x="1714998" y="756568"/>
                    <a:pt x="1694955" y="775592"/>
                    <a:pt x="1670495" y="787823"/>
                  </a:cubicBezTo>
                  <a:cubicBezTo>
                    <a:pt x="1646034" y="800053"/>
                    <a:pt x="1619196" y="806168"/>
                    <a:pt x="1589980" y="806168"/>
                  </a:cubicBezTo>
                  <a:cubicBezTo>
                    <a:pt x="1551251" y="806168"/>
                    <a:pt x="1516090" y="798524"/>
                    <a:pt x="1484495" y="783236"/>
                  </a:cubicBezTo>
                  <a:cubicBezTo>
                    <a:pt x="1452901" y="767949"/>
                    <a:pt x="1426062" y="747395"/>
                    <a:pt x="1403980" y="721576"/>
                  </a:cubicBezTo>
                  <a:cubicBezTo>
                    <a:pt x="1381898" y="695757"/>
                    <a:pt x="1364912" y="666031"/>
                    <a:pt x="1353022" y="632398"/>
                  </a:cubicBezTo>
                  <a:cubicBezTo>
                    <a:pt x="1341131" y="598766"/>
                    <a:pt x="1335186" y="563264"/>
                    <a:pt x="1335186" y="525895"/>
                  </a:cubicBezTo>
                  <a:cubicBezTo>
                    <a:pt x="1335186" y="497358"/>
                    <a:pt x="1339093" y="469161"/>
                    <a:pt x="1346907" y="441303"/>
                  </a:cubicBezTo>
                  <a:cubicBezTo>
                    <a:pt x="1354720" y="413446"/>
                    <a:pt x="1365931" y="388136"/>
                    <a:pt x="1380539" y="365375"/>
                  </a:cubicBezTo>
                  <a:cubicBezTo>
                    <a:pt x="1395147" y="342613"/>
                    <a:pt x="1412983" y="322909"/>
                    <a:pt x="1434046" y="306262"/>
                  </a:cubicBezTo>
                  <a:cubicBezTo>
                    <a:pt x="1455109" y="289616"/>
                    <a:pt x="1479229" y="277556"/>
                    <a:pt x="1506407" y="270082"/>
                  </a:cubicBezTo>
                  <a:cubicBezTo>
                    <a:pt x="1530868" y="263967"/>
                    <a:pt x="1555498" y="262438"/>
                    <a:pt x="1580298" y="265495"/>
                  </a:cubicBezTo>
                  <a:cubicBezTo>
                    <a:pt x="1605097" y="268553"/>
                    <a:pt x="1627180" y="273139"/>
                    <a:pt x="1646544" y="279254"/>
                  </a:cubicBezTo>
                  <a:cubicBezTo>
                    <a:pt x="1665908" y="285369"/>
                    <a:pt x="1681705" y="291654"/>
                    <a:pt x="1693936" y="298109"/>
                  </a:cubicBezTo>
                  <a:cubicBezTo>
                    <a:pt x="1706166" y="304564"/>
                    <a:pt x="1712281" y="307791"/>
                    <a:pt x="1712281" y="307791"/>
                  </a:cubicBezTo>
                  <a:cubicBezTo>
                    <a:pt x="1712281" y="307791"/>
                    <a:pt x="1714149" y="303035"/>
                    <a:pt x="1717886" y="293523"/>
                  </a:cubicBezTo>
                  <a:cubicBezTo>
                    <a:pt x="1721623" y="284010"/>
                    <a:pt x="1730286" y="275178"/>
                    <a:pt x="1743875" y="267024"/>
                  </a:cubicBezTo>
                  <a:cubicBezTo>
                    <a:pt x="1757464" y="258191"/>
                    <a:pt x="1770374" y="252926"/>
                    <a:pt x="1782604" y="251227"/>
                  </a:cubicBezTo>
                  <a:cubicBezTo>
                    <a:pt x="1788719" y="250378"/>
                    <a:pt x="1794664" y="249911"/>
                    <a:pt x="1800439" y="249826"/>
                  </a:cubicBezTo>
                  <a:close/>
                  <a:moveTo>
                    <a:pt x="579539" y="241545"/>
                  </a:moveTo>
                  <a:cubicBezTo>
                    <a:pt x="601961" y="241545"/>
                    <a:pt x="617758" y="249358"/>
                    <a:pt x="626931" y="264986"/>
                  </a:cubicBezTo>
                  <a:cubicBezTo>
                    <a:pt x="636103" y="280613"/>
                    <a:pt x="641709" y="297599"/>
                    <a:pt x="643747" y="315945"/>
                  </a:cubicBezTo>
                  <a:cubicBezTo>
                    <a:pt x="661413" y="292164"/>
                    <a:pt x="683155" y="274158"/>
                    <a:pt x="708974" y="261928"/>
                  </a:cubicBezTo>
                  <a:cubicBezTo>
                    <a:pt x="734794" y="249698"/>
                    <a:pt x="762311" y="243583"/>
                    <a:pt x="791528" y="243583"/>
                  </a:cubicBezTo>
                  <a:cubicBezTo>
                    <a:pt x="829577" y="243583"/>
                    <a:pt x="863889" y="251737"/>
                    <a:pt x="894464" y="268043"/>
                  </a:cubicBezTo>
                  <a:cubicBezTo>
                    <a:pt x="925039" y="284350"/>
                    <a:pt x="951028" y="305923"/>
                    <a:pt x="972431" y="332761"/>
                  </a:cubicBezTo>
                  <a:cubicBezTo>
                    <a:pt x="993834" y="359599"/>
                    <a:pt x="1010310" y="390005"/>
                    <a:pt x="1021861" y="423977"/>
                  </a:cubicBezTo>
                  <a:cubicBezTo>
                    <a:pt x="1033412" y="457950"/>
                    <a:pt x="1039187" y="492602"/>
                    <a:pt x="1039187" y="527933"/>
                  </a:cubicBezTo>
                  <a:cubicBezTo>
                    <a:pt x="1039187" y="564623"/>
                    <a:pt x="1033242" y="599785"/>
                    <a:pt x="1021351" y="633418"/>
                  </a:cubicBezTo>
                  <a:cubicBezTo>
                    <a:pt x="1009461" y="667050"/>
                    <a:pt x="992645" y="696776"/>
                    <a:pt x="970902" y="722595"/>
                  </a:cubicBezTo>
                  <a:cubicBezTo>
                    <a:pt x="949160" y="748415"/>
                    <a:pt x="922661" y="769138"/>
                    <a:pt x="891407" y="784765"/>
                  </a:cubicBezTo>
                  <a:cubicBezTo>
                    <a:pt x="860152" y="800392"/>
                    <a:pt x="825160" y="808206"/>
                    <a:pt x="786432" y="808206"/>
                  </a:cubicBezTo>
                  <a:cubicBezTo>
                    <a:pt x="736152" y="808206"/>
                    <a:pt x="693687" y="790880"/>
                    <a:pt x="659035" y="756228"/>
                  </a:cubicBezTo>
                  <a:lnTo>
                    <a:pt x="659035" y="1030386"/>
                  </a:lnTo>
                  <a:lnTo>
                    <a:pt x="503101" y="1030386"/>
                  </a:lnTo>
                  <a:lnTo>
                    <a:pt x="503101" y="322060"/>
                  </a:lnTo>
                  <a:cubicBezTo>
                    <a:pt x="503101" y="298279"/>
                    <a:pt x="509896" y="278915"/>
                    <a:pt x="523485" y="263967"/>
                  </a:cubicBezTo>
                  <a:cubicBezTo>
                    <a:pt x="537074" y="249019"/>
                    <a:pt x="555758" y="241545"/>
                    <a:pt x="579539" y="241545"/>
                  </a:cubicBezTo>
                  <a:close/>
                  <a:moveTo>
                    <a:pt x="2161870" y="240526"/>
                  </a:moveTo>
                  <a:cubicBezTo>
                    <a:pt x="2175459" y="240526"/>
                    <a:pt x="2193465" y="242224"/>
                    <a:pt x="2215886" y="245621"/>
                  </a:cubicBezTo>
                  <a:cubicBezTo>
                    <a:pt x="2238308" y="249019"/>
                    <a:pt x="2260221" y="254454"/>
                    <a:pt x="2281623" y="261928"/>
                  </a:cubicBezTo>
                  <a:cubicBezTo>
                    <a:pt x="2303026" y="269402"/>
                    <a:pt x="2321541" y="279594"/>
                    <a:pt x="2337168" y="292504"/>
                  </a:cubicBezTo>
                  <a:cubicBezTo>
                    <a:pt x="2352795" y="305413"/>
                    <a:pt x="2360609" y="321040"/>
                    <a:pt x="2360609" y="339386"/>
                  </a:cubicBezTo>
                  <a:cubicBezTo>
                    <a:pt x="2360609" y="355692"/>
                    <a:pt x="2354834" y="369451"/>
                    <a:pt x="2343283" y="380662"/>
                  </a:cubicBezTo>
                  <a:cubicBezTo>
                    <a:pt x="2331733" y="391873"/>
                    <a:pt x="2318144" y="397479"/>
                    <a:pt x="2302516" y="397479"/>
                  </a:cubicBezTo>
                  <a:cubicBezTo>
                    <a:pt x="2292325" y="397479"/>
                    <a:pt x="2281793" y="395440"/>
                    <a:pt x="2270922" y="391364"/>
                  </a:cubicBezTo>
                  <a:cubicBezTo>
                    <a:pt x="2260051" y="387287"/>
                    <a:pt x="2248500" y="382701"/>
                    <a:pt x="2236270" y="377605"/>
                  </a:cubicBezTo>
                  <a:cubicBezTo>
                    <a:pt x="2224040" y="372509"/>
                    <a:pt x="2211130" y="367922"/>
                    <a:pt x="2197541" y="363846"/>
                  </a:cubicBezTo>
                  <a:cubicBezTo>
                    <a:pt x="2183952" y="359769"/>
                    <a:pt x="2169684" y="357731"/>
                    <a:pt x="2154736" y="357731"/>
                  </a:cubicBezTo>
                  <a:cubicBezTo>
                    <a:pt x="2147941" y="357731"/>
                    <a:pt x="2140977" y="358580"/>
                    <a:pt x="2133843" y="360279"/>
                  </a:cubicBezTo>
                  <a:cubicBezTo>
                    <a:pt x="2126709" y="361977"/>
                    <a:pt x="2120424" y="364865"/>
                    <a:pt x="2114988" y="368942"/>
                  </a:cubicBezTo>
                  <a:cubicBezTo>
                    <a:pt x="2109553" y="372339"/>
                    <a:pt x="2105136" y="376755"/>
                    <a:pt x="2101739" y="382191"/>
                  </a:cubicBezTo>
                  <a:cubicBezTo>
                    <a:pt x="2098342" y="387627"/>
                    <a:pt x="2096643" y="394081"/>
                    <a:pt x="2096643" y="401555"/>
                  </a:cubicBezTo>
                  <a:cubicBezTo>
                    <a:pt x="2096643" y="412426"/>
                    <a:pt x="2103438" y="421599"/>
                    <a:pt x="2117026" y="429073"/>
                  </a:cubicBezTo>
                  <a:cubicBezTo>
                    <a:pt x="2130615" y="436547"/>
                    <a:pt x="2147772" y="444021"/>
                    <a:pt x="2168495" y="451495"/>
                  </a:cubicBezTo>
                  <a:cubicBezTo>
                    <a:pt x="2189218" y="458969"/>
                    <a:pt x="2211640" y="467292"/>
                    <a:pt x="2235760" y="476465"/>
                  </a:cubicBezTo>
                  <a:cubicBezTo>
                    <a:pt x="2259881" y="485637"/>
                    <a:pt x="2282303" y="497018"/>
                    <a:pt x="2303026" y="510607"/>
                  </a:cubicBezTo>
                  <a:cubicBezTo>
                    <a:pt x="2323749" y="524196"/>
                    <a:pt x="2340905" y="541012"/>
                    <a:pt x="2354494" y="561056"/>
                  </a:cubicBezTo>
                  <a:cubicBezTo>
                    <a:pt x="2368083" y="581100"/>
                    <a:pt x="2374878" y="605730"/>
                    <a:pt x="2374878" y="634946"/>
                  </a:cubicBezTo>
                  <a:cubicBezTo>
                    <a:pt x="2374878" y="664163"/>
                    <a:pt x="2368083" y="689472"/>
                    <a:pt x="2354494" y="710875"/>
                  </a:cubicBezTo>
                  <a:cubicBezTo>
                    <a:pt x="2340905" y="732278"/>
                    <a:pt x="2323409" y="750113"/>
                    <a:pt x="2302007" y="764382"/>
                  </a:cubicBezTo>
                  <a:cubicBezTo>
                    <a:pt x="2280604" y="778650"/>
                    <a:pt x="2256653" y="789181"/>
                    <a:pt x="2230155" y="795976"/>
                  </a:cubicBezTo>
                  <a:cubicBezTo>
                    <a:pt x="2203656" y="802770"/>
                    <a:pt x="2177837" y="806168"/>
                    <a:pt x="2152698" y="806168"/>
                  </a:cubicBezTo>
                  <a:cubicBezTo>
                    <a:pt x="2115328" y="806168"/>
                    <a:pt x="2076939" y="799713"/>
                    <a:pt x="2037531" y="786803"/>
                  </a:cubicBezTo>
                  <a:cubicBezTo>
                    <a:pt x="1998123" y="773894"/>
                    <a:pt x="1963471" y="757247"/>
                    <a:pt x="1933575" y="736864"/>
                  </a:cubicBezTo>
                  <a:lnTo>
                    <a:pt x="1979438" y="623735"/>
                  </a:lnTo>
                  <a:cubicBezTo>
                    <a:pt x="1990309" y="629850"/>
                    <a:pt x="2003219" y="636305"/>
                    <a:pt x="2018167" y="643100"/>
                  </a:cubicBezTo>
                  <a:cubicBezTo>
                    <a:pt x="2033114" y="649894"/>
                    <a:pt x="2048232" y="656179"/>
                    <a:pt x="2063520" y="661954"/>
                  </a:cubicBezTo>
                  <a:cubicBezTo>
                    <a:pt x="2078807" y="667730"/>
                    <a:pt x="2094095" y="672486"/>
                    <a:pt x="2109383" y="676223"/>
                  </a:cubicBezTo>
                  <a:cubicBezTo>
                    <a:pt x="2124670" y="679960"/>
                    <a:pt x="2138429" y="681828"/>
                    <a:pt x="2150659" y="681828"/>
                  </a:cubicBezTo>
                  <a:cubicBezTo>
                    <a:pt x="2158133" y="681828"/>
                    <a:pt x="2165947" y="680979"/>
                    <a:pt x="2174100" y="679280"/>
                  </a:cubicBezTo>
                  <a:cubicBezTo>
                    <a:pt x="2182254" y="677582"/>
                    <a:pt x="2189728" y="674694"/>
                    <a:pt x="2196522" y="670617"/>
                  </a:cubicBezTo>
                  <a:cubicBezTo>
                    <a:pt x="2203317" y="666541"/>
                    <a:pt x="2208922" y="661445"/>
                    <a:pt x="2213338" y="655330"/>
                  </a:cubicBezTo>
                  <a:cubicBezTo>
                    <a:pt x="2217755" y="649215"/>
                    <a:pt x="2219963" y="641741"/>
                    <a:pt x="2219963" y="632908"/>
                  </a:cubicBezTo>
                  <a:cubicBezTo>
                    <a:pt x="2219963" y="619319"/>
                    <a:pt x="2213169" y="608278"/>
                    <a:pt x="2199580" y="599785"/>
                  </a:cubicBezTo>
                  <a:cubicBezTo>
                    <a:pt x="2185991" y="591292"/>
                    <a:pt x="2169004" y="583478"/>
                    <a:pt x="2148621" y="576344"/>
                  </a:cubicBezTo>
                  <a:cubicBezTo>
                    <a:pt x="2128237" y="569210"/>
                    <a:pt x="2106155" y="561736"/>
                    <a:pt x="2082375" y="553922"/>
                  </a:cubicBezTo>
                  <a:cubicBezTo>
                    <a:pt x="2058594" y="546108"/>
                    <a:pt x="2036512" y="535916"/>
                    <a:pt x="2016128" y="523347"/>
                  </a:cubicBezTo>
                  <a:cubicBezTo>
                    <a:pt x="1995745" y="510777"/>
                    <a:pt x="1978758" y="495150"/>
                    <a:pt x="1965170" y="476465"/>
                  </a:cubicBezTo>
                  <a:cubicBezTo>
                    <a:pt x="1951580" y="457780"/>
                    <a:pt x="1944786" y="434169"/>
                    <a:pt x="1944786" y="405632"/>
                  </a:cubicBezTo>
                  <a:cubicBezTo>
                    <a:pt x="1944786" y="377775"/>
                    <a:pt x="1951580" y="353484"/>
                    <a:pt x="1965170" y="332761"/>
                  </a:cubicBezTo>
                  <a:cubicBezTo>
                    <a:pt x="1978758" y="312038"/>
                    <a:pt x="1996084" y="294882"/>
                    <a:pt x="2017147" y="281293"/>
                  </a:cubicBezTo>
                  <a:cubicBezTo>
                    <a:pt x="2038210" y="267704"/>
                    <a:pt x="2061481" y="257512"/>
                    <a:pt x="2086961" y="250717"/>
                  </a:cubicBezTo>
                  <a:cubicBezTo>
                    <a:pt x="2112440" y="243923"/>
                    <a:pt x="2137410" y="240526"/>
                    <a:pt x="2161870" y="240526"/>
                  </a:cubicBezTo>
                  <a:close/>
                  <a:moveTo>
                    <a:pt x="228295" y="240526"/>
                  </a:moveTo>
                  <a:cubicBezTo>
                    <a:pt x="241884" y="240526"/>
                    <a:pt x="259890" y="242224"/>
                    <a:pt x="282312" y="245621"/>
                  </a:cubicBezTo>
                  <a:cubicBezTo>
                    <a:pt x="304733" y="249019"/>
                    <a:pt x="326646" y="254454"/>
                    <a:pt x="348048" y="261928"/>
                  </a:cubicBezTo>
                  <a:cubicBezTo>
                    <a:pt x="369451" y="269402"/>
                    <a:pt x="387966" y="279594"/>
                    <a:pt x="403593" y="292504"/>
                  </a:cubicBezTo>
                  <a:cubicBezTo>
                    <a:pt x="419221" y="305413"/>
                    <a:pt x="427034" y="321040"/>
                    <a:pt x="427034" y="339386"/>
                  </a:cubicBezTo>
                  <a:cubicBezTo>
                    <a:pt x="427034" y="355692"/>
                    <a:pt x="421259" y="369451"/>
                    <a:pt x="409708" y="380662"/>
                  </a:cubicBezTo>
                  <a:cubicBezTo>
                    <a:pt x="398158" y="391873"/>
                    <a:pt x="384569" y="397479"/>
                    <a:pt x="368941" y="397479"/>
                  </a:cubicBezTo>
                  <a:cubicBezTo>
                    <a:pt x="358750" y="397479"/>
                    <a:pt x="348218" y="395440"/>
                    <a:pt x="337347" y="391364"/>
                  </a:cubicBezTo>
                  <a:cubicBezTo>
                    <a:pt x="326476" y="387287"/>
                    <a:pt x="314925" y="382701"/>
                    <a:pt x="302695" y="377605"/>
                  </a:cubicBezTo>
                  <a:cubicBezTo>
                    <a:pt x="290465" y="372509"/>
                    <a:pt x="277555" y="367922"/>
                    <a:pt x="263966" y="363846"/>
                  </a:cubicBezTo>
                  <a:cubicBezTo>
                    <a:pt x="250377" y="359769"/>
                    <a:pt x="236109" y="357731"/>
                    <a:pt x="221161" y="357731"/>
                  </a:cubicBezTo>
                  <a:cubicBezTo>
                    <a:pt x="214367" y="357731"/>
                    <a:pt x="207402" y="358580"/>
                    <a:pt x="200268" y="360279"/>
                  </a:cubicBezTo>
                  <a:cubicBezTo>
                    <a:pt x="193134" y="361977"/>
                    <a:pt x="186849" y="364865"/>
                    <a:pt x="181413" y="368942"/>
                  </a:cubicBezTo>
                  <a:cubicBezTo>
                    <a:pt x="175978" y="372339"/>
                    <a:pt x="171561" y="376755"/>
                    <a:pt x="168164" y="382191"/>
                  </a:cubicBezTo>
                  <a:cubicBezTo>
                    <a:pt x="164767" y="387627"/>
                    <a:pt x="163068" y="394081"/>
                    <a:pt x="163068" y="401555"/>
                  </a:cubicBezTo>
                  <a:cubicBezTo>
                    <a:pt x="163068" y="412426"/>
                    <a:pt x="169863" y="421599"/>
                    <a:pt x="183452" y="429073"/>
                  </a:cubicBezTo>
                  <a:cubicBezTo>
                    <a:pt x="197041" y="436547"/>
                    <a:pt x="214197" y="444021"/>
                    <a:pt x="234920" y="451495"/>
                  </a:cubicBezTo>
                  <a:cubicBezTo>
                    <a:pt x="255643" y="458969"/>
                    <a:pt x="278065" y="467292"/>
                    <a:pt x="302185" y="476465"/>
                  </a:cubicBezTo>
                  <a:cubicBezTo>
                    <a:pt x="326306" y="485637"/>
                    <a:pt x="348728" y="497018"/>
                    <a:pt x="369451" y="510607"/>
                  </a:cubicBezTo>
                  <a:cubicBezTo>
                    <a:pt x="390174" y="524196"/>
                    <a:pt x="407330" y="541012"/>
                    <a:pt x="420919" y="561056"/>
                  </a:cubicBezTo>
                  <a:cubicBezTo>
                    <a:pt x="434508" y="581100"/>
                    <a:pt x="441303" y="605730"/>
                    <a:pt x="441303" y="634946"/>
                  </a:cubicBezTo>
                  <a:cubicBezTo>
                    <a:pt x="441303" y="664163"/>
                    <a:pt x="434508" y="689472"/>
                    <a:pt x="420919" y="710875"/>
                  </a:cubicBezTo>
                  <a:cubicBezTo>
                    <a:pt x="407330" y="732278"/>
                    <a:pt x="389835" y="750113"/>
                    <a:pt x="368432" y="764382"/>
                  </a:cubicBezTo>
                  <a:cubicBezTo>
                    <a:pt x="347029" y="778650"/>
                    <a:pt x="323079" y="789181"/>
                    <a:pt x="296580" y="795976"/>
                  </a:cubicBezTo>
                  <a:cubicBezTo>
                    <a:pt x="270081" y="802770"/>
                    <a:pt x="244262" y="806168"/>
                    <a:pt x="219123" y="806168"/>
                  </a:cubicBezTo>
                  <a:cubicBezTo>
                    <a:pt x="181753" y="806168"/>
                    <a:pt x="143364" y="799713"/>
                    <a:pt x="103956" y="786803"/>
                  </a:cubicBezTo>
                  <a:cubicBezTo>
                    <a:pt x="64548" y="773894"/>
                    <a:pt x="29896" y="757247"/>
                    <a:pt x="0" y="736864"/>
                  </a:cubicBezTo>
                  <a:lnTo>
                    <a:pt x="45863" y="623735"/>
                  </a:lnTo>
                  <a:cubicBezTo>
                    <a:pt x="56734" y="629850"/>
                    <a:pt x="69644" y="636305"/>
                    <a:pt x="84592" y="643100"/>
                  </a:cubicBezTo>
                  <a:cubicBezTo>
                    <a:pt x="99540" y="649894"/>
                    <a:pt x="114657" y="656179"/>
                    <a:pt x="129945" y="661954"/>
                  </a:cubicBezTo>
                  <a:cubicBezTo>
                    <a:pt x="145233" y="667730"/>
                    <a:pt x="160520" y="672486"/>
                    <a:pt x="175808" y="676223"/>
                  </a:cubicBezTo>
                  <a:cubicBezTo>
                    <a:pt x="191095" y="679960"/>
                    <a:pt x="204854" y="681828"/>
                    <a:pt x="217084" y="681828"/>
                  </a:cubicBezTo>
                  <a:cubicBezTo>
                    <a:pt x="224558" y="681828"/>
                    <a:pt x="232372" y="680979"/>
                    <a:pt x="240525" y="679280"/>
                  </a:cubicBezTo>
                  <a:cubicBezTo>
                    <a:pt x="248679" y="677582"/>
                    <a:pt x="256153" y="674694"/>
                    <a:pt x="262947" y="670617"/>
                  </a:cubicBezTo>
                  <a:cubicBezTo>
                    <a:pt x="269742" y="666541"/>
                    <a:pt x="275347" y="661445"/>
                    <a:pt x="279764" y="655330"/>
                  </a:cubicBezTo>
                  <a:cubicBezTo>
                    <a:pt x="284180" y="649215"/>
                    <a:pt x="286388" y="641741"/>
                    <a:pt x="286388" y="632908"/>
                  </a:cubicBezTo>
                  <a:cubicBezTo>
                    <a:pt x="286388" y="619319"/>
                    <a:pt x="279594" y="608278"/>
                    <a:pt x="266005" y="599785"/>
                  </a:cubicBezTo>
                  <a:cubicBezTo>
                    <a:pt x="252416" y="591292"/>
                    <a:pt x="235430" y="583478"/>
                    <a:pt x="215046" y="576344"/>
                  </a:cubicBezTo>
                  <a:cubicBezTo>
                    <a:pt x="194663" y="569210"/>
                    <a:pt x="172580" y="561736"/>
                    <a:pt x="148800" y="553922"/>
                  </a:cubicBezTo>
                  <a:cubicBezTo>
                    <a:pt x="125019" y="546108"/>
                    <a:pt x="102937" y="535916"/>
                    <a:pt x="82553" y="523347"/>
                  </a:cubicBezTo>
                  <a:cubicBezTo>
                    <a:pt x="62170" y="510777"/>
                    <a:pt x="45184" y="495150"/>
                    <a:pt x="31595" y="476465"/>
                  </a:cubicBezTo>
                  <a:cubicBezTo>
                    <a:pt x="18005" y="457780"/>
                    <a:pt x="11211" y="434169"/>
                    <a:pt x="11211" y="405632"/>
                  </a:cubicBezTo>
                  <a:cubicBezTo>
                    <a:pt x="11211" y="377775"/>
                    <a:pt x="18005" y="353484"/>
                    <a:pt x="31595" y="332761"/>
                  </a:cubicBezTo>
                  <a:cubicBezTo>
                    <a:pt x="45184" y="312038"/>
                    <a:pt x="62509" y="294882"/>
                    <a:pt x="83572" y="281293"/>
                  </a:cubicBezTo>
                  <a:cubicBezTo>
                    <a:pt x="104635" y="267704"/>
                    <a:pt x="127907" y="257512"/>
                    <a:pt x="153386" y="250717"/>
                  </a:cubicBezTo>
                  <a:cubicBezTo>
                    <a:pt x="178865" y="243923"/>
                    <a:pt x="203835" y="240526"/>
                    <a:pt x="228295" y="240526"/>
                  </a:cubicBezTo>
                  <a:close/>
                  <a:moveTo>
                    <a:pt x="2997280" y="66247"/>
                  </a:moveTo>
                  <a:lnTo>
                    <a:pt x="3153213" y="66247"/>
                  </a:lnTo>
                  <a:lnTo>
                    <a:pt x="3153213" y="541182"/>
                  </a:lnTo>
                  <a:cubicBezTo>
                    <a:pt x="3153213" y="548656"/>
                    <a:pt x="3150665" y="555790"/>
                    <a:pt x="3145569" y="562585"/>
                  </a:cubicBezTo>
                  <a:cubicBezTo>
                    <a:pt x="3140473" y="569379"/>
                    <a:pt x="3134019" y="575325"/>
                    <a:pt x="3126205" y="580420"/>
                  </a:cubicBezTo>
                  <a:cubicBezTo>
                    <a:pt x="3118391" y="585516"/>
                    <a:pt x="3109898" y="589593"/>
                    <a:pt x="3100726" y="592651"/>
                  </a:cubicBezTo>
                  <a:cubicBezTo>
                    <a:pt x="3091553" y="595708"/>
                    <a:pt x="3083230" y="597237"/>
                    <a:pt x="3075756" y="597237"/>
                  </a:cubicBezTo>
                  <a:cubicBezTo>
                    <a:pt x="3067603" y="597237"/>
                    <a:pt x="3058939" y="595708"/>
                    <a:pt x="3049767" y="592651"/>
                  </a:cubicBezTo>
                  <a:cubicBezTo>
                    <a:pt x="3040594" y="589593"/>
                    <a:pt x="3032101" y="585516"/>
                    <a:pt x="3024288" y="580420"/>
                  </a:cubicBezTo>
                  <a:cubicBezTo>
                    <a:pt x="3016474" y="575325"/>
                    <a:pt x="3010019" y="569379"/>
                    <a:pt x="3004923" y="562585"/>
                  </a:cubicBezTo>
                  <a:cubicBezTo>
                    <a:pt x="2999827" y="555790"/>
                    <a:pt x="2997280" y="548316"/>
                    <a:pt x="2997280" y="540163"/>
                  </a:cubicBezTo>
                  <a:lnTo>
                    <a:pt x="2997280" y="95803"/>
                  </a:lnTo>
                  <a:close/>
                  <a:moveTo>
                    <a:pt x="2516210" y="1019"/>
                  </a:moveTo>
                  <a:cubicBezTo>
                    <a:pt x="2537952" y="1019"/>
                    <a:pt x="2556297" y="8493"/>
                    <a:pt x="2571245" y="23441"/>
                  </a:cubicBezTo>
                  <a:cubicBezTo>
                    <a:pt x="2586193" y="38389"/>
                    <a:pt x="2593667" y="56734"/>
                    <a:pt x="2593667" y="78477"/>
                  </a:cubicBezTo>
                  <a:lnTo>
                    <a:pt x="2593667" y="294542"/>
                  </a:lnTo>
                  <a:cubicBezTo>
                    <a:pt x="2612692" y="277556"/>
                    <a:pt x="2634774" y="264476"/>
                    <a:pt x="2659913" y="255304"/>
                  </a:cubicBezTo>
                  <a:cubicBezTo>
                    <a:pt x="2685053" y="246131"/>
                    <a:pt x="2710533" y="241545"/>
                    <a:pt x="2736352" y="241545"/>
                  </a:cubicBezTo>
                  <a:cubicBezTo>
                    <a:pt x="2765568" y="241545"/>
                    <a:pt x="2792406" y="246471"/>
                    <a:pt x="2816866" y="256323"/>
                  </a:cubicBezTo>
                  <a:cubicBezTo>
                    <a:pt x="2841327" y="266175"/>
                    <a:pt x="2862390" y="279934"/>
                    <a:pt x="2880055" y="297599"/>
                  </a:cubicBezTo>
                  <a:cubicBezTo>
                    <a:pt x="2897721" y="315265"/>
                    <a:pt x="2911480" y="336328"/>
                    <a:pt x="2921332" y="360788"/>
                  </a:cubicBezTo>
                  <a:cubicBezTo>
                    <a:pt x="2931184" y="385248"/>
                    <a:pt x="2936110" y="412087"/>
                    <a:pt x="2936110" y="441303"/>
                  </a:cubicBezTo>
                  <a:lnTo>
                    <a:pt x="2936110" y="729730"/>
                  </a:lnTo>
                  <a:cubicBezTo>
                    <a:pt x="2936110" y="752151"/>
                    <a:pt x="2928296" y="771006"/>
                    <a:pt x="2912669" y="786294"/>
                  </a:cubicBezTo>
                  <a:cubicBezTo>
                    <a:pt x="2897042" y="801581"/>
                    <a:pt x="2878017" y="809225"/>
                    <a:pt x="2855595" y="809225"/>
                  </a:cubicBezTo>
                  <a:cubicBezTo>
                    <a:pt x="2833853" y="809225"/>
                    <a:pt x="2815677" y="801242"/>
                    <a:pt x="2801069" y="785275"/>
                  </a:cubicBezTo>
                  <a:cubicBezTo>
                    <a:pt x="2786461" y="769308"/>
                    <a:pt x="2779157" y="750793"/>
                    <a:pt x="2779157" y="729730"/>
                  </a:cubicBezTo>
                  <a:lnTo>
                    <a:pt x="2779157" y="466782"/>
                  </a:lnTo>
                  <a:cubicBezTo>
                    <a:pt x="2779157" y="453873"/>
                    <a:pt x="2776779" y="441813"/>
                    <a:pt x="2772023" y="430602"/>
                  </a:cubicBezTo>
                  <a:cubicBezTo>
                    <a:pt x="2767266" y="419391"/>
                    <a:pt x="2760642" y="409539"/>
                    <a:pt x="2752149" y="401046"/>
                  </a:cubicBezTo>
                  <a:cubicBezTo>
                    <a:pt x="2743656" y="392553"/>
                    <a:pt x="2733804" y="385758"/>
                    <a:pt x="2722593" y="380662"/>
                  </a:cubicBezTo>
                  <a:cubicBezTo>
                    <a:pt x="2711382" y="375566"/>
                    <a:pt x="2699322" y="373018"/>
                    <a:pt x="2686412" y="373018"/>
                  </a:cubicBezTo>
                  <a:cubicBezTo>
                    <a:pt x="2660593" y="373018"/>
                    <a:pt x="2638681" y="381851"/>
                    <a:pt x="2620675" y="399517"/>
                  </a:cubicBezTo>
                  <a:cubicBezTo>
                    <a:pt x="2602670" y="417183"/>
                    <a:pt x="2593667" y="438925"/>
                    <a:pt x="2593667" y="464744"/>
                  </a:cubicBezTo>
                  <a:lnTo>
                    <a:pt x="2593667" y="798014"/>
                  </a:lnTo>
                  <a:lnTo>
                    <a:pt x="2436714" y="798014"/>
                  </a:lnTo>
                  <a:lnTo>
                    <a:pt x="2436714" y="79496"/>
                  </a:lnTo>
                  <a:cubicBezTo>
                    <a:pt x="2436714" y="68625"/>
                    <a:pt x="2438922" y="58433"/>
                    <a:pt x="2443339" y="48921"/>
                  </a:cubicBezTo>
                  <a:cubicBezTo>
                    <a:pt x="2447755" y="39408"/>
                    <a:pt x="2453531" y="31085"/>
                    <a:pt x="2460665" y="23951"/>
                  </a:cubicBezTo>
                  <a:cubicBezTo>
                    <a:pt x="2467799" y="16817"/>
                    <a:pt x="2476122" y="11211"/>
                    <a:pt x="2485634" y="7134"/>
                  </a:cubicBezTo>
                  <a:cubicBezTo>
                    <a:pt x="2495147" y="3058"/>
                    <a:pt x="2505338" y="1019"/>
                    <a:pt x="2516210" y="1019"/>
                  </a:cubicBezTo>
                  <a:close/>
                  <a:moveTo>
                    <a:pt x="1200036" y="0"/>
                  </a:moveTo>
                  <a:cubicBezTo>
                    <a:pt x="1221778" y="0"/>
                    <a:pt x="1240123" y="7803"/>
                    <a:pt x="1255071" y="23409"/>
                  </a:cubicBezTo>
                  <a:cubicBezTo>
                    <a:pt x="1270019" y="39016"/>
                    <a:pt x="1277493" y="57339"/>
                    <a:pt x="1277493" y="78381"/>
                  </a:cubicBezTo>
                  <a:lnTo>
                    <a:pt x="1277493" y="795976"/>
                  </a:lnTo>
                  <a:lnTo>
                    <a:pt x="1120540" y="796995"/>
                  </a:lnTo>
                  <a:lnTo>
                    <a:pt x="1120540" y="78381"/>
                  </a:lnTo>
                  <a:cubicBezTo>
                    <a:pt x="1120540" y="55980"/>
                    <a:pt x="1128354" y="37317"/>
                    <a:pt x="1143981" y="22390"/>
                  </a:cubicBezTo>
                  <a:cubicBezTo>
                    <a:pt x="1159609" y="7464"/>
                    <a:pt x="1178293" y="0"/>
                    <a:pt x="1200036"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336" name="Google Shape;336;p65"/>
            <p:cNvSpPr/>
            <p:nvPr/>
          </p:nvSpPr>
          <p:spPr>
            <a:xfrm>
              <a:off x="6299796" y="1981201"/>
              <a:ext cx="222242" cy="222240"/>
            </a:xfrm>
            <a:prstGeom prst="ellipse">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grpSp>
        <p:nvGrpSpPr>
          <p:cNvPr id="337" name="Google Shape;337;p65"/>
          <p:cNvGrpSpPr/>
          <p:nvPr/>
        </p:nvGrpSpPr>
        <p:grpSpPr>
          <a:xfrm>
            <a:off x="8393561" y="4452935"/>
            <a:ext cx="564697" cy="564697"/>
            <a:chOff x="11160804" y="5906634"/>
            <a:chExt cx="814163" cy="814163"/>
          </a:xfrm>
        </p:grpSpPr>
        <p:sp>
          <p:nvSpPr>
            <p:cNvPr id="338" name="Google Shape;338;p65"/>
            <p:cNvSpPr/>
            <p:nvPr/>
          </p:nvSpPr>
          <p:spPr>
            <a:xfrm>
              <a:off x="11160804" y="5906634"/>
              <a:ext cx="814163" cy="814163"/>
            </a:xfrm>
            <a:custGeom>
              <a:rect b="b" l="l" r="r" t="t"/>
              <a:pathLst>
                <a:path extrusionOk="0" h="1539686" w="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chemeClr val="accent4">
                <a:alpha val="2196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339" name="Google Shape;339;p65"/>
            <p:cNvSpPr/>
            <p:nvPr/>
          </p:nvSpPr>
          <p:spPr>
            <a:xfrm>
              <a:off x="11335656" y="6081486"/>
              <a:ext cx="464458" cy="464458"/>
            </a:xfrm>
            <a:prstGeom prst="ellipse">
              <a:avLst/>
            </a:prstGeom>
            <a:gradFill>
              <a:gsLst>
                <a:gs pos="0">
                  <a:schemeClr val="accent1"/>
                </a:gs>
                <a:gs pos="89000">
                  <a:schemeClr val="accent4"/>
                </a:gs>
                <a:gs pos="100000">
                  <a:schemeClr val="accent4"/>
                </a:gs>
              </a:gsLst>
              <a:path path="circle">
                <a:fillToRect b="100%" r="100%"/>
              </a:path>
              <a:tileRect l="-100%" t="-100%"/>
            </a:gradFill>
            <a:ln>
              <a:noFill/>
            </a:ln>
            <a:effectLst>
              <a:outerShdw blurRad="749300" sx="83000" rotWithShape="0" algn="tl" dir="2700000" dist="266700" sy="83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
        <p:nvSpPr>
          <p:cNvPr id="340" name="Google Shape;340;p65"/>
          <p:cNvSpPr txBox="1"/>
          <p:nvPr/>
        </p:nvSpPr>
        <p:spPr>
          <a:xfrm>
            <a:off x="8445948" y="4631410"/>
            <a:ext cx="459923" cy="20774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fld id="{00000000-1234-1234-1234-123412341234}" type="slidenum">
              <a:rPr i="0" lang="en" sz="900">
                <a:solidFill>
                  <a:schemeClr val="lt1"/>
                </a:solidFill>
                <a:latin typeface="Quattrocento Sans"/>
                <a:ea typeface="Quattrocento Sans"/>
                <a:cs typeface="Quattrocento Sans"/>
                <a:sym typeface="Quattrocento Sans"/>
              </a:rPr>
              <a:t>‹#›</a:t>
            </a:fld>
            <a:endParaRPr i="0" sz="900">
              <a:solidFill>
                <a:schemeClr val="lt1"/>
              </a:solidFill>
              <a:latin typeface="Quattrocento Sans"/>
              <a:ea typeface="Quattrocento Sans"/>
              <a:cs typeface="Quattrocento Sans"/>
              <a:sym typeface="Quattrocento Sans"/>
            </a:endParaRPr>
          </a:p>
        </p:txBody>
      </p:sp>
      <p:sp>
        <p:nvSpPr>
          <p:cNvPr id="341" name="Google Shape;341;p65"/>
          <p:cNvSpPr txBox="1"/>
          <p:nvPr/>
        </p:nvSpPr>
        <p:spPr>
          <a:xfrm>
            <a:off x="6492404" y="4721919"/>
            <a:ext cx="1779879" cy="196207"/>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 sz="800">
                <a:solidFill>
                  <a:srgbClr val="BFBFBF"/>
                </a:solidFill>
                <a:latin typeface="Quattrocento Sans"/>
                <a:ea typeface="Quattrocento Sans"/>
                <a:cs typeface="Quattrocento Sans"/>
                <a:sym typeface="Quattrocento Sans"/>
              </a:rPr>
              <a:t>www.yourwebsite.com</a:t>
            </a:r>
            <a:endParaRPr sz="1100"/>
          </a:p>
        </p:txBody>
      </p:sp>
      <p:sp>
        <p:nvSpPr>
          <p:cNvPr id="342" name="Google Shape;342;p65"/>
          <p:cNvSpPr txBox="1"/>
          <p:nvPr/>
        </p:nvSpPr>
        <p:spPr>
          <a:xfrm>
            <a:off x="380265" y="4721919"/>
            <a:ext cx="1577585" cy="19620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800">
                <a:solidFill>
                  <a:srgbClr val="BFBFBF"/>
                </a:solidFill>
                <a:latin typeface="Quattrocento Sans"/>
                <a:ea typeface="Quattrocento Sans"/>
                <a:cs typeface="Quattrocento Sans"/>
                <a:sym typeface="Quattrocento Sans"/>
              </a:rPr>
              <a:t>2018 ©Splash!</a:t>
            </a:r>
            <a:endParaRPr sz="1100"/>
          </a:p>
        </p:txBody>
      </p:sp>
      <p:sp>
        <p:nvSpPr>
          <p:cNvPr id="343" name="Google Shape;343;p65"/>
          <p:cNvSpPr/>
          <p:nvPr/>
        </p:nvSpPr>
        <p:spPr>
          <a:xfrm>
            <a:off x="1654585" y="4766430"/>
            <a:ext cx="4745117" cy="107185"/>
          </a:xfrm>
          <a:prstGeom prst="roundRect">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344" name="Google Shape;344;p65"/>
          <p:cNvSpPr/>
          <p:nvPr>
            <p:ph idx="2" type="pic"/>
          </p:nvPr>
        </p:nvSpPr>
        <p:spPr>
          <a:xfrm>
            <a:off x="3688213" y="1406176"/>
            <a:ext cx="1767575" cy="2331151"/>
          </a:xfrm>
          <a:prstGeom prst="rect">
            <a:avLst/>
          </a:prstGeom>
          <a:noFill/>
          <a:ln>
            <a:noFill/>
          </a:ln>
          <a:effectLst>
            <a:outerShdw blurRad="800100" sx="92000" rotWithShape="0" algn="tl" dir="2700000" dist="292100" sy="92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500"/>
                                  </p:stCondLst>
                                  <p:childTnLst>
                                    <p:set>
                                      <p:cBhvr>
                                        <p:cTn dur="1" fill="hold">
                                          <p:stCondLst>
                                            <p:cond delay="0"/>
                                          </p:stCondLst>
                                        </p:cTn>
                                        <p:tgtEl>
                                          <p:spTgt spid="344"/>
                                        </p:tgtEl>
                                        <p:attrNameLst>
                                          <p:attrName>style.visibility</p:attrName>
                                        </p:attrNameLst>
                                      </p:cBhvr>
                                      <p:to>
                                        <p:strVal val="visible"/>
                                      </p:to>
                                    </p:set>
                                    <p:anim calcmode="lin" valueType="num">
                                      <p:cBhvr additive="base">
                                        <p:cTn dur="1250"/>
                                        <p:tgtEl>
                                          <p:spTgt spid="34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500"/>
                                  </p:stCondLst>
                                  <p:childTnLst>
                                    <p:set>
                                      <p:cBhvr>
                                        <p:cTn dur="1" fill="hold">
                                          <p:stCondLst>
                                            <p:cond delay="0"/>
                                          </p:stCondLst>
                                        </p:cTn>
                                        <p:tgtEl>
                                          <p:spTgt spid="332"/>
                                        </p:tgtEl>
                                        <p:attrNameLst>
                                          <p:attrName>style.visibility</p:attrName>
                                        </p:attrNameLst>
                                      </p:cBhvr>
                                      <p:to>
                                        <p:strVal val="visible"/>
                                      </p:to>
                                    </p:set>
                                    <p:anim calcmode="lin" valueType="num">
                                      <p:cBhvr additive="base">
                                        <p:cTn dur="750"/>
                                        <p:tgtEl>
                                          <p:spTgt spid="33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331"/>
                                        </p:tgtEl>
                                        <p:attrNameLst>
                                          <p:attrName>style.visibility</p:attrName>
                                        </p:attrNameLst>
                                      </p:cBhvr>
                                      <p:to>
                                        <p:strVal val="visible"/>
                                      </p:to>
                                    </p:set>
                                    <p:anim calcmode="lin" valueType="num">
                                      <p:cBhvr additive="base">
                                        <p:cTn dur="750"/>
                                        <p:tgtEl>
                                          <p:spTgt spid="33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6_Title Slide" showMasterSp="0">
  <p:cSld name="36_Title Slide">
    <p:spTree>
      <p:nvGrpSpPr>
        <p:cNvPr id="345" name="Shape 345"/>
        <p:cNvGrpSpPr/>
        <p:nvPr/>
      </p:nvGrpSpPr>
      <p:grpSpPr>
        <a:xfrm>
          <a:off x="0" y="0"/>
          <a:ext cx="0" cy="0"/>
          <a:chOff x="0" y="0"/>
          <a:chExt cx="0" cy="0"/>
        </a:xfrm>
      </p:grpSpPr>
      <p:sp>
        <p:nvSpPr>
          <p:cNvPr id="346" name="Google Shape;346;p66"/>
          <p:cNvSpPr/>
          <p:nvPr/>
        </p:nvSpPr>
        <p:spPr>
          <a:xfrm>
            <a:off x="0" y="0"/>
            <a:ext cx="4241314" cy="5143500"/>
          </a:xfrm>
          <a:prstGeom prst="rect">
            <a:avLst/>
          </a:prstGeom>
          <a:solidFill>
            <a:srgbClr val="0C0C0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347" name="Google Shape;347;p66"/>
          <p:cNvSpPr/>
          <p:nvPr>
            <p:ph idx="2" type="pic"/>
          </p:nvPr>
        </p:nvSpPr>
        <p:spPr>
          <a:xfrm>
            <a:off x="3451123" y="1"/>
            <a:ext cx="3915697" cy="4280719"/>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46"/>
                                        </p:tgtEl>
                                        <p:attrNameLst>
                                          <p:attrName>style.visibility</p:attrName>
                                        </p:attrNameLst>
                                      </p:cBhvr>
                                      <p:to>
                                        <p:strVal val="visible"/>
                                      </p:to>
                                    </p:set>
                                    <p:anim calcmode="lin" valueType="num">
                                      <p:cBhvr additive="base">
                                        <p:cTn dur="750"/>
                                        <p:tgtEl>
                                          <p:spTgt spid="34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347"/>
                                        </p:tgtEl>
                                        <p:attrNameLst>
                                          <p:attrName>style.visibility</p:attrName>
                                        </p:attrNameLst>
                                      </p:cBhvr>
                                      <p:to>
                                        <p:strVal val="visible"/>
                                      </p:to>
                                    </p:set>
                                    <p:anim calcmode="lin" valueType="num">
                                      <p:cBhvr additive="base">
                                        <p:cTn dur="750"/>
                                        <p:tgtEl>
                                          <p:spTgt spid="34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2_Title Slide" showMasterSp="0">
  <p:cSld name="52_Title Slide">
    <p:spTree>
      <p:nvGrpSpPr>
        <p:cNvPr id="348" name="Shape 348"/>
        <p:cNvGrpSpPr/>
        <p:nvPr/>
      </p:nvGrpSpPr>
      <p:grpSpPr>
        <a:xfrm>
          <a:off x="0" y="0"/>
          <a:ext cx="0" cy="0"/>
          <a:chOff x="0" y="0"/>
          <a:chExt cx="0" cy="0"/>
        </a:xfrm>
      </p:grpSpPr>
      <p:sp>
        <p:nvSpPr>
          <p:cNvPr id="349" name="Google Shape;349;p67"/>
          <p:cNvSpPr/>
          <p:nvPr>
            <p:ph idx="2" type="pic"/>
          </p:nvPr>
        </p:nvSpPr>
        <p:spPr>
          <a:xfrm>
            <a:off x="0" y="1"/>
            <a:ext cx="5486400" cy="4556269"/>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49"/>
                                        </p:tgtEl>
                                        <p:attrNameLst>
                                          <p:attrName>style.visibility</p:attrName>
                                        </p:attrNameLst>
                                      </p:cBhvr>
                                      <p:to>
                                        <p:strVal val="visible"/>
                                      </p:to>
                                    </p:set>
                                    <p:anim calcmode="lin" valueType="num">
                                      <p:cBhvr additive="base">
                                        <p:cTn dur="750"/>
                                        <p:tgtEl>
                                          <p:spTgt spid="34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3_Title Slide">
  <p:cSld name="53_Title Slide">
    <p:spTree>
      <p:nvGrpSpPr>
        <p:cNvPr id="350" name="Shape 350"/>
        <p:cNvGrpSpPr/>
        <p:nvPr/>
      </p:nvGrpSpPr>
      <p:grpSpPr>
        <a:xfrm>
          <a:off x="0" y="0"/>
          <a:ext cx="0" cy="0"/>
          <a:chOff x="0" y="0"/>
          <a:chExt cx="0" cy="0"/>
        </a:xfrm>
      </p:grpSpPr>
      <p:sp>
        <p:nvSpPr>
          <p:cNvPr id="351" name="Google Shape;351;p68"/>
          <p:cNvSpPr/>
          <p:nvPr>
            <p:ph idx="2" type="pic"/>
          </p:nvPr>
        </p:nvSpPr>
        <p:spPr>
          <a:xfrm>
            <a:off x="5980471" y="1"/>
            <a:ext cx="3163528" cy="3341914"/>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352" name="Google Shape;352;p68"/>
          <p:cNvSpPr/>
          <p:nvPr>
            <p:ph idx="3" type="pic"/>
          </p:nvPr>
        </p:nvSpPr>
        <p:spPr>
          <a:xfrm>
            <a:off x="4853361" y="742603"/>
            <a:ext cx="1884106" cy="2187144"/>
          </a:xfrm>
          <a:prstGeom prst="rect">
            <a:avLst/>
          </a:prstGeom>
          <a:noFill/>
          <a:ln>
            <a:noFill/>
          </a:ln>
          <a:effectLst>
            <a:outerShdw blurRad="927100" sx="80000" rotWithShape="0" algn="t" dir="5400000" dist="698500" sy="80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352"/>
                                        </p:tgtEl>
                                        <p:attrNameLst>
                                          <p:attrName>style.visibility</p:attrName>
                                        </p:attrNameLst>
                                      </p:cBhvr>
                                      <p:to>
                                        <p:strVal val="visible"/>
                                      </p:to>
                                    </p:set>
                                    <p:anim calcmode="lin" valueType="num">
                                      <p:cBhvr additive="base">
                                        <p:cTn dur="750"/>
                                        <p:tgtEl>
                                          <p:spTgt spid="352"/>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500"/>
                                  </p:stCondLst>
                                  <p:childTnLst>
                                    <p:set>
                                      <p:cBhvr>
                                        <p:cTn dur="1" fill="hold">
                                          <p:stCondLst>
                                            <p:cond delay="0"/>
                                          </p:stCondLst>
                                        </p:cTn>
                                        <p:tgtEl>
                                          <p:spTgt spid="351"/>
                                        </p:tgtEl>
                                        <p:attrNameLst>
                                          <p:attrName>style.visibility</p:attrName>
                                        </p:attrNameLst>
                                      </p:cBhvr>
                                      <p:to>
                                        <p:strVal val="visible"/>
                                      </p:to>
                                    </p:set>
                                    <p:animEffect filter="fade" transition="in">
                                      <p:cBhvr>
                                        <p:cTn dur="500"/>
                                        <p:tgtEl>
                                          <p:spTgt spid="3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7_Title Slide">
  <p:cSld name="57_Title Slide">
    <p:spTree>
      <p:nvGrpSpPr>
        <p:cNvPr id="353" name="Shape 353"/>
        <p:cNvGrpSpPr/>
        <p:nvPr/>
      </p:nvGrpSpPr>
      <p:grpSpPr>
        <a:xfrm>
          <a:off x="0" y="0"/>
          <a:ext cx="0" cy="0"/>
          <a:chOff x="0" y="0"/>
          <a:chExt cx="0" cy="0"/>
        </a:xfrm>
      </p:grpSpPr>
      <p:sp>
        <p:nvSpPr>
          <p:cNvPr id="354" name="Google Shape;354;p69"/>
          <p:cNvSpPr/>
          <p:nvPr>
            <p:ph idx="2" type="pic"/>
          </p:nvPr>
        </p:nvSpPr>
        <p:spPr>
          <a:xfrm>
            <a:off x="364691" y="265472"/>
            <a:ext cx="4052452" cy="4878028"/>
          </a:xfrm>
          <a:prstGeom prst="rect">
            <a:avLst/>
          </a:prstGeom>
          <a:noFill/>
          <a:ln>
            <a:noFill/>
          </a:ln>
          <a:effectLst>
            <a:outerShdw blurRad="977900" sx="85000" rotWithShape="0" algn="t" dir="5400000" dist="1028700" sy="85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54"/>
                                        </p:tgtEl>
                                        <p:attrNameLst>
                                          <p:attrName>style.visibility</p:attrName>
                                        </p:attrNameLst>
                                      </p:cBhvr>
                                      <p:to>
                                        <p:strVal val="visible"/>
                                      </p:to>
                                    </p:set>
                                    <p:anim calcmode="lin" valueType="num">
                                      <p:cBhvr additive="base">
                                        <p:cTn dur="750"/>
                                        <p:tgtEl>
                                          <p:spTgt spid="35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8_Title Slide">
  <p:cSld name="58_Title Slide">
    <p:spTree>
      <p:nvGrpSpPr>
        <p:cNvPr id="355" name="Shape 355"/>
        <p:cNvGrpSpPr/>
        <p:nvPr/>
      </p:nvGrpSpPr>
      <p:grpSpPr>
        <a:xfrm>
          <a:off x="0" y="0"/>
          <a:ext cx="0" cy="0"/>
          <a:chOff x="0" y="0"/>
          <a:chExt cx="0" cy="0"/>
        </a:xfrm>
      </p:grpSpPr>
      <p:sp>
        <p:nvSpPr>
          <p:cNvPr id="356" name="Google Shape;356;p70"/>
          <p:cNvSpPr/>
          <p:nvPr>
            <p:ph idx="2" type="pic"/>
          </p:nvPr>
        </p:nvSpPr>
        <p:spPr>
          <a:xfrm>
            <a:off x="0" y="0"/>
            <a:ext cx="9144000" cy="5143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357" name="Google Shape;357;p70"/>
          <p:cNvSpPr/>
          <p:nvPr>
            <p:ph idx="3" type="pic"/>
          </p:nvPr>
        </p:nvSpPr>
        <p:spPr>
          <a:xfrm>
            <a:off x="0" y="3196713"/>
            <a:ext cx="9144000" cy="1946787"/>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356"/>
                                        </p:tgtEl>
                                        <p:attrNameLst>
                                          <p:attrName>style.visibility</p:attrName>
                                        </p:attrNameLst>
                                      </p:cBhvr>
                                      <p:to>
                                        <p:strVal val="visible"/>
                                      </p:to>
                                    </p:set>
                                    <p:anim calcmode="lin" valueType="num">
                                      <p:cBhvr additive="base">
                                        <p:cTn dur="750"/>
                                        <p:tgtEl>
                                          <p:spTgt spid="356"/>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500"/>
                                  </p:stCondLst>
                                  <p:childTnLst>
                                    <p:set>
                                      <p:cBhvr>
                                        <p:cTn dur="1" fill="hold">
                                          <p:stCondLst>
                                            <p:cond delay="0"/>
                                          </p:stCondLst>
                                        </p:cTn>
                                        <p:tgtEl>
                                          <p:spTgt spid="357"/>
                                        </p:tgtEl>
                                        <p:attrNameLst>
                                          <p:attrName>style.visibility</p:attrName>
                                        </p:attrNameLst>
                                      </p:cBhvr>
                                      <p:to>
                                        <p:strVal val="visible"/>
                                      </p:to>
                                    </p:set>
                                    <p:animEffect filter="fade" transition="in">
                                      <p:cBhvr>
                                        <p:cTn dur="500"/>
                                        <p:tgtEl>
                                          <p:spTgt spid="3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9_Title Slide">
  <p:cSld name="59_Title Slide">
    <p:spTree>
      <p:nvGrpSpPr>
        <p:cNvPr id="358" name="Shape 358"/>
        <p:cNvGrpSpPr/>
        <p:nvPr/>
      </p:nvGrpSpPr>
      <p:grpSpPr>
        <a:xfrm>
          <a:off x="0" y="0"/>
          <a:ext cx="0" cy="0"/>
          <a:chOff x="0" y="0"/>
          <a:chExt cx="0" cy="0"/>
        </a:xfrm>
      </p:grpSpPr>
      <p:sp>
        <p:nvSpPr>
          <p:cNvPr id="359" name="Google Shape;359;p71"/>
          <p:cNvSpPr/>
          <p:nvPr>
            <p:ph idx="2" type="pic"/>
          </p:nvPr>
        </p:nvSpPr>
        <p:spPr>
          <a:xfrm>
            <a:off x="6257556" y="1006568"/>
            <a:ext cx="2458557" cy="1681335"/>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360" name="Google Shape;360;p71"/>
          <p:cNvSpPr/>
          <p:nvPr/>
        </p:nvSpPr>
        <p:spPr>
          <a:xfrm>
            <a:off x="1" y="4572000"/>
            <a:ext cx="6508831" cy="446314"/>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361" name="Google Shape;361;p71"/>
          <p:cNvSpPr/>
          <p:nvPr>
            <p:ph idx="3" type="pic"/>
          </p:nvPr>
        </p:nvSpPr>
        <p:spPr>
          <a:xfrm>
            <a:off x="530942" y="674739"/>
            <a:ext cx="3429001" cy="2344993"/>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61"/>
                                        </p:tgtEl>
                                        <p:attrNameLst>
                                          <p:attrName>style.visibility</p:attrName>
                                        </p:attrNameLst>
                                      </p:cBhvr>
                                      <p:to>
                                        <p:strVal val="visible"/>
                                      </p:to>
                                    </p:set>
                                    <p:anim calcmode="lin" valueType="num">
                                      <p:cBhvr additive="base">
                                        <p:cTn dur="750"/>
                                        <p:tgtEl>
                                          <p:spTgt spid="36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359"/>
                                        </p:tgtEl>
                                        <p:attrNameLst>
                                          <p:attrName>style.visibility</p:attrName>
                                        </p:attrNameLst>
                                      </p:cBhvr>
                                      <p:to>
                                        <p:strVal val="visible"/>
                                      </p:to>
                                    </p:set>
                                    <p:anim calcmode="lin" valueType="num">
                                      <p:cBhvr additive="base">
                                        <p:cTn dur="750"/>
                                        <p:tgtEl>
                                          <p:spTgt spid="35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0_Title Slide" showMasterSp="0">
  <p:cSld name="60_Title Slide">
    <p:bg>
      <p:bgPr>
        <a:gradFill>
          <a:gsLst>
            <a:gs pos="0">
              <a:srgbClr val="B2A4C8"/>
            </a:gs>
            <a:gs pos="85000">
              <a:schemeClr val="accent1"/>
            </a:gs>
            <a:gs pos="100000">
              <a:schemeClr val="accent1"/>
            </a:gs>
          </a:gsLst>
          <a:lin ang="2700000" scaled="0"/>
        </a:gradFill>
      </p:bgPr>
    </p:bg>
    <p:spTree>
      <p:nvGrpSpPr>
        <p:cNvPr id="362" name="Shape 362"/>
        <p:cNvGrpSpPr/>
        <p:nvPr/>
      </p:nvGrpSpPr>
      <p:grpSpPr>
        <a:xfrm>
          <a:off x="0" y="0"/>
          <a:ext cx="0" cy="0"/>
          <a:chOff x="0" y="0"/>
          <a:chExt cx="0" cy="0"/>
        </a:xfrm>
      </p:grpSpPr>
      <p:sp>
        <p:nvSpPr>
          <p:cNvPr id="363" name="Google Shape;363;p72"/>
          <p:cNvSpPr/>
          <p:nvPr/>
        </p:nvSpPr>
        <p:spPr>
          <a:xfrm>
            <a:off x="6492404" y="0"/>
            <a:ext cx="2651596" cy="5143500"/>
          </a:xfrm>
          <a:prstGeom prst="rect">
            <a:avLst/>
          </a:prstGeom>
          <a:solidFill>
            <a:srgbClr val="0E0F3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364" name="Google Shape;364;p72"/>
          <p:cNvSpPr txBox="1"/>
          <p:nvPr/>
        </p:nvSpPr>
        <p:spPr>
          <a:xfrm>
            <a:off x="380265" y="4721919"/>
            <a:ext cx="1577585" cy="19620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800">
                <a:solidFill>
                  <a:schemeClr val="lt1"/>
                </a:solidFill>
                <a:latin typeface="Quattrocento Sans"/>
                <a:ea typeface="Quattrocento Sans"/>
                <a:cs typeface="Quattrocento Sans"/>
                <a:sym typeface="Quattrocento Sans"/>
              </a:rPr>
              <a:t>2018 ©Splash!</a:t>
            </a:r>
            <a:endParaRPr sz="1100"/>
          </a:p>
        </p:txBody>
      </p:sp>
      <p:sp>
        <p:nvSpPr>
          <p:cNvPr id="365" name="Google Shape;365;p72"/>
          <p:cNvSpPr/>
          <p:nvPr/>
        </p:nvSpPr>
        <p:spPr>
          <a:xfrm>
            <a:off x="1654585" y="4766430"/>
            <a:ext cx="4745117" cy="107185"/>
          </a:xfrm>
          <a:prstGeom prst="roundRect">
            <a:avLst>
              <a:gd fmla="val 50000" name="adj"/>
            </a:avLst>
          </a:prstGeom>
          <a:solidFill>
            <a:srgbClr val="B2A4C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366" name="Google Shape;366;p72"/>
          <p:cNvGrpSpPr/>
          <p:nvPr/>
        </p:nvGrpSpPr>
        <p:grpSpPr>
          <a:xfrm>
            <a:off x="380265" y="277280"/>
            <a:ext cx="654057" cy="263482"/>
            <a:chOff x="2437417" y="1269591"/>
            <a:chExt cx="4084621" cy="1645458"/>
          </a:xfrm>
        </p:grpSpPr>
        <p:sp>
          <p:nvSpPr>
            <p:cNvPr id="367" name="Google Shape;367;p72"/>
            <p:cNvSpPr/>
            <p:nvPr/>
          </p:nvSpPr>
          <p:spPr>
            <a:xfrm>
              <a:off x="2437417" y="1269591"/>
              <a:ext cx="4047942" cy="1645458"/>
            </a:xfrm>
            <a:custGeom>
              <a:rect b="b" l="l" r="r" t="t"/>
              <a:pathLst>
                <a:path extrusionOk="0" h="1645458" w="4047942">
                  <a:moveTo>
                    <a:pt x="274248" y="0"/>
                  </a:moveTo>
                  <a:lnTo>
                    <a:pt x="3773694" y="0"/>
                  </a:lnTo>
                  <a:cubicBezTo>
                    <a:pt x="3925157" y="0"/>
                    <a:pt x="4047942" y="122785"/>
                    <a:pt x="4047942" y="274248"/>
                  </a:cubicBezTo>
                  <a:lnTo>
                    <a:pt x="4047942" y="642573"/>
                  </a:lnTo>
                  <a:lnTo>
                    <a:pt x="4013899" y="632005"/>
                  </a:lnTo>
                  <a:cubicBezTo>
                    <a:pt x="4001226" y="629412"/>
                    <a:pt x="3988104" y="628050"/>
                    <a:pt x="3974664" y="628050"/>
                  </a:cubicBezTo>
                  <a:cubicBezTo>
                    <a:pt x="3961224" y="628050"/>
                    <a:pt x="3948103" y="629412"/>
                    <a:pt x="3935429" y="632005"/>
                  </a:cubicBezTo>
                  <a:lnTo>
                    <a:pt x="3904390" y="641640"/>
                  </a:lnTo>
                  <a:lnTo>
                    <a:pt x="3904390" y="295678"/>
                  </a:lnTo>
                  <a:cubicBezTo>
                    <a:pt x="3904390" y="208003"/>
                    <a:pt x="3833316" y="136929"/>
                    <a:pt x="3745641" y="136929"/>
                  </a:cubicBezTo>
                  <a:lnTo>
                    <a:pt x="302300" y="136929"/>
                  </a:lnTo>
                  <a:cubicBezTo>
                    <a:pt x="214625" y="136929"/>
                    <a:pt x="143551" y="208003"/>
                    <a:pt x="143551" y="295678"/>
                  </a:cubicBezTo>
                  <a:lnTo>
                    <a:pt x="143551" y="1349780"/>
                  </a:lnTo>
                  <a:cubicBezTo>
                    <a:pt x="143551" y="1437455"/>
                    <a:pt x="214625" y="1508529"/>
                    <a:pt x="302300" y="1508529"/>
                  </a:cubicBezTo>
                  <a:lnTo>
                    <a:pt x="3745641" y="1508529"/>
                  </a:lnTo>
                  <a:cubicBezTo>
                    <a:pt x="3833316" y="1508529"/>
                    <a:pt x="3904390" y="1437455"/>
                    <a:pt x="3904390" y="1349780"/>
                  </a:cubicBezTo>
                  <a:lnTo>
                    <a:pt x="3904390" y="1003820"/>
                  </a:lnTo>
                  <a:lnTo>
                    <a:pt x="3935429" y="1013455"/>
                  </a:lnTo>
                  <a:cubicBezTo>
                    <a:pt x="3948103" y="1016048"/>
                    <a:pt x="3961224" y="1017410"/>
                    <a:pt x="3974664" y="1017410"/>
                  </a:cubicBezTo>
                  <a:cubicBezTo>
                    <a:pt x="3988104" y="1017410"/>
                    <a:pt x="4001226" y="1016048"/>
                    <a:pt x="4013899" y="1013455"/>
                  </a:cubicBezTo>
                  <a:lnTo>
                    <a:pt x="4047942" y="1002887"/>
                  </a:lnTo>
                  <a:lnTo>
                    <a:pt x="4047942" y="1371210"/>
                  </a:lnTo>
                  <a:cubicBezTo>
                    <a:pt x="4047942" y="1522673"/>
                    <a:pt x="3925157" y="1645458"/>
                    <a:pt x="3773694" y="1645458"/>
                  </a:cubicBezTo>
                  <a:lnTo>
                    <a:pt x="274248" y="1645458"/>
                  </a:lnTo>
                  <a:cubicBezTo>
                    <a:pt x="122785" y="1645458"/>
                    <a:pt x="0" y="1522673"/>
                    <a:pt x="0" y="1371210"/>
                  </a:cubicBezTo>
                  <a:lnTo>
                    <a:pt x="0" y="274248"/>
                  </a:lnTo>
                  <a:cubicBezTo>
                    <a:pt x="0" y="122785"/>
                    <a:pt x="122785" y="0"/>
                    <a:pt x="274248"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368" name="Google Shape;368;p72"/>
            <p:cNvSpPr/>
            <p:nvPr/>
          </p:nvSpPr>
          <p:spPr>
            <a:xfrm>
              <a:off x="2879176" y="1577127"/>
              <a:ext cx="3164424" cy="1030386"/>
            </a:xfrm>
            <a:custGeom>
              <a:rect b="b" l="l" r="r" t="t"/>
              <a:pathLst>
                <a:path extrusionOk="0" h="1030386" w="3164424">
                  <a:moveTo>
                    <a:pt x="3073718" y="635965"/>
                  </a:moveTo>
                  <a:cubicBezTo>
                    <a:pt x="3098857" y="635965"/>
                    <a:pt x="3120260" y="644459"/>
                    <a:pt x="3137926" y="661445"/>
                  </a:cubicBezTo>
                  <a:cubicBezTo>
                    <a:pt x="3155591" y="678431"/>
                    <a:pt x="3164424" y="699494"/>
                    <a:pt x="3164424" y="724634"/>
                  </a:cubicBezTo>
                  <a:cubicBezTo>
                    <a:pt x="3164424" y="749094"/>
                    <a:pt x="3155761" y="769987"/>
                    <a:pt x="3138435" y="787313"/>
                  </a:cubicBezTo>
                  <a:cubicBezTo>
                    <a:pt x="3121109" y="804639"/>
                    <a:pt x="3100216" y="813302"/>
                    <a:pt x="3075756" y="813302"/>
                  </a:cubicBezTo>
                  <a:cubicBezTo>
                    <a:pt x="3051296" y="813302"/>
                    <a:pt x="3030233" y="804809"/>
                    <a:pt x="3012567" y="787823"/>
                  </a:cubicBezTo>
                  <a:cubicBezTo>
                    <a:pt x="2994901" y="770836"/>
                    <a:pt x="2986069" y="750113"/>
                    <a:pt x="2986069" y="725653"/>
                  </a:cubicBezTo>
                  <a:cubicBezTo>
                    <a:pt x="2986069" y="701193"/>
                    <a:pt x="2994561" y="680130"/>
                    <a:pt x="3011548" y="662464"/>
                  </a:cubicBezTo>
                  <a:cubicBezTo>
                    <a:pt x="3028534" y="644798"/>
                    <a:pt x="3049258" y="635965"/>
                    <a:pt x="3073718" y="635965"/>
                  </a:cubicBezTo>
                  <a:close/>
                  <a:moveTo>
                    <a:pt x="769106" y="380153"/>
                  </a:moveTo>
                  <a:cubicBezTo>
                    <a:pt x="749402" y="380153"/>
                    <a:pt x="732415" y="384059"/>
                    <a:pt x="718147" y="391873"/>
                  </a:cubicBezTo>
                  <a:cubicBezTo>
                    <a:pt x="703879" y="399687"/>
                    <a:pt x="692158" y="409879"/>
                    <a:pt x="682985" y="422448"/>
                  </a:cubicBezTo>
                  <a:cubicBezTo>
                    <a:pt x="673813" y="435018"/>
                    <a:pt x="666849" y="449626"/>
                    <a:pt x="662092" y="466273"/>
                  </a:cubicBezTo>
                  <a:cubicBezTo>
                    <a:pt x="657336" y="482919"/>
                    <a:pt x="654958" y="499736"/>
                    <a:pt x="654958" y="516722"/>
                  </a:cubicBezTo>
                  <a:cubicBezTo>
                    <a:pt x="654958" y="535067"/>
                    <a:pt x="656827" y="553242"/>
                    <a:pt x="660564" y="571248"/>
                  </a:cubicBezTo>
                  <a:cubicBezTo>
                    <a:pt x="664300" y="589253"/>
                    <a:pt x="670416" y="605390"/>
                    <a:pt x="678909" y="619659"/>
                  </a:cubicBezTo>
                  <a:cubicBezTo>
                    <a:pt x="687402" y="633927"/>
                    <a:pt x="698783" y="645648"/>
                    <a:pt x="713051" y="654820"/>
                  </a:cubicBezTo>
                  <a:cubicBezTo>
                    <a:pt x="727320" y="663993"/>
                    <a:pt x="745325" y="668579"/>
                    <a:pt x="767067" y="668579"/>
                  </a:cubicBezTo>
                  <a:cubicBezTo>
                    <a:pt x="786092" y="668579"/>
                    <a:pt x="802908" y="664333"/>
                    <a:pt x="817517" y="655839"/>
                  </a:cubicBezTo>
                  <a:cubicBezTo>
                    <a:pt x="832125" y="647346"/>
                    <a:pt x="844185" y="636305"/>
                    <a:pt x="853697" y="622716"/>
                  </a:cubicBezTo>
                  <a:cubicBezTo>
                    <a:pt x="863210" y="609127"/>
                    <a:pt x="870344" y="593840"/>
                    <a:pt x="875100" y="576853"/>
                  </a:cubicBezTo>
                  <a:cubicBezTo>
                    <a:pt x="879856" y="559867"/>
                    <a:pt x="882234" y="542881"/>
                    <a:pt x="882234" y="525895"/>
                  </a:cubicBezTo>
                  <a:cubicBezTo>
                    <a:pt x="882234" y="508908"/>
                    <a:pt x="880026" y="491582"/>
                    <a:pt x="875609" y="473917"/>
                  </a:cubicBezTo>
                  <a:cubicBezTo>
                    <a:pt x="871193" y="456251"/>
                    <a:pt x="864399" y="440624"/>
                    <a:pt x="855226" y="427035"/>
                  </a:cubicBezTo>
                  <a:cubicBezTo>
                    <a:pt x="846053" y="413446"/>
                    <a:pt x="834333" y="402235"/>
                    <a:pt x="820064" y="393402"/>
                  </a:cubicBezTo>
                  <a:cubicBezTo>
                    <a:pt x="805796" y="384569"/>
                    <a:pt x="788810" y="380153"/>
                    <a:pt x="769106" y="380153"/>
                  </a:cubicBezTo>
                  <a:close/>
                  <a:moveTo>
                    <a:pt x="1609344" y="377095"/>
                  </a:moveTo>
                  <a:cubicBezTo>
                    <a:pt x="1588961" y="377095"/>
                    <a:pt x="1571465" y="381511"/>
                    <a:pt x="1556857" y="390344"/>
                  </a:cubicBezTo>
                  <a:cubicBezTo>
                    <a:pt x="1542248" y="399177"/>
                    <a:pt x="1530188" y="410728"/>
                    <a:pt x="1520676" y="424996"/>
                  </a:cubicBezTo>
                  <a:cubicBezTo>
                    <a:pt x="1511164" y="439265"/>
                    <a:pt x="1504199" y="455232"/>
                    <a:pt x="1499783" y="472898"/>
                  </a:cubicBezTo>
                  <a:cubicBezTo>
                    <a:pt x="1495366" y="490563"/>
                    <a:pt x="1493158" y="507889"/>
                    <a:pt x="1493158" y="524875"/>
                  </a:cubicBezTo>
                  <a:cubicBezTo>
                    <a:pt x="1493158" y="542541"/>
                    <a:pt x="1495366" y="560207"/>
                    <a:pt x="1499783" y="577873"/>
                  </a:cubicBezTo>
                  <a:cubicBezTo>
                    <a:pt x="1504199" y="595538"/>
                    <a:pt x="1510994" y="611505"/>
                    <a:pt x="1520166" y="625774"/>
                  </a:cubicBezTo>
                  <a:cubicBezTo>
                    <a:pt x="1529339" y="640042"/>
                    <a:pt x="1541059" y="651593"/>
                    <a:pt x="1555328" y="660426"/>
                  </a:cubicBezTo>
                  <a:cubicBezTo>
                    <a:pt x="1569596" y="669259"/>
                    <a:pt x="1586922" y="673675"/>
                    <a:pt x="1607306" y="673675"/>
                  </a:cubicBezTo>
                  <a:cubicBezTo>
                    <a:pt x="1628369" y="673675"/>
                    <a:pt x="1646204" y="669089"/>
                    <a:pt x="1660812" y="659916"/>
                  </a:cubicBezTo>
                  <a:cubicBezTo>
                    <a:pt x="1675421" y="650744"/>
                    <a:pt x="1687311" y="638853"/>
                    <a:pt x="1696483" y="624245"/>
                  </a:cubicBezTo>
                  <a:cubicBezTo>
                    <a:pt x="1705656" y="609637"/>
                    <a:pt x="1712111" y="593330"/>
                    <a:pt x="1715848" y="575325"/>
                  </a:cubicBezTo>
                  <a:cubicBezTo>
                    <a:pt x="1719585" y="557319"/>
                    <a:pt x="1721453" y="539144"/>
                    <a:pt x="1721453" y="520799"/>
                  </a:cubicBezTo>
                  <a:cubicBezTo>
                    <a:pt x="1721453" y="503133"/>
                    <a:pt x="1719415" y="485807"/>
                    <a:pt x="1715338" y="468821"/>
                  </a:cubicBezTo>
                  <a:cubicBezTo>
                    <a:pt x="1711261" y="451835"/>
                    <a:pt x="1704807" y="436547"/>
                    <a:pt x="1695974" y="422958"/>
                  </a:cubicBezTo>
                  <a:cubicBezTo>
                    <a:pt x="1687141" y="409369"/>
                    <a:pt x="1675590" y="398328"/>
                    <a:pt x="1661322" y="389835"/>
                  </a:cubicBezTo>
                  <a:cubicBezTo>
                    <a:pt x="1647053" y="381342"/>
                    <a:pt x="1629728" y="377095"/>
                    <a:pt x="1609344" y="377095"/>
                  </a:cubicBezTo>
                  <a:close/>
                  <a:moveTo>
                    <a:pt x="1800439" y="249826"/>
                  </a:moveTo>
                  <a:cubicBezTo>
                    <a:pt x="1806215" y="249741"/>
                    <a:pt x="1811820" y="250038"/>
                    <a:pt x="1817256" y="250717"/>
                  </a:cubicBezTo>
                  <a:cubicBezTo>
                    <a:pt x="1835601" y="252076"/>
                    <a:pt x="1849360" y="259210"/>
                    <a:pt x="1858532" y="272120"/>
                  </a:cubicBezTo>
                  <a:cubicBezTo>
                    <a:pt x="1867705" y="285030"/>
                    <a:pt x="1872291" y="300317"/>
                    <a:pt x="1872291" y="317983"/>
                  </a:cubicBezTo>
                  <a:lnTo>
                    <a:pt x="1872291" y="799034"/>
                  </a:lnTo>
                  <a:lnTo>
                    <a:pt x="1730626" y="799034"/>
                  </a:lnTo>
                  <a:cubicBezTo>
                    <a:pt x="1730626" y="794957"/>
                    <a:pt x="1730456" y="789181"/>
                    <a:pt x="1730116" y="781708"/>
                  </a:cubicBezTo>
                  <a:cubicBezTo>
                    <a:pt x="1729776" y="774234"/>
                    <a:pt x="1729607" y="766760"/>
                    <a:pt x="1729607" y="759286"/>
                  </a:cubicBezTo>
                  <a:cubicBezTo>
                    <a:pt x="1729607" y="751812"/>
                    <a:pt x="1729776" y="745187"/>
                    <a:pt x="1730116" y="739412"/>
                  </a:cubicBezTo>
                  <a:cubicBezTo>
                    <a:pt x="1730456" y="733636"/>
                    <a:pt x="1730626" y="730749"/>
                    <a:pt x="1730626" y="730749"/>
                  </a:cubicBezTo>
                  <a:cubicBezTo>
                    <a:pt x="1714998" y="756568"/>
                    <a:pt x="1694955" y="775592"/>
                    <a:pt x="1670495" y="787823"/>
                  </a:cubicBezTo>
                  <a:cubicBezTo>
                    <a:pt x="1646034" y="800053"/>
                    <a:pt x="1619196" y="806168"/>
                    <a:pt x="1589980" y="806168"/>
                  </a:cubicBezTo>
                  <a:cubicBezTo>
                    <a:pt x="1551251" y="806168"/>
                    <a:pt x="1516090" y="798524"/>
                    <a:pt x="1484495" y="783236"/>
                  </a:cubicBezTo>
                  <a:cubicBezTo>
                    <a:pt x="1452901" y="767949"/>
                    <a:pt x="1426062" y="747395"/>
                    <a:pt x="1403980" y="721576"/>
                  </a:cubicBezTo>
                  <a:cubicBezTo>
                    <a:pt x="1381898" y="695757"/>
                    <a:pt x="1364912" y="666031"/>
                    <a:pt x="1353022" y="632398"/>
                  </a:cubicBezTo>
                  <a:cubicBezTo>
                    <a:pt x="1341131" y="598766"/>
                    <a:pt x="1335186" y="563264"/>
                    <a:pt x="1335186" y="525895"/>
                  </a:cubicBezTo>
                  <a:cubicBezTo>
                    <a:pt x="1335186" y="497358"/>
                    <a:pt x="1339093" y="469161"/>
                    <a:pt x="1346907" y="441303"/>
                  </a:cubicBezTo>
                  <a:cubicBezTo>
                    <a:pt x="1354720" y="413446"/>
                    <a:pt x="1365931" y="388136"/>
                    <a:pt x="1380539" y="365375"/>
                  </a:cubicBezTo>
                  <a:cubicBezTo>
                    <a:pt x="1395147" y="342613"/>
                    <a:pt x="1412983" y="322909"/>
                    <a:pt x="1434046" y="306262"/>
                  </a:cubicBezTo>
                  <a:cubicBezTo>
                    <a:pt x="1455109" y="289616"/>
                    <a:pt x="1479229" y="277556"/>
                    <a:pt x="1506407" y="270082"/>
                  </a:cubicBezTo>
                  <a:cubicBezTo>
                    <a:pt x="1530868" y="263967"/>
                    <a:pt x="1555498" y="262438"/>
                    <a:pt x="1580298" y="265495"/>
                  </a:cubicBezTo>
                  <a:cubicBezTo>
                    <a:pt x="1605097" y="268553"/>
                    <a:pt x="1627180" y="273139"/>
                    <a:pt x="1646544" y="279254"/>
                  </a:cubicBezTo>
                  <a:cubicBezTo>
                    <a:pt x="1665908" y="285369"/>
                    <a:pt x="1681705" y="291654"/>
                    <a:pt x="1693936" y="298109"/>
                  </a:cubicBezTo>
                  <a:cubicBezTo>
                    <a:pt x="1706166" y="304564"/>
                    <a:pt x="1712281" y="307791"/>
                    <a:pt x="1712281" y="307791"/>
                  </a:cubicBezTo>
                  <a:cubicBezTo>
                    <a:pt x="1712281" y="307791"/>
                    <a:pt x="1714149" y="303035"/>
                    <a:pt x="1717886" y="293523"/>
                  </a:cubicBezTo>
                  <a:cubicBezTo>
                    <a:pt x="1721623" y="284010"/>
                    <a:pt x="1730286" y="275178"/>
                    <a:pt x="1743875" y="267024"/>
                  </a:cubicBezTo>
                  <a:cubicBezTo>
                    <a:pt x="1757464" y="258191"/>
                    <a:pt x="1770374" y="252926"/>
                    <a:pt x="1782604" y="251227"/>
                  </a:cubicBezTo>
                  <a:cubicBezTo>
                    <a:pt x="1788719" y="250378"/>
                    <a:pt x="1794664" y="249911"/>
                    <a:pt x="1800439" y="249826"/>
                  </a:cubicBezTo>
                  <a:close/>
                  <a:moveTo>
                    <a:pt x="579539" y="241545"/>
                  </a:moveTo>
                  <a:cubicBezTo>
                    <a:pt x="601961" y="241545"/>
                    <a:pt x="617758" y="249358"/>
                    <a:pt x="626931" y="264986"/>
                  </a:cubicBezTo>
                  <a:cubicBezTo>
                    <a:pt x="636103" y="280613"/>
                    <a:pt x="641709" y="297599"/>
                    <a:pt x="643747" y="315945"/>
                  </a:cubicBezTo>
                  <a:cubicBezTo>
                    <a:pt x="661413" y="292164"/>
                    <a:pt x="683155" y="274158"/>
                    <a:pt x="708974" y="261928"/>
                  </a:cubicBezTo>
                  <a:cubicBezTo>
                    <a:pt x="734794" y="249698"/>
                    <a:pt x="762311" y="243583"/>
                    <a:pt x="791528" y="243583"/>
                  </a:cubicBezTo>
                  <a:cubicBezTo>
                    <a:pt x="829577" y="243583"/>
                    <a:pt x="863889" y="251737"/>
                    <a:pt x="894464" y="268043"/>
                  </a:cubicBezTo>
                  <a:cubicBezTo>
                    <a:pt x="925039" y="284350"/>
                    <a:pt x="951028" y="305923"/>
                    <a:pt x="972431" y="332761"/>
                  </a:cubicBezTo>
                  <a:cubicBezTo>
                    <a:pt x="993834" y="359599"/>
                    <a:pt x="1010310" y="390005"/>
                    <a:pt x="1021861" y="423977"/>
                  </a:cubicBezTo>
                  <a:cubicBezTo>
                    <a:pt x="1033412" y="457950"/>
                    <a:pt x="1039187" y="492602"/>
                    <a:pt x="1039187" y="527933"/>
                  </a:cubicBezTo>
                  <a:cubicBezTo>
                    <a:pt x="1039187" y="564623"/>
                    <a:pt x="1033242" y="599785"/>
                    <a:pt x="1021351" y="633418"/>
                  </a:cubicBezTo>
                  <a:cubicBezTo>
                    <a:pt x="1009461" y="667050"/>
                    <a:pt x="992645" y="696776"/>
                    <a:pt x="970902" y="722595"/>
                  </a:cubicBezTo>
                  <a:cubicBezTo>
                    <a:pt x="949160" y="748415"/>
                    <a:pt x="922661" y="769138"/>
                    <a:pt x="891407" y="784765"/>
                  </a:cubicBezTo>
                  <a:cubicBezTo>
                    <a:pt x="860152" y="800392"/>
                    <a:pt x="825160" y="808206"/>
                    <a:pt x="786432" y="808206"/>
                  </a:cubicBezTo>
                  <a:cubicBezTo>
                    <a:pt x="736152" y="808206"/>
                    <a:pt x="693687" y="790880"/>
                    <a:pt x="659035" y="756228"/>
                  </a:cubicBezTo>
                  <a:lnTo>
                    <a:pt x="659035" y="1030386"/>
                  </a:lnTo>
                  <a:lnTo>
                    <a:pt x="503101" y="1030386"/>
                  </a:lnTo>
                  <a:lnTo>
                    <a:pt x="503101" y="322060"/>
                  </a:lnTo>
                  <a:cubicBezTo>
                    <a:pt x="503101" y="298279"/>
                    <a:pt x="509896" y="278915"/>
                    <a:pt x="523485" y="263967"/>
                  </a:cubicBezTo>
                  <a:cubicBezTo>
                    <a:pt x="537074" y="249019"/>
                    <a:pt x="555758" y="241545"/>
                    <a:pt x="579539" y="241545"/>
                  </a:cubicBezTo>
                  <a:close/>
                  <a:moveTo>
                    <a:pt x="2161870" y="240526"/>
                  </a:moveTo>
                  <a:cubicBezTo>
                    <a:pt x="2175459" y="240526"/>
                    <a:pt x="2193465" y="242224"/>
                    <a:pt x="2215886" y="245621"/>
                  </a:cubicBezTo>
                  <a:cubicBezTo>
                    <a:pt x="2238308" y="249019"/>
                    <a:pt x="2260221" y="254454"/>
                    <a:pt x="2281623" y="261928"/>
                  </a:cubicBezTo>
                  <a:cubicBezTo>
                    <a:pt x="2303026" y="269402"/>
                    <a:pt x="2321541" y="279594"/>
                    <a:pt x="2337168" y="292504"/>
                  </a:cubicBezTo>
                  <a:cubicBezTo>
                    <a:pt x="2352795" y="305413"/>
                    <a:pt x="2360609" y="321040"/>
                    <a:pt x="2360609" y="339386"/>
                  </a:cubicBezTo>
                  <a:cubicBezTo>
                    <a:pt x="2360609" y="355692"/>
                    <a:pt x="2354834" y="369451"/>
                    <a:pt x="2343283" y="380662"/>
                  </a:cubicBezTo>
                  <a:cubicBezTo>
                    <a:pt x="2331733" y="391873"/>
                    <a:pt x="2318144" y="397479"/>
                    <a:pt x="2302516" y="397479"/>
                  </a:cubicBezTo>
                  <a:cubicBezTo>
                    <a:pt x="2292325" y="397479"/>
                    <a:pt x="2281793" y="395440"/>
                    <a:pt x="2270922" y="391364"/>
                  </a:cubicBezTo>
                  <a:cubicBezTo>
                    <a:pt x="2260051" y="387287"/>
                    <a:pt x="2248500" y="382701"/>
                    <a:pt x="2236270" y="377605"/>
                  </a:cubicBezTo>
                  <a:cubicBezTo>
                    <a:pt x="2224040" y="372509"/>
                    <a:pt x="2211130" y="367922"/>
                    <a:pt x="2197541" y="363846"/>
                  </a:cubicBezTo>
                  <a:cubicBezTo>
                    <a:pt x="2183952" y="359769"/>
                    <a:pt x="2169684" y="357731"/>
                    <a:pt x="2154736" y="357731"/>
                  </a:cubicBezTo>
                  <a:cubicBezTo>
                    <a:pt x="2147941" y="357731"/>
                    <a:pt x="2140977" y="358580"/>
                    <a:pt x="2133843" y="360279"/>
                  </a:cubicBezTo>
                  <a:cubicBezTo>
                    <a:pt x="2126709" y="361977"/>
                    <a:pt x="2120424" y="364865"/>
                    <a:pt x="2114988" y="368942"/>
                  </a:cubicBezTo>
                  <a:cubicBezTo>
                    <a:pt x="2109553" y="372339"/>
                    <a:pt x="2105136" y="376755"/>
                    <a:pt x="2101739" y="382191"/>
                  </a:cubicBezTo>
                  <a:cubicBezTo>
                    <a:pt x="2098342" y="387627"/>
                    <a:pt x="2096643" y="394081"/>
                    <a:pt x="2096643" y="401555"/>
                  </a:cubicBezTo>
                  <a:cubicBezTo>
                    <a:pt x="2096643" y="412426"/>
                    <a:pt x="2103438" y="421599"/>
                    <a:pt x="2117026" y="429073"/>
                  </a:cubicBezTo>
                  <a:cubicBezTo>
                    <a:pt x="2130615" y="436547"/>
                    <a:pt x="2147772" y="444021"/>
                    <a:pt x="2168495" y="451495"/>
                  </a:cubicBezTo>
                  <a:cubicBezTo>
                    <a:pt x="2189218" y="458969"/>
                    <a:pt x="2211640" y="467292"/>
                    <a:pt x="2235760" y="476465"/>
                  </a:cubicBezTo>
                  <a:cubicBezTo>
                    <a:pt x="2259881" y="485637"/>
                    <a:pt x="2282303" y="497018"/>
                    <a:pt x="2303026" y="510607"/>
                  </a:cubicBezTo>
                  <a:cubicBezTo>
                    <a:pt x="2323749" y="524196"/>
                    <a:pt x="2340905" y="541012"/>
                    <a:pt x="2354494" y="561056"/>
                  </a:cubicBezTo>
                  <a:cubicBezTo>
                    <a:pt x="2368083" y="581100"/>
                    <a:pt x="2374878" y="605730"/>
                    <a:pt x="2374878" y="634946"/>
                  </a:cubicBezTo>
                  <a:cubicBezTo>
                    <a:pt x="2374878" y="664163"/>
                    <a:pt x="2368083" y="689472"/>
                    <a:pt x="2354494" y="710875"/>
                  </a:cubicBezTo>
                  <a:cubicBezTo>
                    <a:pt x="2340905" y="732278"/>
                    <a:pt x="2323409" y="750113"/>
                    <a:pt x="2302007" y="764382"/>
                  </a:cubicBezTo>
                  <a:cubicBezTo>
                    <a:pt x="2280604" y="778650"/>
                    <a:pt x="2256653" y="789181"/>
                    <a:pt x="2230155" y="795976"/>
                  </a:cubicBezTo>
                  <a:cubicBezTo>
                    <a:pt x="2203656" y="802770"/>
                    <a:pt x="2177837" y="806168"/>
                    <a:pt x="2152698" y="806168"/>
                  </a:cubicBezTo>
                  <a:cubicBezTo>
                    <a:pt x="2115328" y="806168"/>
                    <a:pt x="2076939" y="799713"/>
                    <a:pt x="2037531" y="786803"/>
                  </a:cubicBezTo>
                  <a:cubicBezTo>
                    <a:pt x="1998123" y="773894"/>
                    <a:pt x="1963471" y="757247"/>
                    <a:pt x="1933575" y="736864"/>
                  </a:cubicBezTo>
                  <a:lnTo>
                    <a:pt x="1979438" y="623735"/>
                  </a:lnTo>
                  <a:cubicBezTo>
                    <a:pt x="1990309" y="629850"/>
                    <a:pt x="2003219" y="636305"/>
                    <a:pt x="2018167" y="643100"/>
                  </a:cubicBezTo>
                  <a:cubicBezTo>
                    <a:pt x="2033114" y="649894"/>
                    <a:pt x="2048232" y="656179"/>
                    <a:pt x="2063520" y="661954"/>
                  </a:cubicBezTo>
                  <a:cubicBezTo>
                    <a:pt x="2078807" y="667730"/>
                    <a:pt x="2094095" y="672486"/>
                    <a:pt x="2109383" y="676223"/>
                  </a:cubicBezTo>
                  <a:cubicBezTo>
                    <a:pt x="2124670" y="679960"/>
                    <a:pt x="2138429" y="681828"/>
                    <a:pt x="2150659" y="681828"/>
                  </a:cubicBezTo>
                  <a:cubicBezTo>
                    <a:pt x="2158133" y="681828"/>
                    <a:pt x="2165947" y="680979"/>
                    <a:pt x="2174100" y="679280"/>
                  </a:cubicBezTo>
                  <a:cubicBezTo>
                    <a:pt x="2182254" y="677582"/>
                    <a:pt x="2189728" y="674694"/>
                    <a:pt x="2196522" y="670617"/>
                  </a:cubicBezTo>
                  <a:cubicBezTo>
                    <a:pt x="2203317" y="666541"/>
                    <a:pt x="2208922" y="661445"/>
                    <a:pt x="2213338" y="655330"/>
                  </a:cubicBezTo>
                  <a:cubicBezTo>
                    <a:pt x="2217755" y="649215"/>
                    <a:pt x="2219963" y="641741"/>
                    <a:pt x="2219963" y="632908"/>
                  </a:cubicBezTo>
                  <a:cubicBezTo>
                    <a:pt x="2219963" y="619319"/>
                    <a:pt x="2213169" y="608278"/>
                    <a:pt x="2199580" y="599785"/>
                  </a:cubicBezTo>
                  <a:cubicBezTo>
                    <a:pt x="2185991" y="591292"/>
                    <a:pt x="2169004" y="583478"/>
                    <a:pt x="2148621" y="576344"/>
                  </a:cubicBezTo>
                  <a:cubicBezTo>
                    <a:pt x="2128237" y="569210"/>
                    <a:pt x="2106155" y="561736"/>
                    <a:pt x="2082375" y="553922"/>
                  </a:cubicBezTo>
                  <a:cubicBezTo>
                    <a:pt x="2058594" y="546108"/>
                    <a:pt x="2036512" y="535916"/>
                    <a:pt x="2016128" y="523347"/>
                  </a:cubicBezTo>
                  <a:cubicBezTo>
                    <a:pt x="1995745" y="510777"/>
                    <a:pt x="1978758" y="495150"/>
                    <a:pt x="1965170" y="476465"/>
                  </a:cubicBezTo>
                  <a:cubicBezTo>
                    <a:pt x="1951580" y="457780"/>
                    <a:pt x="1944786" y="434169"/>
                    <a:pt x="1944786" y="405632"/>
                  </a:cubicBezTo>
                  <a:cubicBezTo>
                    <a:pt x="1944786" y="377775"/>
                    <a:pt x="1951580" y="353484"/>
                    <a:pt x="1965170" y="332761"/>
                  </a:cubicBezTo>
                  <a:cubicBezTo>
                    <a:pt x="1978758" y="312038"/>
                    <a:pt x="1996084" y="294882"/>
                    <a:pt x="2017147" y="281293"/>
                  </a:cubicBezTo>
                  <a:cubicBezTo>
                    <a:pt x="2038210" y="267704"/>
                    <a:pt x="2061481" y="257512"/>
                    <a:pt x="2086961" y="250717"/>
                  </a:cubicBezTo>
                  <a:cubicBezTo>
                    <a:pt x="2112440" y="243923"/>
                    <a:pt x="2137410" y="240526"/>
                    <a:pt x="2161870" y="240526"/>
                  </a:cubicBezTo>
                  <a:close/>
                  <a:moveTo>
                    <a:pt x="228295" y="240526"/>
                  </a:moveTo>
                  <a:cubicBezTo>
                    <a:pt x="241884" y="240526"/>
                    <a:pt x="259890" y="242224"/>
                    <a:pt x="282312" y="245621"/>
                  </a:cubicBezTo>
                  <a:cubicBezTo>
                    <a:pt x="304733" y="249019"/>
                    <a:pt x="326646" y="254454"/>
                    <a:pt x="348048" y="261928"/>
                  </a:cubicBezTo>
                  <a:cubicBezTo>
                    <a:pt x="369451" y="269402"/>
                    <a:pt x="387966" y="279594"/>
                    <a:pt x="403593" y="292504"/>
                  </a:cubicBezTo>
                  <a:cubicBezTo>
                    <a:pt x="419221" y="305413"/>
                    <a:pt x="427034" y="321040"/>
                    <a:pt x="427034" y="339386"/>
                  </a:cubicBezTo>
                  <a:cubicBezTo>
                    <a:pt x="427034" y="355692"/>
                    <a:pt x="421259" y="369451"/>
                    <a:pt x="409708" y="380662"/>
                  </a:cubicBezTo>
                  <a:cubicBezTo>
                    <a:pt x="398158" y="391873"/>
                    <a:pt x="384569" y="397479"/>
                    <a:pt x="368941" y="397479"/>
                  </a:cubicBezTo>
                  <a:cubicBezTo>
                    <a:pt x="358750" y="397479"/>
                    <a:pt x="348218" y="395440"/>
                    <a:pt x="337347" y="391364"/>
                  </a:cubicBezTo>
                  <a:cubicBezTo>
                    <a:pt x="326476" y="387287"/>
                    <a:pt x="314925" y="382701"/>
                    <a:pt x="302695" y="377605"/>
                  </a:cubicBezTo>
                  <a:cubicBezTo>
                    <a:pt x="290465" y="372509"/>
                    <a:pt x="277555" y="367922"/>
                    <a:pt x="263966" y="363846"/>
                  </a:cubicBezTo>
                  <a:cubicBezTo>
                    <a:pt x="250377" y="359769"/>
                    <a:pt x="236109" y="357731"/>
                    <a:pt x="221161" y="357731"/>
                  </a:cubicBezTo>
                  <a:cubicBezTo>
                    <a:pt x="214367" y="357731"/>
                    <a:pt x="207402" y="358580"/>
                    <a:pt x="200268" y="360279"/>
                  </a:cubicBezTo>
                  <a:cubicBezTo>
                    <a:pt x="193134" y="361977"/>
                    <a:pt x="186849" y="364865"/>
                    <a:pt x="181413" y="368942"/>
                  </a:cubicBezTo>
                  <a:cubicBezTo>
                    <a:pt x="175978" y="372339"/>
                    <a:pt x="171561" y="376755"/>
                    <a:pt x="168164" y="382191"/>
                  </a:cubicBezTo>
                  <a:cubicBezTo>
                    <a:pt x="164767" y="387627"/>
                    <a:pt x="163068" y="394081"/>
                    <a:pt x="163068" y="401555"/>
                  </a:cubicBezTo>
                  <a:cubicBezTo>
                    <a:pt x="163068" y="412426"/>
                    <a:pt x="169863" y="421599"/>
                    <a:pt x="183452" y="429073"/>
                  </a:cubicBezTo>
                  <a:cubicBezTo>
                    <a:pt x="197041" y="436547"/>
                    <a:pt x="214197" y="444021"/>
                    <a:pt x="234920" y="451495"/>
                  </a:cubicBezTo>
                  <a:cubicBezTo>
                    <a:pt x="255643" y="458969"/>
                    <a:pt x="278065" y="467292"/>
                    <a:pt x="302185" y="476465"/>
                  </a:cubicBezTo>
                  <a:cubicBezTo>
                    <a:pt x="326306" y="485637"/>
                    <a:pt x="348728" y="497018"/>
                    <a:pt x="369451" y="510607"/>
                  </a:cubicBezTo>
                  <a:cubicBezTo>
                    <a:pt x="390174" y="524196"/>
                    <a:pt x="407330" y="541012"/>
                    <a:pt x="420919" y="561056"/>
                  </a:cubicBezTo>
                  <a:cubicBezTo>
                    <a:pt x="434508" y="581100"/>
                    <a:pt x="441303" y="605730"/>
                    <a:pt x="441303" y="634946"/>
                  </a:cubicBezTo>
                  <a:cubicBezTo>
                    <a:pt x="441303" y="664163"/>
                    <a:pt x="434508" y="689472"/>
                    <a:pt x="420919" y="710875"/>
                  </a:cubicBezTo>
                  <a:cubicBezTo>
                    <a:pt x="407330" y="732278"/>
                    <a:pt x="389835" y="750113"/>
                    <a:pt x="368432" y="764382"/>
                  </a:cubicBezTo>
                  <a:cubicBezTo>
                    <a:pt x="347029" y="778650"/>
                    <a:pt x="323079" y="789181"/>
                    <a:pt x="296580" y="795976"/>
                  </a:cubicBezTo>
                  <a:cubicBezTo>
                    <a:pt x="270081" y="802770"/>
                    <a:pt x="244262" y="806168"/>
                    <a:pt x="219123" y="806168"/>
                  </a:cubicBezTo>
                  <a:cubicBezTo>
                    <a:pt x="181753" y="806168"/>
                    <a:pt x="143364" y="799713"/>
                    <a:pt x="103956" y="786803"/>
                  </a:cubicBezTo>
                  <a:cubicBezTo>
                    <a:pt x="64548" y="773894"/>
                    <a:pt x="29896" y="757247"/>
                    <a:pt x="0" y="736864"/>
                  </a:cubicBezTo>
                  <a:lnTo>
                    <a:pt x="45863" y="623735"/>
                  </a:lnTo>
                  <a:cubicBezTo>
                    <a:pt x="56734" y="629850"/>
                    <a:pt x="69644" y="636305"/>
                    <a:pt x="84592" y="643100"/>
                  </a:cubicBezTo>
                  <a:cubicBezTo>
                    <a:pt x="99540" y="649894"/>
                    <a:pt x="114657" y="656179"/>
                    <a:pt x="129945" y="661954"/>
                  </a:cubicBezTo>
                  <a:cubicBezTo>
                    <a:pt x="145233" y="667730"/>
                    <a:pt x="160520" y="672486"/>
                    <a:pt x="175808" y="676223"/>
                  </a:cubicBezTo>
                  <a:cubicBezTo>
                    <a:pt x="191095" y="679960"/>
                    <a:pt x="204854" y="681828"/>
                    <a:pt x="217084" y="681828"/>
                  </a:cubicBezTo>
                  <a:cubicBezTo>
                    <a:pt x="224558" y="681828"/>
                    <a:pt x="232372" y="680979"/>
                    <a:pt x="240525" y="679280"/>
                  </a:cubicBezTo>
                  <a:cubicBezTo>
                    <a:pt x="248679" y="677582"/>
                    <a:pt x="256153" y="674694"/>
                    <a:pt x="262947" y="670617"/>
                  </a:cubicBezTo>
                  <a:cubicBezTo>
                    <a:pt x="269742" y="666541"/>
                    <a:pt x="275347" y="661445"/>
                    <a:pt x="279764" y="655330"/>
                  </a:cubicBezTo>
                  <a:cubicBezTo>
                    <a:pt x="284180" y="649215"/>
                    <a:pt x="286388" y="641741"/>
                    <a:pt x="286388" y="632908"/>
                  </a:cubicBezTo>
                  <a:cubicBezTo>
                    <a:pt x="286388" y="619319"/>
                    <a:pt x="279594" y="608278"/>
                    <a:pt x="266005" y="599785"/>
                  </a:cubicBezTo>
                  <a:cubicBezTo>
                    <a:pt x="252416" y="591292"/>
                    <a:pt x="235430" y="583478"/>
                    <a:pt x="215046" y="576344"/>
                  </a:cubicBezTo>
                  <a:cubicBezTo>
                    <a:pt x="194663" y="569210"/>
                    <a:pt x="172580" y="561736"/>
                    <a:pt x="148800" y="553922"/>
                  </a:cubicBezTo>
                  <a:cubicBezTo>
                    <a:pt x="125019" y="546108"/>
                    <a:pt x="102937" y="535916"/>
                    <a:pt x="82553" y="523347"/>
                  </a:cubicBezTo>
                  <a:cubicBezTo>
                    <a:pt x="62170" y="510777"/>
                    <a:pt x="45184" y="495150"/>
                    <a:pt x="31595" y="476465"/>
                  </a:cubicBezTo>
                  <a:cubicBezTo>
                    <a:pt x="18005" y="457780"/>
                    <a:pt x="11211" y="434169"/>
                    <a:pt x="11211" y="405632"/>
                  </a:cubicBezTo>
                  <a:cubicBezTo>
                    <a:pt x="11211" y="377775"/>
                    <a:pt x="18005" y="353484"/>
                    <a:pt x="31595" y="332761"/>
                  </a:cubicBezTo>
                  <a:cubicBezTo>
                    <a:pt x="45184" y="312038"/>
                    <a:pt x="62509" y="294882"/>
                    <a:pt x="83572" y="281293"/>
                  </a:cubicBezTo>
                  <a:cubicBezTo>
                    <a:pt x="104635" y="267704"/>
                    <a:pt x="127907" y="257512"/>
                    <a:pt x="153386" y="250717"/>
                  </a:cubicBezTo>
                  <a:cubicBezTo>
                    <a:pt x="178865" y="243923"/>
                    <a:pt x="203835" y="240526"/>
                    <a:pt x="228295" y="240526"/>
                  </a:cubicBezTo>
                  <a:close/>
                  <a:moveTo>
                    <a:pt x="2997280" y="66247"/>
                  </a:moveTo>
                  <a:lnTo>
                    <a:pt x="3153213" y="66247"/>
                  </a:lnTo>
                  <a:lnTo>
                    <a:pt x="3153213" y="541182"/>
                  </a:lnTo>
                  <a:cubicBezTo>
                    <a:pt x="3153213" y="548656"/>
                    <a:pt x="3150665" y="555790"/>
                    <a:pt x="3145569" y="562585"/>
                  </a:cubicBezTo>
                  <a:cubicBezTo>
                    <a:pt x="3140473" y="569379"/>
                    <a:pt x="3134019" y="575325"/>
                    <a:pt x="3126205" y="580420"/>
                  </a:cubicBezTo>
                  <a:cubicBezTo>
                    <a:pt x="3118391" y="585516"/>
                    <a:pt x="3109898" y="589593"/>
                    <a:pt x="3100726" y="592651"/>
                  </a:cubicBezTo>
                  <a:cubicBezTo>
                    <a:pt x="3091553" y="595708"/>
                    <a:pt x="3083230" y="597237"/>
                    <a:pt x="3075756" y="597237"/>
                  </a:cubicBezTo>
                  <a:cubicBezTo>
                    <a:pt x="3067603" y="597237"/>
                    <a:pt x="3058939" y="595708"/>
                    <a:pt x="3049767" y="592651"/>
                  </a:cubicBezTo>
                  <a:cubicBezTo>
                    <a:pt x="3040594" y="589593"/>
                    <a:pt x="3032101" y="585516"/>
                    <a:pt x="3024288" y="580420"/>
                  </a:cubicBezTo>
                  <a:cubicBezTo>
                    <a:pt x="3016474" y="575325"/>
                    <a:pt x="3010019" y="569379"/>
                    <a:pt x="3004923" y="562585"/>
                  </a:cubicBezTo>
                  <a:cubicBezTo>
                    <a:pt x="2999827" y="555790"/>
                    <a:pt x="2997280" y="548316"/>
                    <a:pt x="2997280" y="540163"/>
                  </a:cubicBezTo>
                  <a:lnTo>
                    <a:pt x="2997280" y="95803"/>
                  </a:lnTo>
                  <a:close/>
                  <a:moveTo>
                    <a:pt x="2516210" y="1019"/>
                  </a:moveTo>
                  <a:cubicBezTo>
                    <a:pt x="2537952" y="1019"/>
                    <a:pt x="2556297" y="8493"/>
                    <a:pt x="2571245" y="23441"/>
                  </a:cubicBezTo>
                  <a:cubicBezTo>
                    <a:pt x="2586193" y="38389"/>
                    <a:pt x="2593667" y="56734"/>
                    <a:pt x="2593667" y="78477"/>
                  </a:cubicBezTo>
                  <a:lnTo>
                    <a:pt x="2593667" y="294542"/>
                  </a:lnTo>
                  <a:cubicBezTo>
                    <a:pt x="2612692" y="277556"/>
                    <a:pt x="2634774" y="264476"/>
                    <a:pt x="2659913" y="255304"/>
                  </a:cubicBezTo>
                  <a:cubicBezTo>
                    <a:pt x="2685053" y="246131"/>
                    <a:pt x="2710533" y="241545"/>
                    <a:pt x="2736352" y="241545"/>
                  </a:cubicBezTo>
                  <a:cubicBezTo>
                    <a:pt x="2765568" y="241545"/>
                    <a:pt x="2792406" y="246471"/>
                    <a:pt x="2816866" y="256323"/>
                  </a:cubicBezTo>
                  <a:cubicBezTo>
                    <a:pt x="2841327" y="266175"/>
                    <a:pt x="2862390" y="279934"/>
                    <a:pt x="2880055" y="297599"/>
                  </a:cubicBezTo>
                  <a:cubicBezTo>
                    <a:pt x="2897721" y="315265"/>
                    <a:pt x="2911480" y="336328"/>
                    <a:pt x="2921332" y="360788"/>
                  </a:cubicBezTo>
                  <a:cubicBezTo>
                    <a:pt x="2931184" y="385248"/>
                    <a:pt x="2936110" y="412087"/>
                    <a:pt x="2936110" y="441303"/>
                  </a:cubicBezTo>
                  <a:lnTo>
                    <a:pt x="2936110" y="729730"/>
                  </a:lnTo>
                  <a:cubicBezTo>
                    <a:pt x="2936110" y="752151"/>
                    <a:pt x="2928296" y="771006"/>
                    <a:pt x="2912669" y="786294"/>
                  </a:cubicBezTo>
                  <a:cubicBezTo>
                    <a:pt x="2897042" y="801581"/>
                    <a:pt x="2878017" y="809225"/>
                    <a:pt x="2855595" y="809225"/>
                  </a:cubicBezTo>
                  <a:cubicBezTo>
                    <a:pt x="2833853" y="809225"/>
                    <a:pt x="2815677" y="801242"/>
                    <a:pt x="2801069" y="785275"/>
                  </a:cubicBezTo>
                  <a:cubicBezTo>
                    <a:pt x="2786461" y="769308"/>
                    <a:pt x="2779157" y="750793"/>
                    <a:pt x="2779157" y="729730"/>
                  </a:cubicBezTo>
                  <a:lnTo>
                    <a:pt x="2779157" y="466782"/>
                  </a:lnTo>
                  <a:cubicBezTo>
                    <a:pt x="2779157" y="453873"/>
                    <a:pt x="2776779" y="441813"/>
                    <a:pt x="2772023" y="430602"/>
                  </a:cubicBezTo>
                  <a:cubicBezTo>
                    <a:pt x="2767266" y="419391"/>
                    <a:pt x="2760642" y="409539"/>
                    <a:pt x="2752149" y="401046"/>
                  </a:cubicBezTo>
                  <a:cubicBezTo>
                    <a:pt x="2743656" y="392553"/>
                    <a:pt x="2733804" y="385758"/>
                    <a:pt x="2722593" y="380662"/>
                  </a:cubicBezTo>
                  <a:cubicBezTo>
                    <a:pt x="2711382" y="375566"/>
                    <a:pt x="2699322" y="373018"/>
                    <a:pt x="2686412" y="373018"/>
                  </a:cubicBezTo>
                  <a:cubicBezTo>
                    <a:pt x="2660593" y="373018"/>
                    <a:pt x="2638681" y="381851"/>
                    <a:pt x="2620675" y="399517"/>
                  </a:cubicBezTo>
                  <a:cubicBezTo>
                    <a:pt x="2602670" y="417183"/>
                    <a:pt x="2593667" y="438925"/>
                    <a:pt x="2593667" y="464744"/>
                  </a:cubicBezTo>
                  <a:lnTo>
                    <a:pt x="2593667" y="798014"/>
                  </a:lnTo>
                  <a:lnTo>
                    <a:pt x="2436714" y="798014"/>
                  </a:lnTo>
                  <a:lnTo>
                    <a:pt x="2436714" y="79496"/>
                  </a:lnTo>
                  <a:cubicBezTo>
                    <a:pt x="2436714" y="68625"/>
                    <a:pt x="2438922" y="58433"/>
                    <a:pt x="2443339" y="48921"/>
                  </a:cubicBezTo>
                  <a:cubicBezTo>
                    <a:pt x="2447755" y="39408"/>
                    <a:pt x="2453531" y="31085"/>
                    <a:pt x="2460665" y="23951"/>
                  </a:cubicBezTo>
                  <a:cubicBezTo>
                    <a:pt x="2467799" y="16817"/>
                    <a:pt x="2476122" y="11211"/>
                    <a:pt x="2485634" y="7134"/>
                  </a:cubicBezTo>
                  <a:cubicBezTo>
                    <a:pt x="2495147" y="3058"/>
                    <a:pt x="2505338" y="1019"/>
                    <a:pt x="2516210" y="1019"/>
                  </a:cubicBezTo>
                  <a:close/>
                  <a:moveTo>
                    <a:pt x="1200036" y="0"/>
                  </a:moveTo>
                  <a:cubicBezTo>
                    <a:pt x="1221778" y="0"/>
                    <a:pt x="1240123" y="7803"/>
                    <a:pt x="1255071" y="23409"/>
                  </a:cubicBezTo>
                  <a:cubicBezTo>
                    <a:pt x="1270019" y="39016"/>
                    <a:pt x="1277493" y="57339"/>
                    <a:pt x="1277493" y="78381"/>
                  </a:cubicBezTo>
                  <a:lnTo>
                    <a:pt x="1277493" y="795976"/>
                  </a:lnTo>
                  <a:lnTo>
                    <a:pt x="1120540" y="796995"/>
                  </a:lnTo>
                  <a:lnTo>
                    <a:pt x="1120540" y="78381"/>
                  </a:lnTo>
                  <a:cubicBezTo>
                    <a:pt x="1120540" y="55980"/>
                    <a:pt x="1128354" y="37317"/>
                    <a:pt x="1143981" y="22390"/>
                  </a:cubicBezTo>
                  <a:cubicBezTo>
                    <a:pt x="1159609" y="7464"/>
                    <a:pt x="1178293" y="0"/>
                    <a:pt x="1200036"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369" name="Google Shape;369;p72"/>
            <p:cNvSpPr/>
            <p:nvPr/>
          </p:nvSpPr>
          <p:spPr>
            <a:xfrm>
              <a:off x="6299796" y="1981201"/>
              <a:ext cx="222242" cy="22224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grpSp>
        <p:nvGrpSpPr>
          <p:cNvPr id="370" name="Google Shape;370;p72"/>
          <p:cNvGrpSpPr/>
          <p:nvPr/>
        </p:nvGrpSpPr>
        <p:grpSpPr>
          <a:xfrm>
            <a:off x="8393561" y="4452935"/>
            <a:ext cx="564697" cy="564697"/>
            <a:chOff x="11160804" y="5906634"/>
            <a:chExt cx="814163" cy="814163"/>
          </a:xfrm>
        </p:grpSpPr>
        <p:sp>
          <p:nvSpPr>
            <p:cNvPr id="371" name="Google Shape;371;p72"/>
            <p:cNvSpPr/>
            <p:nvPr/>
          </p:nvSpPr>
          <p:spPr>
            <a:xfrm>
              <a:off x="11160804" y="5906634"/>
              <a:ext cx="814163" cy="814163"/>
            </a:xfrm>
            <a:custGeom>
              <a:rect b="b" l="l" r="r" t="t"/>
              <a:pathLst>
                <a:path extrusionOk="0" h="1539686" w="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chemeClr val="accent4">
                <a:alpha val="2196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372" name="Google Shape;372;p72"/>
            <p:cNvSpPr/>
            <p:nvPr/>
          </p:nvSpPr>
          <p:spPr>
            <a:xfrm>
              <a:off x="11335656" y="6081486"/>
              <a:ext cx="464458" cy="464458"/>
            </a:xfrm>
            <a:prstGeom prst="ellipse">
              <a:avLst/>
            </a:prstGeom>
            <a:gradFill>
              <a:gsLst>
                <a:gs pos="0">
                  <a:schemeClr val="accent1"/>
                </a:gs>
                <a:gs pos="89000">
                  <a:schemeClr val="accent4"/>
                </a:gs>
                <a:gs pos="100000">
                  <a:schemeClr val="accent4"/>
                </a:gs>
              </a:gsLst>
              <a:path path="circle">
                <a:fillToRect b="100%" r="100%"/>
              </a:path>
              <a:tileRect l="-100%" t="-100%"/>
            </a:gradFill>
            <a:ln>
              <a:noFill/>
            </a:ln>
            <a:effectLst>
              <a:outerShdw blurRad="749300" sx="83000" rotWithShape="0" algn="tl" dir="2700000" dist="266700" sy="83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
        <p:nvSpPr>
          <p:cNvPr id="373" name="Google Shape;373;p72"/>
          <p:cNvSpPr txBox="1"/>
          <p:nvPr/>
        </p:nvSpPr>
        <p:spPr>
          <a:xfrm>
            <a:off x="8445948" y="4631410"/>
            <a:ext cx="459923" cy="20774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fld id="{00000000-1234-1234-1234-123412341234}" type="slidenum">
              <a:rPr i="0" lang="en" sz="900">
                <a:solidFill>
                  <a:schemeClr val="lt1"/>
                </a:solidFill>
                <a:latin typeface="Quattrocento Sans"/>
                <a:ea typeface="Quattrocento Sans"/>
                <a:cs typeface="Quattrocento Sans"/>
                <a:sym typeface="Quattrocento Sans"/>
              </a:rPr>
              <a:t>‹#›</a:t>
            </a:fld>
            <a:endParaRPr i="0" sz="900">
              <a:solidFill>
                <a:schemeClr val="lt1"/>
              </a:solidFill>
              <a:latin typeface="Quattrocento Sans"/>
              <a:ea typeface="Quattrocento Sans"/>
              <a:cs typeface="Quattrocento Sans"/>
              <a:sym typeface="Quattrocento Sans"/>
            </a:endParaRPr>
          </a:p>
        </p:txBody>
      </p:sp>
      <p:sp>
        <p:nvSpPr>
          <p:cNvPr id="374" name="Google Shape;374;p72"/>
          <p:cNvSpPr txBox="1"/>
          <p:nvPr/>
        </p:nvSpPr>
        <p:spPr>
          <a:xfrm>
            <a:off x="6492404" y="4721919"/>
            <a:ext cx="1779879" cy="196207"/>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 sz="800">
                <a:solidFill>
                  <a:srgbClr val="BFBFBF"/>
                </a:solidFill>
                <a:latin typeface="Quattrocento Sans"/>
                <a:ea typeface="Quattrocento Sans"/>
                <a:cs typeface="Quattrocento Sans"/>
                <a:sym typeface="Quattrocento Sans"/>
              </a:rPr>
              <a:t>www.yourwebsite.com</a:t>
            </a:r>
            <a:endParaRPr sz="1100"/>
          </a:p>
        </p:txBody>
      </p:sp>
      <p:sp>
        <p:nvSpPr>
          <p:cNvPr id="375" name="Google Shape;375;p72"/>
          <p:cNvSpPr/>
          <p:nvPr>
            <p:ph idx="2" type="pic"/>
          </p:nvPr>
        </p:nvSpPr>
        <p:spPr>
          <a:xfrm>
            <a:off x="4794497" y="873843"/>
            <a:ext cx="3395816" cy="3395816"/>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D8D8D8"/>
              </a:buClr>
              <a:buSzPts val="1100"/>
              <a:buFont typeface="Arial"/>
              <a:buNone/>
              <a:defRPr b="0" i="0" sz="1100" u="none" cap="none" strike="noStrike">
                <a:solidFill>
                  <a:srgbClr val="D8D8D8"/>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363"/>
                                        </p:tgtEl>
                                        <p:attrNameLst>
                                          <p:attrName>style.visibility</p:attrName>
                                        </p:attrNameLst>
                                      </p:cBhvr>
                                      <p:to>
                                        <p:strVal val="visible"/>
                                      </p:to>
                                    </p:set>
                                    <p:anim calcmode="lin" valueType="num">
                                      <p:cBhvr additive="base">
                                        <p:cTn dur="750"/>
                                        <p:tgtEl>
                                          <p:spTgt spid="363"/>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250"/>
                                  </p:stCondLst>
                                  <p:childTnLst>
                                    <p:set>
                                      <p:cBhvr>
                                        <p:cTn dur="1" fill="hold">
                                          <p:stCondLst>
                                            <p:cond delay="0"/>
                                          </p:stCondLst>
                                        </p:cTn>
                                        <p:tgtEl>
                                          <p:spTgt spid="370"/>
                                        </p:tgtEl>
                                        <p:attrNameLst>
                                          <p:attrName>style.visibility</p:attrName>
                                        </p:attrNameLst>
                                      </p:cBhvr>
                                      <p:to>
                                        <p:strVal val="visible"/>
                                      </p:to>
                                    </p:set>
                                    <p:animEffect filter="fade" transition="in">
                                      <p:cBhvr>
                                        <p:cTn dur="500"/>
                                        <p:tgtEl>
                                          <p:spTgt spid="370"/>
                                        </p:tgtEl>
                                      </p:cBhvr>
                                    </p:animEffect>
                                  </p:childTnLst>
                                </p:cTn>
                              </p:par>
                              <p:par>
                                <p:cTn fill="hold" nodeType="withEffect" presetClass="entr" presetID="10" presetSubtype="0">
                                  <p:stCondLst>
                                    <p:cond delay="250"/>
                                  </p:stCondLst>
                                  <p:childTnLst>
                                    <p:set>
                                      <p:cBhvr>
                                        <p:cTn dur="1" fill="hold">
                                          <p:stCondLst>
                                            <p:cond delay="0"/>
                                          </p:stCondLst>
                                        </p:cTn>
                                        <p:tgtEl>
                                          <p:spTgt spid="373"/>
                                        </p:tgtEl>
                                        <p:attrNameLst>
                                          <p:attrName>style.visibility</p:attrName>
                                        </p:attrNameLst>
                                      </p:cBhvr>
                                      <p:to>
                                        <p:strVal val="visible"/>
                                      </p:to>
                                    </p:set>
                                    <p:animEffect filter="fade" transition="in">
                                      <p:cBhvr>
                                        <p:cTn dur="500"/>
                                        <p:tgtEl>
                                          <p:spTgt spid="373"/>
                                        </p:tgtEl>
                                      </p:cBhvr>
                                    </p:animEffect>
                                  </p:childTnLst>
                                </p:cTn>
                              </p:par>
                              <p:par>
                                <p:cTn fill="hold" nodeType="withEffect" presetClass="entr" presetID="10" presetSubtype="0">
                                  <p:stCondLst>
                                    <p:cond delay="250"/>
                                  </p:stCondLst>
                                  <p:childTnLst>
                                    <p:set>
                                      <p:cBhvr>
                                        <p:cTn dur="1" fill="hold">
                                          <p:stCondLst>
                                            <p:cond delay="0"/>
                                          </p:stCondLst>
                                        </p:cTn>
                                        <p:tgtEl>
                                          <p:spTgt spid="374"/>
                                        </p:tgtEl>
                                        <p:attrNameLst>
                                          <p:attrName>style.visibility</p:attrName>
                                        </p:attrNameLst>
                                      </p:cBhvr>
                                      <p:to>
                                        <p:strVal val="visible"/>
                                      </p:to>
                                    </p:set>
                                    <p:animEffect filter="fade" transition="in">
                                      <p:cBhvr>
                                        <p:cTn dur="500"/>
                                        <p:tgtEl>
                                          <p:spTgt spid="374"/>
                                        </p:tgtEl>
                                      </p:cBhvr>
                                    </p:animEffect>
                                  </p:childTnLst>
                                </p:cTn>
                              </p:par>
                              <p:par>
                                <p:cTn fill="hold" nodeType="withEffect" presetClass="entr" presetID="2" presetSubtype="2">
                                  <p:stCondLst>
                                    <p:cond delay="500"/>
                                  </p:stCondLst>
                                  <p:childTnLst>
                                    <p:set>
                                      <p:cBhvr>
                                        <p:cTn dur="1" fill="hold">
                                          <p:stCondLst>
                                            <p:cond delay="0"/>
                                          </p:stCondLst>
                                        </p:cTn>
                                        <p:tgtEl>
                                          <p:spTgt spid="375"/>
                                        </p:tgtEl>
                                        <p:attrNameLst>
                                          <p:attrName>style.visibility</p:attrName>
                                        </p:attrNameLst>
                                      </p:cBhvr>
                                      <p:to>
                                        <p:strVal val="visible"/>
                                      </p:to>
                                    </p:set>
                                    <p:anim calcmode="lin" valueType="num">
                                      <p:cBhvr additive="base">
                                        <p:cTn dur="750"/>
                                        <p:tgtEl>
                                          <p:spTgt spid="37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1_Title Slide">
  <p:cSld name="61_Title Slide">
    <p:spTree>
      <p:nvGrpSpPr>
        <p:cNvPr id="376" name="Shape 376"/>
        <p:cNvGrpSpPr/>
        <p:nvPr/>
      </p:nvGrpSpPr>
      <p:grpSpPr>
        <a:xfrm>
          <a:off x="0" y="0"/>
          <a:ext cx="0" cy="0"/>
          <a:chOff x="0" y="0"/>
          <a:chExt cx="0" cy="0"/>
        </a:xfrm>
      </p:grpSpPr>
      <p:sp>
        <p:nvSpPr>
          <p:cNvPr id="377" name="Google Shape;377;p73"/>
          <p:cNvSpPr/>
          <p:nvPr>
            <p:ph idx="2" type="pic"/>
          </p:nvPr>
        </p:nvSpPr>
        <p:spPr>
          <a:xfrm>
            <a:off x="0" y="0"/>
            <a:ext cx="3373693" cy="5143500"/>
          </a:xfrm>
          <a:prstGeom prst="rect">
            <a:avLst/>
          </a:prstGeom>
          <a:solidFill>
            <a:srgbClr val="F2F2F2">
              <a:alpha val="40000"/>
            </a:srgbClr>
          </a:solidFill>
          <a:ln>
            <a:noFill/>
          </a:ln>
        </p:spPr>
        <p:txBody>
          <a:bodyPr anchorCtr="0" anchor="t" bIns="34275" lIns="68575" spcFirstLastPara="1" rIns="68575" wrap="square" tIns="34275">
            <a:noAutofit/>
          </a:bodyPr>
          <a:lstStyle>
            <a:lvl1pPr lvl="0" marR="0" rtl="0" algn="ctr">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378" name="Google Shape;378;p73"/>
          <p:cNvSpPr/>
          <p:nvPr/>
        </p:nvSpPr>
        <p:spPr>
          <a:xfrm>
            <a:off x="3423285" y="0"/>
            <a:ext cx="5720715" cy="257175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379" name="Google Shape;379;p73"/>
          <p:cNvSpPr/>
          <p:nvPr/>
        </p:nvSpPr>
        <p:spPr>
          <a:xfrm>
            <a:off x="3423285" y="2571750"/>
            <a:ext cx="5720715" cy="2571750"/>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77"/>
                                        </p:tgtEl>
                                        <p:attrNameLst>
                                          <p:attrName>style.visibility</p:attrName>
                                        </p:attrNameLst>
                                      </p:cBhvr>
                                      <p:to>
                                        <p:strVal val="visible"/>
                                      </p:to>
                                    </p:set>
                                    <p:anim calcmode="lin" valueType="num">
                                      <p:cBhvr additive="base">
                                        <p:cTn dur="750"/>
                                        <p:tgtEl>
                                          <p:spTgt spid="37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378"/>
                                        </p:tgtEl>
                                        <p:attrNameLst>
                                          <p:attrName>style.visibility</p:attrName>
                                        </p:attrNameLst>
                                      </p:cBhvr>
                                      <p:to>
                                        <p:strVal val="visible"/>
                                      </p:to>
                                    </p:set>
                                    <p:anim calcmode="lin" valueType="num">
                                      <p:cBhvr additive="base">
                                        <p:cTn dur="750"/>
                                        <p:tgtEl>
                                          <p:spTgt spid="37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79"/>
                                        </p:tgtEl>
                                        <p:attrNameLst>
                                          <p:attrName>style.visibility</p:attrName>
                                        </p:attrNameLst>
                                      </p:cBhvr>
                                      <p:to>
                                        <p:strVal val="visible"/>
                                      </p:to>
                                    </p:set>
                                    <p:anim calcmode="lin" valueType="num">
                                      <p:cBhvr additive="base">
                                        <p:cTn dur="750"/>
                                        <p:tgtEl>
                                          <p:spTgt spid="37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2_Title Slide">
  <p:cSld name="62_Title Slide">
    <p:spTree>
      <p:nvGrpSpPr>
        <p:cNvPr id="380" name="Shape 380"/>
        <p:cNvGrpSpPr/>
        <p:nvPr/>
      </p:nvGrpSpPr>
      <p:grpSpPr>
        <a:xfrm>
          <a:off x="0" y="0"/>
          <a:ext cx="0" cy="0"/>
          <a:chOff x="0" y="0"/>
          <a:chExt cx="0" cy="0"/>
        </a:xfrm>
      </p:grpSpPr>
      <p:sp>
        <p:nvSpPr>
          <p:cNvPr id="381" name="Google Shape;381;p74"/>
          <p:cNvSpPr/>
          <p:nvPr>
            <p:ph idx="2" type="pic"/>
          </p:nvPr>
        </p:nvSpPr>
        <p:spPr>
          <a:xfrm>
            <a:off x="2976972" y="1235131"/>
            <a:ext cx="2686789" cy="2673238"/>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382" name="Google Shape;382;p74"/>
          <p:cNvSpPr/>
          <p:nvPr>
            <p:ph idx="3" type="pic"/>
          </p:nvPr>
        </p:nvSpPr>
        <p:spPr>
          <a:xfrm>
            <a:off x="5663762" y="0"/>
            <a:ext cx="3480238" cy="5143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382"/>
                                        </p:tgtEl>
                                        <p:attrNameLst>
                                          <p:attrName>style.visibility</p:attrName>
                                        </p:attrNameLst>
                                      </p:cBhvr>
                                      <p:to>
                                        <p:strVal val="visible"/>
                                      </p:to>
                                    </p:set>
                                    <p:anim calcmode="lin" valueType="num">
                                      <p:cBhvr additive="base">
                                        <p:cTn dur="750"/>
                                        <p:tgtEl>
                                          <p:spTgt spid="382"/>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1250"/>
                                  </p:stCondLst>
                                  <p:childTnLst>
                                    <p:set>
                                      <p:cBhvr>
                                        <p:cTn dur="1" fill="hold">
                                          <p:stCondLst>
                                            <p:cond delay="0"/>
                                          </p:stCondLst>
                                        </p:cTn>
                                        <p:tgtEl>
                                          <p:spTgt spid="381"/>
                                        </p:tgtEl>
                                        <p:attrNameLst>
                                          <p:attrName>style.visibility</p:attrName>
                                        </p:attrNameLst>
                                      </p:cBhvr>
                                      <p:to>
                                        <p:strVal val="visible"/>
                                      </p:to>
                                    </p:set>
                                    <p:animEffect filter="fade" transition="in">
                                      <p:cBhvr>
                                        <p:cTn dur="500"/>
                                        <p:tgtEl>
                                          <p:spTgt spid="3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3_Title Slide" showMasterSp="0">
  <p:cSld name="63_Title Slide">
    <p:spTree>
      <p:nvGrpSpPr>
        <p:cNvPr id="383" name="Shape 383"/>
        <p:cNvGrpSpPr/>
        <p:nvPr/>
      </p:nvGrpSpPr>
      <p:grpSpPr>
        <a:xfrm>
          <a:off x="0" y="0"/>
          <a:ext cx="0" cy="0"/>
          <a:chOff x="0" y="0"/>
          <a:chExt cx="0" cy="0"/>
        </a:xfrm>
      </p:grpSpPr>
      <p:sp>
        <p:nvSpPr>
          <p:cNvPr id="384" name="Google Shape;384;p75"/>
          <p:cNvSpPr/>
          <p:nvPr>
            <p:ph idx="2" type="pic"/>
          </p:nvPr>
        </p:nvSpPr>
        <p:spPr>
          <a:xfrm>
            <a:off x="6329363" y="1714500"/>
            <a:ext cx="2814637" cy="1714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385" name="Google Shape;385;p75"/>
          <p:cNvSpPr/>
          <p:nvPr>
            <p:ph idx="3" type="pic"/>
          </p:nvPr>
        </p:nvSpPr>
        <p:spPr>
          <a:xfrm>
            <a:off x="0" y="1714500"/>
            <a:ext cx="2814637" cy="1714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386" name="Google Shape;386;p75"/>
          <p:cNvSpPr/>
          <p:nvPr>
            <p:ph idx="4" type="pic"/>
          </p:nvPr>
        </p:nvSpPr>
        <p:spPr>
          <a:xfrm>
            <a:off x="0" y="3429000"/>
            <a:ext cx="4544616" cy="1714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387" name="Google Shape;387;p75"/>
          <p:cNvSpPr/>
          <p:nvPr>
            <p:ph idx="5" type="pic"/>
          </p:nvPr>
        </p:nvSpPr>
        <p:spPr>
          <a:xfrm>
            <a:off x="0" y="0"/>
            <a:ext cx="4544616" cy="1714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87"/>
                                        </p:tgtEl>
                                        <p:attrNameLst>
                                          <p:attrName>style.visibility</p:attrName>
                                        </p:attrNameLst>
                                      </p:cBhvr>
                                      <p:to>
                                        <p:strVal val="visible"/>
                                      </p:to>
                                    </p:set>
                                    <p:anim calcmode="lin" valueType="num">
                                      <p:cBhvr additive="base">
                                        <p:cTn dur="750"/>
                                        <p:tgtEl>
                                          <p:spTgt spid="38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385"/>
                                        </p:tgtEl>
                                        <p:attrNameLst>
                                          <p:attrName>style.visibility</p:attrName>
                                        </p:attrNameLst>
                                      </p:cBhvr>
                                      <p:to>
                                        <p:strVal val="visible"/>
                                      </p:to>
                                    </p:set>
                                    <p:anim calcmode="lin" valueType="num">
                                      <p:cBhvr additive="base">
                                        <p:cTn dur="750"/>
                                        <p:tgtEl>
                                          <p:spTgt spid="38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384"/>
                                        </p:tgtEl>
                                        <p:attrNameLst>
                                          <p:attrName>style.visibility</p:attrName>
                                        </p:attrNameLst>
                                      </p:cBhvr>
                                      <p:to>
                                        <p:strVal val="visible"/>
                                      </p:to>
                                    </p:set>
                                    <p:anim calcmode="lin" valueType="num">
                                      <p:cBhvr additive="base">
                                        <p:cTn dur="750"/>
                                        <p:tgtEl>
                                          <p:spTgt spid="38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1000"/>
                                  </p:stCondLst>
                                  <p:childTnLst>
                                    <p:set>
                                      <p:cBhvr>
                                        <p:cTn dur="1" fill="hold">
                                          <p:stCondLst>
                                            <p:cond delay="0"/>
                                          </p:stCondLst>
                                        </p:cTn>
                                        <p:tgtEl>
                                          <p:spTgt spid="386"/>
                                        </p:tgtEl>
                                        <p:attrNameLst>
                                          <p:attrName>style.visibility</p:attrName>
                                        </p:attrNameLst>
                                      </p:cBhvr>
                                      <p:to>
                                        <p:strVal val="visible"/>
                                      </p:to>
                                    </p:set>
                                    <p:anim calcmode="lin" valueType="num">
                                      <p:cBhvr additive="base">
                                        <p:cTn dur="750"/>
                                        <p:tgtEl>
                                          <p:spTgt spid="38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4_Title Slide">
  <p:cSld name="64_Title Slide">
    <p:spTree>
      <p:nvGrpSpPr>
        <p:cNvPr id="388" name="Shape 388"/>
        <p:cNvGrpSpPr/>
        <p:nvPr/>
      </p:nvGrpSpPr>
      <p:grpSpPr>
        <a:xfrm>
          <a:off x="0" y="0"/>
          <a:ext cx="0" cy="0"/>
          <a:chOff x="0" y="0"/>
          <a:chExt cx="0" cy="0"/>
        </a:xfrm>
      </p:grpSpPr>
      <p:sp>
        <p:nvSpPr>
          <p:cNvPr id="389" name="Google Shape;389;p76"/>
          <p:cNvSpPr/>
          <p:nvPr>
            <p:ph idx="2" type="pic"/>
          </p:nvPr>
        </p:nvSpPr>
        <p:spPr>
          <a:xfrm>
            <a:off x="5870753" y="680028"/>
            <a:ext cx="1893432" cy="1891722"/>
          </a:xfrm>
          <a:prstGeom prst="rect">
            <a:avLst/>
          </a:prstGeom>
          <a:noFill/>
          <a:ln>
            <a:noFill/>
          </a:ln>
          <a:effectLst>
            <a:outerShdw blurRad="914400" sx="80000" rotWithShape="0" algn="bl" dir="20100000" dist="1143000" sy="80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390" name="Google Shape;390;p76"/>
          <p:cNvSpPr/>
          <p:nvPr>
            <p:ph idx="3" type="pic"/>
          </p:nvPr>
        </p:nvSpPr>
        <p:spPr>
          <a:xfrm>
            <a:off x="3495379" y="1553302"/>
            <a:ext cx="1893432" cy="1891722"/>
          </a:xfrm>
          <a:prstGeom prst="rect">
            <a:avLst/>
          </a:prstGeom>
          <a:noFill/>
          <a:ln>
            <a:noFill/>
          </a:ln>
          <a:effectLst>
            <a:outerShdw blurRad="914400" sx="80000" rotWithShape="0" algn="bl" dir="20100000" dist="1143000" sy="80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391" name="Google Shape;391;p76"/>
          <p:cNvSpPr/>
          <p:nvPr>
            <p:ph idx="4" type="pic"/>
          </p:nvPr>
        </p:nvSpPr>
        <p:spPr>
          <a:xfrm>
            <a:off x="1120006" y="2426576"/>
            <a:ext cx="1893432" cy="1891722"/>
          </a:xfrm>
          <a:prstGeom prst="rect">
            <a:avLst/>
          </a:prstGeom>
          <a:noFill/>
          <a:ln>
            <a:noFill/>
          </a:ln>
          <a:effectLst>
            <a:outerShdw blurRad="914400" sx="80000" rotWithShape="0" algn="bl" dir="20100000" dist="1143000" sy="80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391"/>
                                        </p:tgtEl>
                                        <p:attrNameLst>
                                          <p:attrName>style.visibility</p:attrName>
                                        </p:attrNameLst>
                                      </p:cBhvr>
                                      <p:to>
                                        <p:strVal val="visible"/>
                                      </p:to>
                                    </p:set>
                                    <p:anim calcmode="lin" valueType="num">
                                      <p:cBhvr additive="base">
                                        <p:cTn dur="750"/>
                                        <p:tgtEl>
                                          <p:spTgt spid="39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90"/>
                                        </p:tgtEl>
                                        <p:attrNameLst>
                                          <p:attrName>style.visibility</p:attrName>
                                        </p:attrNameLst>
                                      </p:cBhvr>
                                      <p:to>
                                        <p:strVal val="visible"/>
                                      </p:to>
                                    </p:set>
                                    <p:anim calcmode="lin" valueType="num">
                                      <p:cBhvr additive="base">
                                        <p:cTn dur="750"/>
                                        <p:tgtEl>
                                          <p:spTgt spid="39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389"/>
                                        </p:tgtEl>
                                        <p:attrNameLst>
                                          <p:attrName>style.visibility</p:attrName>
                                        </p:attrNameLst>
                                      </p:cBhvr>
                                      <p:to>
                                        <p:strVal val="visible"/>
                                      </p:to>
                                    </p:set>
                                    <p:anim calcmode="lin" valueType="num">
                                      <p:cBhvr additive="base">
                                        <p:cTn dur="750"/>
                                        <p:tgtEl>
                                          <p:spTgt spid="38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5_Title Slide">
  <p:cSld name="65_Title Slide">
    <p:spTree>
      <p:nvGrpSpPr>
        <p:cNvPr id="392" name="Shape 392"/>
        <p:cNvGrpSpPr/>
        <p:nvPr/>
      </p:nvGrpSpPr>
      <p:grpSpPr>
        <a:xfrm>
          <a:off x="0" y="0"/>
          <a:ext cx="0" cy="0"/>
          <a:chOff x="0" y="0"/>
          <a:chExt cx="0" cy="0"/>
        </a:xfrm>
      </p:grpSpPr>
      <p:sp>
        <p:nvSpPr>
          <p:cNvPr id="393" name="Google Shape;393;p77"/>
          <p:cNvSpPr/>
          <p:nvPr>
            <p:ph idx="2" type="pic"/>
          </p:nvPr>
        </p:nvSpPr>
        <p:spPr>
          <a:xfrm>
            <a:off x="2985996" y="1716344"/>
            <a:ext cx="1508761" cy="1301178"/>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394" name="Google Shape;394;p77"/>
          <p:cNvSpPr/>
          <p:nvPr>
            <p:ph idx="3" type="pic"/>
          </p:nvPr>
        </p:nvSpPr>
        <p:spPr>
          <a:xfrm>
            <a:off x="4572000" y="3097529"/>
            <a:ext cx="1301178" cy="1508761"/>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395" name="Google Shape;395;p77"/>
          <p:cNvSpPr/>
          <p:nvPr>
            <p:ph idx="4" type="pic"/>
          </p:nvPr>
        </p:nvSpPr>
        <p:spPr>
          <a:xfrm>
            <a:off x="4572000" y="971551"/>
            <a:ext cx="4075509" cy="204597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393"/>
                                        </p:tgtEl>
                                        <p:attrNameLst>
                                          <p:attrName>style.visibility</p:attrName>
                                        </p:attrNameLst>
                                      </p:cBhvr>
                                      <p:to>
                                        <p:strVal val="visible"/>
                                      </p:to>
                                    </p:set>
                                    <p:anim calcmode="lin" valueType="num">
                                      <p:cBhvr additive="base">
                                        <p:cTn dur="750"/>
                                        <p:tgtEl>
                                          <p:spTgt spid="39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250"/>
                                  </p:stCondLst>
                                  <p:childTnLst>
                                    <p:set>
                                      <p:cBhvr>
                                        <p:cTn dur="1" fill="hold">
                                          <p:stCondLst>
                                            <p:cond delay="0"/>
                                          </p:stCondLst>
                                        </p:cTn>
                                        <p:tgtEl>
                                          <p:spTgt spid="394"/>
                                        </p:tgtEl>
                                        <p:attrNameLst>
                                          <p:attrName>style.visibility</p:attrName>
                                        </p:attrNameLst>
                                      </p:cBhvr>
                                      <p:to>
                                        <p:strVal val="visible"/>
                                      </p:to>
                                    </p:set>
                                    <p:anim calcmode="lin" valueType="num">
                                      <p:cBhvr additive="base">
                                        <p:cTn dur="750"/>
                                        <p:tgtEl>
                                          <p:spTgt spid="39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395"/>
                                        </p:tgtEl>
                                        <p:attrNameLst>
                                          <p:attrName>style.visibility</p:attrName>
                                        </p:attrNameLst>
                                      </p:cBhvr>
                                      <p:to>
                                        <p:strVal val="visible"/>
                                      </p:to>
                                    </p:set>
                                    <p:anim calcmode="lin" valueType="num">
                                      <p:cBhvr additive="base">
                                        <p:cTn dur="750"/>
                                        <p:tgtEl>
                                          <p:spTgt spid="39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6_Title Slide">
  <p:cSld name="66_Title Slide">
    <p:spTree>
      <p:nvGrpSpPr>
        <p:cNvPr id="396" name="Shape 396"/>
        <p:cNvGrpSpPr/>
        <p:nvPr/>
      </p:nvGrpSpPr>
      <p:grpSpPr>
        <a:xfrm>
          <a:off x="0" y="0"/>
          <a:ext cx="0" cy="0"/>
          <a:chOff x="0" y="0"/>
          <a:chExt cx="0" cy="0"/>
        </a:xfrm>
      </p:grpSpPr>
      <p:sp>
        <p:nvSpPr>
          <p:cNvPr id="397" name="Google Shape;397;p78"/>
          <p:cNvSpPr/>
          <p:nvPr/>
        </p:nvSpPr>
        <p:spPr>
          <a:xfrm>
            <a:off x="152400" y="0"/>
            <a:ext cx="1045028" cy="783772"/>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398" name="Google Shape;398;p78"/>
          <p:cNvSpPr/>
          <p:nvPr>
            <p:ph idx="2" type="pic"/>
          </p:nvPr>
        </p:nvSpPr>
        <p:spPr>
          <a:xfrm>
            <a:off x="412908" y="413657"/>
            <a:ext cx="2657474" cy="3911373"/>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399" name="Google Shape;399;p78"/>
          <p:cNvSpPr/>
          <p:nvPr>
            <p:ph idx="3" type="pic"/>
          </p:nvPr>
        </p:nvSpPr>
        <p:spPr>
          <a:xfrm>
            <a:off x="6073617" y="413657"/>
            <a:ext cx="2657474" cy="3911373"/>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98"/>
                                        </p:tgtEl>
                                        <p:attrNameLst>
                                          <p:attrName>style.visibility</p:attrName>
                                        </p:attrNameLst>
                                      </p:cBhvr>
                                      <p:to>
                                        <p:strVal val="visible"/>
                                      </p:to>
                                    </p:set>
                                    <p:anim calcmode="lin" valueType="num">
                                      <p:cBhvr additive="base">
                                        <p:cTn dur="750"/>
                                        <p:tgtEl>
                                          <p:spTgt spid="39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399"/>
                                        </p:tgtEl>
                                        <p:attrNameLst>
                                          <p:attrName>style.visibility</p:attrName>
                                        </p:attrNameLst>
                                      </p:cBhvr>
                                      <p:to>
                                        <p:strVal val="visible"/>
                                      </p:to>
                                    </p:set>
                                    <p:anim calcmode="lin" valueType="num">
                                      <p:cBhvr additive="base">
                                        <p:cTn dur="750"/>
                                        <p:tgtEl>
                                          <p:spTgt spid="39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7_Title Slide" showMasterSp="0">
  <p:cSld name="67_Title Slide">
    <p:bg>
      <p:bgPr>
        <a:solidFill>
          <a:srgbClr val="F5F8F9"/>
        </a:solidFill>
      </p:bgPr>
    </p:bg>
    <p:spTree>
      <p:nvGrpSpPr>
        <p:cNvPr id="400" name="Shape 400"/>
        <p:cNvGrpSpPr/>
        <p:nvPr/>
      </p:nvGrpSpPr>
      <p:grpSpPr>
        <a:xfrm>
          <a:off x="0" y="0"/>
          <a:ext cx="0" cy="0"/>
          <a:chOff x="0" y="0"/>
          <a:chExt cx="0" cy="0"/>
        </a:xfrm>
      </p:grpSpPr>
      <p:sp>
        <p:nvSpPr>
          <p:cNvPr id="401" name="Google Shape;401;p79"/>
          <p:cNvSpPr/>
          <p:nvPr>
            <p:ph idx="2" type="pic"/>
          </p:nvPr>
        </p:nvSpPr>
        <p:spPr>
          <a:xfrm>
            <a:off x="5342205" y="1205681"/>
            <a:ext cx="3015342" cy="3429000"/>
          </a:xfrm>
          <a:prstGeom prst="rect">
            <a:avLst/>
          </a:prstGeom>
          <a:noFill/>
          <a:ln>
            <a:noFill/>
          </a:ln>
          <a:effectLst>
            <a:outerShdw blurRad="914400" sx="81000" rotWithShape="0" algn="t" dir="5400000" dist="673100" sy="81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grpSp>
        <p:nvGrpSpPr>
          <p:cNvPr id="402" name="Google Shape;402;p79"/>
          <p:cNvGrpSpPr/>
          <p:nvPr/>
        </p:nvGrpSpPr>
        <p:grpSpPr>
          <a:xfrm>
            <a:off x="8393561" y="4452935"/>
            <a:ext cx="564697" cy="564697"/>
            <a:chOff x="11160804" y="5906634"/>
            <a:chExt cx="814163" cy="814163"/>
          </a:xfrm>
        </p:grpSpPr>
        <p:sp>
          <p:nvSpPr>
            <p:cNvPr id="403" name="Google Shape;403;p79"/>
            <p:cNvSpPr/>
            <p:nvPr/>
          </p:nvSpPr>
          <p:spPr>
            <a:xfrm>
              <a:off x="11160804" y="5906634"/>
              <a:ext cx="814163" cy="814163"/>
            </a:xfrm>
            <a:custGeom>
              <a:rect b="b" l="l" r="r" t="t"/>
              <a:pathLst>
                <a:path extrusionOk="0" h="1539686" w="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chemeClr val="accent4">
                <a:alpha val="2196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404" name="Google Shape;404;p79"/>
            <p:cNvSpPr/>
            <p:nvPr/>
          </p:nvSpPr>
          <p:spPr>
            <a:xfrm>
              <a:off x="11335656" y="6081486"/>
              <a:ext cx="464458" cy="464458"/>
            </a:xfrm>
            <a:prstGeom prst="ellipse">
              <a:avLst/>
            </a:prstGeom>
            <a:gradFill>
              <a:gsLst>
                <a:gs pos="0">
                  <a:schemeClr val="accent1"/>
                </a:gs>
                <a:gs pos="89000">
                  <a:schemeClr val="accent4"/>
                </a:gs>
                <a:gs pos="100000">
                  <a:schemeClr val="accent4"/>
                </a:gs>
              </a:gsLst>
              <a:path path="circle">
                <a:fillToRect b="100%" r="100%"/>
              </a:path>
              <a:tileRect l="-100%" t="-100%"/>
            </a:gradFill>
            <a:ln>
              <a:noFill/>
            </a:ln>
            <a:effectLst>
              <a:outerShdw blurRad="749300" sx="83000" rotWithShape="0" algn="tl" dir="2700000" dist="266700" sy="83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
        <p:nvSpPr>
          <p:cNvPr id="405" name="Google Shape;405;p79"/>
          <p:cNvSpPr txBox="1"/>
          <p:nvPr/>
        </p:nvSpPr>
        <p:spPr>
          <a:xfrm>
            <a:off x="8445948" y="4631410"/>
            <a:ext cx="459923" cy="20774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fld id="{00000000-1234-1234-1234-123412341234}" type="slidenum">
              <a:rPr i="0" lang="en" sz="900">
                <a:solidFill>
                  <a:schemeClr val="lt1"/>
                </a:solidFill>
                <a:latin typeface="Quattrocento Sans"/>
                <a:ea typeface="Quattrocento Sans"/>
                <a:cs typeface="Quattrocento Sans"/>
                <a:sym typeface="Quattrocento Sans"/>
              </a:rPr>
              <a:t>‹#›</a:t>
            </a:fld>
            <a:endParaRPr i="0" sz="900">
              <a:solidFill>
                <a:schemeClr val="lt1"/>
              </a:solidFill>
              <a:latin typeface="Quattrocento Sans"/>
              <a:ea typeface="Quattrocento Sans"/>
              <a:cs typeface="Quattrocento Sans"/>
              <a:sym typeface="Quattrocento Sans"/>
            </a:endParaRPr>
          </a:p>
        </p:txBody>
      </p:sp>
      <p:sp>
        <p:nvSpPr>
          <p:cNvPr id="406" name="Google Shape;406;p79"/>
          <p:cNvSpPr txBox="1"/>
          <p:nvPr/>
        </p:nvSpPr>
        <p:spPr>
          <a:xfrm>
            <a:off x="6492404" y="4721919"/>
            <a:ext cx="1779879" cy="196207"/>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 sz="800">
                <a:solidFill>
                  <a:srgbClr val="BFBFBF"/>
                </a:solidFill>
                <a:latin typeface="Quattrocento Sans"/>
                <a:ea typeface="Quattrocento Sans"/>
                <a:cs typeface="Quattrocento Sans"/>
                <a:sym typeface="Quattrocento Sans"/>
              </a:rPr>
              <a:t>www.yourwebsite.com</a:t>
            </a:r>
            <a:endParaRPr sz="1100"/>
          </a:p>
        </p:txBody>
      </p:sp>
      <p:sp>
        <p:nvSpPr>
          <p:cNvPr id="407" name="Google Shape;407;p79"/>
          <p:cNvSpPr txBox="1"/>
          <p:nvPr/>
        </p:nvSpPr>
        <p:spPr>
          <a:xfrm>
            <a:off x="380265" y="4721919"/>
            <a:ext cx="1577585" cy="19620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800">
                <a:solidFill>
                  <a:srgbClr val="BFBFBF"/>
                </a:solidFill>
                <a:latin typeface="Quattrocento Sans"/>
                <a:ea typeface="Quattrocento Sans"/>
                <a:cs typeface="Quattrocento Sans"/>
                <a:sym typeface="Quattrocento Sans"/>
              </a:rPr>
              <a:t>2018 ©Splash!</a:t>
            </a:r>
            <a:endParaRPr sz="1100"/>
          </a:p>
        </p:txBody>
      </p:sp>
      <p:sp>
        <p:nvSpPr>
          <p:cNvPr id="408" name="Google Shape;408;p79"/>
          <p:cNvSpPr/>
          <p:nvPr/>
        </p:nvSpPr>
        <p:spPr>
          <a:xfrm>
            <a:off x="1654585" y="4766430"/>
            <a:ext cx="4745117" cy="107185"/>
          </a:xfrm>
          <a:prstGeom prst="roundRect">
            <a:avLst>
              <a:gd fmla="val 50000" name="adj"/>
            </a:avLst>
          </a:prstGeom>
          <a:solidFill>
            <a:srgbClr val="F5F8F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409" name="Google Shape;409;p79"/>
          <p:cNvGrpSpPr/>
          <p:nvPr/>
        </p:nvGrpSpPr>
        <p:grpSpPr>
          <a:xfrm>
            <a:off x="380265" y="277280"/>
            <a:ext cx="654057" cy="263482"/>
            <a:chOff x="2437417" y="1269591"/>
            <a:chExt cx="4084621" cy="1645458"/>
          </a:xfrm>
        </p:grpSpPr>
        <p:sp>
          <p:nvSpPr>
            <p:cNvPr id="410" name="Google Shape;410;p79"/>
            <p:cNvSpPr/>
            <p:nvPr/>
          </p:nvSpPr>
          <p:spPr>
            <a:xfrm>
              <a:off x="2437417" y="1269591"/>
              <a:ext cx="4047942" cy="1645458"/>
            </a:xfrm>
            <a:custGeom>
              <a:rect b="b" l="l" r="r" t="t"/>
              <a:pathLst>
                <a:path extrusionOk="0" h="1645458" w="4047942">
                  <a:moveTo>
                    <a:pt x="274248" y="0"/>
                  </a:moveTo>
                  <a:lnTo>
                    <a:pt x="3773694" y="0"/>
                  </a:lnTo>
                  <a:cubicBezTo>
                    <a:pt x="3925157" y="0"/>
                    <a:pt x="4047942" y="122785"/>
                    <a:pt x="4047942" y="274248"/>
                  </a:cubicBezTo>
                  <a:lnTo>
                    <a:pt x="4047942" y="642573"/>
                  </a:lnTo>
                  <a:lnTo>
                    <a:pt x="4013899" y="632005"/>
                  </a:lnTo>
                  <a:cubicBezTo>
                    <a:pt x="4001226" y="629412"/>
                    <a:pt x="3988104" y="628050"/>
                    <a:pt x="3974664" y="628050"/>
                  </a:cubicBezTo>
                  <a:cubicBezTo>
                    <a:pt x="3961224" y="628050"/>
                    <a:pt x="3948103" y="629412"/>
                    <a:pt x="3935429" y="632005"/>
                  </a:cubicBezTo>
                  <a:lnTo>
                    <a:pt x="3904390" y="641640"/>
                  </a:lnTo>
                  <a:lnTo>
                    <a:pt x="3904390" y="295678"/>
                  </a:lnTo>
                  <a:cubicBezTo>
                    <a:pt x="3904390" y="208003"/>
                    <a:pt x="3833316" y="136929"/>
                    <a:pt x="3745641" y="136929"/>
                  </a:cubicBezTo>
                  <a:lnTo>
                    <a:pt x="302300" y="136929"/>
                  </a:lnTo>
                  <a:cubicBezTo>
                    <a:pt x="214625" y="136929"/>
                    <a:pt x="143551" y="208003"/>
                    <a:pt x="143551" y="295678"/>
                  </a:cubicBezTo>
                  <a:lnTo>
                    <a:pt x="143551" y="1349780"/>
                  </a:lnTo>
                  <a:cubicBezTo>
                    <a:pt x="143551" y="1437455"/>
                    <a:pt x="214625" y="1508529"/>
                    <a:pt x="302300" y="1508529"/>
                  </a:cubicBezTo>
                  <a:lnTo>
                    <a:pt x="3745641" y="1508529"/>
                  </a:lnTo>
                  <a:cubicBezTo>
                    <a:pt x="3833316" y="1508529"/>
                    <a:pt x="3904390" y="1437455"/>
                    <a:pt x="3904390" y="1349780"/>
                  </a:cubicBezTo>
                  <a:lnTo>
                    <a:pt x="3904390" y="1003820"/>
                  </a:lnTo>
                  <a:lnTo>
                    <a:pt x="3935429" y="1013455"/>
                  </a:lnTo>
                  <a:cubicBezTo>
                    <a:pt x="3948103" y="1016048"/>
                    <a:pt x="3961224" y="1017410"/>
                    <a:pt x="3974664" y="1017410"/>
                  </a:cubicBezTo>
                  <a:cubicBezTo>
                    <a:pt x="3988104" y="1017410"/>
                    <a:pt x="4001226" y="1016048"/>
                    <a:pt x="4013899" y="1013455"/>
                  </a:cubicBezTo>
                  <a:lnTo>
                    <a:pt x="4047942" y="1002887"/>
                  </a:lnTo>
                  <a:lnTo>
                    <a:pt x="4047942" y="1371210"/>
                  </a:lnTo>
                  <a:cubicBezTo>
                    <a:pt x="4047942" y="1522673"/>
                    <a:pt x="3925157" y="1645458"/>
                    <a:pt x="3773694" y="1645458"/>
                  </a:cubicBezTo>
                  <a:lnTo>
                    <a:pt x="274248" y="1645458"/>
                  </a:lnTo>
                  <a:cubicBezTo>
                    <a:pt x="122785" y="1645458"/>
                    <a:pt x="0" y="1522673"/>
                    <a:pt x="0" y="1371210"/>
                  </a:cubicBezTo>
                  <a:lnTo>
                    <a:pt x="0" y="274248"/>
                  </a:lnTo>
                  <a:cubicBezTo>
                    <a:pt x="0" y="122785"/>
                    <a:pt x="122785" y="0"/>
                    <a:pt x="274248"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411" name="Google Shape;411;p79"/>
            <p:cNvSpPr/>
            <p:nvPr/>
          </p:nvSpPr>
          <p:spPr>
            <a:xfrm>
              <a:off x="2879176" y="1577127"/>
              <a:ext cx="3164424" cy="1030386"/>
            </a:xfrm>
            <a:custGeom>
              <a:rect b="b" l="l" r="r" t="t"/>
              <a:pathLst>
                <a:path extrusionOk="0" h="1030386" w="3164424">
                  <a:moveTo>
                    <a:pt x="3073718" y="635965"/>
                  </a:moveTo>
                  <a:cubicBezTo>
                    <a:pt x="3098857" y="635965"/>
                    <a:pt x="3120260" y="644459"/>
                    <a:pt x="3137926" y="661445"/>
                  </a:cubicBezTo>
                  <a:cubicBezTo>
                    <a:pt x="3155591" y="678431"/>
                    <a:pt x="3164424" y="699494"/>
                    <a:pt x="3164424" y="724634"/>
                  </a:cubicBezTo>
                  <a:cubicBezTo>
                    <a:pt x="3164424" y="749094"/>
                    <a:pt x="3155761" y="769987"/>
                    <a:pt x="3138435" y="787313"/>
                  </a:cubicBezTo>
                  <a:cubicBezTo>
                    <a:pt x="3121109" y="804639"/>
                    <a:pt x="3100216" y="813302"/>
                    <a:pt x="3075756" y="813302"/>
                  </a:cubicBezTo>
                  <a:cubicBezTo>
                    <a:pt x="3051296" y="813302"/>
                    <a:pt x="3030233" y="804809"/>
                    <a:pt x="3012567" y="787823"/>
                  </a:cubicBezTo>
                  <a:cubicBezTo>
                    <a:pt x="2994901" y="770836"/>
                    <a:pt x="2986069" y="750113"/>
                    <a:pt x="2986069" y="725653"/>
                  </a:cubicBezTo>
                  <a:cubicBezTo>
                    <a:pt x="2986069" y="701193"/>
                    <a:pt x="2994561" y="680130"/>
                    <a:pt x="3011548" y="662464"/>
                  </a:cubicBezTo>
                  <a:cubicBezTo>
                    <a:pt x="3028534" y="644798"/>
                    <a:pt x="3049258" y="635965"/>
                    <a:pt x="3073718" y="635965"/>
                  </a:cubicBezTo>
                  <a:close/>
                  <a:moveTo>
                    <a:pt x="769106" y="380153"/>
                  </a:moveTo>
                  <a:cubicBezTo>
                    <a:pt x="749402" y="380153"/>
                    <a:pt x="732415" y="384059"/>
                    <a:pt x="718147" y="391873"/>
                  </a:cubicBezTo>
                  <a:cubicBezTo>
                    <a:pt x="703879" y="399687"/>
                    <a:pt x="692158" y="409879"/>
                    <a:pt x="682985" y="422448"/>
                  </a:cubicBezTo>
                  <a:cubicBezTo>
                    <a:pt x="673813" y="435018"/>
                    <a:pt x="666849" y="449626"/>
                    <a:pt x="662092" y="466273"/>
                  </a:cubicBezTo>
                  <a:cubicBezTo>
                    <a:pt x="657336" y="482919"/>
                    <a:pt x="654958" y="499736"/>
                    <a:pt x="654958" y="516722"/>
                  </a:cubicBezTo>
                  <a:cubicBezTo>
                    <a:pt x="654958" y="535067"/>
                    <a:pt x="656827" y="553242"/>
                    <a:pt x="660564" y="571248"/>
                  </a:cubicBezTo>
                  <a:cubicBezTo>
                    <a:pt x="664300" y="589253"/>
                    <a:pt x="670416" y="605390"/>
                    <a:pt x="678909" y="619659"/>
                  </a:cubicBezTo>
                  <a:cubicBezTo>
                    <a:pt x="687402" y="633927"/>
                    <a:pt x="698783" y="645648"/>
                    <a:pt x="713051" y="654820"/>
                  </a:cubicBezTo>
                  <a:cubicBezTo>
                    <a:pt x="727320" y="663993"/>
                    <a:pt x="745325" y="668579"/>
                    <a:pt x="767067" y="668579"/>
                  </a:cubicBezTo>
                  <a:cubicBezTo>
                    <a:pt x="786092" y="668579"/>
                    <a:pt x="802908" y="664333"/>
                    <a:pt x="817517" y="655839"/>
                  </a:cubicBezTo>
                  <a:cubicBezTo>
                    <a:pt x="832125" y="647346"/>
                    <a:pt x="844185" y="636305"/>
                    <a:pt x="853697" y="622716"/>
                  </a:cubicBezTo>
                  <a:cubicBezTo>
                    <a:pt x="863210" y="609127"/>
                    <a:pt x="870344" y="593840"/>
                    <a:pt x="875100" y="576853"/>
                  </a:cubicBezTo>
                  <a:cubicBezTo>
                    <a:pt x="879856" y="559867"/>
                    <a:pt x="882234" y="542881"/>
                    <a:pt x="882234" y="525895"/>
                  </a:cubicBezTo>
                  <a:cubicBezTo>
                    <a:pt x="882234" y="508908"/>
                    <a:pt x="880026" y="491582"/>
                    <a:pt x="875609" y="473917"/>
                  </a:cubicBezTo>
                  <a:cubicBezTo>
                    <a:pt x="871193" y="456251"/>
                    <a:pt x="864399" y="440624"/>
                    <a:pt x="855226" y="427035"/>
                  </a:cubicBezTo>
                  <a:cubicBezTo>
                    <a:pt x="846053" y="413446"/>
                    <a:pt x="834333" y="402235"/>
                    <a:pt x="820064" y="393402"/>
                  </a:cubicBezTo>
                  <a:cubicBezTo>
                    <a:pt x="805796" y="384569"/>
                    <a:pt x="788810" y="380153"/>
                    <a:pt x="769106" y="380153"/>
                  </a:cubicBezTo>
                  <a:close/>
                  <a:moveTo>
                    <a:pt x="1609344" y="377095"/>
                  </a:moveTo>
                  <a:cubicBezTo>
                    <a:pt x="1588961" y="377095"/>
                    <a:pt x="1571465" y="381511"/>
                    <a:pt x="1556857" y="390344"/>
                  </a:cubicBezTo>
                  <a:cubicBezTo>
                    <a:pt x="1542248" y="399177"/>
                    <a:pt x="1530188" y="410728"/>
                    <a:pt x="1520676" y="424996"/>
                  </a:cubicBezTo>
                  <a:cubicBezTo>
                    <a:pt x="1511164" y="439265"/>
                    <a:pt x="1504199" y="455232"/>
                    <a:pt x="1499783" y="472898"/>
                  </a:cubicBezTo>
                  <a:cubicBezTo>
                    <a:pt x="1495366" y="490563"/>
                    <a:pt x="1493158" y="507889"/>
                    <a:pt x="1493158" y="524875"/>
                  </a:cubicBezTo>
                  <a:cubicBezTo>
                    <a:pt x="1493158" y="542541"/>
                    <a:pt x="1495366" y="560207"/>
                    <a:pt x="1499783" y="577873"/>
                  </a:cubicBezTo>
                  <a:cubicBezTo>
                    <a:pt x="1504199" y="595538"/>
                    <a:pt x="1510994" y="611505"/>
                    <a:pt x="1520166" y="625774"/>
                  </a:cubicBezTo>
                  <a:cubicBezTo>
                    <a:pt x="1529339" y="640042"/>
                    <a:pt x="1541059" y="651593"/>
                    <a:pt x="1555328" y="660426"/>
                  </a:cubicBezTo>
                  <a:cubicBezTo>
                    <a:pt x="1569596" y="669259"/>
                    <a:pt x="1586922" y="673675"/>
                    <a:pt x="1607306" y="673675"/>
                  </a:cubicBezTo>
                  <a:cubicBezTo>
                    <a:pt x="1628369" y="673675"/>
                    <a:pt x="1646204" y="669089"/>
                    <a:pt x="1660812" y="659916"/>
                  </a:cubicBezTo>
                  <a:cubicBezTo>
                    <a:pt x="1675421" y="650744"/>
                    <a:pt x="1687311" y="638853"/>
                    <a:pt x="1696483" y="624245"/>
                  </a:cubicBezTo>
                  <a:cubicBezTo>
                    <a:pt x="1705656" y="609637"/>
                    <a:pt x="1712111" y="593330"/>
                    <a:pt x="1715848" y="575325"/>
                  </a:cubicBezTo>
                  <a:cubicBezTo>
                    <a:pt x="1719585" y="557319"/>
                    <a:pt x="1721453" y="539144"/>
                    <a:pt x="1721453" y="520799"/>
                  </a:cubicBezTo>
                  <a:cubicBezTo>
                    <a:pt x="1721453" y="503133"/>
                    <a:pt x="1719415" y="485807"/>
                    <a:pt x="1715338" y="468821"/>
                  </a:cubicBezTo>
                  <a:cubicBezTo>
                    <a:pt x="1711261" y="451835"/>
                    <a:pt x="1704807" y="436547"/>
                    <a:pt x="1695974" y="422958"/>
                  </a:cubicBezTo>
                  <a:cubicBezTo>
                    <a:pt x="1687141" y="409369"/>
                    <a:pt x="1675590" y="398328"/>
                    <a:pt x="1661322" y="389835"/>
                  </a:cubicBezTo>
                  <a:cubicBezTo>
                    <a:pt x="1647053" y="381342"/>
                    <a:pt x="1629728" y="377095"/>
                    <a:pt x="1609344" y="377095"/>
                  </a:cubicBezTo>
                  <a:close/>
                  <a:moveTo>
                    <a:pt x="1800439" y="249826"/>
                  </a:moveTo>
                  <a:cubicBezTo>
                    <a:pt x="1806215" y="249741"/>
                    <a:pt x="1811820" y="250038"/>
                    <a:pt x="1817256" y="250717"/>
                  </a:cubicBezTo>
                  <a:cubicBezTo>
                    <a:pt x="1835601" y="252076"/>
                    <a:pt x="1849360" y="259210"/>
                    <a:pt x="1858532" y="272120"/>
                  </a:cubicBezTo>
                  <a:cubicBezTo>
                    <a:pt x="1867705" y="285030"/>
                    <a:pt x="1872291" y="300317"/>
                    <a:pt x="1872291" y="317983"/>
                  </a:cubicBezTo>
                  <a:lnTo>
                    <a:pt x="1872291" y="799034"/>
                  </a:lnTo>
                  <a:lnTo>
                    <a:pt x="1730626" y="799034"/>
                  </a:lnTo>
                  <a:cubicBezTo>
                    <a:pt x="1730626" y="794957"/>
                    <a:pt x="1730456" y="789181"/>
                    <a:pt x="1730116" y="781708"/>
                  </a:cubicBezTo>
                  <a:cubicBezTo>
                    <a:pt x="1729776" y="774234"/>
                    <a:pt x="1729607" y="766760"/>
                    <a:pt x="1729607" y="759286"/>
                  </a:cubicBezTo>
                  <a:cubicBezTo>
                    <a:pt x="1729607" y="751812"/>
                    <a:pt x="1729776" y="745187"/>
                    <a:pt x="1730116" y="739412"/>
                  </a:cubicBezTo>
                  <a:cubicBezTo>
                    <a:pt x="1730456" y="733636"/>
                    <a:pt x="1730626" y="730749"/>
                    <a:pt x="1730626" y="730749"/>
                  </a:cubicBezTo>
                  <a:cubicBezTo>
                    <a:pt x="1714998" y="756568"/>
                    <a:pt x="1694955" y="775592"/>
                    <a:pt x="1670495" y="787823"/>
                  </a:cubicBezTo>
                  <a:cubicBezTo>
                    <a:pt x="1646034" y="800053"/>
                    <a:pt x="1619196" y="806168"/>
                    <a:pt x="1589980" y="806168"/>
                  </a:cubicBezTo>
                  <a:cubicBezTo>
                    <a:pt x="1551251" y="806168"/>
                    <a:pt x="1516090" y="798524"/>
                    <a:pt x="1484495" y="783236"/>
                  </a:cubicBezTo>
                  <a:cubicBezTo>
                    <a:pt x="1452901" y="767949"/>
                    <a:pt x="1426062" y="747395"/>
                    <a:pt x="1403980" y="721576"/>
                  </a:cubicBezTo>
                  <a:cubicBezTo>
                    <a:pt x="1381898" y="695757"/>
                    <a:pt x="1364912" y="666031"/>
                    <a:pt x="1353022" y="632398"/>
                  </a:cubicBezTo>
                  <a:cubicBezTo>
                    <a:pt x="1341131" y="598766"/>
                    <a:pt x="1335186" y="563264"/>
                    <a:pt x="1335186" y="525895"/>
                  </a:cubicBezTo>
                  <a:cubicBezTo>
                    <a:pt x="1335186" y="497358"/>
                    <a:pt x="1339093" y="469161"/>
                    <a:pt x="1346907" y="441303"/>
                  </a:cubicBezTo>
                  <a:cubicBezTo>
                    <a:pt x="1354720" y="413446"/>
                    <a:pt x="1365931" y="388136"/>
                    <a:pt x="1380539" y="365375"/>
                  </a:cubicBezTo>
                  <a:cubicBezTo>
                    <a:pt x="1395147" y="342613"/>
                    <a:pt x="1412983" y="322909"/>
                    <a:pt x="1434046" y="306262"/>
                  </a:cubicBezTo>
                  <a:cubicBezTo>
                    <a:pt x="1455109" y="289616"/>
                    <a:pt x="1479229" y="277556"/>
                    <a:pt x="1506407" y="270082"/>
                  </a:cubicBezTo>
                  <a:cubicBezTo>
                    <a:pt x="1530868" y="263967"/>
                    <a:pt x="1555498" y="262438"/>
                    <a:pt x="1580298" y="265495"/>
                  </a:cubicBezTo>
                  <a:cubicBezTo>
                    <a:pt x="1605097" y="268553"/>
                    <a:pt x="1627180" y="273139"/>
                    <a:pt x="1646544" y="279254"/>
                  </a:cubicBezTo>
                  <a:cubicBezTo>
                    <a:pt x="1665908" y="285369"/>
                    <a:pt x="1681705" y="291654"/>
                    <a:pt x="1693936" y="298109"/>
                  </a:cubicBezTo>
                  <a:cubicBezTo>
                    <a:pt x="1706166" y="304564"/>
                    <a:pt x="1712281" y="307791"/>
                    <a:pt x="1712281" y="307791"/>
                  </a:cubicBezTo>
                  <a:cubicBezTo>
                    <a:pt x="1712281" y="307791"/>
                    <a:pt x="1714149" y="303035"/>
                    <a:pt x="1717886" y="293523"/>
                  </a:cubicBezTo>
                  <a:cubicBezTo>
                    <a:pt x="1721623" y="284010"/>
                    <a:pt x="1730286" y="275178"/>
                    <a:pt x="1743875" y="267024"/>
                  </a:cubicBezTo>
                  <a:cubicBezTo>
                    <a:pt x="1757464" y="258191"/>
                    <a:pt x="1770374" y="252926"/>
                    <a:pt x="1782604" y="251227"/>
                  </a:cubicBezTo>
                  <a:cubicBezTo>
                    <a:pt x="1788719" y="250378"/>
                    <a:pt x="1794664" y="249911"/>
                    <a:pt x="1800439" y="249826"/>
                  </a:cubicBezTo>
                  <a:close/>
                  <a:moveTo>
                    <a:pt x="579539" y="241545"/>
                  </a:moveTo>
                  <a:cubicBezTo>
                    <a:pt x="601961" y="241545"/>
                    <a:pt x="617758" y="249358"/>
                    <a:pt x="626931" y="264986"/>
                  </a:cubicBezTo>
                  <a:cubicBezTo>
                    <a:pt x="636103" y="280613"/>
                    <a:pt x="641709" y="297599"/>
                    <a:pt x="643747" y="315945"/>
                  </a:cubicBezTo>
                  <a:cubicBezTo>
                    <a:pt x="661413" y="292164"/>
                    <a:pt x="683155" y="274158"/>
                    <a:pt x="708974" y="261928"/>
                  </a:cubicBezTo>
                  <a:cubicBezTo>
                    <a:pt x="734794" y="249698"/>
                    <a:pt x="762311" y="243583"/>
                    <a:pt x="791528" y="243583"/>
                  </a:cubicBezTo>
                  <a:cubicBezTo>
                    <a:pt x="829577" y="243583"/>
                    <a:pt x="863889" y="251737"/>
                    <a:pt x="894464" y="268043"/>
                  </a:cubicBezTo>
                  <a:cubicBezTo>
                    <a:pt x="925039" y="284350"/>
                    <a:pt x="951028" y="305923"/>
                    <a:pt x="972431" y="332761"/>
                  </a:cubicBezTo>
                  <a:cubicBezTo>
                    <a:pt x="993834" y="359599"/>
                    <a:pt x="1010310" y="390005"/>
                    <a:pt x="1021861" y="423977"/>
                  </a:cubicBezTo>
                  <a:cubicBezTo>
                    <a:pt x="1033412" y="457950"/>
                    <a:pt x="1039187" y="492602"/>
                    <a:pt x="1039187" y="527933"/>
                  </a:cubicBezTo>
                  <a:cubicBezTo>
                    <a:pt x="1039187" y="564623"/>
                    <a:pt x="1033242" y="599785"/>
                    <a:pt x="1021351" y="633418"/>
                  </a:cubicBezTo>
                  <a:cubicBezTo>
                    <a:pt x="1009461" y="667050"/>
                    <a:pt x="992645" y="696776"/>
                    <a:pt x="970902" y="722595"/>
                  </a:cubicBezTo>
                  <a:cubicBezTo>
                    <a:pt x="949160" y="748415"/>
                    <a:pt x="922661" y="769138"/>
                    <a:pt x="891407" y="784765"/>
                  </a:cubicBezTo>
                  <a:cubicBezTo>
                    <a:pt x="860152" y="800392"/>
                    <a:pt x="825160" y="808206"/>
                    <a:pt x="786432" y="808206"/>
                  </a:cubicBezTo>
                  <a:cubicBezTo>
                    <a:pt x="736152" y="808206"/>
                    <a:pt x="693687" y="790880"/>
                    <a:pt x="659035" y="756228"/>
                  </a:cubicBezTo>
                  <a:lnTo>
                    <a:pt x="659035" y="1030386"/>
                  </a:lnTo>
                  <a:lnTo>
                    <a:pt x="503101" y="1030386"/>
                  </a:lnTo>
                  <a:lnTo>
                    <a:pt x="503101" y="322060"/>
                  </a:lnTo>
                  <a:cubicBezTo>
                    <a:pt x="503101" y="298279"/>
                    <a:pt x="509896" y="278915"/>
                    <a:pt x="523485" y="263967"/>
                  </a:cubicBezTo>
                  <a:cubicBezTo>
                    <a:pt x="537074" y="249019"/>
                    <a:pt x="555758" y="241545"/>
                    <a:pt x="579539" y="241545"/>
                  </a:cubicBezTo>
                  <a:close/>
                  <a:moveTo>
                    <a:pt x="2161870" y="240526"/>
                  </a:moveTo>
                  <a:cubicBezTo>
                    <a:pt x="2175459" y="240526"/>
                    <a:pt x="2193465" y="242224"/>
                    <a:pt x="2215886" y="245621"/>
                  </a:cubicBezTo>
                  <a:cubicBezTo>
                    <a:pt x="2238308" y="249019"/>
                    <a:pt x="2260221" y="254454"/>
                    <a:pt x="2281623" y="261928"/>
                  </a:cubicBezTo>
                  <a:cubicBezTo>
                    <a:pt x="2303026" y="269402"/>
                    <a:pt x="2321541" y="279594"/>
                    <a:pt x="2337168" y="292504"/>
                  </a:cubicBezTo>
                  <a:cubicBezTo>
                    <a:pt x="2352795" y="305413"/>
                    <a:pt x="2360609" y="321040"/>
                    <a:pt x="2360609" y="339386"/>
                  </a:cubicBezTo>
                  <a:cubicBezTo>
                    <a:pt x="2360609" y="355692"/>
                    <a:pt x="2354834" y="369451"/>
                    <a:pt x="2343283" y="380662"/>
                  </a:cubicBezTo>
                  <a:cubicBezTo>
                    <a:pt x="2331733" y="391873"/>
                    <a:pt x="2318144" y="397479"/>
                    <a:pt x="2302516" y="397479"/>
                  </a:cubicBezTo>
                  <a:cubicBezTo>
                    <a:pt x="2292325" y="397479"/>
                    <a:pt x="2281793" y="395440"/>
                    <a:pt x="2270922" y="391364"/>
                  </a:cubicBezTo>
                  <a:cubicBezTo>
                    <a:pt x="2260051" y="387287"/>
                    <a:pt x="2248500" y="382701"/>
                    <a:pt x="2236270" y="377605"/>
                  </a:cubicBezTo>
                  <a:cubicBezTo>
                    <a:pt x="2224040" y="372509"/>
                    <a:pt x="2211130" y="367922"/>
                    <a:pt x="2197541" y="363846"/>
                  </a:cubicBezTo>
                  <a:cubicBezTo>
                    <a:pt x="2183952" y="359769"/>
                    <a:pt x="2169684" y="357731"/>
                    <a:pt x="2154736" y="357731"/>
                  </a:cubicBezTo>
                  <a:cubicBezTo>
                    <a:pt x="2147941" y="357731"/>
                    <a:pt x="2140977" y="358580"/>
                    <a:pt x="2133843" y="360279"/>
                  </a:cubicBezTo>
                  <a:cubicBezTo>
                    <a:pt x="2126709" y="361977"/>
                    <a:pt x="2120424" y="364865"/>
                    <a:pt x="2114988" y="368942"/>
                  </a:cubicBezTo>
                  <a:cubicBezTo>
                    <a:pt x="2109553" y="372339"/>
                    <a:pt x="2105136" y="376755"/>
                    <a:pt x="2101739" y="382191"/>
                  </a:cubicBezTo>
                  <a:cubicBezTo>
                    <a:pt x="2098342" y="387627"/>
                    <a:pt x="2096643" y="394081"/>
                    <a:pt x="2096643" y="401555"/>
                  </a:cubicBezTo>
                  <a:cubicBezTo>
                    <a:pt x="2096643" y="412426"/>
                    <a:pt x="2103438" y="421599"/>
                    <a:pt x="2117026" y="429073"/>
                  </a:cubicBezTo>
                  <a:cubicBezTo>
                    <a:pt x="2130615" y="436547"/>
                    <a:pt x="2147772" y="444021"/>
                    <a:pt x="2168495" y="451495"/>
                  </a:cubicBezTo>
                  <a:cubicBezTo>
                    <a:pt x="2189218" y="458969"/>
                    <a:pt x="2211640" y="467292"/>
                    <a:pt x="2235760" y="476465"/>
                  </a:cubicBezTo>
                  <a:cubicBezTo>
                    <a:pt x="2259881" y="485637"/>
                    <a:pt x="2282303" y="497018"/>
                    <a:pt x="2303026" y="510607"/>
                  </a:cubicBezTo>
                  <a:cubicBezTo>
                    <a:pt x="2323749" y="524196"/>
                    <a:pt x="2340905" y="541012"/>
                    <a:pt x="2354494" y="561056"/>
                  </a:cubicBezTo>
                  <a:cubicBezTo>
                    <a:pt x="2368083" y="581100"/>
                    <a:pt x="2374878" y="605730"/>
                    <a:pt x="2374878" y="634946"/>
                  </a:cubicBezTo>
                  <a:cubicBezTo>
                    <a:pt x="2374878" y="664163"/>
                    <a:pt x="2368083" y="689472"/>
                    <a:pt x="2354494" y="710875"/>
                  </a:cubicBezTo>
                  <a:cubicBezTo>
                    <a:pt x="2340905" y="732278"/>
                    <a:pt x="2323409" y="750113"/>
                    <a:pt x="2302007" y="764382"/>
                  </a:cubicBezTo>
                  <a:cubicBezTo>
                    <a:pt x="2280604" y="778650"/>
                    <a:pt x="2256653" y="789181"/>
                    <a:pt x="2230155" y="795976"/>
                  </a:cubicBezTo>
                  <a:cubicBezTo>
                    <a:pt x="2203656" y="802770"/>
                    <a:pt x="2177837" y="806168"/>
                    <a:pt x="2152698" y="806168"/>
                  </a:cubicBezTo>
                  <a:cubicBezTo>
                    <a:pt x="2115328" y="806168"/>
                    <a:pt x="2076939" y="799713"/>
                    <a:pt x="2037531" y="786803"/>
                  </a:cubicBezTo>
                  <a:cubicBezTo>
                    <a:pt x="1998123" y="773894"/>
                    <a:pt x="1963471" y="757247"/>
                    <a:pt x="1933575" y="736864"/>
                  </a:cubicBezTo>
                  <a:lnTo>
                    <a:pt x="1979438" y="623735"/>
                  </a:lnTo>
                  <a:cubicBezTo>
                    <a:pt x="1990309" y="629850"/>
                    <a:pt x="2003219" y="636305"/>
                    <a:pt x="2018167" y="643100"/>
                  </a:cubicBezTo>
                  <a:cubicBezTo>
                    <a:pt x="2033114" y="649894"/>
                    <a:pt x="2048232" y="656179"/>
                    <a:pt x="2063520" y="661954"/>
                  </a:cubicBezTo>
                  <a:cubicBezTo>
                    <a:pt x="2078807" y="667730"/>
                    <a:pt x="2094095" y="672486"/>
                    <a:pt x="2109383" y="676223"/>
                  </a:cubicBezTo>
                  <a:cubicBezTo>
                    <a:pt x="2124670" y="679960"/>
                    <a:pt x="2138429" y="681828"/>
                    <a:pt x="2150659" y="681828"/>
                  </a:cubicBezTo>
                  <a:cubicBezTo>
                    <a:pt x="2158133" y="681828"/>
                    <a:pt x="2165947" y="680979"/>
                    <a:pt x="2174100" y="679280"/>
                  </a:cubicBezTo>
                  <a:cubicBezTo>
                    <a:pt x="2182254" y="677582"/>
                    <a:pt x="2189728" y="674694"/>
                    <a:pt x="2196522" y="670617"/>
                  </a:cubicBezTo>
                  <a:cubicBezTo>
                    <a:pt x="2203317" y="666541"/>
                    <a:pt x="2208922" y="661445"/>
                    <a:pt x="2213338" y="655330"/>
                  </a:cubicBezTo>
                  <a:cubicBezTo>
                    <a:pt x="2217755" y="649215"/>
                    <a:pt x="2219963" y="641741"/>
                    <a:pt x="2219963" y="632908"/>
                  </a:cubicBezTo>
                  <a:cubicBezTo>
                    <a:pt x="2219963" y="619319"/>
                    <a:pt x="2213169" y="608278"/>
                    <a:pt x="2199580" y="599785"/>
                  </a:cubicBezTo>
                  <a:cubicBezTo>
                    <a:pt x="2185991" y="591292"/>
                    <a:pt x="2169004" y="583478"/>
                    <a:pt x="2148621" y="576344"/>
                  </a:cubicBezTo>
                  <a:cubicBezTo>
                    <a:pt x="2128237" y="569210"/>
                    <a:pt x="2106155" y="561736"/>
                    <a:pt x="2082375" y="553922"/>
                  </a:cubicBezTo>
                  <a:cubicBezTo>
                    <a:pt x="2058594" y="546108"/>
                    <a:pt x="2036512" y="535916"/>
                    <a:pt x="2016128" y="523347"/>
                  </a:cubicBezTo>
                  <a:cubicBezTo>
                    <a:pt x="1995745" y="510777"/>
                    <a:pt x="1978758" y="495150"/>
                    <a:pt x="1965170" y="476465"/>
                  </a:cubicBezTo>
                  <a:cubicBezTo>
                    <a:pt x="1951580" y="457780"/>
                    <a:pt x="1944786" y="434169"/>
                    <a:pt x="1944786" y="405632"/>
                  </a:cubicBezTo>
                  <a:cubicBezTo>
                    <a:pt x="1944786" y="377775"/>
                    <a:pt x="1951580" y="353484"/>
                    <a:pt x="1965170" y="332761"/>
                  </a:cubicBezTo>
                  <a:cubicBezTo>
                    <a:pt x="1978758" y="312038"/>
                    <a:pt x="1996084" y="294882"/>
                    <a:pt x="2017147" y="281293"/>
                  </a:cubicBezTo>
                  <a:cubicBezTo>
                    <a:pt x="2038210" y="267704"/>
                    <a:pt x="2061481" y="257512"/>
                    <a:pt x="2086961" y="250717"/>
                  </a:cubicBezTo>
                  <a:cubicBezTo>
                    <a:pt x="2112440" y="243923"/>
                    <a:pt x="2137410" y="240526"/>
                    <a:pt x="2161870" y="240526"/>
                  </a:cubicBezTo>
                  <a:close/>
                  <a:moveTo>
                    <a:pt x="228295" y="240526"/>
                  </a:moveTo>
                  <a:cubicBezTo>
                    <a:pt x="241884" y="240526"/>
                    <a:pt x="259890" y="242224"/>
                    <a:pt x="282312" y="245621"/>
                  </a:cubicBezTo>
                  <a:cubicBezTo>
                    <a:pt x="304733" y="249019"/>
                    <a:pt x="326646" y="254454"/>
                    <a:pt x="348048" y="261928"/>
                  </a:cubicBezTo>
                  <a:cubicBezTo>
                    <a:pt x="369451" y="269402"/>
                    <a:pt x="387966" y="279594"/>
                    <a:pt x="403593" y="292504"/>
                  </a:cubicBezTo>
                  <a:cubicBezTo>
                    <a:pt x="419221" y="305413"/>
                    <a:pt x="427034" y="321040"/>
                    <a:pt x="427034" y="339386"/>
                  </a:cubicBezTo>
                  <a:cubicBezTo>
                    <a:pt x="427034" y="355692"/>
                    <a:pt x="421259" y="369451"/>
                    <a:pt x="409708" y="380662"/>
                  </a:cubicBezTo>
                  <a:cubicBezTo>
                    <a:pt x="398158" y="391873"/>
                    <a:pt x="384569" y="397479"/>
                    <a:pt x="368941" y="397479"/>
                  </a:cubicBezTo>
                  <a:cubicBezTo>
                    <a:pt x="358750" y="397479"/>
                    <a:pt x="348218" y="395440"/>
                    <a:pt x="337347" y="391364"/>
                  </a:cubicBezTo>
                  <a:cubicBezTo>
                    <a:pt x="326476" y="387287"/>
                    <a:pt x="314925" y="382701"/>
                    <a:pt x="302695" y="377605"/>
                  </a:cubicBezTo>
                  <a:cubicBezTo>
                    <a:pt x="290465" y="372509"/>
                    <a:pt x="277555" y="367922"/>
                    <a:pt x="263966" y="363846"/>
                  </a:cubicBezTo>
                  <a:cubicBezTo>
                    <a:pt x="250377" y="359769"/>
                    <a:pt x="236109" y="357731"/>
                    <a:pt x="221161" y="357731"/>
                  </a:cubicBezTo>
                  <a:cubicBezTo>
                    <a:pt x="214367" y="357731"/>
                    <a:pt x="207402" y="358580"/>
                    <a:pt x="200268" y="360279"/>
                  </a:cubicBezTo>
                  <a:cubicBezTo>
                    <a:pt x="193134" y="361977"/>
                    <a:pt x="186849" y="364865"/>
                    <a:pt x="181413" y="368942"/>
                  </a:cubicBezTo>
                  <a:cubicBezTo>
                    <a:pt x="175978" y="372339"/>
                    <a:pt x="171561" y="376755"/>
                    <a:pt x="168164" y="382191"/>
                  </a:cubicBezTo>
                  <a:cubicBezTo>
                    <a:pt x="164767" y="387627"/>
                    <a:pt x="163068" y="394081"/>
                    <a:pt x="163068" y="401555"/>
                  </a:cubicBezTo>
                  <a:cubicBezTo>
                    <a:pt x="163068" y="412426"/>
                    <a:pt x="169863" y="421599"/>
                    <a:pt x="183452" y="429073"/>
                  </a:cubicBezTo>
                  <a:cubicBezTo>
                    <a:pt x="197041" y="436547"/>
                    <a:pt x="214197" y="444021"/>
                    <a:pt x="234920" y="451495"/>
                  </a:cubicBezTo>
                  <a:cubicBezTo>
                    <a:pt x="255643" y="458969"/>
                    <a:pt x="278065" y="467292"/>
                    <a:pt x="302185" y="476465"/>
                  </a:cubicBezTo>
                  <a:cubicBezTo>
                    <a:pt x="326306" y="485637"/>
                    <a:pt x="348728" y="497018"/>
                    <a:pt x="369451" y="510607"/>
                  </a:cubicBezTo>
                  <a:cubicBezTo>
                    <a:pt x="390174" y="524196"/>
                    <a:pt x="407330" y="541012"/>
                    <a:pt x="420919" y="561056"/>
                  </a:cubicBezTo>
                  <a:cubicBezTo>
                    <a:pt x="434508" y="581100"/>
                    <a:pt x="441303" y="605730"/>
                    <a:pt x="441303" y="634946"/>
                  </a:cubicBezTo>
                  <a:cubicBezTo>
                    <a:pt x="441303" y="664163"/>
                    <a:pt x="434508" y="689472"/>
                    <a:pt x="420919" y="710875"/>
                  </a:cubicBezTo>
                  <a:cubicBezTo>
                    <a:pt x="407330" y="732278"/>
                    <a:pt x="389835" y="750113"/>
                    <a:pt x="368432" y="764382"/>
                  </a:cubicBezTo>
                  <a:cubicBezTo>
                    <a:pt x="347029" y="778650"/>
                    <a:pt x="323079" y="789181"/>
                    <a:pt x="296580" y="795976"/>
                  </a:cubicBezTo>
                  <a:cubicBezTo>
                    <a:pt x="270081" y="802770"/>
                    <a:pt x="244262" y="806168"/>
                    <a:pt x="219123" y="806168"/>
                  </a:cubicBezTo>
                  <a:cubicBezTo>
                    <a:pt x="181753" y="806168"/>
                    <a:pt x="143364" y="799713"/>
                    <a:pt x="103956" y="786803"/>
                  </a:cubicBezTo>
                  <a:cubicBezTo>
                    <a:pt x="64548" y="773894"/>
                    <a:pt x="29896" y="757247"/>
                    <a:pt x="0" y="736864"/>
                  </a:cubicBezTo>
                  <a:lnTo>
                    <a:pt x="45863" y="623735"/>
                  </a:lnTo>
                  <a:cubicBezTo>
                    <a:pt x="56734" y="629850"/>
                    <a:pt x="69644" y="636305"/>
                    <a:pt x="84592" y="643100"/>
                  </a:cubicBezTo>
                  <a:cubicBezTo>
                    <a:pt x="99540" y="649894"/>
                    <a:pt x="114657" y="656179"/>
                    <a:pt x="129945" y="661954"/>
                  </a:cubicBezTo>
                  <a:cubicBezTo>
                    <a:pt x="145233" y="667730"/>
                    <a:pt x="160520" y="672486"/>
                    <a:pt x="175808" y="676223"/>
                  </a:cubicBezTo>
                  <a:cubicBezTo>
                    <a:pt x="191095" y="679960"/>
                    <a:pt x="204854" y="681828"/>
                    <a:pt x="217084" y="681828"/>
                  </a:cubicBezTo>
                  <a:cubicBezTo>
                    <a:pt x="224558" y="681828"/>
                    <a:pt x="232372" y="680979"/>
                    <a:pt x="240525" y="679280"/>
                  </a:cubicBezTo>
                  <a:cubicBezTo>
                    <a:pt x="248679" y="677582"/>
                    <a:pt x="256153" y="674694"/>
                    <a:pt x="262947" y="670617"/>
                  </a:cubicBezTo>
                  <a:cubicBezTo>
                    <a:pt x="269742" y="666541"/>
                    <a:pt x="275347" y="661445"/>
                    <a:pt x="279764" y="655330"/>
                  </a:cubicBezTo>
                  <a:cubicBezTo>
                    <a:pt x="284180" y="649215"/>
                    <a:pt x="286388" y="641741"/>
                    <a:pt x="286388" y="632908"/>
                  </a:cubicBezTo>
                  <a:cubicBezTo>
                    <a:pt x="286388" y="619319"/>
                    <a:pt x="279594" y="608278"/>
                    <a:pt x="266005" y="599785"/>
                  </a:cubicBezTo>
                  <a:cubicBezTo>
                    <a:pt x="252416" y="591292"/>
                    <a:pt x="235430" y="583478"/>
                    <a:pt x="215046" y="576344"/>
                  </a:cubicBezTo>
                  <a:cubicBezTo>
                    <a:pt x="194663" y="569210"/>
                    <a:pt x="172580" y="561736"/>
                    <a:pt x="148800" y="553922"/>
                  </a:cubicBezTo>
                  <a:cubicBezTo>
                    <a:pt x="125019" y="546108"/>
                    <a:pt x="102937" y="535916"/>
                    <a:pt x="82553" y="523347"/>
                  </a:cubicBezTo>
                  <a:cubicBezTo>
                    <a:pt x="62170" y="510777"/>
                    <a:pt x="45184" y="495150"/>
                    <a:pt x="31595" y="476465"/>
                  </a:cubicBezTo>
                  <a:cubicBezTo>
                    <a:pt x="18005" y="457780"/>
                    <a:pt x="11211" y="434169"/>
                    <a:pt x="11211" y="405632"/>
                  </a:cubicBezTo>
                  <a:cubicBezTo>
                    <a:pt x="11211" y="377775"/>
                    <a:pt x="18005" y="353484"/>
                    <a:pt x="31595" y="332761"/>
                  </a:cubicBezTo>
                  <a:cubicBezTo>
                    <a:pt x="45184" y="312038"/>
                    <a:pt x="62509" y="294882"/>
                    <a:pt x="83572" y="281293"/>
                  </a:cubicBezTo>
                  <a:cubicBezTo>
                    <a:pt x="104635" y="267704"/>
                    <a:pt x="127907" y="257512"/>
                    <a:pt x="153386" y="250717"/>
                  </a:cubicBezTo>
                  <a:cubicBezTo>
                    <a:pt x="178865" y="243923"/>
                    <a:pt x="203835" y="240526"/>
                    <a:pt x="228295" y="240526"/>
                  </a:cubicBezTo>
                  <a:close/>
                  <a:moveTo>
                    <a:pt x="2997280" y="66247"/>
                  </a:moveTo>
                  <a:lnTo>
                    <a:pt x="3153213" y="66247"/>
                  </a:lnTo>
                  <a:lnTo>
                    <a:pt x="3153213" y="541182"/>
                  </a:lnTo>
                  <a:cubicBezTo>
                    <a:pt x="3153213" y="548656"/>
                    <a:pt x="3150665" y="555790"/>
                    <a:pt x="3145569" y="562585"/>
                  </a:cubicBezTo>
                  <a:cubicBezTo>
                    <a:pt x="3140473" y="569379"/>
                    <a:pt x="3134019" y="575325"/>
                    <a:pt x="3126205" y="580420"/>
                  </a:cubicBezTo>
                  <a:cubicBezTo>
                    <a:pt x="3118391" y="585516"/>
                    <a:pt x="3109898" y="589593"/>
                    <a:pt x="3100726" y="592651"/>
                  </a:cubicBezTo>
                  <a:cubicBezTo>
                    <a:pt x="3091553" y="595708"/>
                    <a:pt x="3083230" y="597237"/>
                    <a:pt x="3075756" y="597237"/>
                  </a:cubicBezTo>
                  <a:cubicBezTo>
                    <a:pt x="3067603" y="597237"/>
                    <a:pt x="3058939" y="595708"/>
                    <a:pt x="3049767" y="592651"/>
                  </a:cubicBezTo>
                  <a:cubicBezTo>
                    <a:pt x="3040594" y="589593"/>
                    <a:pt x="3032101" y="585516"/>
                    <a:pt x="3024288" y="580420"/>
                  </a:cubicBezTo>
                  <a:cubicBezTo>
                    <a:pt x="3016474" y="575325"/>
                    <a:pt x="3010019" y="569379"/>
                    <a:pt x="3004923" y="562585"/>
                  </a:cubicBezTo>
                  <a:cubicBezTo>
                    <a:pt x="2999827" y="555790"/>
                    <a:pt x="2997280" y="548316"/>
                    <a:pt x="2997280" y="540163"/>
                  </a:cubicBezTo>
                  <a:lnTo>
                    <a:pt x="2997280" y="95803"/>
                  </a:lnTo>
                  <a:close/>
                  <a:moveTo>
                    <a:pt x="2516210" y="1019"/>
                  </a:moveTo>
                  <a:cubicBezTo>
                    <a:pt x="2537952" y="1019"/>
                    <a:pt x="2556297" y="8493"/>
                    <a:pt x="2571245" y="23441"/>
                  </a:cubicBezTo>
                  <a:cubicBezTo>
                    <a:pt x="2586193" y="38389"/>
                    <a:pt x="2593667" y="56734"/>
                    <a:pt x="2593667" y="78477"/>
                  </a:cubicBezTo>
                  <a:lnTo>
                    <a:pt x="2593667" y="294542"/>
                  </a:lnTo>
                  <a:cubicBezTo>
                    <a:pt x="2612692" y="277556"/>
                    <a:pt x="2634774" y="264476"/>
                    <a:pt x="2659913" y="255304"/>
                  </a:cubicBezTo>
                  <a:cubicBezTo>
                    <a:pt x="2685053" y="246131"/>
                    <a:pt x="2710533" y="241545"/>
                    <a:pt x="2736352" y="241545"/>
                  </a:cubicBezTo>
                  <a:cubicBezTo>
                    <a:pt x="2765568" y="241545"/>
                    <a:pt x="2792406" y="246471"/>
                    <a:pt x="2816866" y="256323"/>
                  </a:cubicBezTo>
                  <a:cubicBezTo>
                    <a:pt x="2841327" y="266175"/>
                    <a:pt x="2862390" y="279934"/>
                    <a:pt x="2880055" y="297599"/>
                  </a:cubicBezTo>
                  <a:cubicBezTo>
                    <a:pt x="2897721" y="315265"/>
                    <a:pt x="2911480" y="336328"/>
                    <a:pt x="2921332" y="360788"/>
                  </a:cubicBezTo>
                  <a:cubicBezTo>
                    <a:pt x="2931184" y="385248"/>
                    <a:pt x="2936110" y="412087"/>
                    <a:pt x="2936110" y="441303"/>
                  </a:cubicBezTo>
                  <a:lnTo>
                    <a:pt x="2936110" y="729730"/>
                  </a:lnTo>
                  <a:cubicBezTo>
                    <a:pt x="2936110" y="752151"/>
                    <a:pt x="2928296" y="771006"/>
                    <a:pt x="2912669" y="786294"/>
                  </a:cubicBezTo>
                  <a:cubicBezTo>
                    <a:pt x="2897042" y="801581"/>
                    <a:pt x="2878017" y="809225"/>
                    <a:pt x="2855595" y="809225"/>
                  </a:cubicBezTo>
                  <a:cubicBezTo>
                    <a:pt x="2833853" y="809225"/>
                    <a:pt x="2815677" y="801242"/>
                    <a:pt x="2801069" y="785275"/>
                  </a:cubicBezTo>
                  <a:cubicBezTo>
                    <a:pt x="2786461" y="769308"/>
                    <a:pt x="2779157" y="750793"/>
                    <a:pt x="2779157" y="729730"/>
                  </a:cubicBezTo>
                  <a:lnTo>
                    <a:pt x="2779157" y="466782"/>
                  </a:lnTo>
                  <a:cubicBezTo>
                    <a:pt x="2779157" y="453873"/>
                    <a:pt x="2776779" y="441813"/>
                    <a:pt x="2772023" y="430602"/>
                  </a:cubicBezTo>
                  <a:cubicBezTo>
                    <a:pt x="2767266" y="419391"/>
                    <a:pt x="2760642" y="409539"/>
                    <a:pt x="2752149" y="401046"/>
                  </a:cubicBezTo>
                  <a:cubicBezTo>
                    <a:pt x="2743656" y="392553"/>
                    <a:pt x="2733804" y="385758"/>
                    <a:pt x="2722593" y="380662"/>
                  </a:cubicBezTo>
                  <a:cubicBezTo>
                    <a:pt x="2711382" y="375566"/>
                    <a:pt x="2699322" y="373018"/>
                    <a:pt x="2686412" y="373018"/>
                  </a:cubicBezTo>
                  <a:cubicBezTo>
                    <a:pt x="2660593" y="373018"/>
                    <a:pt x="2638681" y="381851"/>
                    <a:pt x="2620675" y="399517"/>
                  </a:cubicBezTo>
                  <a:cubicBezTo>
                    <a:pt x="2602670" y="417183"/>
                    <a:pt x="2593667" y="438925"/>
                    <a:pt x="2593667" y="464744"/>
                  </a:cubicBezTo>
                  <a:lnTo>
                    <a:pt x="2593667" y="798014"/>
                  </a:lnTo>
                  <a:lnTo>
                    <a:pt x="2436714" y="798014"/>
                  </a:lnTo>
                  <a:lnTo>
                    <a:pt x="2436714" y="79496"/>
                  </a:lnTo>
                  <a:cubicBezTo>
                    <a:pt x="2436714" y="68625"/>
                    <a:pt x="2438922" y="58433"/>
                    <a:pt x="2443339" y="48921"/>
                  </a:cubicBezTo>
                  <a:cubicBezTo>
                    <a:pt x="2447755" y="39408"/>
                    <a:pt x="2453531" y="31085"/>
                    <a:pt x="2460665" y="23951"/>
                  </a:cubicBezTo>
                  <a:cubicBezTo>
                    <a:pt x="2467799" y="16817"/>
                    <a:pt x="2476122" y="11211"/>
                    <a:pt x="2485634" y="7134"/>
                  </a:cubicBezTo>
                  <a:cubicBezTo>
                    <a:pt x="2495147" y="3058"/>
                    <a:pt x="2505338" y="1019"/>
                    <a:pt x="2516210" y="1019"/>
                  </a:cubicBezTo>
                  <a:close/>
                  <a:moveTo>
                    <a:pt x="1200036" y="0"/>
                  </a:moveTo>
                  <a:cubicBezTo>
                    <a:pt x="1221778" y="0"/>
                    <a:pt x="1240123" y="7803"/>
                    <a:pt x="1255071" y="23409"/>
                  </a:cubicBezTo>
                  <a:cubicBezTo>
                    <a:pt x="1270019" y="39016"/>
                    <a:pt x="1277493" y="57339"/>
                    <a:pt x="1277493" y="78381"/>
                  </a:cubicBezTo>
                  <a:lnTo>
                    <a:pt x="1277493" y="795976"/>
                  </a:lnTo>
                  <a:lnTo>
                    <a:pt x="1120540" y="796995"/>
                  </a:lnTo>
                  <a:lnTo>
                    <a:pt x="1120540" y="78381"/>
                  </a:lnTo>
                  <a:cubicBezTo>
                    <a:pt x="1120540" y="55980"/>
                    <a:pt x="1128354" y="37317"/>
                    <a:pt x="1143981" y="22390"/>
                  </a:cubicBezTo>
                  <a:cubicBezTo>
                    <a:pt x="1159609" y="7464"/>
                    <a:pt x="1178293" y="0"/>
                    <a:pt x="1200036"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412" name="Google Shape;412;p79"/>
            <p:cNvSpPr/>
            <p:nvPr/>
          </p:nvSpPr>
          <p:spPr>
            <a:xfrm>
              <a:off x="6299796" y="1981201"/>
              <a:ext cx="222242" cy="222240"/>
            </a:xfrm>
            <a:prstGeom prst="ellipse">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250"/>
                                  </p:stCondLst>
                                  <p:childTnLst>
                                    <p:set>
                                      <p:cBhvr>
                                        <p:cTn dur="1" fill="hold">
                                          <p:stCondLst>
                                            <p:cond delay="0"/>
                                          </p:stCondLst>
                                        </p:cTn>
                                        <p:tgtEl>
                                          <p:spTgt spid="401"/>
                                        </p:tgtEl>
                                        <p:attrNameLst>
                                          <p:attrName>style.visibility</p:attrName>
                                        </p:attrNameLst>
                                      </p:cBhvr>
                                      <p:to>
                                        <p:strVal val="visible"/>
                                      </p:to>
                                    </p:set>
                                    <p:anim calcmode="lin" valueType="num">
                                      <p:cBhvr additive="base">
                                        <p:cTn dur="750"/>
                                        <p:tgtEl>
                                          <p:spTgt spid="40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8_Title Slide">
  <p:cSld name="68_Title Slide">
    <p:spTree>
      <p:nvGrpSpPr>
        <p:cNvPr id="413" name="Shape 413"/>
        <p:cNvGrpSpPr/>
        <p:nvPr/>
      </p:nvGrpSpPr>
      <p:grpSpPr>
        <a:xfrm>
          <a:off x="0" y="0"/>
          <a:ext cx="0" cy="0"/>
          <a:chOff x="0" y="0"/>
          <a:chExt cx="0" cy="0"/>
        </a:xfrm>
      </p:grpSpPr>
      <p:sp>
        <p:nvSpPr>
          <p:cNvPr id="414" name="Google Shape;414;p80"/>
          <p:cNvSpPr/>
          <p:nvPr>
            <p:ph idx="2" type="pic"/>
          </p:nvPr>
        </p:nvSpPr>
        <p:spPr>
          <a:xfrm>
            <a:off x="1" y="0"/>
            <a:ext cx="6378878" cy="3829497"/>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414"/>
                                        </p:tgtEl>
                                        <p:attrNameLst>
                                          <p:attrName>style.visibility</p:attrName>
                                        </p:attrNameLst>
                                      </p:cBhvr>
                                      <p:to>
                                        <p:strVal val="visible"/>
                                      </p:to>
                                    </p:set>
                                    <p:anim calcmode="lin" valueType="num">
                                      <p:cBhvr additive="base">
                                        <p:cTn dur="750"/>
                                        <p:tgtEl>
                                          <p:spTgt spid="41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9_Title Slide">
  <p:cSld name="69_Title Slide">
    <p:spTree>
      <p:nvGrpSpPr>
        <p:cNvPr id="415" name="Shape 415"/>
        <p:cNvGrpSpPr/>
        <p:nvPr/>
      </p:nvGrpSpPr>
      <p:grpSpPr>
        <a:xfrm>
          <a:off x="0" y="0"/>
          <a:ext cx="0" cy="0"/>
          <a:chOff x="0" y="0"/>
          <a:chExt cx="0" cy="0"/>
        </a:xfrm>
      </p:grpSpPr>
      <p:sp>
        <p:nvSpPr>
          <p:cNvPr id="416" name="Google Shape;416;p81"/>
          <p:cNvSpPr/>
          <p:nvPr>
            <p:ph idx="2" type="pic"/>
          </p:nvPr>
        </p:nvSpPr>
        <p:spPr>
          <a:xfrm>
            <a:off x="487465" y="1091655"/>
            <a:ext cx="1568648" cy="4051846"/>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417" name="Google Shape;417;p81"/>
          <p:cNvSpPr/>
          <p:nvPr>
            <p:ph idx="3" type="pic"/>
          </p:nvPr>
        </p:nvSpPr>
        <p:spPr>
          <a:xfrm>
            <a:off x="2139842" y="1"/>
            <a:ext cx="1568648" cy="4051846"/>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418" name="Google Shape;418;p81"/>
          <p:cNvSpPr/>
          <p:nvPr>
            <p:ph idx="4" type="pic"/>
          </p:nvPr>
        </p:nvSpPr>
        <p:spPr>
          <a:xfrm>
            <a:off x="3792218" y="1091655"/>
            <a:ext cx="1568648" cy="4051846"/>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416"/>
                                        </p:tgtEl>
                                        <p:attrNameLst>
                                          <p:attrName>style.visibility</p:attrName>
                                        </p:attrNameLst>
                                      </p:cBhvr>
                                      <p:to>
                                        <p:strVal val="visible"/>
                                      </p:to>
                                    </p:set>
                                    <p:anim calcmode="lin" valueType="num">
                                      <p:cBhvr additive="base">
                                        <p:cTn dur="750"/>
                                        <p:tgtEl>
                                          <p:spTgt spid="41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17"/>
                                        </p:tgtEl>
                                        <p:attrNameLst>
                                          <p:attrName>style.visibility</p:attrName>
                                        </p:attrNameLst>
                                      </p:cBhvr>
                                      <p:to>
                                        <p:strVal val="visible"/>
                                      </p:to>
                                    </p:set>
                                    <p:anim calcmode="lin" valueType="num">
                                      <p:cBhvr additive="base">
                                        <p:cTn dur="750"/>
                                        <p:tgtEl>
                                          <p:spTgt spid="41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418"/>
                                        </p:tgtEl>
                                        <p:attrNameLst>
                                          <p:attrName>style.visibility</p:attrName>
                                        </p:attrNameLst>
                                      </p:cBhvr>
                                      <p:to>
                                        <p:strVal val="visible"/>
                                      </p:to>
                                    </p:set>
                                    <p:anim calcmode="lin" valueType="num">
                                      <p:cBhvr additive="base">
                                        <p:cTn dur="750"/>
                                        <p:tgtEl>
                                          <p:spTgt spid="41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0_Title Slide">
  <p:cSld name="70_Title Slide">
    <p:spTree>
      <p:nvGrpSpPr>
        <p:cNvPr id="419" name="Shape 419"/>
        <p:cNvGrpSpPr/>
        <p:nvPr/>
      </p:nvGrpSpPr>
      <p:grpSpPr>
        <a:xfrm>
          <a:off x="0" y="0"/>
          <a:ext cx="0" cy="0"/>
          <a:chOff x="0" y="0"/>
          <a:chExt cx="0" cy="0"/>
        </a:xfrm>
      </p:grpSpPr>
      <p:sp>
        <p:nvSpPr>
          <p:cNvPr id="420" name="Google Shape;420;p82"/>
          <p:cNvSpPr/>
          <p:nvPr>
            <p:ph idx="2" type="pic"/>
          </p:nvPr>
        </p:nvSpPr>
        <p:spPr>
          <a:xfrm>
            <a:off x="2024612" y="1174163"/>
            <a:ext cx="2764116" cy="2795174"/>
          </a:xfrm>
          <a:prstGeom prst="rect">
            <a:avLst/>
          </a:prstGeom>
          <a:noFill/>
          <a:ln>
            <a:noFill/>
          </a:ln>
          <a:effectLst>
            <a:outerShdw blurRad="1181100" sx="84000" rotWithShape="0" algn="t" dir="5400000" dist="482600" sy="84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421" name="Google Shape;421;p82"/>
          <p:cNvSpPr/>
          <p:nvPr>
            <p:ph idx="3" type="pic"/>
          </p:nvPr>
        </p:nvSpPr>
        <p:spPr>
          <a:xfrm>
            <a:off x="755871" y="3076311"/>
            <a:ext cx="1520058" cy="1537138"/>
          </a:xfrm>
          <a:prstGeom prst="rect">
            <a:avLst/>
          </a:prstGeom>
          <a:noFill/>
          <a:ln>
            <a:noFill/>
          </a:ln>
          <a:effectLst>
            <a:outerShdw blurRad="1181100" sx="84000" rotWithShape="0" algn="t" dir="5400000" dist="482600" sy="84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422" name="Google Shape;422;p82"/>
          <p:cNvSpPr/>
          <p:nvPr>
            <p:ph idx="4" type="pic"/>
          </p:nvPr>
        </p:nvSpPr>
        <p:spPr>
          <a:xfrm>
            <a:off x="4047304" y="489572"/>
            <a:ext cx="2764116" cy="2795174"/>
          </a:xfrm>
          <a:prstGeom prst="rect">
            <a:avLst/>
          </a:prstGeom>
          <a:noFill/>
          <a:ln>
            <a:noFill/>
          </a:ln>
          <a:effectLst>
            <a:outerShdw blurRad="1181100" sx="84000" rotWithShape="0" algn="t" dir="5400000" dist="482600" sy="84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420"/>
                                        </p:tgtEl>
                                        <p:attrNameLst>
                                          <p:attrName>style.visibility</p:attrName>
                                        </p:attrNameLst>
                                      </p:cBhvr>
                                      <p:to>
                                        <p:strVal val="visible"/>
                                      </p:to>
                                    </p:set>
                                    <p:anim calcmode="lin" valueType="num">
                                      <p:cBhvr additive="base">
                                        <p:cTn dur="750"/>
                                        <p:tgtEl>
                                          <p:spTgt spid="42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250"/>
                                  </p:stCondLst>
                                  <p:childTnLst>
                                    <p:set>
                                      <p:cBhvr>
                                        <p:cTn dur="1" fill="hold">
                                          <p:stCondLst>
                                            <p:cond delay="0"/>
                                          </p:stCondLst>
                                        </p:cTn>
                                        <p:tgtEl>
                                          <p:spTgt spid="422"/>
                                        </p:tgtEl>
                                        <p:attrNameLst>
                                          <p:attrName>style.visibility</p:attrName>
                                        </p:attrNameLst>
                                      </p:cBhvr>
                                      <p:to>
                                        <p:strVal val="visible"/>
                                      </p:to>
                                    </p:set>
                                    <p:anim calcmode="lin" valueType="num">
                                      <p:cBhvr additive="base">
                                        <p:cTn dur="750"/>
                                        <p:tgtEl>
                                          <p:spTgt spid="42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421"/>
                                        </p:tgtEl>
                                        <p:attrNameLst>
                                          <p:attrName>style.visibility</p:attrName>
                                        </p:attrNameLst>
                                      </p:cBhvr>
                                      <p:to>
                                        <p:strVal val="visible"/>
                                      </p:to>
                                    </p:set>
                                    <p:anim calcmode="lin" valueType="num">
                                      <p:cBhvr additive="base">
                                        <p:cTn dur="750"/>
                                        <p:tgtEl>
                                          <p:spTgt spid="42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1_Title Slide">
  <p:cSld name="71_Title Slide">
    <p:spTree>
      <p:nvGrpSpPr>
        <p:cNvPr id="423" name="Shape 423"/>
        <p:cNvGrpSpPr/>
        <p:nvPr/>
      </p:nvGrpSpPr>
      <p:grpSpPr>
        <a:xfrm>
          <a:off x="0" y="0"/>
          <a:ext cx="0" cy="0"/>
          <a:chOff x="0" y="0"/>
          <a:chExt cx="0" cy="0"/>
        </a:xfrm>
      </p:grpSpPr>
      <p:sp>
        <p:nvSpPr>
          <p:cNvPr id="424" name="Google Shape;424;p83"/>
          <p:cNvSpPr/>
          <p:nvPr>
            <p:ph idx="2" type="pic"/>
          </p:nvPr>
        </p:nvSpPr>
        <p:spPr>
          <a:xfrm>
            <a:off x="5373150" y="3414712"/>
            <a:ext cx="3770850" cy="1728788"/>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425" name="Google Shape;425;p83"/>
          <p:cNvSpPr/>
          <p:nvPr>
            <p:ph idx="3" type="pic"/>
          </p:nvPr>
        </p:nvSpPr>
        <p:spPr>
          <a:xfrm>
            <a:off x="0" y="0"/>
            <a:ext cx="5373151" cy="3414713"/>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425"/>
                                        </p:tgtEl>
                                        <p:attrNameLst>
                                          <p:attrName>style.visibility</p:attrName>
                                        </p:attrNameLst>
                                      </p:cBhvr>
                                      <p:to>
                                        <p:strVal val="visible"/>
                                      </p:to>
                                    </p:set>
                                    <p:anim calcmode="lin" valueType="num">
                                      <p:cBhvr additive="base">
                                        <p:cTn dur="750"/>
                                        <p:tgtEl>
                                          <p:spTgt spid="42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24"/>
                                        </p:tgtEl>
                                        <p:attrNameLst>
                                          <p:attrName>style.visibility</p:attrName>
                                        </p:attrNameLst>
                                      </p:cBhvr>
                                      <p:to>
                                        <p:strVal val="visible"/>
                                      </p:to>
                                    </p:set>
                                    <p:anim calcmode="lin" valueType="num">
                                      <p:cBhvr additive="base">
                                        <p:cTn dur="750"/>
                                        <p:tgtEl>
                                          <p:spTgt spid="42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2_Title Slide">
  <p:cSld name="72_Title Slide">
    <p:spTree>
      <p:nvGrpSpPr>
        <p:cNvPr id="426" name="Shape 426"/>
        <p:cNvGrpSpPr/>
        <p:nvPr/>
      </p:nvGrpSpPr>
      <p:grpSpPr>
        <a:xfrm>
          <a:off x="0" y="0"/>
          <a:ext cx="0" cy="0"/>
          <a:chOff x="0" y="0"/>
          <a:chExt cx="0" cy="0"/>
        </a:xfrm>
      </p:grpSpPr>
      <p:sp>
        <p:nvSpPr>
          <p:cNvPr id="427" name="Google Shape;427;p84"/>
          <p:cNvSpPr/>
          <p:nvPr>
            <p:ph idx="2" type="pic"/>
          </p:nvPr>
        </p:nvSpPr>
        <p:spPr>
          <a:xfrm>
            <a:off x="0" y="0"/>
            <a:ext cx="2225278" cy="3124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428" name="Google Shape;428;p84"/>
          <p:cNvSpPr/>
          <p:nvPr>
            <p:ph idx="3" type="pic"/>
          </p:nvPr>
        </p:nvSpPr>
        <p:spPr>
          <a:xfrm>
            <a:off x="2306242" y="0"/>
            <a:ext cx="2225278" cy="3228975"/>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429" name="Google Shape;429;p84"/>
          <p:cNvSpPr/>
          <p:nvPr>
            <p:ph idx="4" type="pic"/>
          </p:nvPr>
        </p:nvSpPr>
        <p:spPr>
          <a:xfrm>
            <a:off x="4612481" y="0"/>
            <a:ext cx="2225278" cy="3228975"/>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430" name="Google Shape;430;p84"/>
          <p:cNvSpPr/>
          <p:nvPr>
            <p:ph idx="5" type="pic"/>
          </p:nvPr>
        </p:nvSpPr>
        <p:spPr>
          <a:xfrm>
            <a:off x="6918723" y="0"/>
            <a:ext cx="2225278" cy="3124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427"/>
                                        </p:tgtEl>
                                        <p:attrNameLst>
                                          <p:attrName>style.visibility</p:attrName>
                                        </p:attrNameLst>
                                      </p:cBhvr>
                                      <p:to>
                                        <p:strVal val="visible"/>
                                      </p:to>
                                    </p:set>
                                    <p:anim calcmode="lin" valueType="num">
                                      <p:cBhvr additive="base">
                                        <p:cTn dur="750"/>
                                        <p:tgtEl>
                                          <p:spTgt spid="42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28"/>
                                        </p:tgtEl>
                                        <p:attrNameLst>
                                          <p:attrName>style.visibility</p:attrName>
                                        </p:attrNameLst>
                                      </p:cBhvr>
                                      <p:to>
                                        <p:strVal val="visible"/>
                                      </p:to>
                                    </p:set>
                                    <p:anim calcmode="lin" valueType="num">
                                      <p:cBhvr additive="base">
                                        <p:cTn dur="750"/>
                                        <p:tgtEl>
                                          <p:spTgt spid="42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500"/>
                                  </p:stCondLst>
                                  <p:childTnLst>
                                    <p:set>
                                      <p:cBhvr>
                                        <p:cTn dur="1" fill="hold">
                                          <p:stCondLst>
                                            <p:cond delay="0"/>
                                          </p:stCondLst>
                                        </p:cTn>
                                        <p:tgtEl>
                                          <p:spTgt spid="429"/>
                                        </p:tgtEl>
                                        <p:attrNameLst>
                                          <p:attrName>style.visibility</p:attrName>
                                        </p:attrNameLst>
                                      </p:cBhvr>
                                      <p:to>
                                        <p:strVal val="visible"/>
                                      </p:to>
                                    </p:set>
                                    <p:anim calcmode="lin" valueType="num">
                                      <p:cBhvr additive="base">
                                        <p:cTn dur="750"/>
                                        <p:tgtEl>
                                          <p:spTgt spid="42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750"/>
                                  </p:stCondLst>
                                  <p:childTnLst>
                                    <p:set>
                                      <p:cBhvr>
                                        <p:cTn dur="1" fill="hold">
                                          <p:stCondLst>
                                            <p:cond delay="0"/>
                                          </p:stCondLst>
                                        </p:cTn>
                                        <p:tgtEl>
                                          <p:spTgt spid="430"/>
                                        </p:tgtEl>
                                        <p:attrNameLst>
                                          <p:attrName>style.visibility</p:attrName>
                                        </p:attrNameLst>
                                      </p:cBhvr>
                                      <p:to>
                                        <p:strVal val="visible"/>
                                      </p:to>
                                    </p:set>
                                    <p:anim calcmode="lin" valueType="num">
                                      <p:cBhvr additive="base">
                                        <p:cTn dur="750"/>
                                        <p:tgtEl>
                                          <p:spTgt spid="43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3_Title Slide">
  <p:cSld name="73_Title Slide">
    <p:spTree>
      <p:nvGrpSpPr>
        <p:cNvPr id="431" name="Shape 431"/>
        <p:cNvGrpSpPr/>
        <p:nvPr/>
      </p:nvGrpSpPr>
      <p:grpSpPr>
        <a:xfrm>
          <a:off x="0" y="0"/>
          <a:ext cx="0" cy="0"/>
          <a:chOff x="0" y="0"/>
          <a:chExt cx="0" cy="0"/>
        </a:xfrm>
      </p:grpSpPr>
      <p:sp>
        <p:nvSpPr>
          <p:cNvPr id="432" name="Google Shape;432;p85"/>
          <p:cNvSpPr/>
          <p:nvPr>
            <p:ph idx="2" type="pic"/>
          </p:nvPr>
        </p:nvSpPr>
        <p:spPr>
          <a:xfrm>
            <a:off x="2353761" y="1012211"/>
            <a:ext cx="6093554" cy="3274729"/>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432"/>
                                        </p:tgtEl>
                                        <p:attrNameLst>
                                          <p:attrName>style.visibility</p:attrName>
                                        </p:attrNameLst>
                                      </p:cBhvr>
                                      <p:to>
                                        <p:strVal val="visible"/>
                                      </p:to>
                                    </p:set>
                                    <p:anim calcmode="lin" valueType="num">
                                      <p:cBhvr additive="base">
                                        <p:cTn dur="750"/>
                                        <p:tgtEl>
                                          <p:spTgt spid="43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4_Title Slide">
  <p:cSld name="74_Title Slide">
    <p:spTree>
      <p:nvGrpSpPr>
        <p:cNvPr id="433" name="Shape 433"/>
        <p:cNvGrpSpPr/>
        <p:nvPr/>
      </p:nvGrpSpPr>
      <p:grpSpPr>
        <a:xfrm>
          <a:off x="0" y="0"/>
          <a:ext cx="0" cy="0"/>
          <a:chOff x="0" y="0"/>
          <a:chExt cx="0" cy="0"/>
        </a:xfrm>
      </p:grpSpPr>
      <p:sp>
        <p:nvSpPr>
          <p:cNvPr id="434" name="Google Shape;434;p86"/>
          <p:cNvSpPr/>
          <p:nvPr>
            <p:ph idx="2" type="pic"/>
          </p:nvPr>
        </p:nvSpPr>
        <p:spPr>
          <a:xfrm>
            <a:off x="6459876" y="970752"/>
            <a:ext cx="1533751" cy="2159507"/>
          </a:xfrm>
          <a:prstGeom prst="rect">
            <a:avLst/>
          </a:prstGeom>
          <a:noFill/>
          <a:ln>
            <a:noFill/>
          </a:ln>
          <a:effectLst>
            <a:outerShdw blurRad="1028700" sx="80000" rotWithShape="0" algn="t" dir="5400000" dist="393700" sy="80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435" name="Google Shape;435;p86"/>
          <p:cNvSpPr/>
          <p:nvPr>
            <p:ph idx="3" type="pic"/>
          </p:nvPr>
        </p:nvSpPr>
        <p:spPr>
          <a:xfrm>
            <a:off x="1150374" y="970753"/>
            <a:ext cx="1533751" cy="2159507"/>
          </a:xfrm>
          <a:prstGeom prst="rect">
            <a:avLst/>
          </a:prstGeom>
          <a:noFill/>
          <a:ln>
            <a:noFill/>
          </a:ln>
          <a:effectLst>
            <a:outerShdw blurRad="1028700" sx="80000" rotWithShape="0" algn="t" dir="5400000" dist="393700" sy="80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436" name="Google Shape;436;p86"/>
          <p:cNvSpPr/>
          <p:nvPr>
            <p:ph idx="4" type="pic"/>
          </p:nvPr>
        </p:nvSpPr>
        <p:spPr>
          <a:xfrm>
            <a:off x="5053545" y="857386"/>
            <a:ext cx="1694786" cy="2386241"/>
          </a:xfrm>
          <a:prstGeom prst="rect">
            <a:avLst/>
          </a:prstGeom>
          <a:noFill/>
          <a:ln>
            <a:noFill/>
          </a:ln>
          <a:effectLst>
            <a:outerShdw blurRad="1028700" sx="80000" rotWithShape="0" algn="t" dir="5400000" dist="393700" sy="80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437" name="Google Shape;437;p86"/>
          <p:cNvSpPr/>
          <p:nvPr>
            <p:ph idx="5" type="pic"/>
          </p:nvPr>
        </p:nvSpPr>
        <p:spPr>
          <a:xfrm>
            <a:off x="2351505" y="857386"/>
            <a:ext cx="1694786" cy="2386241"/>
          </a:xfrm>
          <a:prstGeom prst="rect">
            <a:avLst/>
          </a:prstGeom>
          <a:noFill/>
          <a:ln>
            <a:noFill/>
          </a:ln>
          <a:effectLst>
            <a:outerShdw blurRad="1028700" sx="80000" rotWithShape="0" algn="t" dir="5400000" dist="393700" sy="80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438" name="Google Shape;438;p86"/>
          <p:cNvSpPr/>
          <p:nvPr>
            <p:ph idx="6" type="pic"/>
          </p:nvPr>
        </p:nvSpPr>
        <p:spPr>
          <a:xfrm>
            <a:off x="3634901" y="770839"/>
            <a:ext cx="1817721" cy="2559333"/>
          </a:xfrm>
          <a:prstGeom prst="rect">
            <a:avLst/>
          </a:prstGeom>
          <a:noFill/>
          <a:ln>
            <a:noFill/>
          </a:ln>
          <a:effectLst>
            <a:outerShdw blurRad="1028700" sx="80000" rotWithShape="0" algn="t" dir="5400000" dist="393700" sy="80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438"/>
                                        </p:tgtEl>
                                        <p:attrNameLst>
                                          <p:attrName>style.visibility</p:attrName>
                                        </p:attrNameLst>
                                      </p:cBhvr>
                                      <p:to>
                                        <p:strVal val="visible"/>
                                      </p:to>
                                    </p:set>
                                    <p:anim calcmode="lin" valueType="num">
                                      <p:cBhvr additive="base">
                                        <p:cTn dur="750"/>
                                        <p:tgtEl>
                                          <p:spTgt spid="43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436"/>
                                        </p:tgtEl>
                                        <p:attrNameLst>
                                          <p:attrName>style.visibility</p:attrName>
                                        </p:attrNameLst>
                                      </p:cBhvr>
                                      <p:to>
                                        <p:strVal val="visible"/>
                                      </p:to>
                                    </p:set>
                                    <p:anim calcmode="lin" valueType="num">
                                      <p:cBhvr additive="base">
                                        <p:cTn dur="750"/>
                                        <p:tgtEl>
                                          <p:spTgt spid="43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437"/>
                                        </p:tgtEl>
                                        <p:attrNameLst>
                                          <p:attrName>style.visibility</p:attrName>
                                        </p:attrNameLst>
                                      </p:cBhvr>
                                      <p:to>
                                        <p:strVal val="visible"/>
                                      </p:to>
                                    </p:set>
                                    <p:anim calcmode="lin" valueType="num">
                                      <p:cBhvr additive="base">
                                        <p:cTn dur="750"/>
                                        <p:tgtEl>
                                          <p:spTgt spid="43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435"/>
                                        </p:tgtEl>
                                        <p:attrNameLst>
                                          <p:attrName>style.visibility</p:attrName>
                                        </p:attrNameLst>
                                      </p:cBhvr>
                                      <p:to>
                                        <p:strVal val="visible"/>
                                      </p:to>
                                    </p:set>
                                    <p:anim calcmode="lin" valueType="num">
                                      <p:cBhvr additive="base">
                                        <p:cTn dur="750"/>
                                        <p:tgtEl>
                                          <p:spTgt spid="43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434"/>
                                        </p:tgtEl>
                                        <p:attrNameLst>
                                          <p:attrName>style.visibility</p:attrName>
                                        </p:attrNameLst>
                                      </p:cBhvr>
                                      <p:to>
                                        <p:strVal val="visible"/>
                                      </p:to>
                                    </p:set>
                                    <p:anim calcmode="lin" valueType="num">
                                      <p:cBhvr additive="base">
                                        <p:cTn dur="750"/>
                                        <p:tgtEl>
                                          <p:spTgt spid="43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5_Title Slide">
  <p:cSld name="75_Title Slide">
    <p:spTree>
      <p:nvGrpSpPr>
        <p:cNvPr id="439" name="Shape 439"/>
        <p:cNvGrpSpPr/>
        <p:nvPr/>
      </p:nvGrpSpPr>
      <p:grpSpPr>
        <a:xfrm>
          <a:off x="0" y="0"/>
          <a:ext cx="0" cy="0"/>
          <a:chOff x="0" y="0"/>
          <a:chExt cx="0" cy="0"/>
        </a:xfrm>
      </p:grpSpPr>
      <p:sp>
        <p:nvSpPr>
          <p:cNvPr id="440" name="Google Shape;440;p87"/>
          <p:cNvSpPr/>
          <p:nvPr>
            <p:ph idx="2" type="pic"/>
          </p:nvPr>
        </p:nvSpPr>
        <p:spPr>
          <a:xfrm>
            <a:off x="2930029" y="1149804"/>
            <a:ext cx="1779787" cy="2843893"/>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441" name="Google Shape;441;p87"/>
          <p:cNvSpPr/>
          <p:nvPr>
            <p:ph idx="3" type="pic"/>
          </p:nvPr>
        </p:nvSpPr>
        <p:spPr>
          <a:xfrm>
            <a:off x="4865718" y="1149804"/>
            <a:ext cx="1779787" cy="2843893"/>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442" name="Google Shape;442;p87"/>
          <p:cNvSpPr/>
          <p:nvPr>
            <p:ph idx="4" type="pic"/>
          </p:nvPr>
        </p:nvSpPr>
        <p:spPr>
          <a:xfrm>
            <a:off x="6801407" y="1149804"/>
            <a:ext cx="1779787" cy="2843893"/>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100"/>
              <a:buFont typeface="Arial"/>
              <a:buNone/>
              <a:defRPr b="0" i="0" sz="11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440"/>
                                        </p:tgtEl>
                                        <p:attrNameLst>
                                          <p:attrName>style.visibility</p:attrName>
                                        </p:attrNameLst>
                                      </p:cBhvr>
                                      <p:to>
                                        <p:strVal val="visible"/>
                                      </p:to>
                                    </p:set>
                                    <p:anim calcmode="lin" valueType="num">
                                      <p:cBhvr additive="base">
                                        <p:cTn dur="750"/>
                                        <p:tgtEl>
                                          <p:spTgt spid="44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41"/>
                                        </p:tgtEl>
                                        <p:attrNameLst>
                                          <p:attrName>style.visibility</p:attrName>
                                        </p:attrNameLst>
                                      </p:cBhvr>
                                      <p:to>
                                        <p:strVal val="visible"/>
                                      </p:to>
                                    </p:set>
                                    <p:anim calcmode="lin" valueType="num">
                                      <p:cBhvr additive="base">
                                        <p:cTn dur="750"/>
                                        <p:tgtEl>
                                          <p:spTgt spid="44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442"/>
                                        </p:tgtEl>
                                        <p:attrNameLst>
                                          <p:attrName>style.visibility</p:attrName>
                                        </p:attrNameLst>
                                      </p:cBhvr>
                                      <p:to>
                                        <p:strVal val="visible"/>
                                      </p:to>
                                    </p:set>
                                    <p:anim calcmode="lin" valueType="num">
                                      <p:cBhvr additive="base">
                                        <p:cTn dur="750"/>
                                        <p:tgtEl>
                                          <p:spTgt spid="44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6_Title Slide">
  <p:cSld name="76_Title Slide">
    <p:spTree>
      <p:nvGrpSpPr>
        <p:cNvPr id="443" name="Shape 443"/>
        <p:cNvGrpSpPr/>
        <p:nvPr/>
      </p:nvGrpSpPr>
      <p:grpSpPr>
        <a:xfrm>
          <a:off x="0" y="0"/>
          <a:ext cx="0" cy="0"/>
          <a:chOff x="0" y="0"/>
          <a:chExt cx="0" cy="0"/>
        </a:xfrm>
      </p:grpSpPr>
      <p:sp>
        <p:nvSpPr>
          <p:cNvPr id="444" name="Google Shape;444;p88"/>
          <p:cNvSpPr/>
          <p:nvPr/>
        </p:nvSpPr>
        <p:spPr>
          <a:xfrm>
            <a:off x="0" y="1211171"/>
            <a:ext cx="9144000" cy="2114057"/>
          </a:xfrm>
          <a:prstGeom prst="rect">
            <a:avLst/>
          </a:prstGeom>
          <a:gradFill>
            <a:gsLst>
              <a:gs pos="0">
                <a:schemeClr val="accent1"/>
              </a:gs>
              <a:gs pos="800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250"/>
                                  </p:stCondLst>
                                  <p:childTnLst>
                                    <p:set>
                                      <p:cBhvr>
                                        <p:cTn dur="1" fill="hold">
                                          <p:stCondLst>
                                            <p:cond delay="0"/>
                                          </p:stCondLst>
                                        </p:cTn>
                                        <p:tgtEl>
                                          <p:spTgt spid="444"/>
                                        </p:tgtEl>
                                        <p:attrNameLst>
                                          <p:attrName>style.visibility</p:attrName>
                                        </p:attrNameLst>
                                      </p:cBhvr>
                                      <p:to>
                                        <p:strVal val="visible"/>
                                      </p:to>
                                    </p:set>
                                    <p:anim calcmode="lin" valueType="num">
                                      <p:cBhvr additive="base">
                                        <p:cTn dur="750"/>
                                        <p:tgtEl>
                                          <p:spTgt spid="44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p:cSld name="1_Title Slide">
    <p:bg>
      <p:bgPr>
        <a:solidFill>
          <a:srgbClr val="020319"/>
        </a:solidFill>
      </p:bgPr>
    </p:bg>
    <p:spTree>
      <p:nvGrpSpPr>
        <p:cNvPr id="445" name="Shape 445"/>
        <p:cNvGrpSpPr/>
        <p:nvPr/>
      </p:nvGrpSpPr>
      <p:grpSpPr>
        <a:xfrm>
          <a:off x="0" y="0"/>
          <a:ext cx="0" cy="0"/>
          <a:chOff x="0" y="0"/>
          <a:chExt cx="0" cy="0"/>
        </a:xfrm>
      </p:grpSpPr>
      <p:grpSp>
        <p:nvGrpSpPr>
          <p:cNvPr id="446" name="Google Shape;446;p89"/>
          <p:cNvGrpSpPr/>
          <p:nvPr/>
        </p:nvGrpSpPr>
        <p:grpSpPr>
          <a:xfrm>
            <a:off x="8393561" y="4452935"/>
            <a:ext cx="564697" cy="564697"/>
            <a:chOff x="11160804" y="5906634"/>
            <a:chExt cx="814163" cy="814163"/>
          </a:xfrm>
        </p:grpSpPr>
        <p:sp>
          <p:nvSpPr>
            <p:cNvPr id="447" name="Google Shape;447;p89"/>
            <p:cNvSpPr/>
            <p:nvPr/>
          </p:nvSpPr>
          <p:spPr>
            <a:xfrm>
              <a:off x="11160804" y="5906634"/>
              <a:ext cx="814163" cy="814163"/>
            </a:xfrm>
            <a:custGeom>
              <a:rect b="b" l="l" r="r" t="t"/>
              <a:pathLst>
                <a:path extrusionOk="0" h="1539686" w="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chemeClr val="accent4">
                <a:alpha val="2196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448" name="Google Shape;448;p89"/>
            <p:cNvSpPr/>
            <p:nvPr/>
          </p:nvSpPr>
          <p:spPr>
            <a:xfrm>
              <a:off x="11335656" y="6081486"/>
              <a:ext cx="464458" cy="464458"/>
            </a:xfrm>
            <a:prstGeom prst="ellipse">
              <a:avLst/>
            </a:prstGeom>
            <a:gradFill>
              <a:gsLst>
                <a:gs pos="0">
                  <a:schemeClr val="accent1"/>
                </a:gs>
                <a:gs pos="89000">
                  <a:schemeClr val="accent4"/>
                </a:gs>
                <a:gs pos="100000">
                  <a:schemeClr val="accent4"/>
                </a:gs>
              </a:gsLst>
              <a:path path="circle">
                <a:fillToRect b="100%" r="100%"/>
              </a:path>
              <a:tileRect l="-100%" t="-100%"/>
            </a:gradFill>
            <a:ln>
              <a:noFill/>
            </a:ln>
            <a:effectLst>
              <a:outerShdw blurRad="749300" sx="83000" rotWithShape="0" algn="tl" dir="2700000" dist="266700" sy="83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
        <p:nvSpPr>
          <p:cNvPr id="449" name="Google Shape;449;p89"/>
          <p:cNvSpPr txBox="1"/>
          <p:nvPr/>
        </p:nvSpPr>
        <p:spPr>
          <a:xfrm>
            <a:off x="8445948" y="4631410"/>
            <a:ext cx="459923" cy="20774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fld id="{00000000-1234-1234-1234-123412341234}" type="slidenum">
              <a:rPr i="0" lang="en" sz="900">
                <a:solidFill>
                  <a:schemeClr val="lt1"/>
                </a:solidFill>
                <a:latin typeface="Quattrocento Sans"/>
                <a:ea typeface="Quattrocento Sans"/>
                <a:cs typeface="Quattrocento Sans"/>
                <a:sym typeface="Quattrocento Sans"/>
              </a:rPr>
              <a:t>‹#›</a:t>
            </a:fld>
            <a:endParaRPr i="0" sz="900">
              <a:solidFill>
                <a:schemeClr val="lt1"/>
              </a:solidFill>
              <a:latin typeface="Quattrocento Sans"/>
              <a:ea typeface="Quattrocento Sans"/>
              <a:cs typeface="Quattrocento Sans"/>
              <a:sym typeface="Quattrocento Sans"/>
            </a:endParaRPr>
          </a:p>
        </p:txBody>
      </p:sp>
      <p:sp>
        <p:nvSpPr>
          <p:cNvPr id="450" name="Google Shape;450;p89"/>
          <p:cNvSpPr txBox="1"/>
          <p:nvPr/>
        </p:nvSpPr>
        <p:spPr>
          <a:xfrm>
            <a:off x="6492404" y="4721919"/>
            <a:ext cx="1779879" cy="196207"/>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 sz="800">
                <a:solidFill>
                  <a:srgbClr val="BFBFBF"/>
                </a:solidFill>
                <a:latin typeface="Quattrocento Sans"/>
                <a:ea typeface="Quattrocento Sans"/>
                <a:cs typeface="Quattrocento Sans"/>
                <a:sym typeface="Quattrocento Sans"/>
              </a:rPr>
              <a:t>www.yourwebsite.com</a:t>
            </a:r>
            <a:endParaRPr sz="1100"/>
          </a:p>
        </p:txBody>
      </p:sp>
      <p:sp>
        <p:nvSpPr>
          <p:cNvPr id="451" name="Google Shape;451;p89"/>
          <p:cNvSpPr txBox="1"/>
          <p:nvPr/>
        </p:nvSpPr>
        <p:spPr>
          <a:xfrm>
            <a:off x="380265" y="4721919"/>
            <a:ext cx="1577585" cy="19620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800">
                <a:solidFill>
                  <a:srgbClr val="BFBFBF"/>
                </a:solidFill>
                <a:latin typeface="Quattrocento Sans"/>
                <a:ea typeface="Quattrocento Sans"/>
                <a:cs typeface="Quattrocento Sans"/>
                <a:sym typeface="Quattrocento Sans"/>
              </a:rPr>
              <a:t>2018 ©Splash!</a:t>
            </a:r>
            <a:endParaRPr sz="1100"/>
          </a:p>
        </p:txBody>
      </p:sp>
      <p:sp>
        <p:nvSpPr>
          <p:cNvPr id="452" name="Google Shape;452;p89"/>
          <p:cNvSpPr/>
          <p:nvPr/>
        </p:nvSpPr>
        <p:spPr>
          <a:xfrm>
            <a:off x="1654585" y="4766430"/>
            <a:ext cx="4745117" cy="107185"/>
          </a:xfrm>
          <a:prstGeom prst="roundRect">
            <a:avLst>
              <a:gd fmla="val 50000" name="adj"/>
            </a:avLst>
          </a:prstGeom>
          <a:solidFill>
            <a:srgbClr val="02031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453" name="Google Shape;453;p89"/>
          <p:cNvGrpSpPr/>
          <p:nvPr/>
        </p:nvGrpSpPr>
        <p:grpSpPr>
          <a:xfrm>
            <a:off x="380265" y="277280"/>
            <a:ext cx="654057" cy="263482"/>
            <a:chOff x="2437417" y="1269591"/>
            <a:chExt cx="4084621" cy="1645458"/>
          </a:xfrm>
        </p:grpSpPr>
        <p:sp>
          <p:nvSpPr>
            <p:cNvPr id="454" name="Google Shape;454;p89"/>
            <p:cNvSpPr/>
            <p:nvPr/>
          </p:nvSpPr>
          <p:spPr>
            <a:xfrm>
              <a:off x="2437417" y="1269591"/>
              <a:ext cx="4047942" cy="1645458"/>
            </a:xfrm>
            <a:custGeom>
              <a:rect b="b" l="l" r="r" t="t"/>
              <a:pathLst>
                <a:path extrusionOk="0" h="1645458" w="4047942">
                  <a:moveTo>
                    <a:pt x="274248" y="0"/>
                  </a:moveTo>
                  <a:lnTo>
                    <a:pt x="3773694" y="0"/>
                  </a:lnTo>
                  <a:cubicBezTo>
                    <a:pt x="3925157" y="0"/>
                    <a:pt x="4047942" y="122785"/>
                    <a:pt x="4047942" y="274248"/>
                  </a:cubicBezTo>
                  <a:lnTo>
                    <a:pt x="4047942" y="642573"/>
                  </a:lnTo>
                  <a:lnTo>
                    <a:pt x="4013899" y="632005"/>
                  </a:lnTo>
                  <a:cubicBezTo>
                    <a:pt x="4001226" y="629412"/>
                    <a:pt x="3988104" y="628050"/>
                    <a:pt x="3974664" y="628050"/>
                  </a:cubicBezTo>
                  <a:cubicBezTo>
                    <a:pt x="3961224" y="628050"/>
                    <a:pt x="3948103" y="629412"/>
                    <a:pt x="3935429" y="632005"/>
                  </a:cubicBezTo>
                  <a:lnTo>
                    <a:pt x="3904390" y="641640"/>
                  </a:lnTo>
                  <a:lnTo>
                    <a:pt x="3904390" y="295678"/>
                  </a:lnTo>
                  <a:cubicBezTo>
                    <a:pt x="3904390" y="208003"/>
                    <a:pt x="3833316" y="136929"/>
                    <a:pt x="3745641" y="136929"/>
                  </a:cubicBezTo>
                  <a:lnTo>
                    <a:pt x="302300" y="136929"/>
                  </a:lnTo>
                  <a:cubicBezTo>
                    <a:pt x="214625" y="136929"/>
                    <a:pt x="143551" y="208003"/>
                    <a:pt x="143551" y="295678"/>
                  </a:cubicBezTo>
                  <a:lnTo>
                    <a:pt x="143551" y="1349780"/>
                  </a:lnTo>
                  <a:cubicBezTo>
                    <a:pt x="143551" y="1437455"/>
                    <a:pt x="214625" y="1508529"/>
                    <a:pt x="302300" y="1508529"/>
                  </a:cubicBezTo>
                  <a:lnTo>
                    <a:pt x="3745641" y="1508529"/>
                  </a:lnTo>
                  <a:cubicBezTo>
                    <a:pt x="3833316" y="1508529"/>
                    <a:pt x="3904390" y="1437455"/>
                    <a:pt x="3904390" y="1349780"/>
                  </a:cubicBezTo>
                  <a:lnTo>
                    <a:pt x="3904390" y="1003820"/>
                  </a:lnTo>
                  <a:lnTo>
                    <a:pt x="3935429" y="1013455"/>
                  </a:lnTo>
                  <a:cubicBezTo>
                    <a:pt x="3948103" y="1016048"/>
                    <a:pt x="3961224" y="1017410"/>
                    <a:pt x="3974664" y="1017410"/>
                  </a:cubicBezTo>
                  <a:cubicBezTo>
                    <a:pt x="3988104" y="1017410"/>
                    <a:pt x="4001226" y="1016048"/>
                    <a:pt x="4013899" y="1013455"/>
                  </a:cubicBezTo>
                  <a:lnTo>
                    <a:pt x="4047942" y="1002887"/>
                  </a:lnTo>
                  <a:lnTo>
                    <a:pt x="4047942" y="1371210"/>
                  </a:lnTo>
                  <a:cubicBezTo>
                    <a:pt x="4047942" y="1522673"/>
                    <a:pt x="3925157" y="1645458"/>
                    <a:pt x="3773694" y="1645458"/>
                  </a:cubicBezTo>
                  <a:lnTo>
                    <a:pt x="274248" y="1645458"/>
                  </a:lnTo>
                  <a:cubicBezTo>
                    <a:pt x="122785" y="1645458"/>
                    <a:pt x="0" y="1522673"/>
                    <a:pt x="0" y="1371210"/>
                  </a:cubicBezTo>
                  <a:lnTo>
                    <a:pt x="0" y="274248"/>
                  </a:lnTo>
                  <a:cubicBezTo>
                    <a:pt x="0" y="122785"/>
                    <a:pt x="122785" y="0"/>
                    <a:pt x="274248"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455" name="Google Shape;455;p89"/>
            <p:cNvSpPr/>
            <p:nvPr/>
          </p:nvSpPr>
          <p:spPr>
            <a:xfrm>
              <a:off x="2879176" y="1577127"/>
              <a:ext cx="3164424" cy="1030386"/>
            </a:xfrm>
            <a:custGeom>
              <a:rect b="b" l="l" r="r" t="t"/>
              <a:pathLst>
                <a:path extrusionOk="0" h="1030386" w="3164424">
                  <a:moveTo>
                    <a:pt x="3073718" y="635965"/>
                  </a:moveTo>
                  <a:cubicBezTo>
                    <a:pt x="3098857" y="635965"/>
                    <a:pt x="3120260" y="644459"/>
                    <a:pt x="3137926" y="661445"/>
                  </a:cubicBezTo>
                  <a:cubicBezTo>
                    <a:pt x="3155591" y="678431"/>
                    <a:pt x="3164424" y="699494"/>
                    <a:pt x="3164424" y="724634"/>
                  </a:cubicBezTo>
                  <a:cubicBezTo>
                    <a:pt x="3164424" y="749094"/>
                    <a:pt x="3155761" y="769987"/>
                    <a:pt x="3138435" y="787313"/>
                  </a:cubicBezTo>
                  <a:cubicBezTo>
                    <a:pt x="3121109" y="804639"/>
                    <a:pt x="3100216" y="813302"/>
                    <a:pt x="3075756" y="813302"/>
                  </a:cubicBezTo>
                  <a:cubicBezTo>
                    <a:pt x="3051296" y="813302"/>
                    <a:pt x="3030233" y="804809"/>
                    <a:pt x="3012567" y="787823"/>
                  </a:cubicBezTo>
                  <a:cubicBezTo>
                    <a:pt x="2994901" y="770836"/>
                    <a:pt x="2986069" y="750113"/>
                    <a:pt x="2986069" y="725653"/>
                  </a:cubicBezTo>
                  <a:cubicBezTo>
                    <a:pt x="2986069" y="701193"/>
                    <a:pt x="2994561" y="680130"/>
                    <a:pt x="3011548" y="662464"/>
                  </a:cubicBezTo>
                  <a:cubicBezTo>
                    <a:pt x="3028534" y="644798"/>
                    <a:pt x="3049258" y="635965"/>
                    <a:pt x="3073718" y="635965"/>
                  </a:cubicBezTo>
                  <a:close/>
                  <a:moveTo>
                    <a:pt x="769106" y="380153"/>
                  </a:moveTo>
                  <a:cubicBezTo>
                    <a:pt x="749402" y="380153"/>
                    <a:pt x="732415" y="384059"/>
                    <a:pt x="718147" y="391873"/>
                  </a:cubicBezTo>
                  <a:cubicBezTo>
                    <a:pt x="703879" y="399687"/>
                    <a:pt x="692158" y="409879"/>
                    <a:pt x="682985" y="422448"/>
                  </a:cubicBezTo>
                  <a:cubicBezTo>
                    <a:pt x="673813" y="435018"/>
                    <a:pt x="666849" y="449626"/>
                    <a:pt x="662092" y="466273"/>
                  </a:cubicBezTo>
                  <a:cubicBezTo>
                    <a:pt x="657336" y="482919"/>
                    <a:pt x="654958" y="499736"/>
                    <a:pt x="654958" y="516722"/>
                  </a:cubicBezTo>
                  <a:cubicBezTo>
                    <a:pt x="654958" y="535067"/>
                    <a:pt x="656827" y="553242"/>
                    <a:pt x="660564" y="571248"/>
                  </a:cubicBezTo>
                  <a:cubicBezTo>
                    <a:pt x="664300" y="589253"/>
                    <a:pt x="670416" y="605390"/>
                    <a:pt x="678909" y="619659"/>
                  </a:cubicBezTo>
                  <a:cubicBezTo>
                    <a:pt x="687402" y="633927"/>
                    <a:pt x="698783" y="645648"/>
                    <a:pt x="713051" y="654820"/>
                  </a:cubicBezTo>
                  <a:cubicBezTo>
                    <a:pt x="727320" y="663993"/>
                    <a:pt x="745325" y="668579"/>
                    <a:pt x="767067" y="668579"/>
                  </a:cubicBezTo>
                  <a:cubicBezTo>
                    <a:pt x="786092" y="668579"/>
                    <a:pt x="802908" y="664333"/>
                    <a:pt x="817517" y="655839"/>
                  </a:cubicBezTo>
                  <a:cubicBezTo>
                    <a:pt x="832125" y="647346"/>
                    <a:pt x="844185" y="636305"/>
                    <a:pt x="853697" y="622716"/>
                  </a:cubicBezTo>
                  <a:cubicBezTo>
                    <a:pt x="863210" y="609127"/>
                    <a:pt x="870344" y="593840"/>
                    <a:pt x="875100" y="576853"/>
                  </a:cubicBezTo>
                  <a:cubicBezTo>
                    <a:pt x="879856" y="559867"/>
                    <a:pt x="882234" y="542881"/>
                    <a:pt x="882234" y="525895"/>
                  </a:cubicBezTo>
                  <a:cubicBezTo>
                    <a:pt x="882234" y="508908"/>
                    <a:pt x="880026" y="491582"/>
                    <a:pt x="875609" y="473917"/>
                  </a:cubicBezTo>
                  <a:cubicBezTo>
                    <a:pt x="871193" y="456251"/>
                    <a:pt x="864399" y="440624"/>
                    <a:pt x="855226" y="427035"/>
                  </a:cubicBezTo>
                  <a:cubicBezTo>
                    <a:pt x="846053" y="413446"/>
                    <a:pt x="834333" y="402235"/>
                    <a:pt x="820064" y="393402"/>
                  </a:cubicBezTo>
                  <a:cubicBezTo>
                    <a:pt x="805796" y="384569"/>
                    <a:pt x="788810" y="380153"/>
                    <a:pt x="769106" y="380153"/>
                  </a:cubicBezTo>
                  <a:close/>
                  <a:moveTo>
                    <a:pt x="1609344" y="377095"/>
                  </a:moveTo>
                  <a:cubicBezTo>
                    <a:pt x="1588961" y="377095"/>
                    <a:pt x="1571465" y="381511"/>
                    <a:pt x="1556857" y="390344"/>
                  </a:cubicBezTo>
                  <a:cubicBezTo>
                    <a:pt x="1542248" y="399177"/>
                    <a:pt x="1530188" y="410728"/>
                    <a:pt x="1520676" y="424996"/>
                  </a:cubicBezTo>
                  <a:cubicBezTo>
                    <a:pt x="1511164" y="439265"/>
                    <a:pt x="1504199" y="455232"/>
                    <a:pt x="1499783" y="472898"/>
                  </a:cubicBezTo>
                  <a:cubicBezTo>
                    <a:pt x="1495366" y="490563"/>
                    <a:pt x="1493158" y="507889"/>
                    <a:pt x="1493158" y="524875"/>
                  </a:cubicBezTo>
                  <a:cubicBezTo>
                    <a:pt x="1493158" y="542541"/>
                    <a:pt x="1495366" y="560207"/>
                    <a:pt x="1499783" y="577873"/>
                  </a:cubicBezTo>
                  <a:cubicBezTo>
                    <a:pt x="1504199" y="595538"/>
                    <a:pt x="1510994" y="611505"/>
                    <a:pt x="1520166" y="625774"/>
                  </a:cubicBezTo>
                  <a:cubicBezTo>
                    <a:pt x="1529339" y="640042"/>
                    <a:pt x="1541059" y="651593"/>
                    <a:pt x="1555328" y="660426"/>
                  </a:cubicBezTo>
                  <a:cubicBezTo>
                    <a:pt x="1569596" y="669259"/>
                    <a:pt x="1586922" y="673675"/>
                    <a:pt x="1607306" y="673675"/>
                  </a:cubicBezTo>
                  <a:cubicBezTo>
                    <a:pt x="1628369" y="673675"/>
                    <a:pt x="1646204" y="669089"/>
                    <a:pt x="1660812" y="659916"/>
                  </a:cubicBezTo>
                  <a:cubicBezTo>
                    <a:pt x="1675421" y="650744"/>
                    <a:pt x="1687311" y="638853"/>
                    <a:pt x="1696483" y="624245"/>
                  </a:cubicBezTo>
                  <a:cubicBezTo>
                    <a:pt x="1705656" y="609637"/>
                    <a:pt x="1712111" y="593330"/>
                    <a:pt x="1715848" y="575325"/>
                  </a:cubicBezTo>
                  <a:cubicBezTo>
                    <a:pt x="1719585" y="557319"/>
                    <a:pt x="1721453" y="539144"/>
                    <a:pt x="1721453" y="520799"/>
                  </a:cubicBezTo>
                  <a:cubicBezTo>
                    <a:pt x="1721453" y="503133"/>
                    <a:pt x="1719415" y="485807"/>
                    <a:pt x="1715338" y="468821"/>
                  </a:cubicBezTo>
                  <a:cubicBezTo>
                    <a:pt x="1711261" y="451835"/>
                    <a:pt x="1704807" y="436547"/>
                    <a:pt x="1695974" y="422958"/>
                  </a:cubicBezTo>
                  <a:cubicBezTo>
                    <a:pt x="1687141" y="409369"/>
                    <a:pt x="1675590" y="398328"/>
                    <a:pt x="1661322" y="389835"/>
                  </a:cubicBezTo>
                  <a:cubicBezTo>
                    <a:pt x="1647053" y="381342"/>
                    <a:pt x="1629728" y="377095"/>
                    <a:pt x="1609344" y="377095"/>
                  </a:cubicBezTo>
                  <a:close/>
                  <a:moveTo>
                    <a:pt x="1800439" y="249826"/>
                  </a:moveTo>
                  <a:cubicBezTo>
                    <a:pt x="1806215" y="249741"/>
                    <a:pt x="1811820" y="250038"/>
                    <a:pt x="1817256" y="250717"/>
                  </a:cubicBezTo>
                  <a:cubicBezTo>
                    <a:pt x="1835601" y="252076"/>
                    <a:pt x="1849360" y="259210"/>
                    <a:pt x="1858532" y="272120"/>
                  </a:cubicBezTo>
                  <a:cubicBezTo>
                    <a:pt x="1867705" y="285030"/>
                    <a:pt x="1872291" y="300317"/>
                    <a:pt x="1872291" y="317983"/>
                  </a:cubicBezTo>
                  <a:lnTo>
                    <a:pt x="1872291" y="799034"/>
                  </a:lnTo>
                  <a:lnTo>
                    <a:pt x="1730626" y="799034"/>
                  </a:lnTo>
                  <a:cubicBezTo>
                    <a:pt x="1730626" y="794957"/>
                    <a:pt x="1730456" y="789181"/>
                    <a:pt x="1730116" y="781708"/>
                  </a:cubicBezTo>
                  <a:cubicBezTo>
                    <a:pt x="1729776" y="774234"/>
                    <a:pt x="1729607" y="766760"/>
                    <a:pt x="1729607" y="759286"/>
                  </a:cubicBezTo>
                  <a:cubicBezTo>
                    <a:pt x="1729607" y="751812"/>
                    <a:pt x="1729776" y="745187"/>
                    <a:pt x="1730116" y="739412"/>
                  </a:cubicBezTo>
                  <a:cubicBezTo>
                    <a:pt x="1730456" y="733636"/>
                    <a:pt x="1730626" y="730749"/>
                    <a:pt x="1730626" y="730749"/>
                  </a:cubicBezTo>
                  <a:cubicBezTo>
                    <a:pt x="1714998" y="756568"/>
                    <a:pt x="1694955" y="775592"/>
                    <a:pt x="1670495" y="787823"/>
                  </a:cubicBezTo>
                  <a:cubicBezTo>
                    <a:pt x="1646034" y="800053"/>
                    <a:pt x="1619196" y="806168"/>
                    <a:pt x="1589980" y="806168"/>
                  </a:cubicBezTo>
                  <a:cubicBezTo>
                    <a:pt x="1551251" y="806168"/>
                    <a:pt x="1516090" y="798524"/>
                    <a:pt x="1484495" y="783236"/>
                  </a:cubicBezTo>
                  <a:cubicBezTo>
                    <a:pt x="1452901" y="767949"/>
                    <a:pt x="1426062" y="747395"/>
                    <a:pt x="1403980" y="721576"/>
                  </a:cubicBezTo>
                  <a:cubicBezTo>
                    <a:pt x="1381898" y="695757"/>
                    <a:pt x="1364912" y="666031"/>
                    <a:pt x="1353022" y="632398"/>
                  </a:cubicBezTo>
                  <a:cubicBezTo>
                    <a:pt x="1341131" y="598766"/>
                    <a:pt x="1335186" y="563264"/>
                    <a:pt x="1335186" y="525895"/>
                  </a:cubicBezTo>
                  <a:cubicBezTo>
                    <a:pt x="1335186" y="497358"/>
                    <a:pt x="1339093" y="469161"/>
                    <a:pt x="1346907" y="441303"/>
                  </a:cubicBezTo>
                  <a:cubicBezTo>
                    <a:pt x="1354720" y="413446"/>
                    <a:pt x="1365931" y="388136"/>
                    <a:pt x="1380539" y="365375"/>
                  </a:cubicBezTo>
                  <a:cubicBezTo>
                    <a:pt x="1395147" y="342613"/>
                    <a:pt x="1412983" y="322909"/>
                    <a:pt x="1434046" y="306262"/>
                  </a:cubicBezTo>
                  <a:cubicBezTo>
                    <a:pt x="1455109" y="289616"/>
                    <a:pt x="1479229" y="277556"/>
                    <a:pt x="1506407" y="270082"/>
                  </a:cubicBezTo>
                  <a:cubicBezTo>
                    <a:pt x="1530868" y="263967"/>
                    <a:pt x="1555498" y="262438"/>
                    <a:pt x="1580298" y="265495"/>
                  </a:cubicBezTo>
                  <a:cubicBezTo>
                    <a:pt x="1605097" y="268553"/>
                    <a:pt x="1627180" y="273139"/>
                    <a:pt x="1646544" y="279254"/>
                  </a:cubicBezTo>
                  <a:cubicBezTo>
                    <a:pt x="1665908" y="285369"/>
                    <a:pt x="1681705" y="291654"/>
                    <a:pt x="1693936" y="298109"/>
                  </a:cubicBezTo>
                  <a:cubicBezTo>
                    <a:pt x="1706166" y="304564"/>
                    <a:pt x="1712281" y="307791"/>
                    <a:pt x="1712281" y="307791"/>
                  </a:cubicBezTo>
                  <a:cubicBezTo>
                    <a:pt x="1712281" y="307791"/>
                    <a:pt x="1714149" y="303035"/>
                    <a:pt x="1717886" y="293523"/>
                  </a:cubicBezTo>
                  <a:cubicBezTo>
                    <a:pt x="1721623" y="284010"/>
                    <a:pt x="1730286" y="275178"/>
                    <a:pt x="1743875" y="267024"/>
                  </a:cubicBezTo>
                  <a:cubicBezTo>
                    <a:pt x="1757464" y="258191"/>
                    <a:pt x="1770374" y="252926"/>
                    <a:pt x="1782604" y="251227"/>
                  </a:cubicBezTo>
                  <a:cubicBezTo>
                    <a:pt x="1788719" y="250378"/>
                    <a:pt x="1794664" y="249911"/>
                    <a:pt x="1800439" y="249826"/>
                  </a:cubicBezTo>
                  <a:close/>
                  <a:moveTo>
                    <a:pt x="579539" y="241545"/>
                  </a:moveTo>
                  <a:cubicBezTo>
                    <a:pt x="601961" y="241545"/>
                    <a:pt x="617758" y="249358"/>
                    <a:pt x="626931" y="264986"/>
                  </a:cubicBezTo>
                  <a:cubicBezTo>
                    <a:pt x="636103" y="280613"/>
                    <a:pt x="641709" y="297599"/>
                    <a:pt x="643747" y="315945"/>
                  </a:cubicBezTo>
                  <a:cubicBezTo>
                    <a:pt x="661413" y="292164"/>
                    <a:pt x="683155" y="274158"/>
                    <a:pt x="708974" y="261928"/>
                  </a:cubicBezTo>
                  <a:cubicBezTo>
                    <a:pt x="734794" y="249698"/>
                    <a:pt x="762311" y="243583"/>
                    <a:pt x="791528" y="243583"/>
                  </a:cubicBezTo>
                  <a:cubicBezTo>
                    <a:pt x="829577" y="243583"/>
                    <a:pt x="863889" y="251737"/>
                    <a:pt x="894464" y="268043"/>
                  </a:cubicBezTo>
                  <a:cubicBezTo>
                    <a:pt x="925039" y="284350"/>
                    <a:pt x="951028" y="305923"/>
                    <a:pt x="972431" y="332761"/>
                  </a:cubicBezTo>
                  <a:cubicBezTo>
                    <a:pt x="993834" y="359599"/>
                    <a:pt x="1010310" y="390005"/>
                    <a:pt x="1021861" y="423977"/>
                  </a:cubicBezTo>
                  <a:cubicBezTo>
                    <a:pt x="1033412" y="457950"/>
                    <a:pt x="1039187" y="492602"/>
                    <a:pt x="1039187" y="527933"/>
                  </a:cubicBezTo>
                  <a:cubicBezTo>
                    <a:pt x="1039187" y="564623"/>
                    <a:pt x="1033242" y="599785"/>
                    <a:pt x="1021351" y="633418"/>
                  </a:cubicBezTo>
                  <a:cubicBezTo>
                    <a:pt x="1009461" y="667050"/>
                    <a:pt x="992645" y="696776"/>
                    <a:pt x="970902" y="722595"/>
                  </a:cubicBezTo>
                  <a:cubicBezTo>
                    <a:pt x="949160" y="748415"/>
                    <a:pt x="922661" y="769138"/>
                    <a:pt x="891407" y="784765"/>
                  </a:cubicBezTo>
                  <a:cubicBezTo>
                    <a:pt x="860152" y="800392"/>
                    <a:pt x="825160" y="808206"/>
                    <a:pt x="786432" y="808206"/>
                  </a:cubicBezTo>
                  <a:cubicBezTo>
                    <a:pt x="736152" y="808206"/>
                    <a:pt x="693687" y="790880"/>
                    <a:pt x="659035" y="756228"/>
                  </a:cubicBezTo>
                  <a:lnTo>
                    <a:pt x="659035" y="1030386"/>
                  </a:lnTo>
                  <a:lnTo>
                    <a:pt x="503101" y="1030386"/>
                  </a:lnTo>
                  <a:lnTo>
                    <a:pt x="503101" y="322060"/>
                  </a:lnTo>
                  <a:cubicBezTo>
                    <a:pt x="503101" y="298279"/>
                    <a:pt x="509896" y="278915"/>
                    <a:pt x="523485" y="263967"/>
                  </a:cubicBezTo>
                  <a:cubicBezTo>
                    <a:pt x="537074" y="249019"/>
                    <a:pt x="555758" y="241545"/>
                    <a:pt x="579539" y="241545"/>
                  </a:cubicBezTo>
                  <a:close/>
                  <a:moveTo>
                    <a:pt x="2161870" y="240526"/>
                  </a:moveTo>
                  <a:cubicBezTo>
                    <a:pt x="2175459" y="240526"/>
                    <a:pt x="2193465" y="242224"/>
                    <a:pt x="2215886" y="245621"/>
                  </a:cubicBezTo>
                  <a:cubicBezTo>
                    <a:pt x="2238308" y="249019"/>
                    <a:pt x="2260221" y="254454"/>
                    <a:pt x="2281623" y="261928"/>
                  </a:cubicBezTo>
                  <a:cubicBezTo>
                    <a:pt x="2303026" y="269402"/>
                    <a:pt x="2321541" y="279594"/>
                    <a:pt x="2337168" y="292504"/>
                  </a:cubicBezTo>
                  <a:cubicBezTo>
                    <a:pt x="2352795" y="305413"/>
                    <a:pt x="2360609" y="321040"/>
                    <a:pt x="2360609" y="339386"/>
                  </a:cubicBezTo>
                  <a:cubicBezTo>
                    <a:pt x="2360609" y="355692"/>
                    <a:pt x="2354834" y="369451"/>
                    <a:pt x="2343283" y="380662"/>
                  </a:cubicBezTo>
                  <a:cubicBezTo>
                    <a:pt x="2331733" y="391873"/>
                    <a:pt x="2318144" y="397479"/>
                    <a:pt x="2302516" y="397479"/>
                  </a:cubicBezTo>
                  <a:cubicBezTo>
                    <a:pt x="2292325" y="397479"/>
                    <a:pt x="2281793" y="395440"/>
                    <a:pt x="2270922" y="391364"/>
                  </a:cubicBezTo>
                  <a:cubicBezTo>
                    <a:pt x="2260051" y="387287"/>
                    <a:pt x="2248500" y="382701"/>
                    <a:pt x="2236270" y="377605"/>
                  </a:cubicBezTo>
                  <a:cubicBezTo>
                    <a:pt x="2224040" y="372509"/>
                    <a:pt x="2211130" y="367922"/>
                    <a:pt x="2197541" y="363846"/>
                  </a:cubicBezTo>
                  <a:cubicBezTo>
                    <a:pt x="2183952" y="359769"/>
                    <a:pt x="2169684" y="357731"/>
                    <a:pt x="2154736" y="357731"/>
                  </a:cubicBezTo>
                  <a:cubicBezTo>
                    <a:pt x="2147941" y="357731"/>
                    <a:pt x="2140977" y="358580"/>
                    <a:pt x="2133843" y="360279"/>
                  </a:cubicBezTo>
                  <a:cubicBezTo>
                    <a:pt x="2126709" y="361977"/>
                    <a:pt x="2120424" y="364865"/>
                    <a:pt x="2114988" y="368942"/>
                  </a:cubicBezTo>
                  <a:cubicBezTo>
                    <a:pt x="2109553" y="372339"/>
                    <a:pt x="2105136" y="376755"/>
                    <a:pt x="2101739" y="382191"/>
                  </a:cubicBezTo>
                  <a:cubicBezTo>
                    <a:pt x="2098342" y="387627"/>
                    <a:pt x="2096643" y="394081"/>
                    <a:pt x="2096643" y="401555"/>
                  </a:cubicBezTo>
                  <a:cubicBezTo>
                    <a:pt x="2096643" y="412426"/>
                    <a:pt x="2103438" y="421599"/>
                    <a:pt x="2117026" y="429073"/>
                  </a:cubicBezTo>
                  <a:cubicBezTo>
                    <a:pt x="2130615" y="436547"/>
                    <a:pt x="2147772" y="444021"/>
                    <a:pt x="2168495" y="451495"/>
                  </a:cubicBezTo>
                  <a:cubicBezTo>
                    <a:pt x="2189218" y="458969"/>
                    <a:pt x="2211640" y="467292"/>
                    <a:pt x="2235760" y="476465"/>
                  </a:cubicBezTo>
                  <a:cubicBezTo>
                    <a:pt x="2259881" y="485637"/>
                    <a:pt x="2282303" y="497018"/>
                    <a:pt x="2303026" y="510607"/>
                  </a:cubicBezTo>
                  <a:cubicBezTo>
                    <a:pt x="2323749" y="524196"/>
                    <a:pt x="2340905" y="541012"/>
                    <a:pt x="2354494" y="561056"/>
                  </a:cubicBezTo>
                  <a:cubicBezTo>
                    <a:pt x="2368083" y="581100"/>
                    <a:pt x="2374878" y="605730"/>
                    <a:pt x="2374878" y="634946"/>
                  </a:cubicBezTo>
                  <a:cubicBezTo>
                    <a:pt x="2374878" y="664163"/>
                    <a:pt x="2368083" y="689472"/>
                    <a:pt x="2354494" y="710875"/>
                  </a:cubicBezTo>
                  <a:cubicBezTo>
                    <a:pt x="2340905" y="732278"/>
                    <a:pt x="2323409" y="750113"/>
                    <a:pt x="2302007" y="764382"/>
                  </a:cubicBezTo>
                  <a:cubicBezTo>
                    <a:pt x="2280604" y="778650"/>
                    <a:pt x="2256653" y="789181"/>
                    <a:pt x="2230155" y="795976"/>
                  </a:cubicBezTo>
                  <a:cubicBezTo>
                    <a:pt x="2203656" y="802770"/>
                    <a:pt x="2177837" y="806168"/>
                    <a:pt x="2152698" y="806168"/>
                  </a:cubicBezTo>
                  <a:cubicBezTo>
                    <a:pt x="2115328" y="806168"/>
                    <a:pt x="2076939" y="799713"/>
                    <a:pt x="2037531" y="786803"/>
                  </a:cubicBezTo>
                  <a:cubicBezTo>
                    <a:pt x="1998123" y="773894"/>
                    <a:pt x="1963471" y="757247"/>
                    <a:pt x="1933575" y="736864"/>
                  </a:cubicBezTo>
                  <a:lnTo>
                    <a:pt x="1979438" y="623735"/>
                  </a:lnTo>
                  <a:cubicBezTo>
                    <a:pt x="1990309" y="629850"/>
                    <a:pt x="2003219" y="636305"/>
                    <a:pt x="2018167" y="643100"/>
                  </a:cubicBezTo>
                  <a:cubicBezTo>
                    <a:pt x="2033114" y="649894"/>
                    <a:pt x="2048232" y="656179"/>
                    <a:pt x="2063520" y="661954"/>
                  </a:cubicBezTo>
                  <a:cubicBezTo>
                    <a:pt x="2078807" y="667730"/>
                    <a:pt x="2094095" y="672486"/>
                    <a:pt x="2109383" y="676223"/>
                  </a:cubicBezTo>
                  <a:cubicBezTo>
                    <a:pt x="2124670" y="679960"/>
                    <a:pt x="2138429" y="681828"/>
                    <a:pt x="2150659" y="681828"/>
                  </a:cubicBezTo>
                  <a:cubicBezTo>
                    <a:pt x="2158133" y="681828"/>
                    <a:pt x="2165947" y="680979"/>
                    <a:pt x="2174100" y="679280"/>
                  </a:cubicBezTo>
                  <a:cubicBezTo>
                    <a:pt x="2182254" y="677582"/>
                    <a:pt x="2189728" y="674694"/>
                    <a:pt x="2196522" y="670617"/>
                  </a:cubicBezTo>
                  <a:cubicBezTo>
                    <a:pt x="2203317" y="666541"/>
                    <a:pt x="2208922" y="661445"/>
                    <a:pt x="2213338" y="655330"/>
                  </a:cubicBezTo>
                  <a:cubicBezTo>
                    <a:pt x="2217755" y="649215"/>
                    <a:pt x="2219963" y="641741"/>
                    <a:pt x="2219963" y="632908"/>
                  </a:cubicBezTo>
                  <a:cubicBezTo>
                    <a:pt x="2219963" y="619319"/>
                    <a:pt x="2213169" y="608278"/>
                    <a:pt x="2199580" y="599785"/>
                  </a:cubicBezTo>
                  <a:cubicBezTo>
                    <a:pt x="2185991" y="591292"/>
                    <a:pt x="2169004" y="583478"/>
                    <a:pt x="2148621" y="576344"/>
                  </a:cubicBezTo>
                  <a:cubicBezTo>
                    <a:pt x="2128237" y="569210"/>
                    <a:pt x="2106155" y="561736"/>
                    <a:pt x="2082375" y="553922"/>
                  </a:cubicBezTo>
                  <a:cubicBezTo>
                    <a:pt x="2058594" y="546108"/>
                    <a:pt x="2036512" y="535916"/>
                    <a:pt x="2016128" y="523347"/>
                  </a:cubicBezTo>
                  <a:cubicBezTo>
                    <a:pt x="1995745" y="510777"/>
                    <a:pt x="1978758" y="495150"/>
                    <a:pt x="1965170" y="476465"/>
                  </a:cubicBezTo>
                  <a:cubicBezTo>
                    <a:pt x="1951580" y="457780"/>
                    <a:pt x="1944786" y="434169"/>
                    <a:pt x="1944786" y="405632"/>
                  </a:cubicBezTo>
                  <a:cubicBezTo>
                    <a:pt x="1944786" y="377775"/>
                    <a:pt x="1951580" y="353484"/>
                    <a:pt x="1965170" y="332761"/>
                  </a:cubicBezTo>
                  <a:cubicBezTo>
                    <a:pt x="1978758" y="312038"/>
                    <a:pt x="1996084" y="294882"/>
                    <a:pt x="2017147" y="281293"/>
                  </a:cubicBezTo>
                  <a:cubicBezTo>
                    <a:pt x="2038210" y="267704"/>
                    <a:pt x="2061481" y="257512"/>
                    <a:pt x="2086961" y="250717"/>
                  </a:cubicBezTo>
                  <a:cubicBezTo>
                    <a:pt x="2112440" y="243923"/>
                    <a:pt x="2137410" y="240526"/>
                    <a:pt x="2161870" y="240526"/>
                  </a:cubicBezTo>
                  <a:close/>
                  <a:moveTo>
                    <a:pt x="228295" y="240526"/>
                  </a:moveTo>
                  <a:cubicBezTo>
                    <a:pt x="241884" y="240526"/>
                    <a:pt x="259890" y="242224"/>
                    <a:pt x="282312" y="245621"/>
                  </a:cubicBezTo>
                  <a:cubicBezTo>
                    <a:pt x="304733" y="249019"/>
                    <a:pt x="326646" y="254454"/>
                    <a:pt x="348048" y="261928"/>
                  </a:cubicBezTo>
                  <a:cubicBezTo>
                    <a:pt x="369451" y="269402"/>
                    <a:pt x="387966" y="279594"/>
                    <a:pt x="403593" y="292504"/>
                  </a:cubicBezTo>
                  <a:cubicBezTo>
                    <a:pt x="419221" y="305413"/>
                    <a:pt x="427034" y="321040"/>
                    <a:pt x="427034" y="339386"/>
                  </a:cubicBezTo>
                  <a:cubicBezTo>
                    <a:pt x="427034" y="355692"/>
                    <a:pt x="421259" y="369451"/>
                    <a:pt x="409708" y="380662"/>
                  </a:cubicBezTo>
                  <a:cubicBezTo>
                    <a:pt x="398158" y="391873"/>
                    <a:pt x="384569" y="397479"/>
                    <a:pt x="368941" y="397479"/>
                  </a:cubicBezTo>
                  <a:cubicBezTo>
                    <a:pt x="358750" y="397479"/>
                    <a:pt x="348218" y="395440"/>
                    <a:pt x="337347" y="391364"/>
                  </a:cubicBezTo>
                  <a:cubicBezTo>
                    <a:pt x="326476" y="387287"/>
                    <a:pt x="314925" y="382701"/>
                    <a:pt x="302695" y="377605"/>
                  </a:cubicBezTo>
                  <a:cubicBezTo>
                    <a:pt x="290465" y="372509"/>
                    <a:pt x="277555" y="367922"/>
                    <a:pt x="263966" y="363846"/>
                  </a:cubicBezTo>
                  <a:cubicBezTo>
                    <a:pt x="250377" y="359769"/>
                    <a:pt x="236109" y="357731"/>
                    <a:pt x="221161" y="357731"/>
                  </a:cubicBezTo>
                  <a:cubicBezTo>
                    <a:pt x="214367" y="357731"/>
                    <a:pt x="207402" y="358580"/>
                    <a:pt x="200268" y="360279"/>
                  </a:cubicBezTo>
                  <a:cubicBezTo>
                    <a:pt x="193134" y="361977"/>
                    <a:pt x="186849" y="364865"/>
                    <a:pt x="181413" y="368942"/>
                  </a:cubicBezTo>
                  <a:cubicBezTo>
                    <a:pt x="175978" y="372339"/>
                    <a:pt x="171561" y="376755"/>
                    <a:pt x="168164" y="382191"/>
                  </a:cubicBezTo>
                  <a:cubicBezTo>
                    <a:pt x="164767" y="387627"/>
                    <a:pt x="163068" y="394081"/>
                    <a:pt x="163068" y="401555"/>
                  </a:cubicBezTo>
                  <a:cubicBezTo>
                    <a:pt x="163068" y="412426"/>
                    <a:pt x="169863" y="421599"/>
                    <a:pt x="183452" y="429073"/>
                  </a:cubicBezTo>
                  <a:cubicBezTo>
                    <a:pt x="197041" y="436547"/>
                    <a:pt x="214197" y="444021"/>
                    <a:pt x="234920" y="451495"/>
                  </a:cubicBezTo>
                  <a:cubicBezTo>
                    <a:pt x="255643" y="458969"/>
                    <a:pt x="278065" y="467292"/>
                    <a:pt x="302185" y="476465"/>
                  </a:cubicBezTo>
                  <a:cubicBezTo>
                    <a:pt x="326306" y="485637"/>
                    <a:pt x="348728" y="497018"/>
                    <a:pt x="369451" y="510607"/>
                  </a:cubicBezTo>
                  <a:cubicBezTo>
                    <a:pt x="390174" y="524196"/>
                    <a:pt x="407330" y="541012"/>
                    <a:pt x="420919" y="561056"/>
                  </a:cubicBezTo>
                  <a:cubicBezTo>
                    <a:pt x="434508" y="581100"/>
                    <a:pt x="441303" y="605730"/>
                    <a:pt x="441303" y="634946"/>
                  </a:cubicBezTo>
                  <a:cubicBezTo>
                    <a:pt x="441303" y="664163"/>
                    <a:pt x="434508" y="689472"/>
                    <a:pt x="420919" y="710875"/>
                  </a:cubicBezTo>
                  <a:cubicBezTo>
                    <a:pt x="407330" y="732278"/>
                    <a:pt x="389835" y="750113"/>
                    <a:pt x="368432" y="764382"/>
                  </a:cubicBezTo>
                  <a:cubicBezTo>
                    <a:pt x="347029" y="778650"/>
                    <a:pt x="323079" y="789181"/>
                    <a:pt x="296580" y="795976"/>
                  </a:cubicBezTo>
                  <a:cubicBezTo>
                    <a:pt x="270081" y="802770"/>
                    <a:pt x="244262" y="806168"/>
                    <a:pt x="219123" y="806168"/>
                  </a:cubicBezTo>
                  <a:cubicBezTo>
                    <a:pt x="181753" y="806168"/>
                    <a:pt x="143364" y="799713"/>
                    <a:pt x="103956" y="786803"/>
                  </a:cubicBezTo>
                  <a:cubicBezTo>
                    <a:pt x="64548" y="773894"/>
                    <a:pt x="29896" y="757247"/>
                    <a:pt x="0" y="736864"/>
                  </a:cubicBezTo>
                  <a:lnTo>
                    <a:pt x="45863" y="623735"/>
                  </a:lnTo>
                  <a:cubicBezTo>
                    <a:pt x="56734" y="629850"/>
                    <a:pt x="69644" y="636305"/>
                    <a:pt x="84592" y="643100"/>
                  </a:cubicBezTo>
                  <a:cubicBezTo>
                    <a:pt x="99540" y="649894"/>
                    <a:pt x="114657" y="656179"/>
                    <a:pt x="129945" y="661954"/>
                  </a:cubicBezTo>
                  <a:cubicBezTo>
                    <a:pt x="145233" y="667730"/>
                    <a:pt x="160520" y="672486"/>
                    <a:pt x="175808" y="676223"/>
                  </a:cubicBezTo>
                  <a:cubicBezTo>
                    <a:pt x="191095" y="679960"/>
                    <a:pt x="204854" y="681828"/>
                    <a:pt x="217084" y="681828"/>
                  </a:cubicBezTo>
                  <a:cubicBezTo>
                    <a:pt x="224558" y="681828"/>
                    <a:pt x="232372" y="680979"/>
                    <a:pt x="240525" y="679280"/>
                  </a:cubicBezTo>
                  <a:cubicBezTo>
                    <a:pt x="248679" y="677582"/>
                    <a:pt x="256153" y="674694"/>
                    <a:pt x="262947" y="670617"/>
                  </a:cubicBezTo>
                  <a:cubicBezTo>
                    <a:pt x="269742" y="666541"/>
                    <a:pt x="275347" y="661445"/>
                    <a:pt x="279764" y="655330"/>
                  </a:cubicBezTo>
                  <a:cubicBezTo>
                    <a:pt x="284180" y="649215"/>
                    <a:pt x="286388" y="641741"/>
                    <a:pt x="286388" y="632908"/>
                  </a:cubicBezTo>
                  <a:cubicBezTo>
                    <a:pt x="286388" y="619319"/>
                    <a:pt x="279594" y="608278"/>
                    <a:pt x="266005" y="599785"/>
                  </a:cubicBezTo>
                  <a:cubicBezTo>
                    <a:pt x="252416" y="591292"/>
                    <a:pt x="235430" y="583478"/>
                    <a:pt x="215046" y="576344"/>
                  </a:cubicBezTo>
                  <a:cubicBezTo>
                    <a:pt x="194663" y="569210"/>
                    <a:pt x="172580" y="561736"/>
                    <a:pt x="148800" y="553922"/>
                  </a:cubicBezTo>
                  <a:cubicBezTo>
                    <a:pt x="125019" y="546108"/>
                    <a:pt x="102937" y="535916"/>
                    <a:pt x="82553" y="523347"/>
                  </a:cubicBezTo>
                  <a:cubicBezTo>
                    <a:pt x="62170" y="510777"/>
                    <a:pt x="45184" y="495150"/>
                    <a:pt x="31595" y="476465"/>
                  </a:cubicBezTo>
                  <a:cubicBezTo>
                    <a:pt x="18005" y="457780"/>
                    <a:pt x="11211" y="434169"/>
                    <a:pt x="11211" y="405632"/>
                  </a:cubicBezTo>
                  <a:cubicBezTo>
                    <a:pt x="11211" y="377775"/>
                    <a:pt x="18005" y="353484"/>
                    <a:pt x="31595" y="332761"/>
                  </a:cubicBezTo>
                  <a:cubicBezTo>
                    <a:pt x="45184" y="312038"/>
                    <a:pt x="62509" y="294882"/>
                    <a:pt x="83572" y="281293"/>
                  </a:cubicBezTo>
                  <a:cubicBezTo>
                    <a:pt x="104635" y="267704"/>
                    <a:pt x="127907" y="257512"/>
                    <a:pt x="153386" y="250717"/>
                  </a:cubicBezTo>
                  <a:cubicBezTo>
                    <a:pt x="178865" y="243923"/>
                    <a:pt x="203835" y="240526"/>
                    <a:pt x="228295" y="240526"/>
                  </a:cubicBezTo>
                  <a:close/>
                  <a:moveTo>
                    <a:pt x="2997280" y="66247"/>
                  </a:moveTo>
                  <a:lnTo>
                    <a:pt x="3153213" y="66247"/>
                  </a:lnTo>
                  <a:lnTo>
                    <a:pt x="3153213" y="541182"/>
                  </a:lnTo>
                  <a:cubicBezTo>
                    <a:pt x="3153213" y="548656"/>
                    <a:pt x="3150665" y="555790"/>
                    <a:pt x="3145569" y="562585"/>
                  </a:cubicBezTo>
                  <a:cubicBezTo>
                    <a:pt x="3140473" y="569379"/>
                    <a:pt x="3134019" y="575325"/>
                    <a:pt x="3126205" y="580420"/>
                  </a:cubicBezTo>
                  <a:cubicBezTo>
                    <a:pt x="3118391" y="585516"/>
                    <a:pt x="3109898" y="589593"/>
                    <a:pt x="3100726" y="592651"/>
                  </a:cubicBezTo>
                  <a:cubicBezTo>
                    <a:pt x="3091553" y="595708"/>
                    <a:pt x="3083230" y="597237"/>
                    <a:pt x="3075756" y="597237"/>
                  </a:cubicBezTo>
                  <a:cubicBezTo>
                    <a:pt x="3067603" y="597237"/>
                    <a:pt x="3058939" y="595708"/>
                    <a:pt x="3049767" y="592651"/>
                  </a:cubicBezTo>
                  <a:cubicBezTo>
                    <a:pt x="3040594" y="589593"/>
                    <a:pt x="3032101" y="585516"/>
                    <a:pt x="3024288" y="580420"/>
                  </a:cubicBezTo>
                  <a:cubicBezTo>
                    <a:pt x="3016474" y="575325"/>
                    <a:pt x="3010019" y="569379"/>
                    <a:pt x="3004923" y="562585"/>
                  </a:cubicBezTo>
                  <a:cubicBezTo>
                    <a:pt x="2999827" y="555790"/>
                    <a:pt x="2997280" y="548316"/>
                    <a:pt x="2997280" y="540163"/>
                  </a:cubicBezTo>
                  <a:lnTo>
                    <a:pt x="2997280" y="95803"/>
                  </a:lnTo>
                  <a:close/>
                  <a:moveTo>
                    <a:pt x="2516210" y="1019"/>
                  </a:moveTo>
                  <a:cubicBezTo>
                    <a:pt x="2537952" y="1019"/>
                    <a:pt x="2556297" y="8493"/>
                    <a:pt x="2571245" y="23441"/>
                  </a:cubicBezTo>
                  <a:cubicBezTo>
                    <a:pt x="2586193" y="38389"/>
                    <a:pt x="2593667" y="56734"/>
                    <a:pt x="2593667" y="78477"/>
                  </a:cubicBezTo>
                  <a:lnTo>
                    <a:pt x="2593667" y="294542"/>
                  </a:lnTo>
                  <a:cubicBezTo>
                    <a:pt x="2612692" y="277556"/>
                    <a:pt x="2634774" y="264476"/>
                    <a:pt x="2659913" y="255304"/>
                  </a:cubicBezTo>
                  <a:cubicBezTo>
                    <a:pt x="2685053" y="246131"/>
                    <a:pt x="2710533" y="241545"/>
                    <a:pt x="2736352" y="241545"/>
                  </a:cubicBezTo>
                  <a:cubicBezTo>
                    <a:pt x="2765568" y="241545"/>
                    <a:pt x="2792406" y="246471"/>
                    <a:pt x="2816866" y="256323"/>
                  </a:cubicBezTo>
                  <a:cubicBezTo>
                    <a:pt x="2841327" y="266175"/>
                    <a:pt x="2862390" y="279934"/>
                    <a:pt x="2880055" y="297599"/>
                  </a:cubicBezTo>
                  <a:cubicBezTo>
                    <a:pt x="2897721" y="315265"/>
                    <a:pt x="2911480" y="336328"/>
                    <a:pt x="2921332" y="360788"/>
                  </a:cubicBezTo>
                  <a:cubicBezTo>
                    <a:pt x="2931184" y="385248"/>
                    <a:pt x="2936110" y="412087"/>
                    <a:pt x="2936110" y="441303"/>
                  </a:cubicBezTo>
                  <a:lnTo>
                    <a:pt x="2936110" y="729730"/>
                  </a:lnTo>
                  <a:cubicBezTo>
                    <a:pt x="2936110" y="752151"/>
                    <a:pt x="2928296" y="771006"/>
                    <a:pt x="2912669" y="786294"/>
                  </a:cubicBezTo>
                  <a:cubicBezTo>
                    <a:pt x="2897042" y="801581"/>
                    <a:pt x="2878017" y="809225"/>
                    <a:pt x="2855595" y="809225"/>
                  </a:cubicBezTo>
                  <a:cubicBezTo>
                    <a:pt x="2833853" y="809225"/>
                    <a:pt x="2815677" y="801242"/>
                    <a:pt x="2801069" y="785275"/>
                  </a:cubicBezTo>
                  <a:cubicBezTo>
                    <a:pt x="2786461" y="769308"/>
                    <a:pt x="2779157" y="750793"/>
                    <a:pt x="2779157" y="729730"/>
                  </a:cubicBezTo>
                  <a:lnTo>
                    <a:pt x="2779157" y="466782"/>
                  </a:lnTo>
                  <a:cubicBezTo>
                    <a:pt x="2779157" y="453873"/>
                    <a:pt x="2776779" y="441813"/>
                    <a:pt x="2772023" y="430602"/>
                  </a:cubicBezTo>
                  <a:cubicBezTo>
                    <a:pt x="2767266" y="419391"/>
                    <a:pt x="2760642" y="409539"/>
                    <a:pt x="2752149" y="401046"/>
                  </a:cubicBezTo>
                  <a:cubicBezTo>
                    <a:pt x="2743656" y="392553"/>
                    <a:pt x="2733804" y="385758"/>
                    <a:pt x="2722593" y="380662"/>
                  </a:cubicBezTo>
                  <a:cubicBezTo>
                    <a:pt x="2711382" y="375566"/>
                    <a:pt x="2699322" y="373018"/>
                    <a:pt x="2686412" y="373018"/>
                  </a:cubicBezTo>
                  <a:cubicBezTo>
                    <a:pt x="2660593" y="373018"/>
                    <a:pt x="2638681" y="381851"/>
                    <a:pt x="2620675" y="399517"/>
                  </a:cubicBezTo>
                  <a:cubicBezTo>
                    <a:pt x="2602670" y="417183"/>
                    <a:pt x="2593667" y="438925"/>
                    <a:pt x="2593667" y="464744"/>
                  </a:cubicBezTo>
                  <a:lnTo>
                    <a:pt x="2593667" y="798014"/>
                  </a:lnTo>
                  <a:lnTo>
                    <a:pt x="2436714" y="798014"/>
                  </a:lnTo>
                  <a:lnTo>
                    <a:pt x="2436714" y="79496"/>
                  </a:lnTo>
                  <a:cubicBezTo>
                    <a:pt x="2436714" y="68625"/>
                    <a:pt x="2438922" y="58433"/>
                    <a:pt x="2443339" y="48921"/>
                  </a:cubicBezTo>
                  <a:cubicBezTo>
                    <a:pt x="2447755" y="39408"/>
                    <a:pt x="2453531" y="31085"/>
                    <a:pt x="2460665" y="23951"/>
                  </a:cubicBezTo>
                  <a:cubicBezTo>
                    <a:pt x="2467799" y="16817"/>
                    <a:pt x="2476122" y="11211"/>
                    <a:pt x="2485634" y="7134"/>
                  </a:cubicBezTo>
                  <a:cubicBezTo>
                    <a:pt x="2495147" y="3058"/>
                    <a:pt x="2505338" y="1019"/>
                    <a:pt x="2516210" y="1019"/>
                  </a:cubicBezTo>
                  <a:close/>
                  <a:moveTo>
                    <a:pt x="1200036" y="0"/>
                  </a:moveTo>
                  <a:cubicBezTo>
                    <a:pt x="1221778" y="0"/>
                    <a:pt x="1240123" y="7803"/>
                    <a:pt x="1255071" y="23409"/>
                  </a:cubicBezTo>
                  <a:cubicBezTo>
                    <a:pt x="1270019" y="39016"/>
                    <a:pt x="1277493" y="57339"/>
                    <a:pt x="1277493" y="78381"/>
                  </a:cubicBezTo>
                  <a:lnTo>
                    <a:pt x="1277493" y="795976"/>
                  </a:lnTo>
                  <a:lnTo>
                    <a:pt x="1120540" y="796995"/>
                  </a:lnTo>
                  <a:lnTo>
                    <a:pt x="1120540" y="78381"/>
                  </a:lnTo>
                  <a:cubicBezTo>
                    <a:pt x="1120540" y="55980"/>
                    <a:pt x="1128354" y="37317"/>
                    <a:pt x="1143981" y="22390"/>
                  </a:cubicBezTo>
                  <a:cubicBezTo>
                    <a:pt x="1159609" y="7464"/>
                    <a:pt x="1178293" y="0"/>
                    <a:pt x="1200036"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456" name="Google Shape;456;p89"/>
            <p:cNvSpPr/>
            <p:nvPr/>
          </p:nvSpPr>
          <p:spPr>
            <a:xfrm>
              <a:off x="6299796" y="1981201"/>
              <a:ext cx="222242" cy="222240"/>
            </a:xfrm>
            <a:prstGeom prst="ellipse">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showMasterSp="0">
  <p:cSld name="2_Title Slide">
    <p:bg>
      <p:bgPr>
        <a:gradFill>
          <a:gsLst>
            <a:gs pos="0">
              <a:schemeClr val="accent4"/>
            </a:gs>
            <a:gs pos="87000">
              <a:schemeClr val="accent1"/>
            </a:gs>
            <a:gs pos="100000">
              <a:schemeClr val="accent1"/>
            </a:gs>
          </a:gsLst>
          <a:path path="circle">
            <a:fillToRect l="100%" t="100%"/>
          </a:path>
          <a:tileRect b="-100%" r="-100%"/>
        </a:gradFill>
      </p:bgPr>
    </p:bg>
    <p:spTree>
      <p:nvGrpSpPr>
        <p:cNvPr id="457" name="Shape 457"/>
        <p:cNvGrpSpPr/>
        <p:nvPr/>
      </p:nvGrpSpPr>
      <p:grpSpPr>
        <a:xfrm>
          <a:off x="0" y="0"/>
          <a:ext cx="0" cy="0"/>
          <a:chOff x="0" y="0"/>
          <a:chExt cx="0" cy="0"/>
        </a:xfrm>
      </p:grpSpPr>
      <p:grpSp>
        <p:nvGrpSpPr>
          <p:cNvPr id="458" name="Google Shape;458;p90"/>
          <p:cNvGrpSpPr/>
          <p:nvPr/>
        </p:nvGrpSpPr>
        <p:grpSpPr>
          <a:xfrm>
            <a:off x="8393561" y="4452935"/>
            <a:ext cx="564697" cy="564697"/>
            <a:chOff x="11160804" y="5906634"/>
            <a:chExt cx="814163" cy="814163"/>
          </a:xfrm>
        </p:grpSpPr>
        <p:sp>
          <p:nvSpPr>
            <p:cNvPr id="459" name="Google Shape;459;p90"/>
            <p:cNvSpPr/>
            <p:nvPr/>
          </p:nvSpPr>
          <p:spPr>
            <a:xfrm>
              <a:off x="11160804" y="5906634"/>
              <a:ext cx="814163" cy="814163"/>
            </a:xfrm>
            <a:custGeom>
              <a:rect b="b" l="l" r="r" t="t"/>
              <a:pathLst>
                <a:path extrusionOk="0" h="1539686" w="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chemeClr val="lt1">
                <a:alpha val="2196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460" name="Google Shape;460;p90"/>
            <p:cNvSpPr/>
            <p:nvPr/>
          </p:nvSpPr>
          <p:spPr>
            <a:xfrm>
              <a:off x="11335656" y="6081486"/>
              <a:ext cx="464458" cy="464458"/>
            </a:xfrm>
            <a:prstGeom prst="ellipse">
              <a:avLst/>
            </a:prstGeom>
            <a:solidFill>
              <a:schemeClr val="lt1"/>
            </a:solidFill>
            <a:ln>
              <a:noFill/>
            </a:ln>
            <a:effectLst>
              <a:outerShdw blurRad="749300" sx="83000" rotWithShape="0" algn="tl" dir="2700000" dist="266700" sy="83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
        <p:nvSpPr>
          <p:cNvPr id="461" name="Google Shape;461;p90"/>
          <p:cNvSpPr txBox="1"/>
          <p:nvPr/>
        </p:nvSpPr>
        <p:spPr>
          <a:xfrm>
            <a:off x="8445948" y="4631410"/>
            <a:ext cx="459923" cy="20774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fld id="{00000000-1234-1234-1234-123412341234}" type="slidenum">
              <a:rPr i="0" lang="en" sz="900">
                <a:solidFill>
                  <a:schemeClr val="accent4"/>
                </a:solidFill>
                <a:latin typeface="Quattrocento Sans"/>
                <a:ea typeface="Quattrocento Sans"/>
                <a:cs typeface="Quattrocento Sans"/>
                <a:sym typeface="Quattrocento Sans"/>
              </a:rPr>
              <a:t>‹#›</a:t>
            </a:fld>
            <a:endParaRPr i="0" sz="900">
              <a:solidFill>
                <a:schemeClr val="accent4"/>
              </a:solidFill>
              <a:latin typeface="Quattrocento Sans"/>
              <a:ea typeface="Quattrocento Sans"/>
              <a:cs typeface="Quattrocento Sans"/>
              <a:sym typeface="Quattrocento Sans"/>
            </a:endParaRPr>
          </a:p>
        </p:txBody>
      </p:sp>
      <p:sp>
        <p:nvSpPr>
          <p:cNvPr id="462" name="Google Shape;462;p90"/>
          <p:cNvSpPr txBox="1"/>
          <p:nvPr/>
        </p:nvSpPr>
        <p:spPr>
          <a:xfrm>
            <a:off x="6492404" y="4721919"/>
            <a:ext cx="1779879" cy="196207"/>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 sz="800">
                <a:solidFill>
                  <a:schemeClr val="lt1"/>
                </a:solidFill>
                <a:latin typeface="Quattrocento Sans"/>
                <a:ea typeface="Quattrocento Sans"/>
                <a:cs typeface="Quattrocento Sans"/>
                <a:sym typeface="Quattrocento Sans"/>
              </a:rPr>
              <a:t>www.yourwebsite.com</a:t>
            </a:r>
            <a:endParaRPr sz="1100"/>
          </a:p>
        </p:txBody>
      </p:sp>
      <p:sp>
        <p:nvSpPr>
          <p:cNvPr id="463" name="Google Shape;463;p90"/>
          <p:cNvSpPr txBox="1"/>
          <p:nvPr/>
        </p:nvSpPr>
        <p:spPr>
          <a:xfrm>
            <a:off x="380265" y="4721919"/>
            <a:ext cx="1577585" cy="19620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800">
                <a:solidFill>
                  <a:schemeClr val="lt1"/>
                </a:solidFill>
                <a:latin typeface="Quattrocento Sans"/>
                <a:ea typeface="Quattrocento Sans"/>
                <a:cs typeface="Quattrocento Sans"/>
                <a:sym typeface="Quattrocento Sans"/>
              </a:rPr>
              <a:t>2018 ©Splash!</a:t>
            </a:r>
            <a:endParaRPr sz="1100"/>
          </a:p>
        </p:txBody>
      </p:sp>
      <p:sp>
        <p:nvSpPr>
          <p:cNvPr id="464" name="Google Shape;464;p90"/>
          <p:cNvSpPr/>
          <p:nvPr/>
        </p:nvSpPr>
        <p:spPr>
          <a:xfrm>
            <a:off x="1654585" y="4766430"/>
            <a:ext cx="4745117" cy="107185"/>
          </a:xfrm>
          <a:prstGeom prst="roundRect">
            <a:avLst>
              <a:gd fmla="val 50000" name="adj"/>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465" name="Google Shape;465;p90"/>
          <p:cNvGrpSpPr/>
          <p:nvPr/>
        </p:nvGrpSpPr>
        <p:grpSpPr>
          <a:xfrm>
            <a:off x="380265" y="277280"/>
            <a:ext cx="654057" cy="263482"/>
            <a:chOff x="2437417" y="1269591"/>
            <a:chExt cx="4084621" cy="1645458"/>
          </a:xfrm>
        </p:grpSpPr>
        <p:sp>
          <p:nvSpPr>
            <p:cNvPr id="466" name="Google Shape;466;p90"/>
            <p:cNvSpPr/>
            <p:nvPr/>
          </p:nvSpPr>
          <p:spPr>
            <a:xfrm>
              <a:off x="2437417" y="1269591"/>
              <a:ext cx="4047942" cy="1645458"/>
            </a:xfrm>
            <a:custGeom>
              <a:rect b="b" l="l" r="r" t="t"/>
              <a:pathLst>
                <a:path extrusionOk="0" h="1645458" w="4047942">
                  <a:moveTo>
                    <a:pt x="274248" y="0"/>
                  </a:moveTo>
                  <a:lnTo>
                    <a:pt x="3773694" y="0"/>
                  </a:lnTo>
                  <a:cubicBezTo>
                    <a:pt x="3925157" y="0"/>
                    <a:pt x="4047942" y="122785"/>
                    <a:pt x="4047942" y="274248"/>
                  </a:cubicBezTo>
                  <a:lnTo>
                    <a:pt x="4047942" y="642573"/>
                  </a:lnTo>
                  <a:lnTo>
                    <a:pt x="4013899" y="632005"/>
                  </a:lnTo>
                  <a:cubicBezTo>
                    <a:pt x="4001226" y="629412"/>
                    <a:pt x="3988104" y="628050"/>
                    <a:pt x="3974664" y="628050"/>
                  </a:cubicBezTo>
                  <a:cubicBezTo>
                    <a:pt x="3961224" y="628050"/>
                    <a:pt x="3948103" y="629412"/>
                    <a:pt x="3935429" y="632005"/>
                  </a:cubicBezTo>
                  <a:lnTo>
                    <a:pt x="3904390" y="641640"/>
                  </a:lnTo>
                  <a:lnTo>
                    <a:pt x="3904390" y="295678"/>
                  </a:lnTo>
                  <a:cubicBezTo>
                    <a:pt x="3904390" y="208003"/>
                    <a:pt x="3833316" y="136929"/>
                    <a:pt x="3745641" y="136929"/>
                  </a:cubicBezTo>
                  <a:lnTo>
                    <a:pt x="302300" y="136929"/>
                  </a:lnTo>
                  <a:cubicBezTo>
                    <a:pt x="214625" y="136929"/>
                    <a:pt x="143551" y="208003"/>
                    <a:pt x="143551" y="295678"/>
                  </a:cubicBezTo>
                  <a:lnTo>
                    <a:pt x="143551" y="1349780"/>
                  </a:lnTo>
                  <a:cubicBezTo>
                    <a:pt x="143551" y="1437455"/>
                    <a:pt x="214625" y="1508529"/>
                    <a:pt x="302300" y="1508529"/>
                  </a:cubicBezTo>
                  <a:lnTo>
                    <a:pt x="3745641" y="1508529"/>
                  </a:lnTo>
                  <a:cubicBezTo>
                    <a:pt x="3833316" y="1508529"/>
                    <a:pt x="3904390" y="1437455"/>
                    <a:pt x="3904390" y="1349780"/>
                  </a:cubicBezTo>
                  <a:lnTo>
                    <a:pt x="3904390" y="1003820"/>
                  </a:lnTo>
                  <a:lnTo>
                    <a:pt x="3935429" y="1013455"/>
                  </a:lnTo>
                  <a:cubicBezTo>
                    <a:pt x="3948103" y="1016048"/>
                    <a:pt x="3961224" y="1017410"/>
                    <a:pt x="3974664" y="1017410"/>
                  </a:cubicBezTo>
                  <a:cubicBezTo>
                    <a:pt x="3988104" y="1017410"/>
                    <a:pt x="4001226" y="1016048"/>
                    <a:pt x="4013899" y="1013455"/>
                  </a:cubicBezTo>
                  <a:lnTo>
                    <a:pt x="4047942" y="1002887"/>
                  </a:lnTo>
                  <a:lnTo>
                    <a:pt x="4047942" y="1371210"/>
                  </a:lnTo>
                  <a:cubicBezTo>
                    <a:pt x="4047942" y="1522673"/>
                    <a:pt x="3925157" y="1645458"/>
                    <a:pt x="3773694" y="1645458"/>
                  </a:cubicBezTo>
                  <a:lnTo>
                    <a:pt x="274248" y="1645458"/>
                  </a:lnTo>
                  <a:cubicBezTo>
                    <a:pt x="122785" y="1645458"/>
                    <a:pt x="0" y="1522673"/>
                    <a:pt x="0" y="1371210"/>
                  </a:cubicBezTo>
                  <a:lnTo>
                    <a:pt x="0" y="274248"/>
                  </a:lnTo>
                  <a:cubicBezTo>
                    <a:pt x="0" y="122785"/>
                    <a:pt x="122785" y="0"/>
                    <a:pt x="274248"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467" name="Google Shape;467;p90"/>
            <p:cNvSpPr/>
            <p:nvPr/>
          </p:nvSpPr>
          <p:spPr>
            <a:xfrm>
              <a:off x="2879176" y="1577127"/>
              <a:ext cx="3164424" cy="1030386"/>
            </a:xfrm>
            <a:custGeom>
              <a:rect b="b" l="l" r="r" t="t"/>
              <a:pathLst>
                <a:path extrusionOk="0" h="1030386" w="3164424">
                  <a:moveTo>
                    <a:pt x="3073718" y="635965"/>
                  </a:moveTo>
                  <a:cubicBezTo>
                    <a:pt x="3098857" y="635965"/>
                    <a:pt x="3120260" y="644459"/>
                    <a:pt x="3137926" y="661445"/>
                  </a:cubicBezTo>
                  <a:cubicBezTo>
                    <a:pt x="3155591" y="678431"/>
                    <a:pt x="3164424" y="699494"/>
                    <a:pt x="3164424" y="724634"/>
                  </a:cubicBezTo>
                  <a:cubicBezTo>
                    <a:pt x="3164424" y="749094"/>
                    <a:pt x="3155761" y="769987"/>
                    <a:pt x="3138435" y="787313"/>
                  </a:cubicBezTo>
                  <a:cubicBezTo>
                    <a:pt x="3121109" y="804639"/>
                    <a:pt x="3100216" y="813302"/>
                    <a:pt x="3075756" y="813302"/>
                  </a:cubicBezTo>
                  <a:cubicBezTo>
                    <a:pt x="3051296" y="813302"/>
                    <a:pt x="3030233" y="804809"/>
                    <a:pt x="3012567" y="787823"/>
                  </a:cubicBezTo>
                  <a:cubicBezTo>
                    <a:pt x="2994901" y="770836"/>
                    <a:pt x="2986069" y="750113"/>
                    <a:pt x="2986069" y="725653"/>
                  </a:cubicBezTo>
                  <a:cubicBezTo>
                    <a:pt x="2986069" y="701193"/>
                    <a:pt x="2994561" y="680130"/>
                    <a:pt x="3011548" y="662464"/>
                  </a:cubicBezTo>
                  <a:cubicBezTo>
                    <a:pt x="3028534" y="644798"/>
                    <a:pt x="3049258" y="635965"/>
                    <a:pt x="3073718" y="635965"/>
                  </a:cubicBezTo>
                  <a:close/>
                  <a:moveTo>
                    <a:pt x="769106" y="380153"/>
                  </a:moveTo>
                  <a:cubicBezTo>
                    <a:pt x="749402" y="380153"/>
                    <a:pt x="732415" y="384059"/>
                    <a:pt x="718147" y="391873"/>
                  </a:cubicBezTo>
                  <a:cubicBezTo>
                    <a:pt x="703879" y="399687"/>
                    <a:pt x="692158" y="409879"/>
                    <a:pt x="682985" y="422448"/>
                  </a:cubicBezTo>
                  <a:cubicBezTo>
                    <a:pt x="673813" y="435018"/>
                    <a:pt x="666849" y="449626"/>
                    <a:pt x="662092" y="466273"/>
                  </a:cubicBezTo>
                  <a:cubicBezTo>
                    <a:pt x="657336" y="482919"/>
                    <a:pt x="654958" y="499736"/>
                    <a:pt x="654958" y="516722"/>
                  </a:cubicBezTo>
                  <a:cubicBezTo>
                    <a:pt x="654958" y="535067"/>
                    <a:pt x="656827" y="553242"/>
                    <a:pt x="660564" y="571248"/>
                  </a:cubicBezTo>
                  <a:cubicBezTo>
                    <a:pt x="664300" y="589253"/>
                    <a:pt x="670416" y="605390"/>
                    <a:pt x="678909" y="619659"/>
                  </a:cubicBezTo>
                  <a:cubicBezTo>
                    <a:pt x="687402" y="633927"/>
                    <a:pt x="698783" y="645648"/>
                    <a:pt x="713051" y="654820"/>
                  </a:cubicBezTo>
                  <a:cubicBezTo>
                    <a:pt x="727320" y="663993"/>
                    <a:pt x="745325" y="668579"/>
                    <a:pt x="767067" y="668579"/>
                  </a:cubicBezTo>
                  <a:cubicBezTo>
                    <a:pt x="786092" y="668579"/>
                    <a:pt x="802908" y="664333"/>
                    <a:pt x="817517" y="655839"/>
                  </a:cubicBezTo>
                  <a:cubicBezTo>
                    <a:pt x="832125" y="647346"/>
                    <a:pt x="844185" y="636305"/>
                    <a:pt x="853697" y="622716"/>
                  </a:cubicBezTo>
                  <a:cubicBezTo>
                    <a:pt x="863210" y="609127"/>
                    <a:pt x="870344" y="593840"/>
                    <a:pt x="875100" y="576853"/>
                  </a:cubicBezTo>
                  <a:cubicBezTo>
                    <a:pt x="879856" y="559867"/>
                    <a:pt x="882234" y="542881"/>
                    <a:pt x="882234" y="525895"/>
                  </a:cubicBezTo>
                  <a:cubicBezTo>
                    <a:pt x="882234" y="508908"/>
                    <a:pt x="880026" y="491582"/>
                    <a:pt x="875609" y="473917"/>
                  </a:cubicBezTo>
                  <a:cubicBezTo>
                    <a:pt x="871193" y="456251"/>
                    <a:pt x="864399" y="440624"/>
                    <a:pt x="855226" y="427035"/>
                  </a:cubicBezTo>
                  <a:cubicBezTo>
                    <a:pt x="846053" y="413446"/>
                    <a:pt x="834333" y="402235"/>
                    <a:pt x="820064" y="393402"/>
                  </a:cubicBezTo>
                  <a:cubicBezTo>
                    <a:pt x="805796" y="384569"/>
                    <a:pt x="788810" y="380153"/>
                    <a:pt x="769106" y="380153"/>
                  </a:cubicBezTo>
                  <a:close/>
                  <a:moveTo>
                    <a:pt x="1609344" y="377095"/>
                  </a:moveTo>
                  <a:cubicBezTo>
                    <a:pt x="1588961" y="377095"/>
                    <a:pt x="1571465" y="381511"/>
                    <a:pt x="1556857" y="390344"/>
                  </a:cubicBezTo>
                  <a:cubicBezTo>
                    <a:pt x="1542248" y="399177"/>
                    <a:pt x="1530188" y="410728"/>
                    <a:pt x="1520676" y="424996"/>
                  </a:cubicBezTo>
                  <a:cubicBezTo>
                    <a:pt x="1511164" y="439265"/>
                    <a:pt x="1504199" y="455232"/>
                    <a:pt x="1499783" y="472898"/>
                  </a:cubicBezTo>
                  <a:cubicBezTo>
                    <a:pt x="1495366" y="490563"/>
                    <a:pt x="1493158" y="507889"/>
                    <a:pt x="1493158" y="524875"/>
                  </a:cubicBezTo>
                  <a:cubicBezTo>
                    <a:pt x="1493158" y="542541"/>
                    <a:pt x="1495366" y="560207"/>
                    <a:pt x="1499783" y="577873"/>
                  </a:cubicBezTo>
                  <a:cubicBezTo>
                    <a:pt x="1504199" y="595538"/>
                    <a:pt x="1510994" y="611505"/>
                    <a:pt x="1520166" y="625774"/>
                  </a:cubicBezTo>
                  <a:cubicBezTo>
                    <a:pt x="1529339" y="640042"/>
                    <a:pt x="1541059" y="651593"/>
                    <a:pt x="1555328" y="660426"/>
                  </a:cubicBezTo>
                  <a:cubicBezTo>
                    <a:pt x="1569596" y="669259"/>
                    <a:pt x="1586922" y="673675"/>
                    <a:pt x="1607306" y="673675"/>
                  </a:cubicBezTo>
                  <a:cubicBezTo>
                    <a:pt x="1628369" y="673675"/>
                    <a:pt x="1646204" y="669089"/>
                    <a:pt x="1660812" y="659916"/>
                  </a:cubicBezTo>
                  <a:cubicBezTo>
                    <a:pt x="1675421" y="650744"/>
                    <a:pt x="1687311" y="638853"/>
                    <a:pt x="1696483" y="624245"/>
                  </a:cubicBezTo>
                  <a:cubicBezTo>
                    <a:pt x="1705656" y="609637"/>
                    <a:pt x="1712111" y="593330"/>
                    <a:pt x="1715848" y="575325"/>
                  </a:cubicBezTo>
                  <a:cubicBezTo>
                    <a:pt x="1719585" y="557319"/>
                    <a:pt x="1721453" y="539144"/>
                    <a:pt x="1721453" y="520799"/>
                  </a:cubicBezTo>
                  <a:cubicBezTo>
                    <a:pt x="1721453" y="503133"/>
                    <a:pt x="1719415" y="485807"/>
                    <a:pt x="1715338" y="468821"/>
                  </a:cubicBezTo>
                  <a:cubicBezTo>
                    <a:pt x="1711261" y="451835"/>
                    <a:pt x="1704807" y="436547"/>
                    <a:pt x="1695974" y="422958"/>
                  </a:cubicBezTo>
                  <a:cubicBezTo>
                    <a:pt x="1687141" y="409369"/>
                    <a:pt x="1675590" y="398328"/>
                    <a:pt x="1661322" y="389835"/>
                  </a:cubicBezTo>
                  <a:cubicBezTo>
                    <a:pt x="1647053" y="381342"/>
                    <a:pt x="1629728" y="377095"/>
                    <a:pt x="1609344" y="377095"/>
                  </a:cubicBezTo>
                  <a:close/>
                  <a:moveTo>
                    <a:pt x="1800439" y="249826"/>
                  </a:moveTo>
                  <a:cubicBezTo>
                    <a:pt x="1806215" y="249741"/>
                    <a:pt x="1811820" y="250038"/>
                    <a:pt x="1817256" y="250717"/>
                  </a:cubicBezTo>
                  <a:cubicBezTo>
                    <a:pt x="1835601" y="252076"/>
                    <a:pt x="1849360" y="259210"/>
                    <a:pt x="1858532" y="272120"/>
                  </a:cubicBezTo>
                  <a:cubicBezTo>
                    <a:pt x="1867705" y="285030"/>
                    <a:pt x="1872291" y="300317"/>
                    <a:pt x="1872291" y="317983"/>
                  </a:cubicBezTo>
                  <a:lnTo>
                    <a:pt x="1872291" y="799034"/>
                  </a:lnTo>
                  <a:lnTo>
                    <a:pt x="1730626" y="799034"/>
                  </a:lnTo>
                  <a:cubicBezTo>
                    <a:pt x="1730626" y="794957"/>
                    <a:pt x="1730456" y="789181"/>
                    <a:pt x="1730116" y="781708"/>
                  </a:cubicBezTo>
                  <a:cubicBezTo>
                    <a:pt x="1729776" y="774234"/>
                    <a:pt x="1729607" y="766760"/>
                    <a:pt x="1729607" y="759286"/>
                  </a:cubicBezTo>
                  <a:cubicBezTo>
                    <a:pt x="1729607" y="751812"/>
                    <a:pt x="1729776" y="745187"/>
                    <a:pt x="1730116" y="739412"/>
                  </a:cubicBezTo>
                  <a:cubicBezTo>
                    <a:pt x="1730456" y="733636"/>
                    <a:pt x="1730626" y="730749"/>
                    <a:pt x="1730626" y="730749"/>
                  </a:cubicBezTo>
                  <a:cubicBezTo>
                    <a:pt x="1714998" y="756568"/>
                    <a:pt x="1694955" y="775592"/>
                    <a:pt x="1670495" y="787823"/>
                  </a:cubicBezTo>
                  <a:cubicBezTo>
                    <a:pt x="1646034" y="800053"/>
                    <a:pt x="1619196" y="806168"/>
                    <a:pt x="1589980" y="806168"/>
                  </a:cubicBezTo>
                  <a:cubicBezTo>
                    <a:pt x="1551251" y="806168"/>
                    <a:pt x="1516090" y="798524"/>
                    <a:pt x="1484495" y="783236"/>
                  </a:cubicBezTo>
                  <a:cubicBezTo>
                    <a:pt x="1452901" y="767949"/>
                    <a:pt x="1426062" y="747395"/>
                    <a:pt x="1403980" y="721576"/>
                  </a:cubicBezTo>
                  <a:cubicBezTo>
                    <a:pt x="1381898" y="695757"/>
                    <a:pt x="1364912" y="666031"/>
                    <a:pt x="1353022" y="632398"/>
                  </a:cubicBezTo>
                  <a:cubicBezTo>
                    <a:pt x="1341131" y="598766"/>
                    <a:pt x="1335186" y="563264"/>
                    <a:pt x="1335186" y="525895"/>
                  </a:cubicBezTo>
                  <a:cubicBezTo>
                    <a:pt x="1335186" y="497358"/>
                    <a:pt x="1339093" y="469161"/>
                    <a:pt x="1346907" y="441303"/>
                  </a:cubicBezTo>
                  <a:cubicBezTo>
                    <a:pt x="1354720" y="413446"/>
                    <a:pt x="1365931" y="388136"/>
                    <a:pt x="1380539" y="365375"/>
                  </a:cubicBezTo>
                  <a:cubicBezTo>
                    <a:pt x="1395147" y="342613"/>
                    <a:pt x="1412983" y="322909"/>
                    <a:pt x="1434046" y="306262"/>
                  </a:cubicBezTo>
                  <a:cubicBezTo>
                    <a:pt x="1455109" y="289616"/>
                    <a:pt x="1479229" y="277556"/>
                    <a:pt x="1506407" y="270082"/>
                  </a:cubicBezTo>
                  <a:cubicBezTo>
                    <a:pt x="1530868" y="263967"/>
                    <a:pt x="1555498" y="262438"/>
                    <a:pt x="1580298" y="265495"/>
                  </a:cubicBezTo>
                  <a:cubicBezTo>
                    <a:pt x="1605097" y="268553"/>
                    <a:pt x="1627180" y="273139"/>
                    <a:pt x="1646544" y="279254"/>
                  </a:cubicBezTo>
                  <a:cubicBezTo>
                    <a:pt x="1665908" y="285369"/>
                    <a:pt x="1681705" y="291654"/>
                    <a:pt x="1693936" y="298109"/>
                  </a:cubicBezTo>
                  <a:cubicBezTo>
                    <a:pt x="1706166" y="304564"/>
                    <a:pt x="1712281" y="307791"/>
                    <a:pt x="1712281" y="307791"/>
                  </a:cubicBezTo>
                  <a:cubicBezTo>
                    <a:pt x="1712281" y="307791"/>
                    <a:pt x="1714149" y="303035"/>
                    <a:pt x="1717886" y="293523"/>
                  </a:cubicBezTo>
                  <a:cubicBezTo>
                    <a:pt x="1721623" y="284010"/>
                    <a:pt x="1730286" y="275178"/>
                    <a:pt x="1743875" y="267024"/>
                  </a:cubicBezTo>
                  <a:cubicBezTo>
                    <a:pt x="1757464" y="258191"/>
                    <a:pt x="1770374" y="252926"/>
                    <a:pt x="1782604" y="251227"/>
                  </a:cubicBezTo>
                  <a:cubicBezTo>
                    <a:pt x="1788719" y="250378"/>
                    <a:pt x="1794664" y="249911"/>
                    <a:pt x="1800439" y="249826"/>
                  </a:cubicBezTo>
                  <a:close/>
                  <a:moveTo>
                    <a:pt x="579539" y="241545"/>
                  </a:moveTo>
                  <a:cubicBezTo>
                    <a:pt x="601961" y="241545"/>
                    <a:pt x="617758" y="249358"/>
                    <a:pt x="626931" y="264986"/>
                  </a:cubicBezTo>
                  <a:cubicBezTo>
                    <a:pt x="636103" y="280613"/>
                    <a:pt x="641709" y="297599"/>
                    <a:pt x="643747" y="315945"/>
                  </a:cubicBezTo>
                  <a:cubicBezTo>
                    <a:pt x="661413" y="292164"/>
                    <a:pt x="683155" y="274158"/>
                    <a:pt x="708974" y="261928"/>
                  </a:cubicBezTo>
                  <a:cubicBezTo>
                    <a:pt x="734794" y="249698"/>
                    <a:pt x="762311" y="243583"/>
                    <a:pt x="791528" y="243583"/>
                  </a:cubicBezTo>
                  <a:cubicBezTo>
                    <a:pt x="829577" y="243583"/>
                    <a:pt x="863889" y="251737"/>
                    <a:pt x="894464" y="268043"/>
                  </a:cubicBezTo>
                  <a:cubicBezTo>
                    <a:pt x="925039" y="284350"/>
                    <a:pt x="951028" y="305923"/>
                    <a:pt x="972431" y="332761"/>
                  </a:cubicBezTo>
                  <a:cubicBezTo>
                    <a:pt x="993834" y="359599"/>
                    <a:pt x="1010310" y="390005"/>
                    <a:pt x="1021861" y="423977"/>
                  </a:cubicBezTo>
                  <a:cubicBezTo>
                    <a:pt x="1033412" y="457950"/>
                    <a:pt x="1039187" y="492602"/>
                    <a:pt x="1039187" y="527933"/>
                  </a:cubicBezTo>
                  <a:cubicBezTo>
                    <a:pt x="1039187" y="564623"/>
                    <a:pt x="1033242" y="599785"/>
                    <a:pt x="1021351" y="633418"/>
                  </a:cubicBezTo>
                  <a:cubicBezTo>
                    <a:pt x="1009461" y="667050"/>
                    <a:pt x="992645" y="696776"/>
                    <a:pt x="970902" y="722595"/>
                  </a:cubicBezTo>
                  <a:cubicBezTo>
                    <a:pt x="949160" y="748415"/>
                    <a:pt x="922661" y="769138"/>
                    <a:pt x="891407" y="784765"/>
                  </a:cubicBezTo>
                  <a:cubicBezTo>
                    <a:pt x="860152" y="800392"/>
                    <a:pt x="825160" y="808206"/>
                    <a:pt x="786432" y="808206"/>
                  </a:cubicBezTo>
                  <a:cubicBezTo>
                    <a:pt x="736152" y="808206"/>
                    <a:pt x="693687" y="790880"/>
                    <a:pt x="659035" y="756228"/>
                  </a:cubicBezTo>
                  <a:lnTo>
                    <a:pt x="659035" y="1030386"/>
                  </a:lnTo>
                  <a:lnTo>
                    <a:pt x="503101" y="1030386"/>
                  </a:lnTo>
                  <a:lnTo>
                    <a:pt x="503101" y="322060"/>
                  </a:lnTo>
                  <a:cubicBezTo>
                    <a:pt x="503101" y="298279"/>
                    <a:pt x="509896" y="278915"/>
                    <a:pt x="523485" y="263967"/>
                  </a:cubicBezTo>
                  <a:cubicBezTo>
                    <a:pt x="537074" y="249019"/>
                    <a:pt x="555758" y="241545"/>
                    <a:pt x="579539" y="241545"/>
                  </a:cubicBezTo>
                  <a:close/>
                  <a:moveTo>
                    <a:pt x="2161870" y="240526"/>
                  </a:moveTo>
                  <a:cubicBezTo>
                    <a:pt x="2175459" y="240526"/>
                    <a:pt x="2193465" y="242224"/>
                    <a:pt x="2215886" y="245621"/>
                  </a:cubicBezTo>
                  <a:cubicBezTo>
                    <a:pt x="2238308" y="249019"/>
                    <a:pt x="2260221" y="254454"/>
                    <a:pt x="2281623" y="261928"/>
                  </a:cubicBezTo>
                  <a:cubicBezTo>
                    <a:pt x="2303026" y="269402"/>
                    <a:pt x="2321541" y="279594"/>
                    <a:pt x="2337168" y="292504"/>
                  </a:cubicBezTo>
                  <a:cubicBezTo>
                    <a:pt x="2352795" y="305413"/>
                    <a:pt x="2360609" y="321040"/>
                    <a:pt x="2360609" y="339386"/>
                  </a:cubicBezTo>
                  <a:cubicBezTo>
                    <a:pt x="2360609" y="355692"/>
                    <a:pt x="2354834" y="369451"/>
                    <a:pt x="2343283" y="380662"/>
                  </a:cubicBezTo>
                  <a:cubicBezTo>
                    <a:pt x="2331733" y="391873"/>
                    <a:pt x="2318144" y="397479"/>
                    <a:pt x="2302516" y="397479"/>
                  </a:cubicBezTo>
                  <a:cubicBezTo>
                    <a:pt x="2292325" y="397479"/>
                    <a:pt x="2281793" y="395440"/>
                    <a:pt x="2270922" y="391364"/>
                  </a:cubicBezTo>
                  <a:cubicBezTo>
                    <a:pt x="2260051" y="387287"/>
                    <a:pt x="2248500" y="382701"/>
                    <a:pt x="2236270" y="377605"/>
                  </a:cubicBezTo>
                  <a:cubicBezTo>
                    <a:pt x="2224040" y="372509"/>
                    <a:pt x="2211130" y="367922"/>
                    <a:pt x="2197541" y="363846"/>
                  </a:cubicBezTo>
                  <a:cubicBezTo>
                    <a:pt x="2183952" y="359769"/>
                    <a:pt x="2169684" y="357731"/>
                    <a:pt x="2154736" y="357731"/>
                  </a:cubicBezTo>
                  <a:cubicBezTo>
                    <a:pt x="2147941" y="357731"/>
                    <a:pt x="2140977" y="358580"/>
                    <a:pt x="2133843" y="360279"/>
                  </a:cubicBezTo>
                  <a:cubicBezTo>
                    <a:pt x="2126709" y="361977"/>
                    <a:pt x="2120424" y="364865"/>
                    <a:pt x="2114988" y="368942"/>
                  </a:cubicBezTo>
                  <a:cubicBezTo>
                    <a:pt x="2109553" y="372339"/>
                    <a:pt x="2105136" y="376755"/>
                    <a:pt x="2101739" y="382191"/>
                  </a:cubicBezTo>
                  <a:cubicBezTo>
                    <a:pt x="2098342" y="387627"/>
                    <a:pt x="2096643" y="394081"/>
                    <a:pt x="2096643" y="401555"/>
                  </a:cubicBezTo>
                  <a:cubicBezTo>
                    <a:pt x="2096643" y="412426"/>
                    <a:pt x="2103438" y="421599"/>
                    <a:pt x="2117026" y="429073"/>
                  </a:cubicBezTo>
                  <a:cubicBezTo>
                    <a:pt x="2130615" y="436547"/>
                    <a:pt x="2147772" y="444021"/>
                    <a:pt x="2168495" y="451495"/>
                  </a:cubicBezTo>
                  <a:cubicBezTo>
                    <a:pt x="2189218" y="458969"/>
                    <a:pt x="2211640" y="467292"/>
                    <a:pt x="2235760" y="476465"/>
                  </a:cubicBezTo>
                  <a:cubicBezTo>
                    <a:pt x="2259881" y="485637"/>
                    <a:pt x="2282303" y="497018"/>
                    <a:pt x="2303026" y="510607"/>
                  </a:cubicBezTo>
                  <a:cubicBezTo>
                    <a:pt x="2323749" y="524196"/>
                    <a:pt x="2340905" y="541012"/>
                    <a:pt x="2354494" y="561056"/>
                  </a:cubicBezTo>
                  <a:cubicBezTo>
                    <a:pt x="2368083" y="581100"/>
                    <a:pt x="2374878" y="605730"/>
                    <a:pt x="2374878" y="634946"/>
                  </a:cubicBezTo>
                  <a:cubicBezTo>
                    <a:pt x="2374878" y="664163"/>
                    <a:pt x="2368083" y="689472"/>
                    <a:pt x="2354494" y="710875"/>
                  </a:cubicBezTo>
                  <a:cubicBezTo>
                    <a:pt x="2340905" y="732278"/>
                    <a:pt x="2323409" y="750113"/>
                    <a:pt x="2302007" y="764382"/>
                  </a:cubicBezTo>
                  <a:cubicBezTo>
                    <a:pt x="2280604" y="778650"/>
                    <a:pt x="2256653" y="789181"/>
                    <a:pt x="2230155" y="795976"/>
                  </a:cubicBezTo>
                  <a:cubicBezTo>
                    <a:pt x="2203656" y="802770"/>
                    <a:pt x="2177837" y="806168"/>
                    <a:pt x="2152698" y="806168"/>
                  </a:cubicBezTo>
                  <a:cubicBezTo>
                    <a:pt x="2115328" y="806168"/>
                    <a:pt x="2076939" y="799713"/>
                    <a:pt x="2037531" y="786803"/>
                  </a:cubicBezTo>
                  <a:cubicBezTo>
                    <a:pt x="1998123" y="773894"/>
                    <a:pt x="1963471" y="757247"/>
                    <a:pt x="1933575" y="736864"/>
                  </a:cubicBezTo>
                  <a:lnTo>
                    <a:pt x="1979438" y="623735"/>
                  </a:lnTo>
                  <a:cubicBezTo>
                    <a:pt x="1990309" y="629850"/>
                    <a:pt x="2003219" y="636305"/>
                    <a:pt x="2018167" y="643100"/>
                  </a:cubicBezTo>
                  <a:cubicBezTo>
                    <a:pt x="2033114" y="649894"/>
                    <a:pt x="2048232" y="656179"/>
                    <a:pt x="2063520" y="661954"/>
                  </a:cubicBezTo>
                  <a:cubicBezTo>
                    <a:pt x="2078807" y="667730"/>
                    <a:pt x="2094095" y="672486"/>
                    <a:pt x="2109383" y="676223"/>
                  </a:cubicBezTo>
                  <a:cubicBezTo>
                    <a:pt x="2124670" y="679960"/>
                    <a:pt x="2138429" y="681828"/>
                    <a:pt x="2150659" y="681828"/>
                  </a:cubicBezTo>
                  <a:cubicBezTo>
                    <a:pt x="2158133" y="681828"/>
                    <a:pt x="2165947" y="680979"/>
                    <a:pt x="2174100" y="679280"/>
                  </a:cubicBezTo>
                  <a:cubicBezTo>
                    <a:pt x="2182254" y="677582"/>
                    <a:pt x="2189728" y="674694"/>
                    <a:pt x="2196522" y="670617"/>
                  </a:cubicBezTo>
                  <a:cubicBezTo>
                    <a:pt x="2203317" y="666541"/>
                    <a:pt x="2208922" y="661445"/>
                    <a:pt x="2213338" y="655330"/>
                  </a:cubicBezTo>
                  <a:cubicBezTo>
                    <a:pt x="2217755" y="649215"/>
                    <a:pt x="2219963" y="641741"/>
                    <a:pt x="2219963" y="632908"/>
                  </a:cubicBezTo>
                  <a:cubicBezTo>
                    <a:pt x="2219963" y="619319"/>
                    <a:pt x="2213169" y="608278"/>
                    <a:pt x="2199580" y="599785"/>
                  </a:cubicBezTo>
                  <a:cubicBezTo>
                    <a:pt x="2185991" y="591292"/>
                    <a:pt x="2169004" y="583478"/>
                    <a:pt x="2148621" y="576344"/>
                  </a:cubicBezTo>
                  <a:cubicBezTo>
                    <a:pt x="2128237" y="569210"/>
                    <a:pt x="2106155" y="561736"/>
                    <a:pt x="2082375" y="553922"/>
                  </a:cubicBezTo>
                  <a:cubicBezTo>
                    <a:pt x="2058594" y="546108"/>
                    <a:pt x="2036512" y="535916"/>
                    <a:pt x="2016128" y="523347"/>
                  </a:cubicBezTo>
                  <a:cubicBezTo>
                    <a:pt x="1995745" y="510777"/>
                    <a:pt x="1978758" y="495150"/>
                    <a:pt x="1965170" y="476465"/>
                  </a:cubicBezTo>
                  <a:cubicBezTo>
                    <a:pt x="1951580" y="457780"/>
                    <a:pt x="1944786" y="434169"/>
                    <a:pt x="1944786" y="405632"/>
                  </a:cubicBezTo>
                  <a:cubicBezTo>
                    <a:pt x="1944786" y="377775"/>
                    <a:pt x="1951580" y="353484"/>
                    <a:pt x="1965170" y="332761"/>
                  </a:cubicBezTo>
                  <a:cubicBezTo>
                    <a:pt x="1978758" y="312038"/>
                    <a:pt x="1996084" y="294882"/>
                    <a:pt x="2017147" y="281293"/>
                  </a:cubicBezTo>
                  <a:cubicBezTo>
                    <a:pt x="2038210" y="267704"/>
                    <a:pt x="2061481" y="257512"/>
                    <a:pt x="2086961" y="250717"/>
                  </a:cubicBezTo>
                  <a:cubicBezTo>
                    <a:pt x="2112440" y="243923"/>
                    <a:pt x="2137410" y="240526"/>
                    <a:pt x="2161870" y="240526"/>
                  </a:cubicBezTo>
                  <a:close/>
                  <a:moveTo>
                    <a:pt x="228295" y="240526"/>
                  </a:moveTo>
                  <a:cubicBezTo>
                    <a:pt x="241884" y="240526"/>
                    <a:pt x="259890" y="242224"/>
                    <a:pt x="282312" y="245621"/>
                  </a:cubicBezTo>
                  <a:cubicBezTo>
                    <a:pt x="304733" y="249019"/>
                    <a:pt x="326646" y="254454"/>
                    <a:pt x="348048" y="261928"/>
                  </a:cubicBezTo>
                  <a:cubicBezTo>
                    <a:pt x="369451" y="269402"/>
                    <a:pt x="387966" y="279594"/>
                    <a:pt x="403593" y="292504"/>
                  </a:cubicBezTo>
                  <a:cubicBezTo>
                    <a:pt x="419221" y="305413"/>
                    <a:pt x="427034" y="321040"/>
                    <a:pt x="427034" y="339386"/>
                  </a:cubicBezTo>
                  <a:cubicBezTo>
                    <a:pt x="427034" y="355692"/>
                    <a:pt x="421259" y="369451"/>
                    <a:pt x="409708" y="380662"/>
                  </a:cubicBezTo>
                  <a:cubicBezTo>
                    <a:pt x="398158" y="391873"/>
                    <a:pt x="384569" y="397479"/>
                    <a:pt x="368941" y="397479"/>
                  </a:cubicBezTo>
                  <a:cubicBezTo>
                    <a:pt x="358750" y="397479"/>
                    <a:pt x="348218" y="395440"/>
                    <a:pt x="337347" y="391364"/>
                  </a:cubicBezTo>
                  <a:cubicBezTo>
                    <a:pt x="326476" y="387287"/>
                    <a:pt x="314925" y="382701"/>
                    <a:pt x="302695" y="377605"/>
                  </a:cubicBezTo>
                  <a:cubicBezTo>
                    <a:pt x="290465" y="372509"/>
                    <a:pt x="277555" y="367922"/>
                    <a:pt x="263966" y="363846"/>
                  </a:cubicBezTo>
                  <a:cubicBezTo>
                    <a:pt x="250377" y="359769"/>
                    <a:pt x="236109" y="357731"/>
                    <a:pt x="221161" y="357731"/>
                  </a:cubicBezTo>
                  <a:cubicBezTo>
                    <a:pt x="214367" y="357731"/>
                    <a:pt x="207402" y="358580"/>
                    <a:pt x="200268" y="360279"/>
                  </a:cubicBezTo>
                  <a:cubicBezTo>
                    <a:pt x="193134" y="361977"/>
                    <a:pt x="186849" y="364865"/>
                    <a:pt x="181413" y="368942"/>
                  </a:cubicBezTo>
                  <a:cubicBezTo>
                    <a:pt x="175978" y="372339"/>
                    <a:pt x="171561" y="376755"/>
                    <a:pt x="168164" y="382191"/>
                  </a:cubicBezTo>
                  <a:cubicBezTo>
                    <a:pt x="164767" y="387627"/>
                    <a:pt x="163068" y="394081"/>
                    <a:pt x="163068" y="401555"/>
                  </a:cubicBezTo>
                  <a:cubicBezTo>
                    <a:pt x="163068" y="412426"/>
                    <a:pt x="169863" y="421599"/>
                    <a:pt x="183452" y="429073"/>
                  </a:cubicBezTo>
                  <a:cubicBezTo>
                    <a:pt x="197041" y="436547"/>
                    <a:pt x="214197" y="444021"/>
                    <a:pt x="234920" y="451495"/>
                  </a:cubicBezTo>
                  <a:cubicBezTo>
                    <a:pt x="255643" y="458969"/>
                    <a:pt x="278065" y="467292"/>
                    <a:pt x="302185" y="476465"/>
                  </a:cubicBezTo>
                  <a:cubicBezTo>
                    <a:pt x="326306" y="485637"/>
                    <a:pt x="348728" y="497018"/>
                    <a:pt x="369451" y="510607"/>
                  </a:cubicBezTo>
                  <a:cubicBezTo>
                    <a:pt x="390174" y="524196"/>
                    <a:pt x="407330" y="541012"/>
                    <a:pt x="420919" y="561056"/>
                  </a:cubicBezTo>
                  <a:cubicBezTo>
                    <a:pt x="434508" y="581100"/>
                    <a:pt x="441303" y="605730"/>
                    <a:pt x="441303" y="634946"/>
                  </a:cubicBezTo>
                  <a:cubicBezTo>
                    <a:pt x="441303" y="664163"/>
                    <a:pt x="434508" y="689472"/>
                    <a:pt x="420919" y="710875"/>
                  </a:cubicBezTo>
                  <a:cubicBezTo>
                    <a:pt x="407330" y="732278"/>
                    <a:pt x="389835" y="750113"/>
                    <a:pt x="368432" y="764382"/>
                  </a:cubicBezTo>
                  <a:cubicBezTo>
                    <a:pt x="347029" y="778650"/>
                    <a:pt x="323079" y="789181"/>
                    <a:pt x="296580" y="795976"/>
                  </a:cubicBezTo>
                  <a:cubicBezTo>
                    <a:pt x="270081" y="802770"/>
                    <a:pt x="244262" y="806168"/>
                    <a:pt x="219123" y="806168"/>
                  </a:cubicBezTo>
                  <a:cubicBezTo>
                    <a:pt x="181753" y="806168"/>
                    <a:pt x="143364" y="799713"/>
                    <a:pt x="103956" y="786803"/>
                  </a:cubicBezTo>
                  <a:cubicBezTo>
                    <a:pt x="64548" y="773894"/>
                    <a:pt x="29896" y="757247"/>
                    <a:pt x="0" y="736864"/>
                  </a:cubicBezTo>
                  <a:lnTo>
                    <a:pt x="45863" y="623735"/>
                  </a:lnTo>
                  <a:cubicBezTo>
                    <a:pt x="56734" y="629850"/>
                    <a:pt x="69644" y="636305"/>
                    <a:pt x="84592" y="643100"/>
                  </a:cubicBezTo>
                  <a:cubicBezTo>
                    <a:pt x="99540" y="649894"/>
                    <a:pt x="114657" y="656179"/>
                    <a:pt x="129945" y="661954"/>
                  </a:cubicBezTo>
                  <a:cubicBezTo>
                    <a:pt x="145233" y="667730"/>
                    <a:pt x="160520" y="672486"/>
                    <a:pt x="175808" y="676223"/>
                  </a:cubicBezTo>
                  <a:cubicBezTo>
                    <a:pt x="191095" y="679960"/>
                    <a:pt x="204854" y="681828"/>
                    <a:pt x="217084" y="681828"/>
                  </a:cubicBezTo>
                  <a:cubicBezTo>
                    <a:pt x="224558" y="681828"/>
                    <a:pt x="232372" y="680979"/>
                    <a:pt x="240525" y="679280"/>
                  </a:cubicBezTo>
                  <a:cubicBezTo>
                    <a:pt x="248679" y="677582"/>
                    <a:pt x="256153" y="674694"/>
                    <a:pt x="262947" y="670617"/>
                  </a:cubicBezTo>
                  <a:cubicBezTo>
                    <a:pt x="269742" y="666541"/>
                    <a:pt x="275347" y="661445"/>
                    <a:pt x="279764" y="655330"/>
                  </a:cubicBezTo>
                  <a:cubicBezTo>
                    <a:pt x="284180" y="649215"/>
                    <a:pt x="286388" y="641741"/>
                    <a:pt x="286388" y="632908"/>
                  </a:cubicBezTo>
                  <a:cubicBezTo>
                    <a:pt x="286388" y="619319"/>
                    <a:pt x="279594" y="608278"/>
                    <a:pt x="266005" y="599785"/>
                  </a:cubicBezTo>
                  <a:cubicBezTo>
                    <a:pt x="252416" y="591292"/>
                    <a:pt x="235430" y="583478"/>
                    <a:pt x="215046" y="576344"/>
                  </a:cubicBezTo>
                  <a:cubicBezTo>
                    <a:pt x="194663" y="569210"/>
                    <a:pt x="172580" y="561736"/>
                    <a:pt x="148800" y="553922"/>
                  </a:cubicBezTo>
                  <a:cubicBezTo>
                    <a:pt x="125019" y="546108"/>
                    <a:pt x="102937" y="535916"/>
                    <a:pt x="82553" y="523347"/>
                  </a:cubicBezTo>
                  <a:cubicBezTo>
                    <a:pt x="62170" y="510777"/>
                    <a:pt x="45184" y="495150"/>
                    <a:pt x="31595" y="476465"/>
                  </a:cubicBezTo>
                  <a:cubicBezTo>
                    <a:pt x="18005" y="457780"/>
                    <a:pt x="11211" y="434169"/>
                    <a:pt x="11211" y="405632"/>
                  </a:cubicBezTo>
                  <a:cubicBezTo>
                    <a:pt x="11211" y="377775"/>
                    <a:pt x="18005" y="353484"/>
                    <a:pt x="31595" y="332761"/>
                  </a:cubicBezTo>
                  <a:cubicBezTo>
                    <a:pt x="45184" y="312038"/>
                    <a:pt x="62509" y="294882"/>
                    <a:pt x="83572" y="281293"/>
                  </a:cubicBezTo>
                  <a:cubicBezTo>
                    <a:pt x="104635" y="267704"/>
                    <a:pt x="127907" y="257512"/>
                    <a:pt x="153386" y="250717"/>
                  </a:cubicBezTo>
                  <a:cubicBezTo>
                    <a:pt x="178865" y="243923"/>
                    <a:pt x="203835" y="240526"/>
                    <a:pt x="228295" y="240526"/>
                  </a:cubicBezTo>
                  <a:close/>
                  <a:moveTo>
                    <a:pt x="2997280" y="66247"/>
                  </a:moveTo>
                  <a:lnTo>
                    <a:pt x="3153213" y="66247"/>
                  </a:lnTo>
                  <a:lnTo>
                    <a:pt x="3153213" y="541182"/>
                  </a:lnTo>
                  <a:cubicBezTo>
                    <a:pt x="3153213" y="548656"/>
                    <a:pt x="3150665" y="555790"/>
                    <a:pt x="3145569" y="562585"/>
                  </a:cubicBezTo>
                  <a:cubicBezTo>
                    <a:pt x="3140473" y="569379"/>
                    <a:pt x="3134019" y="575325"/>
                    <a:pt x="3126205" y="580420"/>
                  </a:cubicBezTo>
                  <a:cubicBezTo>
                    <a:pt x="3118391" y="585516"/>
                    <a:pt x="3109898" y="589593"/>
                    <a:pt x="3100726" y="592651"/>
                  </a:cubicBezTo>
                  <a:cubicBezTo>
                    <a:pt x="3091553" y="595708"/>
                    <a:pt x="3083230" y="597237"/>
                    <a:pt x="3075756" y="597237"/>
                  </a:cubicBezTo>
                  <a:cubicBezTo>
                    <a:pt x="3067603" y="597237"/>
                    <a:pt x="3058939" y="595708"/>
                    <a:pt x="3049767" y="592651"/>
                  </a:cubicBezTo>
                  <a:cubicBezTo>
                    <a:pt x="3040594" y="589593"/>
                    <a:pt x="3032101" y="585516"/>
                    <a:pt x="3024288" y="580420"/>
                  </a:cubicBezTo>
                  <a:cubicBezTo>
                    <a:pt x="3016474" y="575325"/>
                    <a:pt x="3010019" y="569379"/>
                    <a:pt x="3004923" y="562585"/>
                  </a:cubicBezTo>
                  <a:cubicBezTo>
                    <a:pt x="2999827" y="555790"/>
                    <a:pt x="2997280" y="548316"/>
                    <a:pt x="2997280" y="540163"/>
                  </a:cubicBezTo>
                  <a:lnTo>
                    <a:pt x="2997280" y="95803"/>
                  </a:lnTo>
                  <a:close/>
                  <a:moveTo>
                    <a:pt x="2516210" y="1019"/>
                  </a:moveTo>
                  <a:cubicBezTo>
                    <a:pt x="2537952" y="1019"/>
                    <a:pt x="2556297" y="8493"/>
                    <a:pt x="2571245" y="23441"/>
                  </a:cubicBezTo>
                  <a:cubicBezTo>
                    <a:pt x="2586193" y="38389"/>
                    <a:pt x="2593667" y="56734"/>
                    <a:pt x="2593667" y="78477"/>
                  </a:cubicBezTo>
                  <a:lnTo>
                    <a:pt x="2593667" y="294542"/>
                  </a:lnTo>
                  <a:cubicBezTo>
                    <a:pt x="2612692" y="277556"/>
                    <a:pt x="2634774" y="264476"/>
                    <a:pt x="2659913" y="255304"/>
                  </a:cubicBezTo>
                  <a:cubicBezTo>
                    <a:pt x="2685053" y="246131"/>
                    <a:pt x="2710533" y="241545"/>
                    <a:pt x="2736352" y="241545"/>
                  </a:cubicBezTo>
                  <a:cubicBezTo>
                    <a:pt x="2765568" y="241545"/>
                    <a:pt x="2792406" y="246471"/>
                    <a:pt x="2816866" y="256323"/>
                  </a:cubicBezTo>
                  <a:cubicBezTo>
                    <a:pt x="2841327" y="266175"/>
                    <a:pt x="2862390" y="279934"/>
                    <a:pt x="2880055" y="297599"/>
                  </a:cubicBezTo>
                  <a:cubicBezTo>
                    <a:pt x="2897721" y="315265"/>
                    <a:pt x="2911480" y="336328"/>
                    <a:pt x="2921332" y="360788"/>
                  </a:cubicBezTo>
                  <a:cubicBezTo>
                    <a:pt x="2931184" y="385248"/>
                    <a:pt x="2936110" y="412087"/>
                    <a:pt x="2936110" y="441303"/>
                  </a:cubicBezTo>
                  <a:lnTo>
                    <a:pt x="2936110" y="729730"/>
                  </a:lnTo>
                  <a:cubicBezTo>
                    <a:pt x="2936110" y="752151"/>
                    <a:pt x="2928296" y="771006"/>
                    <a:pt x="2912669" y="786294"/>
                  </a:cubicBezTo>
                  <a:cubicBezTo>
                    <a:pt x="2897042" y="801581"/>
                    <a:pt x="2878017" y="809225"/>
                    <a:pt x="2855595" y="809225"/>
                  </a:cubicBezTo>
                  <a:cubicBezTo>
                    <a:pt x="2833853" y="809225"/>
                    <a:pt x="2815677" y="801242"/>
                    <a:pt x="2801069" y="785275"/>
                  </a:cubicBezTo>
                  <a:cubicBezTo>
                    <a:pt x="2786461" y="769308"/>
                    <a:pt x="2779157" y="750793"/>
                    <a:pt x="2779157" y="729730"/>
                  </a:cubicBezTo>
                  <a:lnTo>
                    <a:pt x="2779157" y="466782"/>
                  </a:lnTo>
                  <a:cubicBezTo>
                    <a:pt x="2779157" y="453873"/>
                    <a:pt x="2776779" y="441813"/>
                    <a:pt x="2772023" y="430602"/>
                  </a:cubicBezTo>
                  <a:cubicBezTo>
                    <a:pt x="2767266" y="419391"/>
                    <a:pt x="2760642" y="409539"/>
                    <a:pt x="2752149" y="401046"/>
                  </a:cubicBezTo>
                  <a:cubicBezTo>
                    <a:pt x="2743656" y="392553"/>
                    <a:pt x="2733804" y="385758"/>
                    <a:pt x="2722593" y="380662"/>
                  </a:cubicBezTo>
                  <a:cubicBezTo>
                    <a:pt x="2711382" y="375566"/>
                    <a:pt x="2699322" y="373018"/>
                    <a:pt x="2686412" y="373018"/>
                  </a:cubicBezTo>
                  <a:cubicBezTo>
                    <a:pt x="2660593" y="373018"/>
                    <a:pt x="2638681" y="381851"/>
                    <a:pt x="2620675" y="399517"/>
                  </a:cubicBezTo>
                  <a:cubicBezTo>
                    <a:pt x="2602670" y="417183"/>
                    <a:pt x="2593667" y="438925"/>
                    <a:pt x="2593667" y="464744"/>
                  </a:cubicBezTo>
                  <a:lnTo>
                    <a:pt x="2593667" y="798014"/>
                  </a:lnTo>
                  <a:lnTo>
                    <a:pt x="2436714" y="798014"/>
                  </a:lnTo>
                  <a:lnTo>
                    <a:pt x="2436714" y="79496"/>
                  </a:lnTo>
                  <a:cubicBezTo>
                    <a:pt x="2436714" y="68625"/>
                    <a:pt x="2438922" y="58433"/>
                    <a:pt x="2443339" y="48921"/>
                  </a:cubicBezTo>
                  <a:cubicBezTo>
                    <a:pt x="2447755" y="39408"/>
                    <a:pt x="2453531" y="31085"/>
                    <a:pt x="2460665" y="23951"/>
                  </a:cubicBezTo>
                  <a:cubicBezTo>
                    <a:pt x="2467799" y="16817"/>
                    <a:pt x="2476122" y="11211"/>
                    <a:pt x="2485634" y="7134"/>
                  </a:cubicBezTo>
                  <a:cubicBezTo>
                    <a:pt x="2495147" y="3058"/>
                    <a:pt x="2505338" y="1019"/>
                    <a:pt x="2516210" y="1019"/>
                  </a:cubicBezTo>
                  <a:close/>
                  <a:moveTo>
                    <a:pt x="1200036" y="0"/>
                  </a:moveTo>
                  <a:cubicBezTo>
                    <a:pt x="1221778" y="0"/>
                    <a:pt x="1240123" y="7803"/>
                    <a:pt x="1255071" y="23409"/>
                  </a:cubicBezTo>
                  <a:cubicBezTo>
                    <a:pt x="1270019" y="39016"/>
                    <a:pt x="1277493" y="57339"/>
                    <a:pt x="1277493" y="78381"/>
                  </a:cubicBezTo>
                  <a:lnTo>
                    <a:pt x="1277493" y="795976"/>
                  </a:lnTo>
                  <a:lnTo>
                    <a:pt x="1120540" y="796995"/>
                  </a:lnTo>
                  <a:lnTo>
                    <a:pt x="1120540" y="78381"/>
                  </a:lnTo>
                  <a:cubicBezTo>
                    <a:pt x="1120540" y="55980"/>
                    <a:pt x="1128354" y="37317"/>
                    <a:pt x="1143981" y="22390"/>
                  </a:cubicBezTo>
                  <a:cubicBezTo>
                    <a:pt x="1159609" y="7464"/>
                    <a:pt x="1178293" y="0"/>
                    <a:pt x="1200036"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468" name="Google Shape;468;p90"/>
            <p:cNvSpPr/>
            <p:nvPr/>
          </p:nvSpPr>
          <p:spPr>
            <a:xfrm>
              <a:off x="6299796" y="1981201"/>
              <a:ext cx="222242" cy="22224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Title Slide" showMasterSp="0">
  <p:cSld name="19_Title Slide">
    <p:spTree>
      <p:nvGrpSpPr>
        <p:cNvPr id="481" name="Shape 481"/>
        <p:cNvGrpSpPr/>
        <p:nvPr/>
      </p:nvGrpSpPr>
      <p:grpSpPr>
        <a:xfrm>
          <a:off x="0" y="0"/>
          <a:ext cx="0" cy="0"/>
          <a:chOff x="0" y="0"/>
          <a:chExt cx="0" cy="0"/>
        </a:xfrm>
      </p:grpSpPr>
      <p:sp>
        <p:nvSpPr>
          <p:cNvPr id="482" name="Google Shape;482;p92"/>
          <p:cNvSpPr/>
          <p:nvPr>
            <p:ph idx="2" type="pic"/>
          </p:nvPr>
        </p:nvSpPr>
        <p:spPr>
          <a:xfrm>
            <a:off x="0" y="0"/>
            <a:ext cx="9144000" cy="5143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482"/>
                                        </p:tgtEl>
                                        <p:attrNameLst>
                                          <p:attrName>style.visibility</p:attrName>
                                        </p:attrNameLst>
                                      </p:cBhvr>
                                      <p:to>
                                        <p:strVal val="visible"/>
                                      </p:to>
                                    </p:set>
                                    <p:anim calcmode="lin" valueType="num">
                                      <p:cBhvr additive="base">
                                        <p:cTn dur="750"/>
                                        <p:tgtEl>
                                          <p:spTgt spid="48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2_Title Slide" showMasterSp="0">
  <p:cSld name="32_Title Slide">
    <p:spTree>
      <p:nvGrpSpPr>
        <p:cNvPr id="483" name="Shape 483"/>
        <p:cNvGrpSpPr/>
        <p:nvPr/>
      </p:nvGrpSpPr>
      <p:grpSpPr>
        <a:xfrm>
          <a:off x="0" y="0"/>
          <a:ext cx="0" cy="0"/>
          <a:chOff x="0" y="0"/>
          <a:chExt cx="0" cy="0"/>
        </a:xfrm>
      </p:grpSpPr>
      <p:sp>
        <p:nvSpPr>
          <p:cNvPr id="484" name="Google Shape;484;p93"/>
          <p:cNvSpPr/>
          <p:nvPr>
            <p:ph idx="2" type="pic"/>
          </p:nvPr>
        </p:nvSpPr>
        <p:spPr>
          <a:xfrm>
            <a:off x="0" y="1"/>
            <a:ext cx="9144000" cy="3600451"/>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484"/>
                                        </p:tgtEl>
                                        <p:attrNameLst>
                                          <p:attrName>style.visibility</p:attrName>
                                        </p:attrNameLst>
                                      </p:cBhvr>
                                      <p:to>
                                        <p:strVal val="visible"/>
                                      </p:to>
                                    </p:set>
                                    <p:anim calcmode="lin" valueType="num">
                                      <p:cBhvr additive="base">
                                        <p:cTn dur="750"/>
                                        <p:tgtEl>
                                          <p:spTgt spid="48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Title Slide" showMasterSp="0">
  <p:cSld name="14_Title Slide">
    <p:spTree>
      <p:nvGrpSpPr>
        <p:cNvPr id="485" name="Shape 485"/>
        <p:cNvGrpSpPr/>
        <p:nvPr/>
      </p:nvGrpSpPr>
      <p:grpSpPr>
        <a:xfrm>
          <a:off x="0" y="0"/>
          <a:ext cx="0" cy="0"/>
          <a:chOff x="0" y="0"/>
          <a:chExt cx="0" cy="0"/>
        </a:xfrm>
      </p:grpSpPr>
      <p:sp>
        <p:nvSpPr>
          <p:cNvPr id="486" name="Google Shape;486;p94"/>
          <p:cNvSpPr/>
          <p:nvPr>
            <p:ph idx="2" type="pic"/>
          </p:nvPr>
        </p:nvSpPr>
        <p:spPr>
          <a:xfrm>
            <a:off x="1408621" y="1253684"/>
            <a:ext cx="6326757" cy="1154783"/>
          </a:xfrm>
          <a:prstGeom prst="rect">
            <a:avLst/>
          </a:prstGeom>
          <a:noFill/>
          <a:ln>
            <a:noFill/>
          </a:ln>
          <a:effectLst>
            <a:outerShdw blurRad="381000" rotWithShape="0" algn="tl" dir="2700000" dist="165100">
              <a:srgbClr val="000000">
                <a:alpha val="2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487" name="Google Shape;487;p94"/>
          <p:cNvSpPr/>
          <p:nvPr/>
        </p:nvSpPr>
        <p:spPr>
          <a:xfrm>
            <a:off x="0" y="2902438"/>
            <a:ext cx="9144000" cy="2241062"/>
          </a:xfrm>
          <a:prstGeom prst="rect">
            <a:avLst/>
          </a:prstGeom>
          <a:gradFill>
            <a:gsLst>
              <a:gs pos="0">
                <a:schemeClr val="accent4"/>
              </a:gs>
              <a:gs pos="100000">
                <a:schemeClr val="accent5"/>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486"/>
                                        </p:tgtEl>
                                        <p:attrNameLst>
                                          <p:attrName>style.visibility</p:attrName>
                                        </p:attrNameLst>
                                      </p:cBhvr>
                                      <p:to>
                                        <p:strVal val="visible"/>
                                      </p:to>
                                    </p:set>
                                    <p:anim calcmode="lin" valueType="num">
                                      <p:cBhvr additive="base">
                                        <p:cTn dur="750"/>
                                        <p:tgtEl>
                                          <p:spTgt spid="48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87"/>
                                        </p:tgtEl>
                                        <p:attrNameLst>
                                          <p:attrName>style.visibility</p:attrName>
                                        </p:attrNameLst>
                                      </p:cBhvr>
                                      <p:to>
                                        <p:strVal val="visible"/>
                                      </p:to>
                                    </p:set>
                                    <p:anim calcmode="lin" valueType="num">
                                      <p:cBhvr additive="base">
                                        <p:cTn dur="1000"/>
                                        <p:tgtEl>
                                          <p:spTgt spid="48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2_Title Slide" showMasterSp="0">
  <p:cSld name="42_Title Slide">
    <p:bg>
      <p:bgPr>
        <a:solidFill>
          <a:schemeClr val="accent1"/>
        </a:solidFill>
      </p:bgPr>
    </p:bg>
    <p:spTree>
      <p:nvGrpSpPr>
        <p:cNvPr id="488" name="Shape 488"/>
        <p:cNvGrpSpPr/>
        <p:nvPr/>
      </p:nvGrpSpPr>
      <p:grpSpPr>
        <a:xfrm>
          <a:off x="0" y="0"/>
          <a:ext cx="0" cy="0"/>
          <a:chOff x="0" y="0"/>
          <a:chExt cx="0" cy="0"/>
        </a:xfrm>
      </p:grpSpPr>
      <p:sp>
        <p:nvSpPr>
          <p:cNvPr id="489" name="Google Shape;489;p95"/>
          <p:cNvSpPr/>
          <p:nvPr/>
        </p:nvSpPr>
        <p:spPr>
          <a:xfrm>
            <a:off x="-1064418" y="0"/>
            <a:ext cx="10208419" cy="5143500"/>
          </a:xfrm>
          <a:custGeom>
            <a:rect b="b" l="l" r="r" t="t"/>
            <a:pathLst>
              <a:path extrusionOk="0" h="6858000" w="13611225">
                <a:moveTo>
                  <a:pt x="6850183" y="0"/>
                </a:moveTo>
                <a:lnTo>
                  <a:pt x="13611225" y="0"/>
                </a:lnTo>
                <a:lnTo>
                  <a:pt x="13611225" y="6858000"/>
                </a:lnTo>
                <a:lnTo>
                  <a:pt x="0" y="6858000"/>
                </a:lnTo>
                <a:close/>
              </a:path>
            </a:pathLst>
          </a:cu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490" name="Google Shape;490;p95"/>
          <p:cNvSpPr/>
          <p:nvPr>
            <p:ph idx="2" type="pic"/>
          </p:nvPr>
        </p:nvSpPr>
        <p:spPr>
          <a:xfrm>
            <a:off x="2500313" y="0"/>
            <a:ext cx="4143375" cy="5143500"/>
          </a:xfrm>
          <a:prstGeom prst="rect">
            <a:avLst/>
          </a:prstGeom>
          <a:noFill/>
          <a:ln>
            <a:noFill/>
          </a:ln>
          <a:effectLst>
            <a:outerShdw blurRad="1244600" sx="85000" rotWithShape="0" algn="tl" dir="2700000" dist="1079500" sy="85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500"/>
                                  </p:stCondLst>
                                  <p:childTnLst>
                                    <p:set>
                                      <p:cBhvr>
                                        <p:cTn dur="1" fill="hold">
                                          <p:stCondLst>
                                            <p:cond delay="0"/>
                                          </p:stCondLst>
                                        </p:cTn>
                                        <p:tgtEl>
                                          <p:spTgt spid="490"/>
                                        </p:tgtEl>
                                        <p:attrNameLst>
                                          <p:attrName>style.visibility</p:attrName>
                                        </p:attrNameLst>
                                      </p:cBhvr>
                                      <p:to>
                                        <p:strVal val="visible"/>
                                      </p:to>
                                    </p:set>
                                    <p:anim calcmode="lin" valueType="num">
                                      <p:cBhvr additive="base">
                                        <p:cTn dur="750"/>
                                        <p:tgtEl>
                                          <p:spTgt spid="49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489"/>
                                        </p:tgtEl>
                                        <p:attrNameLst>
                                          <p:attrName>style.visibility</p:attrName>
                                        </p:attrNameLst>
                                      </p:cBhvr>
                                      <p:to>
                                        <p:strVal val="visible"/>
                                      </p:to>
                                    </p:set>
                                    <p:anim calcmode="lin" valueType="num">
                                      <p:cBhvr additive="base">
                                        <p:cTn dur="1000"/>
                                        <p:tgtEl>
                                          <p:spTgt spid="48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Title Slide">
  <p:cSld name="10_Title Slide">
    <p:spTree>
      <p:nvGrpSpPr>
        <p:cNvPr id="491" name="Shape 491"/>
        <p:cNvGrpSpPr/>
        <p:nvPr/>
      </p:nvGrpSpPr>
      <p:grpSpPr>
        <a:xfrm>
          <a:off x="0" y="0"/>
          <a:ext cx="0" cy="0"/>
          <a:chOff x="0" y="0"/>
          <a:chExt cx="0" cy="0"/>
        </a:xfrm>
      </p:grpSpPr>
      <p:sp>
        <p:nvSpPr>
          <p:cNvPr id="492" name="Google Shape;492;p96"/>
          <p:cNvSpPr/>
          <p:nvPr>
            <p:ph idx="2" type="pic"/>
          </p:nvPr>
        </p:nvSpPr>
        <p:spPr>
          <a:xfrm>
            <a:off x="3292577" y="342900"/>
            <a:ext cx="2558845" cy="4457700"/>
          </a:xfrm>
          <a:prstGeom prst="rect">
            <a:avLst/>
          </a:prstGeom>
          <a:noFill/>
          <a:ln>
            <a:noFill/>
          </a:ln>
          <a:effectLst>
            <a:outerShdw blurRad="558800" sx="98000" rotWithShape="0" algn="tl" dir="2700000" dist="279400" sy="98000">
              <a:srgbClr val="000000">
                <a:alpha val="40000"/>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492"/>
                                        </p:tgtEl>
                                        <p:attrNameLst>
                                          <p:attrName>style.visibility</p:attrName>
                                        </p:attrNameLst>
                                      </p:cBhvr>
                                      <p:to>
                                        <p:strVal val="visible"/>
                                      </p:to>
                                    </p:set>
                                    <p:anim calcmode="lin" valueType="num">
                                      <p:cBhvr additive="base">
                                        <p:cTn dur="1000"/>
                                        <p:tgtEl>
                                          <p:spTgt spid="49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p:cSld name="3_Title Slide">
    <p:spTree>
      <p:nvGrpSpPr>
        <p:cNvPr id="493" name="Shape 493"/>
        <p:cNvGrpSpPr/>
        <p:nvPr/>
      </p:nvGrpSpPr>
      <p:grpSpPr>
        <a:xfrm>
          <a:off x="0" y="0"/>
          <a:ext cx="0" cy="0"/>
          <a:chOff x="0" y="0"/>
          <a:chExt cx="0" cy="0"/>
        </a:xfrm>
      </p:grpSpPr>
      <p:sp>
        <p:nvSpPr>
          <p:cNvPr id="494" name="Google Shape;494;p97"/>
          <p:cNvSpPr/>
          <p:nvPr>
            <p:ph idx="2" type="pic"/>
          </p:nvPr>
        </p:nvSpPr>
        <p:spPr>
          <a:xfrm>
            <a:off x="4583108" y="486803"/>
            <a:ext cx="4120906" cy="4104602"/>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500"/>
                                  </p:stCondLst>
                                  <p:childTnLst>
                                    <p:set>
                                      <p:cBhvr>
                                        <p:cTn dur="1" fill="hold">
                                          <p:stCondLst>
                                            <p:cond delay="0"/>
                                          </p:stCondLst>
                                        </p:cTn>
                                        <p:tgtEl>
                                          <p:spTgt spid="494"/>
                                        </p:tgtEl>
                                        <p:attrNameLst>
                                          <p:attrName>style.visibility</p:attrName>
                                        </p:attrNameLst>
                                      </p:cBhvr>
                                      <p:to>
                                        <p:strVal val="visible"/>
                                      </p:to>
                                    </p:set>
                                    <p:anim calcmode="lin" valueType="num">
                                      <p:cBhvr additive="base">
                                        <p:cTn dur="750"/>
                                        <p:tgtEl>
                                          <p:spTgt spid="49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Slide">
  <p:cSld name="4_Title Slide">
    <p:spTree>
      <p:nvGrpSpPr>
        <p:cNvPr id="495" name="Shape 495"/>
        <p:cNvGrpSpPr/>
        <p:nvPr/>
      </p:nvGrpSpPr>
      <p:grpSpPr>
        <a:xfrm>
          <a:off x="0" y="0"/>
          <a:ext cx="0" cy="0"/>
          <a:chOff x="0" y="0"/>
          <a:chExt cx="0" cy="0"/>
        </a:xfrm>
      </p:grpSpPr>
      <p:sp>
        <p:nvSpPr>
          <p:cNvPr id="496" name="Google Shape;496;p98"/>
          <p:cNvSpPr/>
          <p:nvPr/>
        </p:nvSpPr>
        <p:spPr>
          <a:xfrm>
            <a:off x="1" y="1"/>
            <a:ext cx="1247931" cy="646129"/>
          </a:xfrm>
          <a:prstGeom prst="rect">
            <a:avLst/>
          </a:prstGeom>
          <a:solidFill>
            <a:srgbClr val="02031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497" name="Google Shape;497;p98"/>
          <p:cNvSpPr/>
          <p:nvPr>
            <p:ph idx="2" type="pic"/>
          </p:nvPr>
        </p:nvSpPr>
        <p:spPr>
          <a:xfrm>
            <a:off x="963401" y="0"/>
            <a:ext cx="2899940" cy="4497371"/>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498" name="Google Shape;498;p98"/>
          <p:cNvSpPr/>
          <p:nvPr>
            <p:ph idx="3" type="pic"/>
          </p:nvPr>
        </p:nvSpPr>
        <p:spPr>
          <a:xfrm>
            <a:off x="1" y="552503"/>
            <a:ext cx="2004926" cy="2232095"/>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grpSp>
        <p:nvGrpSpPr>
          <p:cNvPr id="499" name="Google Shape;499;p98"/>
          <p:cNvGrpSpPr/>
          <p:nvPr/>
        </p:nvGrpSpPr>
        <p:grpSpPr>
          <a:xfrm>
            <a:off x="8109678" y="277280"/>
            <a:ext cx="654057" cy="263482"/>
            <a:chOff x="2437417" y="1269591"/>
            <a:chExt cx="4084621" cy="1645458"/>
          </a:xfrm>
        </p:grpSpPr>
        <p:sp>
          <p:nvSpPr>
            <p:cNvPr id="500" name="Google Shape;500;p98"/>
            <p:cNvSpPr/>
            <p:nvPr/>
          </p:nvSpPr>
          <p:spPr>
            <a:xfrm>
              <a:off x="2437417" y="1269591"/>
              <a:ext cx="4047942" cy="1645458"/>
            </a:xfrm>
            <a:custGeom>
              <a:rect b="b" l="l" r="r" t="t"/>
              <a:pathLst>
                <a:path extrusionOk="0" h="1645458" w="4047942">
                  <a:moveTo>
                    <a:pt x="274248" y="0"/>
                  </a:moveTo>
                  <a:lnTo>
                    <a:pt x="3773694" y="0"/>
                  </a:lnTo>
                  <a:cubicBezTo>
                    <a:pt x="3925157" y="0"/>
                    <a:pt x="4047942" y="122785"/>
                    <a:pt x="4047942" y="274248"/>
                  </a:cubicBezTo>
                  <a:lnTo>
                    <a:pt x="4047942" y="642573"/>
                  </a:lnTo>
                  <a:lnTo>
                    <a:pt x="4013899" y="632005"/>
                  </a:lnTo>
                  <a:cubicBezTo>
                    <a:pt x="4001226" y="629412"/>
                    <a:pt x="3988104" y="628050"/>
                    <a:pt x="3974664" y="628050"/>
                  </a:cubicBezTo>
                  <a:cubicBezTo>
                    <a:pt x="3961224" y="628050"/>
                    <a:pt x="3948103" y="629412"/>
                    <a:pt x="3935429" y="632005"/>
                  </a:cubicBezTo>
                  <a:lnTo>
                    <a:pt x="3904390" y="641640"/>
                  </a:lnTo>
                  <a:lnTo>
                    <a:pt x="3904390" y="295678"/>
                  </a:lnTo>
                  <a:cubicBezTo>
                    <a:pt x="3904390" y="208003"/>
                    <a:pt x="3833316" y="136929"/>
                    <a:pt x="3745641" y="136929"/>
                  </a:cubicBezTo>
                  <a:lnTo>
                    <a:pt x="302300" y="136929"/>
                  </a:lnTo>
                  <a:cubicBezTo>
                    <a:pt x="214625" y="136929"/>
                    <a:pt x="143551" y="208003"/>
                    <a:pt x="143551" y="295678"/>
                  </a:cubicBezTo>
                  <a:lnTo>
                    <a:pt x="143551" y="1349780"/>
                  </a:lnTo>
                  <a:cubicBezTo>
                    <a:pt x="143551" y="1437455"/>
                    <a:pt x="214625" y="1508529"/>
                    <a:pt x="302300" y="1508529"/>
                  </a:cubicBezTo>
                  <a:lnTo>
                    <a:pt x="3745641" y="1508529"/>
                  </a:lnTo>
                  <a:cubicBezTo>
                    <a:pt x="3833316" y="1508529"/>
                    <a:pt x="3904390" y="1437455"/>
                    <a:pt x="3904390" y="1349780"/>
                  </a:cubicBezTo>
                  <a:lnTo>
                    <a:pt x="3904390" y="1003820"/>
                  </a:lnTo>
                  <a:lnTo>
                    <a:pt x="3935429" y="1013455"/>
                  </a:lnTo>
                  <a:cubicBezTo>
                    <a:pt x="3948103" y="1016048"/>
                    <a:pt x="3961224" y="1017410"/>
                    <a:pt x="3974664" y="1017410"/>
                  </a:cubicBezTo>
                  <a:cubicBezTo>
                    <a:pt x="3988104" y="1017410"/>
                    <a:pt x="4001226" y="1016048"/>
                    <a:pt x="4013899" y="1013455"/>
                  </a:cubicBezTo>
                  <a:lnTo>
                    <a:pt x="4047942" y="1002887"/>
                  </a:lnTo>
                  <a:lnTo>
                    <a:pt x="4047942" y="1371210"/>
                  </a:lnTo>
                  <a:cubicBezTo>
                    <a:pt x="4047942" y="1522673"/>
                    <a:pt x="3925157" y="1645458"/>
                    <a:pt x="3773694" y="1645458"/>
                  </a:cubicBezTo>
                  <a:lnTo>
                    <a:pt x="274248" y="1645458"/>
                  </a:lnTo>
                  <a:cubicBezTo>
                    <a:pt x="122785" y="1645458"/>
                    <a:pt x="0" y="1522673"/>
                    <a:pt x="0" y="1371210"/>
                  </a:cubicBezTo>
                  <a:lnTo>
                    <a:pt x="0" y="274248"/>
                  </a:lnTo>
                  <a:cubicBezTo>
                    <a:pt x="0" y="122785"/>
                    <a:pt x="122785" y="0"/>
                    <a:pt x="274248"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501" name="Google Shape;501;p98"/>
            <p:cNvSpPr/>
            <p:nvPr/>
          </p:nvSpPr>
          <p:spPr>
            <a:xfrm>
              <a:off x="2879176" y="1577127"/>
              <a:ext cx="3164424" cy="1030386"/>
            </a:xfrm>
            <a:custGeom>
              <a:rect b="b" l="l" r="r" t="t"/>
              <a:pathLst>
                <a:path extrusionOk="0" h="1030386" w="3164424">
                  <a:moveTo>
                    <a:pt x="3073718" y="635965"/>
                  </a:moveTo>
                  <a:cubicBezTo>
                    <a:pt x="3098857" y="635965"/>
                    <a:pt x="3120260" y="644459"/>
                    <a:pt x="3137926" y="661445"/>
                  </a:cubicBezTo>
                  <a:cubicBezTo>
                    <a:pt x="3155591" y="678431"/>
                    <a:pt x="3164424" y="699494"/>
                    <a:pt x="3164424" y="724634"/>
                  </a:cubicBezTo>
                  <a:cubicBezTo>
                    <a:pt x="3164424" y="749094"/>
                    <a:pt x="3155761" y="769987"/>
                    <a:pt x="3138435" y="787313"/>
                  </a:cubicBezTo>
                  <a:cubicBezTo>
                    <a:pt x="3121109" y="804639"/>
                    <a:pt x="3100216" y="813302"/>
                    <a:pt x="3075756" y="813302"/>
                  </a:cubicBezTo>
                  <a:cubicBezTo>
                    <a:pt x="3051296" y="813302"/>
                    <a:pt x="3030233" y="804809"/>
                    <a:pt x="3012567" y="787823"/>
                  </a:cubicBezTo>
                  <a:cubicBezTo>
                    <a:pt x="2994901" y="770836"/>
                    <a:pt x="2986069" y="750113"/>
                    <a:pt x="2986069" y="725653"/>
                  </a:cubicBezTo>
                  <a:cubicBezTo>
                    <a:pt x="2986069" y="701193"/>
                    <a:pt x="2994561" y="680130"/>
                    <a:pt x="3011548" y="662464"/>
                  </a:cubicBezTo>
                  <a:cubicBezTo>
                    <a:pt x="3028534" y="644798"/>
                    <a:pt x="3049258" y="635965"/>
                    <a:pt x="3073718" y="635965"/>
                  </a:cubicBezTo>
                  <a:close/>
                  <a:moveTo>
                    <a:pt x="769106" y="380153"/>
                  </a:moveTo>
                  <a:cubicBezTo>
                    <a:pt x="749402" y="380153"/>
                    <a:pt x="732415" y="384059"/>
                    <a:pt x="718147" y="391873"/>
                  </a:cubicBezTo>
                  <a:cubicBezTo>
                    <a:pt x="703879" y="399687"/>
                    <a:pt x="692158" y="409879"/>
                    <a:pt x="682985" y="422448"/>
                  </a:cubicBezTo>
                  <a:cubicBezTo>
                    <a:pt x="673813" y="435018"/>
                    <a:pt x="666849" y="449626"/>
                    <a:pt x="662092" y="466273"/>
                  </a:cubicBezTo>
                  <a:cubicBezTo>
                    <a:pt x="657336" y="482919"/>
                    <a:pt x="654958" y="499736"/>
                    <a:pt x="654958" y="516722"/>
                  </a:cubicBezTo>
                  <a:cubicBezTo>
                    <a:pt x="654958" y="535067"/>
                    <a:pt x="656827" y="553242"/>
                    <a:pt x="660564" y="571248"/>
                  </a:cubicBezTo>
                  <a:cubicBezTo>
                    <a:pt x="664300" y="589253"/>
                    <a:pt x="670416" y="605390"/>
                    <a:pt x="678909" y="619659"/>
                  </a:cubicBezTo>
                  <a:cubicBezTo>
                    <a:pt x="687402" y="633927"/>
                    <a:pt x="698783" y="645648"/>
                    <a:pt x="713051" y="654820"/>
                  </a:cubicBezTo>
                  <a:cubicBezTo>
                    <a:pt x="727320" y="663993"/>
                    <a:pt x="745325" y="668579"/>
                    <a:pt x="767067" y="668579"/>
                  </a:cubicBezTo>
                  <a:cubicBezTo>
                    <a:pt x="786092" y="668579"/>
                    <a:pt x="802908" y="664333"/>
                    <a:pt x="817517" y="655839"/>
                  </a:cubicBezTo>
                  <a:cubicBezTo>
                    <a:pt x="832125" y="647346"/>
                    <a:pt x="844185" y="636305"/>
                    <a:pt x="853697" y="622716"/>
                  </a:cubicBezTo>
                  <a:cubicBezTo>
                    <a:pt x="863210" y="609127"/>
                    <a:pt x="870344" y="593840"/>
                    <a:pt x="875100" y="576853"/>
                  </a:cubicBezTo>
                  <a:cubicBezTo>
                    <a:pt x="879856" y="559867"/>
                    <a:pt x="882234" y="542881"/>
                    <a:pt x="882234" y="525895"/>
                  </a:cubicBezTo>
                  <a:cubicBezTo>
                    <a:pt x="882234" y="508908"/>
                    <a:pt x="880026" y="491582"/>
                    <a:pt x="875609" y="473917"/>
                  </a:cubicBezTo>
                  <a:cubicBezTo>
                    <a:pt x="871193" y="456251"/>
                    <a:pt x="864399" y="440624"/>
                    <a:pt x="855226" y="427035"/>
                  </a:cubicBezTo>
                  <a:cubicBezTo>
                    <a:pt x="846053" y="413446"/>
                    <a:pt x="834333" y="402235"/>
                    <a:pt x="820064" y="393402"/>
                  </a:cubicBezTo>
                  <a:cubicBezTo>
                    <a:pt x="805796" y="384569"/>
                    <a:pt x="788810" y="380153"/>
                    <a:pt x="769106" y="380153"/>
                  </a:cubicBezTo>
                  <a:close/>
                  <a:moveTo>
                    <a:pt x="1609344" y="377095"/>
                  </a:moveTo>
                  <a:cubicBezTo>
                    <a:pt x="1588961" y="377095"/>
                    <a:pt x="1571465" y="381511"/>
                    <a:pt x="1556857" y="390344"/>
                  </a:cubicBezTo>
                  <a:cubicBezTo>
                    <a:pt x="1542248" y="399177"/>
                    <a:pt x="1530188" y="410728"/>
                    <a:pt x="1520676" y="424996"/>
                  </a:cubicBezTo>
                  <a:cubicBezTo>
                    <a:pt x="1511164" y="439265"/>
                    <a:pt x="1504199" y="455232"/>
                    <a:pt x="1499783" y="472898"/>
                  </a:cubicBezTo>
                  <a:cubicBezTo>
                    <a:pt x="1495366" y="490563"/>
                    <a:pt x="1493158" y="507889"/>
                    <a:pt x="1493158" y="524875"/>
                  </a:cubicBezTo>
                  <a:cubicBezTo>
                    <a:pt x="1493158" y="542541"/>
                    <a:pt x="1495366" y="560207"/>
                    <a:pt x="1499783" y="577873"/>
                  </a:cubicBezTo>
                  <a:cubicBezTo>
                    <a:pt x="1504199" y="595538"/>
                    <a:pt x="1510994" y="611505"/>
                    <a:pt x="1520166" y="625774"/>
                  </a:cubicBezTo>
                  <a:cubicBezTo>
                    <a:pt x="1529339" y="640042"/>
                    <a:pt x="1541059" y="651593"/>
                    <a:pt x="1555328" y="660426"/>
                  </a:cubicBezTo>
                  <a:cubicBezTo>
                    <a:pt x="1569596" y="669259"/>
                    <a:pt x="1586922" y="673675"/>
                    <a:pt x="1607306" y="673675"/>
                  </a:cubicBezTo>
                  <a:cubicBezTo>
                    <a:pt x="1628369" y="673675"/>
                    <a:pt x="1646204" y="669089"/>
                    <a:pt x="1660812" y="659916"/>
                  </a:cubicBezTo>
                  <a:cubicBezTo>
                    <a:pt x="1675421" y="650744"/>
                    <a:pt x="1687311" y="638853"/>
                    <a:pt x="1696483" y="624245"/>
                  </a:cubicBezTo>
                  <a:cubicBezTo>
                    <a:pt x="1705656" y="609637"/>
                    <a:pt x="1712111" y="593330"/>
                    <a:pt x="1715848" y="575325"/>
                  </a:cubicBezTo>
                  <a:cubicBezTo>
                    <a:pt x="1719585" y="557319"/>
                    <a:pt x="1721453" y="539144"/>
                    <a:pt x="1721453" y="520799"/>
                  </a:cubicBezTo>
                  <a:cubicBezTo>
                    <a:pt x="1721453" y="503133"/>
                    <a:pt x="1719415" y="485807"/>
                    <a:pt x="1715338" y="468821"/>
                  </a:cubicBezTo>
                  <a:cubicBezTo>
                    <a:pt x="1711261" y="451835"/>
                    <a:pt x="1704807" y="436547"/>
                    <a:pt x="1695974" y="422958"/>
                  </a:cubicBezTo>
                  <a:cubicBezTo>
                    <a:pt x="1687141" y="409369"/>
                    <a:pt x="1675590" y="398328"/>
                    <a:pt x="1661322" y="389835"/>
                  </a:cubicBezTo>
                  <a:cubicBezTo>
                    <a:pt x="1647053" y="381342"/>
                    <a:pt x="1629728" y="377095"/>
                    <a:pt x="1609344" y="377095"/>
                  </a:cubicBezTo>
                  <a:close/>
                  <a:moveTo>
                    <a:pt x="1800439" y="249826"/>
                  </a:moveTo>
                  <a:cubicBezTo>
                    <a:pt x="1806215" y="249741"/>
                    <a:pt x="1811820" y="250038"/>
                    <a:pt x="1817256" y="250717"/>
                  </a:cubicBezTo>
                  <a:cubicBezTo>
                    <a:pt x="1835601" y="252076"/>
                    <a:pt x="1849360" y="259210"/>
                    <a:pt x="1858532" y="272120"/>
                  </a:cubicBezTo>
                  <a:cubicBezTo>
                    <a:pt x="1867705" y="285030"/>
                    <a:pt x="1872291" y="300317"/>
                    <a:pt x="1872291" y="317983"/>
                  </a:cubicBezTo>
                  <a:lnTo>
                    <a:pt x="1872291" y="799034"/>
                  </a:lnTo>
                  <a:lnTo>
                    <a:pt x="1730626" y="799034"/>
                  </a:lnTo>
                  <a:cubicBezTo>
                    <a:pt x="1730626" y="794957"/>
                    <a:pt x="1730456" y="789181"/>
                    <a:pt x="1730116" y="781708"/>
                  </a:cubicBezTo>
                  <a:cubicBezTo>
                    <a:pt x="1729776" y="774234"/>
                    <a:pt x="1729607" y="766760"/>
                    <a:pt x="1729607" y="759286"/>
                  </a:cubicBezTo>
                  <a:cubicBezTo>
                    <a:pt x="1729607" y="751812"/>
                    <a:pt x="1729776" y="745187"/>
                    <a:pt x="1730116" y="739412"/>
                  </a:cubicBezTo>
                  <a:cubicBezTo>
                    <a:pt x="1730456" y="733636"/>
                    <a:pt x="1730626" y="730749"/>
                    <a:pt x="1730626" y="730749"/>
                  </a:cubicBezTo>
                  <a:cubicBezTo>
                    <a:pt x="1714998" y="756568"/>
                    <a:pt x="1694955" y="775592"/>
                    <a:pt x="1670495" y="787823"/>
                  </a:cubicBezTo>
                  <a:cubicBezTo>
                    <a:pt x="1646034" y="800053"/>
                    <a:pt x="1619196" y="806168"/>
                    <a:pt x="1589980" y="806168"/>
                  </a:cubicBezTo>
                  <a:cubicBezTo>
                    <a:pt x="1551251" y="806168"/>
                    <a:pt x="1516090" y="798524"/>
                    <a:pt x="1484495" y="783236"/>
                  </a:cubicBezTo>
                  <a:cubicBezTo>
                    <a:pt x="1452901" y="767949"/>
                    <a:pt x="1426062" y="747395"/>
                    <a:pt x="1403980" y="721576"/>
                  </a:cubicBezTo>
                  <a:cubicBezTo>
                    <a:pt x="1381898" y="695757"/>
                    <a:pt x="1364912" y="666031"/>
                    <a:pt x="1353022" y="632398"/>
                  </a:cubicBezTo>
                  <a:cubicBezTo>
                    <a:pt x="1341131" y="598766"/>
                    <a:pt x="1335186" y="563264"/>
                    <a:pt x="1335186" y="525895"/>
                  </a:cubicBezTo>
                  <a:cubicBezTo>
                    <a:pt x="1335186" y="497358"/>
                    <a:pt x="1339093" y="469161"/>
                    <a:pt x="1346907" y="441303"/>
                  </a:cubicBezTo>
                  <a:cubicBezTo>
                    <a:pt x="1354720" y="413446"/>
                    <a:pt x="1365931" y="388136"/>
                    <a:pt x="1380539" y="365375"/>
                  </a:cubicBezTo>
                  <a:cubicBezTo>
                    <a:pt x="1395147" y="342613"/>
                    <a:pt x="1412983" y="322909"/>
                    <a:pt x="1434046" y="306262"/>
                  </a:cubicBezTo>
                  <a:cubicBezTo>
                    <a:pt x="1455109" y="289616"/>
                    <a:pt x="1479229" y="277556"/>
                    <a:pt x="1506407" y="270082"/>
                  </a:cubicBezTo>
                  <a:cubicBezTo>
                    <a:pt x="1530868" y="263967"/>
                    <a:pt x="1555498" y="262438"/>
                    <a:pt x="1580298" y="265495"/>
                  </a:cubicBezTo>
                  <a:cubicBezTo>
                    <a:pt x="1605097" y="268553"/>
                    <a:pt x="1627180" y="273139"/>
                    <a:pt x="1646544" y="279254"/>
                  </a:cubicBezTo>
                  <a:cubicBezTo>
                    <a:pt x="1665908" y="285369"/>
                    <a:pt x="1681705" y="291654"/>
                    <a:pt x="1693936" y="298109"/>
                  </a:cubicBezTo>
                  <a:cubicBezTo>
                    <a:pt x="1706166" y="304564"/>
                    <a:pt x="1712281" y="307791"/>
                    <a:pt x="1712281" y="307791"/>
                  </a:cubicBezTo>
                  <a:cubicBezTo>
                    <a:pt x="1712281" y="307791"/>
                    <a:pt x="1714149" y="303035"/>
                    <a:pt x="1717886" y="293523"/>
                  </a:cubicBezTo>
                  <a:cubicBezTo>
                    <a:pt x="1721623" y="284010"/>
                    <a:pt x="1730286" y="275178"/>
                    <a:pt x="1743875" y="267024"/>
                  </a:cubicBezTo>
                  <a:cubicBezTo>
                    <a:pt x="1757464" y="258191"/>
                    <a:pt x="1770374" y="252926"/>
                    <a:pt x="1782604" y="251227"/>
                  </a:cubicBezTo>
                  <a:cubicBezTo>
                    <a:pt x="1788719" y="250378"/>
                    <a:pt x="1794664" y="249911"/>
                    <a:pt x="1800439" y="249826"/>
                  </a:cubicBezTo>
                  <a:close/>
                  <a:moveTo>
                    <a:pt x="579539" y="241545"/>
                  </a:moveTo>
                  <a:cubicBezTo>
                    <a:pt x="601961" y="241545"/>
                    <a:pt x="617758" y="249358"/>
                    <a:pt x="626931" y="264986"/>
                  </a:cubicBezTo>
                  <a:cubicBezTo>
                    <a:pt x="636103" y="280613"/>
                    <a:pt x="641709" y="297599"/>
                    <a:pt x="643747" y="315945"/>
                  </a:cubicBezTo>
                  <a:cubicBezTo>
                    <a:pt x="661413" y="292164"/>
                    <a:pt x="683155" y="274158"/>
                    <a:pt x="708974" y="261928"/>
                  </a:cubicBezTo>
                  <a:cubicBezTo>
                    <a:pt x="734794" y="249698"/>
                    <a:pt x="762311" y="243583"/>
                    <a:pt x="791528" y="243583"/>
                  </a:cubicBezTo>
                  <a:cubicBezTo>
                    <a:pt x="829577" y="243583"/>
                    <a:pt x="863889" y="251737"/>
                    <a:pt x="894464" y="268043"/>
                  </a:cubicBezTo>
                  <a:cubicBezTo>
                    <a:pt x="925039" y="284350"/>
                    <a:pt x="951028" y="305923"/>
                    <a:pt x="972431" y="332761"/>
                  </a:cubicBezTo>
                  <a:cubicBezTo>
                    <a:pt x="993834" y="359599"/>
                    <a:pt x="1010310" y="390005"/>
                    <a:pt x="1021861" y="423977"/>
                  </a:cubicBezTo>
                  <a:cubicBezTo>
                    <a:pt x="1033412" y="457950"/>
                    <a:pt x="1039187" y="492602"/>
                    <a:pt x="1039187" y="527933"/>
                  </a:cubicBezTo>
                  <a:cubicBezTo>
                    <a:pt x="1039187" y="564623"/>
                    <a:pt x="1033242" y="599785"/>
                    <a:pt x="1021351" y="633418"/>
                  </a:cubicBezTo>
                  <a:cubicBezTo>
                    <a:pt x="1009461" y="667050"/>
                    <a:pt x="992645" y="696776"/>
                    <a:pt x="970902" y="722595"/>
                  </a:cubicBezTo>
                  <a:cubicBezTo>
                    <a:pt x="949160" y="748415"/>
                    <a:pt x="922661" y="769138"/>
                    <a:pt x="891407" y="784765"/>
                  </a:cubicBezTo>
                  <a:cubicBezTo>
                    <a:pt x="860152" y="800392"/>
                    <a:pt x="825160" y="808206"/>
                    <a:pt x="786432" y="808206"/>
                  </a:cubicBezTo>
                  <a:cubicBezTo>
                    <a:pt x="736152" y="808206"/>
                    <a:pt x="693687" y="790880"/>
                    <a:pt x="659035" y="756228"/>
                  </a:cubicBezTo>
                  <a:lnTo>
                    <a:pt x="659035" y="1030386"/>
                  </a:lnTo>
                  <a:lnTo>
                    <a:pt x="503101" y="1030386"/>
                  </a:lnTo>
                  <a:lnTo>
                    <a:pt x="503101" y="322060"/>
                  </a:lnTo>
                  <a:cubicBezTo>
                    <a:pt x="503101" y="298279"/>
                    <a:pt x="509896" y="278915"/>
                    <a:pt x="523485" y="263967"/>
                  </a:cubicBezTo>
                  <a:cubicBezTo>
                    <a:pt x="537074" y="249019"/>
                    <a:pt x="555758" y="241545"/>
                    <a:pt x="579539" y="241545"/>
                  </a:cubicBezTo>
                  <a:close/>
                  <a:moveTo>
                    <a:pt x="2161870" y="240526"/>
                  </a:moveTo>
                  <a:cubicBezTo>
                    <a:pt x="2175459" y="240526"/>
                    <a:pt x="2193465" y="242224"/>
                    <a:pt x="2215886" y="245621"/>
                  </a:cubicBezTo>
                  <a:cubicBezTo>
                    <a:pt x="2238308" y="249019"/>
                    <a:pt x="2260221" y="254454"/>
                    <a:pt x="2281623" y="261928"/>
                  </a:cubicBezTo>
                  <a:cubicBezTo>
                    <a:pt x="2303026" y="269402"/>
                    <a:pt x="2321541" y="279594"/>
                    <a:pt x="2337168" y="292504"/>
                  </a:cubicBezTo>
                  <a:cubicBezTo>
                    <a:pt x="2352795" y="305413"/>
                    <a:pt x="2360609" y="321040"/>
                    <a:pt x="2360609" y="339386"/>
                  </a:cubicBezTo>
                  <a:cubicBezTo>
                    <a:pt x="2360609" y="355692"/>
                    <a:pt x="2354834" y="369451"/>
                    <a:pt x="2343283" y="380662"/>
                  </a:cubicBezTo>
                  <a:cubicBezTo>
                    <a:pt x="2331733" y="391873"/>
                    <a:pt x="2318144" y="397479"/>
                    <a:pt x="2302516" y="397479"/>
                  </a:cubicBezTo>
                  <a:cubicBezTo>
                    <a:pt x="2292325" y="397479"/>
                    <a:pt x="2281793" y="395440"/>
                    <a:pt x="2270922" y="391364"/>
                  </a:cubicBezTo>
                  <a:cubicBezTo>
                    <a:pt x="2260051" y="387287"/>
                    <a:pt x="2248500" y="382701"/>
                    <a:pt x="2236270" y="377605"/>
                  </a:cubicBezTo>
                  <a:cubicBezTo>
                    <a:pt x="2224040" y="372509"/>
                    <a:pt x="2211130" y="367922"/>
                    <a:pt x="2197541" y="363846"/>
                  </a:cubicBezTo>
                  <a:cubicBezTo>
                    <a:pt x="2183952" y="359769"/>
                    <a:pt x="2169684" y="357731"/>
                    <a:pt x="2154736" y="357731"/>
                  </a:cubicBezTo>
                  <a:cubicBezTo>
                    <a:pt x="2147941" y="357731"/>
                    <a:pt x="2140977" y="358580"/>
                    <a:pt x="2133843" y="360279"/>
                  </a:cubicBezTo>
                  <a:cubicBezTo>
                    <a:pt x="2126709" y="361977"/>
                    <a:pt x="2120424" y="364865"/>
                    <a:pt x="2114988" y="368942"/>
                  </a:cubicBezTo>
                  <a:cubicBezTo>
                    <a:pt x="2109553" y="372339"/>
                    <a:pt x="2105136" y="376755"/>
                    <a:pt x="2101739" y="382191"/>
                  </a:cubicBezTo>
                  <a:cubicBezTo>
                    <a:pt x="2098342" y="387627"/>
                    <a:pt x="2096643" y="394081"/>
                    <a:pt x="2096643" y="401555"/>
                  </a:cubicBezTo>
                  <a:cubicBezTo>
                    <a:pt x="2096643" y="412426"/>
                    <a:pt x="2103438" y="421599"/>
                    <a:pt x="2117026" y="429073"/>
                  </a:cubicBezTo>
                  <a:cubicBezTo>
                    <a:pt x="2130615" y="436547"/>
                    <a:pt x="2147772" y="444021"/>
                    <a:pt x="2168495" y="451495"/>
                  </a:cubicBezTo>
                  <a:cubicBezTo>
                    <a:pt x="2189218" y="458969"/>
                    <a:pt x="2211640" y="467292"/>
                    <a:pt x="2235760" y="476465"/>
                  </a:cubicBezTo>
                  <a:cubicBezTo>
                    <a:pt x="2259881" y="485637"/>
                    <a:pt x="2282303" y="497018"/>
                    <a:pt x="2303026" y="510607"/>
                  </a:cubicBezTo>
                  <a:cubicBezTo>
                    <a:pt x="2323749" y="524196"/>
                    <a:pt x="2340905" y="541012"/>
                    <a:pt x="2354494" y="561056"/>
                  </a:cubicBezTo>
                  <a:cubicBezTo>
                    <a:pt x="2368083" y="581100"/>
                    <a:pt x="2374878" y="605730"/>
                    <a:pt x="2374878" y="634946"/>
                  </a:cubicBezTo>
                  <a:cubicBezTo>
                    <a:pt x="2374878" y="664163"/>
                    <a:pt x="2368083" y="689472"/>
                    <a:pt x="2354494" y="710875"/>
                  </a:cubicBezTo>
                  <a:cubicBezTo>
                    <a:pt x="2340905" y="732278"/>
                    <a:pt x="2323409" y="750113"/>
                    <a:pt x="2302007" y="764382"/>
                  </a:cubicBezTo>
                  <a:cubicBezTo>
                    <a:pt x="2280604" y="778650"/>
                    <a:pt x="2256653" y="789181"/>
                    <a:pt x="2230155" y="795976"/>
                  </a:cubicBezTo>
                  <a:cubicBezTo>
                    <a:pt x="2203656" y="802770"/>
                    <a:pt x="2177837" y="806168"/>
                    <a:pt x="2152698" y="806168"/>
                  </a:cubicBezTo>
                  <a:cubicBezTo>
                    <a:pt x="2115328" y="806168"/>
                    <a:pt x="2076939" y="799713"/>
                    <a:pt x="2037531" y="786803"/>
                  </a:cubicBezTo>
                  <a:cubicBezTo>
                    <a:pt x="1998123" y="773894"/>
                    <a:pt x="1963471" y="757247"/>
                    <a:pt x="1933575" y="736864"/>
                  </a:cubicBezTo>
                  <a:lnTo>
                    <a:pt x="1979438" y="623735"/>
                  </a:lnTo>
                  <a:cubicBezTo>
                    <a:pt x="1990309" y="629850"/>
                    <a:pt x="2003219" y="636305"/>
                    <a:pt x="2018167" y="643100"/>
                  </a:cubicBezTo>
                  <a:cubicBezTo>
                    <a:pt x="2033114" y="649894"/>
                    <a:pt x="2048232" y="656179"/>
                    <a:pt x="2063520" y="661954"/>
                  </a:cubicBezTo>
                  <a:cubicBezTo>
                    <a:pt x="2078807" y="667730"/>
                    <a:pt x="2094095" y="672486"/>
                    <a:pt x="2109383" y="676223"/>
                  </a:cubicBezTo>
                  <a:cubicBezTo>
                    <a:pt x="2124670" y="679960"/>
                    <a:pt x="2138429" y="681828"/>
                    <a:pt x="2150659" y="681828"/>
                  </a:cubicBezTo>
                  <a:cubicBezTo>
                    <a:pt x="2158133" y="681828"/>
                    <a:pt x="2165947" y="680979"/>
                    <a:pt x="2174100" y="679280"/>
                  </a:cubicBezTo>
                  <a:cubicBezTo>
                    <a:pt x="2182254" y="677582"/>
                    <a:pt x="2189728" y="674694"/>
                    <a:pt x="2196522" y="670617"/>
                  </a:cubicBezTo>
                  <a:cubicBezTo>
                    <a:pt x="2203317" y="666541"/>
                    <a:pt x="2208922" y="661445"/>
                    <a:pt x="2213338" y="655330"/>
                  </a:cubicBezTo>
                  <a:cubicBezTo>
                    <a:pt x="2217755" y="649215"/>
                    <a:pt x="2219963" y="641741"/>
                    <a:pt x="2219963" y="632908"/>
                  </a:cubicBezTo>
                  <a:cubicBezTo>
                    <a:pt x="2219963" y="619319"/>
                    <a:pt x="2213169" y="608278"/>
                    <a:pt x="2199580" y="599785"/>
                  </a:cubicBezTo>
                  <a:cubicBezTo>
                    <a:pt x="2185991" y="591292"/>
                    <a:pt x="2169004" y="583478"/>
                    <a:pt x="2148621" y="576344"/>
                  </a:cubicBezTo>
                  <a:cubicBezTo>
                    <a:pt x="2128237" y="569210"/>
                    <a:pt x="2106155" y="561736"/>
                    <a:pt x="2082375" y="553922"/>
                  </a:cubicBezTo>
                  <a:cubicBezTo>
                    <a:pt x="2058594" y="546108"/>
                    <a:pt x="2036512" y="535916"/>
                    <a:pt x="2016128" y="523347"/>
                  </a:cubicBezTo>
                  <a:cubicBezTo>
                    <a:pt x="1995745" y="510777"/>
                    <a:pt x="1978758" y="495150"/>
                    <a:pt x="1965170" y="476465"/>
                  </a:cubicBezTo>
                  <a:cubicBezTo>
                    <a:pt x="1951580" y="457780"/>
                    <a:pt x="1944786" y="434169"/>
                    <a:pt x="1944786" y="405632"/>
                  </a:cubicBezTo>
                  <a:cubicBezTo>
                    <a:pt x="1944786" y="377775"/>
                    <a:pt x="1951580" y="353484"/>
                    <a:pt x="1965170" y="332761"/>
                  </a:cubicBezTo>
                  <a:cubicBezTo>
                    <a:pt x="1978758" y="312038"/>
                    <a:pt x="1996084" y="294882"/>
                    <a:pt x="2017147" y="281293"/>
                  </a:cubicBezTo>
                  <a:cubicBezTo>
                    <a:pt x="2038210" y="267704"/>
                    <a:pt x="2061481" y="257512"/>
                    <a:pt x="2086961" y="250717"/>
                  </a:cubicBezTo>
                  <a:cubicBezTo>
                    <a:pt x="2112440" y="243923"/>
                    <a:pt x="2137410" y="240526"/>
                    <a:pt x="2161870" y="240526"/>
                  </a:cubicBezTo>
                  <a:close/>
                  <a:moveTo>
                    <a:pt x="228295" y="240526"/>
                  </a:moveTo>
                  <a:cubicBezTo>
                    <a:pt x="241884" y="240526"/>
                    <a:pt x="259890" y="242224"/>
                    <a:pt x="282312" y="245621"/>
                  </a:cubicBezTo>
                  <a:cubicBezTo>
                    <a:pt x="304733" y="249019"/>
                    <a:pt x="326646" y="254454"/>
                    <a:pt x="348048" y="261928"/>
                  </a:cubicBezTo>
                  <a:cubicBezTo>
                    <a:pt x="369451" y="269402"/>
                    <a:pt x="387966" y="279594"/>
                    <a:pt x="403593" y="292504"/>
                  </a:cubicBezTo>
                  <a:cubicBezTo>
                    <a:pt x="419221" y="305413"/>
                    <a:pt x="427034" y="321040"/>
                    <a:pt x="427034" y="339386"/>
                  </a:cubicBezTo>
                  <a:cubicBezTo>
                    <a:pt x="427034" y="355692"/>
                    <a:pt x="421259" y="369451"/>
                    <a:pt x="409708" y="380662"/>
                  </a:cubicBezTo>
                  <a:cubicBezTo>
                    <a:pt x="398158" y="391873"/>
                    <a:pt x="384569" y="397479"/>
                    <a:pt x="368941" y="397479"/>
                  </a:cubicBezTo>
                  <a:cubicBezTo>
                    <a:pt x="358750" y="397479"/>
                    <a:pt x="348218" y="395440"/>
                    <a:pt x="337347" y="391364"/>
                  </a:cubicBezTo>
                  <a:cubicBezTo>
                    <a:pt x="326476" y="387287"/>
                    <a:pt x="314925" y="382701"/>
                    <a:pt x="302695" y="377605"/>
                  </a:cubicBezTo>
                  <a:cubicBezTo>
                    <a:pt x="290465" y="372509"/>
                    <a:pt x="277555" y="367922"/>
                    <a:pt x="263966" y="363846"/>
                  </a:cubicBezTo>
                  <a:cubicBezTo>
                    <a:pt x="250377" y="359769"/>
                    <a:pt x="236109" y="357731"/>
                    <a:pt x="221161" y="357731"/>
                  </a:cubicBezTo>
                  <a:cubicBezTo>
                    <a:pt x="214367" y="357731"/>
                    <a:pt x="207402" y="358580"/>
                    <a:pt x="200268" y="360279"/>
                  </a:cubicBezTo>
                  <a:cubicBezTo>
                    <a:pt x="193134" y="361977"/>
                    <a:pt x="186849" y="364865"/>
                    <a:pt x="181413" y="368942"/>
                  </a:cubicBezTo>
                  <a:cubicBezTo>
                    <a:pt x="175978" y="372339"/>
                    <a:pt x="171561" y="376755"/>
                    <a:pt x="168164" y="382191"/>
                  </a:cubicBezTo>
                  <a:cubicBezTo>
                    <a:pt x="164767" y="387627"/>
                    <a:pt x="163068" y="394081"/>
                    <a:pt x="163068" y="401555"/>
                  </a:cubicBezTo>
                  <a:cubicBezTo>
                    <a:pt x="163068" y="412426"/>
                    <a:pt x="169863" y="421599"/>
                    <a:pt x="183452" y="429073"/>
                  </a:cubicBezTo>
                  <a:cubicBezTo>
                    <a:pt x="197041" y="436547"/>
                    <a:pt x="214197" y="444021"/>
                    <a:pt x="234920" y="451495"/>
                  </a:cubicBezTo>
                  <a:cubicBezTo>
                    <a:pt x="255643" y="458969"/>
                    <a:pt x="278065" y="467292"/>
                    <a:pt x="302185" y="476465"/>
                  </a:cubicBezTo>
                  <a:cubicBezTo>
                    <a:pt x="326306" y="485637"/>
                    <a:pt x="348728" y="497018"/>
                    <a:pt x="369451" y="510607"/>
                  </a:cubicBezTo>
                  <a:cubicBezTo>
                    <a:pt x="390174" y="524196"/>
                    <a:pt x="407330" y="541012"/>
                    <a:pt x="420919" y="561056"/>
                  </a:cubicBezTo>
                  <a:cubicBezTo>
                    <a:pt x="434508" y="581100"/>
                    <a:pt x="441303" y="605730"/>
                    <a:pt x="441303" y="634946"/>
                  </a:cubicBezTo>
                  <a:cubicBezTo>
                    <a:pt x="441303" y="664163"/>
                    <a:pt x="434508" y="689472"/>
                    <a:pt x="420919" y="710875"/>
                  </a:cubicBezTo>
                  <a:cubicBezTo>
                    <a:pt x="407330" y="732278"/>
                    <a:pt x="389835" y="750113"/>
                    <a:pt x="368432" y="764382"/>
                  </a:cubicBezTo>
                  <a:cubicBezTo>
                    <a:pt x="347029" y="778650"/>
                    <a:pt x="323079" y="789181"/>
                    <a:pt x="296580" y="795976"/>
                  </a:cubicBezTo>
                  <a:cubicBezTo>
                    <a:pt x="270081" y="802770"/>
                    <a:pt x="244262" y="806168"/>
                    <a:pt x="219123" y="806168"/>
                  </a:cubicBezTo>
                  <a:cubicBezTo>
                    <a:pt x="181753" y="806168"/>
                    <a:pt x="143364" y="799713"/>
                    <a:pt x="103956" y="786803"/>
                  </a:cubicBezTo>
                  <a:cubicBezTo>
                    <a:pt x="64548" y="773894"/>
                    <a:pt x="29896" y="757247"/>
                    <a:pt x="0" y="736864"/>
                  </a:cubicBezTo>
                  <a:lnTo>
                    <a:pt x="45863" y="623735"/>
                  </a:lnTo>
                  <a:cubicBezTo>
                    <a:pt x="56734" y="629850"/>
                    <a:pt x="69644" y="636305"/>
                    <a:pt x="84592" y="643100"/>
                  </a:cubicBezTo>
                  <a:cubicBezTo>
                    <a:pt x="99540" y="649894"/>
                    <a:pt x="114657" y="656179"/>
                    <a:pt x="129945" y="661954"/>
                  </a:cubicBezTo>
                  <a:cubicBezTo>
                    <a:pt x="145233" y="667730"/>
                    <a:pt x="160520" y="672486"/>
                    <a:pt x="175808" y="676223"/>
                  </a:cubicBezTo>
                  <a:cubicBezTo>
                    <a:pt x="191095" y="679960"/>
                    <a:pt x="204854" y="681828"/>
                    <a:pt x="217084" y="681828"/>
                  </a:cubicBezTo>
                  <a:cubicBezTo>
                    <a:pt x="224558" y="681828"/>
                    <a:pt x="232372" y="680979"/>
                    <a:pt x="240525" y="679280"/>
                  </a:cubicBezTo>
                  <a:cubicBezTo>
                    <a:pt x="248679" y="677582"/>
                    <a:pt x="256153" y="674694"/>
                    <a:pt x="262947" y="670617"/>
                  </a:cubicBezTo>
                  <a:cubicBezTo>
                    <a:pt x="269742" y="666541"/>
                    <a:pt x="275347" y="661445"/>
                    <a:pt x="279764" y="655330"/>
                  </a:cubicBezTo>
                  <a:cubicBezTo>
                    <a:pt x="284180" y="649215"/>
                    <a:pt x="286388" y="641741"/>
                    <a:pt x="286388" y="632908"/>
                  </a:cubicBezTo>
                  <a:cubicBezTo>
                    <a:pt x="286388" y="619319"/>
                    <a:pt x="279594" y="608278"/>
                    <a:pt x="266005" y="599785"/>
                  </a:cubicBezTo>
                  <a:cubicBezTo>
                    <a:pt x="252416" y="591292"/>
                    <a:pt x="235430" y="583478"/>
                    <a:pt x="215046" y="576344"/>
                  </a:cubicBezTo>
                  <a:cubicBezTo>
                    <a:pt x="194663" y="569210"/>
                    <a:pt x="172580" y="561736"/>
                    <a:pt x="148800" y="553922"/>
                  </a:cubicBezTo>
                  <a:cubicBezTo>
                    <a:pt x="125019" y="546108"/>
                    <a:pt x="102937" y="535916"/>
                    <a:pt x="82553" y="523347"/>
                  </a:cubicBezTo>
                  <a:cubicBezTo>
                    <a:pt x="62170" y="510777"/>
                    <a:pt x="45184" y="495150"/>
                    <a:pt x="31595" y="476465"/>
                  </a:cubicBezTo>
                  <a:cubicBezTo>
                    <a:pt x="18005" y="457780"/>
                    <a:pt x="11211" y="434169"/>
                    <a:pt x="11211" y="405632"/>
                  </a:cubicBezTo>
                  <a:cubicBezTo>
                    <a:pt x="11211" y="377775"/>
                    <a:pt x="18005" y="353484"/>
                    <a:pt x="31595" y="332761"/>
                  </a:cubicBezTo>
                  <a:cubicBezTo>
                    <a:pt x="45184" y="312038"/>
                    <a:pt x="62509" y="294882"/>
                    <a:pt x="83572" y="281293"/>
                  </a:cubicBezTo>
                  <a:cubicBezTo>
                    <a:pt x="104635" y="267704"/>
                    <a:pt x="127907" y="257512"/>
                    <a:pt x="153386" y="250717"/>
                  </a:cubicBezTo>
                  <a:cubicBezTo>
                    <a:pt x="178865" y="243923"/>
                    <a:pt x="203835" y="240526"/>
                    <a:pt x="228295" y="240526"/>
                  </a:cubicBezTo>
                  <a:close/>
                  <a:moveTo>
                    <a:pt x="2997280" y="66247"/>
                  </a:moveTo>
                  <a:lnTo>
                    <a:pt x="3153213" y="66247"/>
                  </a:lnTo>
                  <a:lnTo>
                    <a:pt x="3153213" y="541182"/>
                  </a:lnTo>
                  <a:cubicBezTo>
                    <a:pt x="3153213" y="548656"/>
                    <a:pt x="3150665" y="555790"/>
                    <a:pt x="3145569" y="562585"/>
                  </a:cubicBezTo>
                  <a:cubicBezTo>
                    <a:pt x="3140473" y="569379"/>
                    <a:pt x="3134019" y="575325"/>
                    <a:pt x="3126205" y="580420"/>
                  </a:cubicBezTo>
                  <a:cubicBezTo>
                    <a:pt x="3118391" y="585516"/>
                    <a:pt x="3109898" y="589593"/>
                    <a:pt x="3100726" y="592651"/>
                  </a:cubicBezTo>
                  <a:cubicBezTo>
                    <a:pt x="3091553" y="595708"/>
                    <a:pt x="3083230" y="597237"/>
                    <a:pt x="3075756" y="597237"/>
                  </a:cubicBezTo>
                  <a:cubicBezTo>
                    <a:pt x="3067603" y="597237"/>
                    <a:pt x="3058939" y="595708"/>
                    <a:pt x="3049767" y="592651"/>
                  </a:cubicBezTo>
                  <a:cubicBezTo>
                    <a:pt x="3040594" y="589593"/>
                    <a:pt x="3032101" y="585516"/>
                    <a:pt x="3024288" y="580420"/>
                  </a:cubicBezTo>
                  <a:cubicBezTo>
                    <a:pt x="3016474" y="575325"/>
                    <a:pt x="3010019" y="569379"/>
                    <a:pt x="3004923" y="562585"/>
                  </a:cubicBezTo>
                  <a:cubicBezTo>
                    <a:pt x="2999827" y="555790"/>
                    <a:pt x="2997280" y="548316"/>
                    <a:pt x="2997280" y="540163"/>
                  </a:cubicBezTo>
                  <a:lnTo>
                    <a:pt x="2997280" y="95803"/>
                  </a:lnTo>
                  <a:close/>
                  <a:moveTo>
                    <a:pt x="2516210" y="1019"/>
                  </a:moveTo>
                  <a:cubicBezTo>
                    <a:pt x="2537952" y="1019"/>
                    <a:pt x="2556297" y="8493"/>
                    <a:pt x="2571245" y="23441"/>
                  </a:cubicBezTo>
                  <a:cubicBezTo>
                    <a:pt x="2586193" y="38389"/>
                    <a:pt x="2593667" y="56734"/>
                    <a:pt x="2593667" y="78477"/>
                  </a:cubicBezTo>
                  <a:lnTo>
                    <a:pt x="2593667" y="294542"/>
                  </a:lnTo>
                  <a:cubicBezTo>
                    <a:pt x="2612692" y="277556"/>
                    <a:pt x="2634774" y="264476"/>
                    <a:pt x="2659913" y="255304"/>
                  </a:cubicBezTo>
                  <a:cubicBezTo>
                    <a:pt x="2685053" y="246131"/>
                    <a:pt x="2710533" y="241545"/>
                    <a:pt x="2736352" y="241545"/>
                  </a:cubicBezTo>
                  <a:cubicBezTo>
                    <a:pt x="2765568" y="241545"/>
                    <a:pt x="2792406" y="246471"/>
                    <a:pt x="2816866" y="256323"/>
                  </a:cubicBezTo>
                  <a:cubicBezTo>
                    <a:pt x="2841327" y="266175"/>
                    <a:pt x="2862390" y="279934"/>
                    <a:pt x="2880055" y="297599"/>
                  </a:cubicBezTo>
                  <a:cubicBezTo>
                    <a:pt x="2897721" y="315265"/>
                    <a:pt x="2911480" y="336328"/>
                    <a:pt x="2921332" y="360788"/>
                  </a:cubicBezTo>
                  <a:cubicBezTo>
                    <a:pt x="2931184" y="385248"/>
                    <a:pt x="2936110" y="412087"/>
                    <a:pt x="2936110" y="441303"/>
                  </a:cubicBezTo>
                  <a:lnTo>
                    <a:pt x="2936110" y="729730"/>
                  </a:lnTo>
                  <a:cubicBezTo>
                    <a:pt x="2936110" y="752151"/>
                    <a:pt x="2928296" y="771006"/>
                    <a:pt x="2912669" y="786294"/>
                  </a:cubicBezTo>
                  <a:cubicBezTo>
                    <a:pt x="2897042" y="801581"/>
                    <a:pt x="2878017" y="809225"/>
                    <a:pt x="2855595" y="809225"/>
                  </a:cubicBezTo>
                  <a:cubicBezTo>
                    <a:pt x="2833853" y="809225"/>
                    <a:pt x="2815677" y="801242"/>
                    <a:pt x="2801069" y="785275"/>
                  </a:cubicBezTo>
                  <a:cubicBezTo>
                    <a:pt x="2786461" y="769308"/>
                    <a:pt x="2779157" y="750793"/>
                    <a:pt x="2779157" y="729730"/>
                  </a:cubicBezTo>
                  <a:lnTo>
                    <a:pt x="2779157" y="466782"/>
                  </a:lnTo>
                  <a:cubicBezTo>
                    <a:pt x="2779157" y="453873"/>
                    <a:pt x="2776779" y="441813"/>
                    <a:pt x="2772023" y="430602"/>
                  </a:cubicBezTo>
                  <a:cubicBezTo>
                    <a:pt x="2767266" y="419391"/>
                    <a:pt x="2760642" y="409539"/>
                    <a:pt x="2752149" y="401046"/>
                  </a:cubicBezTo>
                  <a:cubicBezTo>
                    <a:pt x="2743656" y="392553"/>
                    <a:pt x="2733804" y="385758"/>
                    <a:pt x="2722593" y="380662"/>
                  </a:cubicBezTo>
                  <a:cubicBezTo>
                    <a:pt x="2711382" y="375566"/>
                    <a:pt x="2699322" y="373018"/>
                    <a:pt x="2686412" y="373018"/>
                  </a:cubicBezTo>
                  <a:cubicBezTo>
                    <a:pt x="2660593" y="373018"/>
                    <a:pt x="2638681" y="381851"/>
                    <a:pt x="2620675" y="399517"/>
                  </a:cubicBezTo>
                  <a:cubicBezTo>
                    <a:pt x="2602670" y="417183"/>
                    <a:pt x="2593667" y="438925"/>
                    <a:pt x="2593667" y="464744"/>
                  </a:cubicBezTo>
                  <a:lnTo>
                    <a:pt x="2593667" y="798014"/>
                  </a:lnTo>
                  <a:lnTo>
                    <a:pt x="2436714" y="798014"/>
                  </a:lnTo>
                  <a:lnTo>
                    <a:pt x="2436714" y="79496"/>
                  </a:lnTo>
                  <a:cubicBezTo>
                    <a:pt x="2436714" y="68625"/>
                    <a:pt x="2438922" y="58433"/>
                    <a:pt x="2443339" y="48921"/>
                  </a:cubicBezTo>
                  <a:cubicBezTo>
                    <a:pt x="2447755" y="39408"/>
                    <a:pt x="2453531" y="31085"/>
                    <a:pt x="2460665" y="23951"/>
                  </a:cubicBezTo>
                  <a:cubicBezTo>
                    <a:pt x="2467799" y="16817"/>
                    <a:pt x="2476122" y="11211"/>
                    <a:pt x="2485634" y="7134"/>
                  </a:cubicBezTo>
                  <a:cubicBezTo>
                    <a:pt x="2495147" y="3058"/>
                    <a:pt x="2505338" y="1019"/>
                    <a:pt x="2516210" y="1019"/>
                  </a:cubicBezTo>
                  <a:close/>
                  <a:moveTo>
                    <a:pt x="1200036" y="0"/>
                  </a:moveTo>
                  <a:cubicBezTo>
                    <a:pt x="1221778" y="0"/>
                    <a:pt x="1240123" y="7803"/>
                    <a:pt x="1255071" y="23409"/>
                  </a:cubicBezTo>
                  <a:cubicBezTo>
                    <a:pt x="1270019" y="39016"/>
                    <a:pt x="1277493" y="57339"/>
                    <a:pt x="1277493" y="78381"/>
                  </a:cubicBezTo>
                  <a:lnTo>
                    <a:pt x="1277493" y="795976"/>
                  </a:lnTo>
                  <a:lnTo>
                    <a:pt x="1120540" y="796995"/>
                  </a:lnTo>
                  <a:lnTo>
                    <a:pt x="1120540" y="78381"/>
                  </a:lnTo>
                  <a:cubicBezTo>
                    <a:pt x="1120540" y="55980"/>
                    <a:pt x="1128354" y="37317"/>
                    <a:pt x="1143981" y="22390"/>
                  </a:cubicBezTo>
                  <a:cubicBezTo>
                    <a:pt x="1159609" y="7464"/>
                    <a:pt x="1178293" y="0"/>
                    <a:pt x="1200036"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502" name="Google Shape;502;p98"/>
            <p:cNvSpPr/>
            <p:nvPr/>
          </p:nvSpPr>
          <p:spPr>
            <a:xfrm>
              <a:off x="6299796" y="1981201"/>
              <a:ext cx="222242" cy="222240"/>
            </a:xfrm>
            <a:prstGeom prst="ellipse">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500"/>
                                  </p:stCondLst>
                                  <p:childTnLst>
                                    <p:set>
                                      <p:cBhvr>
                                        <p:cTn dur="1" fill="hold">
                                          <p:stCondLst>
                                            <p:cond delay="0"/>
                                          </p:stCondLst>
                                        </p:cTn>
                                        <p:tgtEl>
                                          <p:spTgt spid="497"/>
                                        </p:tgtEl>
                                        <p:attrNameLst>
                                          <p:attrName>style.visibility</p:attrName>
                                        </p:attrNameLst>
                                      </p:cBhvr>
                                      <p:to>
                                        <p:strVal val="visible"/>
                                      </p:to>
                                    </p:set>
                                    <p:anim calcmode="lin" valueType="num">
                                      <p:cBhvr additive="base">
                                        <p:cTn dur="750"/>
                                        <p:tgtEl>
                                          <p:spTgt spid="49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498"/>
                                        </p:tgtEl>
                                        <p:attrNameLst>
                                          <p:attrName>style.visibility</p:attrName>
                                        </p:attrNameLst>
                                      </p:cBhvr>
                                      <p:to>
                                        <p:strVal val="visible"/>
                                      </p:to>
                                    </p:set>
                                    <p:anim calcmode="lin" valueType="num">
                                      <p:cBhvr additive="base">
                                        <p:cTn dur="1000"/>
                                        <p:tgtEl>
                                          <p:spTgt spid="49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Slide">
  <p:cSld name="5_Title Slide">
    <p:spTree>
      <p:nvGrpSpPr>
        <p:cNvPr id="503" name="Shape 503"/>
        <p:cNvGrpSpPr/>
        <p:nvPr/>
      </p:nvGrpSpPr>
      <p:grpSpPr>
        <a:xfrm>
          <a:off x="0" y="0"/>
          <a:ext cx="0" cy="0"/>
          <a:chOff x="0" y="0"/>
          <a:chExt cx="0" cy="0"/>
        </a:xfrm>
      </p:grpSpPr>
      <p:sp>
        <p:nvSpPr>
          <p:cNvPr id="504" name="Google Shape;504;p99"/>
          <p:cNvSpPr/>
          <p:nvPr>
            <p:ph idx="2" type="pic"/>
          </p:nvPr>
        </p:nvSpPr>
        <p:spPr>
          <a:xfrm>
            <a:off x="3100388" y="-1"/>
            <a:ext cx="6043612" cy="5143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505" name="Google Shape;505;p99"/>
          <p:cNvSpPr/>
          <p:nvPr>
            <p:ph idx="3" type="pic"/>
          </p:nvPr>
        </p:nvSpPr>
        <p:spPr>
          <a:xfrm>
            <a:off x="4306201" y="1194619"/>
            <a:ext cx="3711392" cy="2743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504"/>
                                        </p:tgtEl>
                                        <p:attrNameLst>
                                          <p:attrName>style.visibility</p:attrName>
                                        </p:attrNameLst>
                                      </p:cBhvr>
                                      <p:to>
                                        <p:strVal val="visible"/>
                                      </p:to>
                                    </p:set>
                                    <p:anim calcmode="lin" valueType="num">
                                      <p:cBhvr additive="base">
                                        <p:cTn dur="750"/>
                                        <p:tgtEl>
                                          <p:spTgt spid="504"/>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750"/>
                                  </p:stCondLst>
                                  <p:childTnLst>
                                    <p:set>
                                      <p:cBhvr>
                                        <p:cTn dur="1" fill="hold">
                                          <p:stCondLst>
                                            <p:cond delay="0"/>
                                          </p:stCondLst>
                                        </p:cTn>
                                        <p:tgtEl>
                                          <p:spTgt spid="505"/>
                                        </p:tgtEl>
                                        <p:attrNameLst>
                                          <p:attrName>style.visibility</p:attrName>
                                        </p:attrNameLst>
                                      </p:cBhvr>
                                      <p:to>
                                        <p:strVal val="visible"/>
                                      </p:to>
                                    </p:set>
                                    <p:animEffect filter="fade" transition="in">
                                      <p:cBhvr>
                                        <p:cTn dur="500"/>
                                        <p:tgtEl>
                                          <p:spTgt spid="5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Title Slide">
  <p:cSld name="7_Title Slide">
    <p:spTree>
      <p:nvGrpSpPr>
        <p:cNvPr id="506" name="Shape 506"/>
        <p:cNvGrpSpPr/>
        <p:nvPr/>
      </p:nvGrpSpPr>
      <p:grpSpPr>
        <a:xfrm>
          <a:off x="0" y="0"/>
          <a:ext cx="0" cy="0"/>
          <a:chOff x="0" y="0"/>
          <a:chExt cx="0" cy="0"/>
        </a:xfrm>
      </p:grpSpPr>
      <p:sp>
        <p:nvSpPr>
          <p:cNvPr id="507" name="Google Shape;507;p100"/>
          <p:cNvSpPr/>
          <p:nvPr>
            <p:ph idx="2" type="pic"/>
          </p:nvPr>
        </p:nvSpPr>
        <p:spPr>
          <a:xfrm>
            <a:off x="781664" y="1028700"/>
            <a:ext cx="4826410" cy="2942304"/>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507"/>
                                        </p:tgtEl>
                                        <p:attrNameLst>
                                          <p:attrName>style.visibility</p:attrName>
                                        </p:attrNameLst>
                                      </p:cBhvr>
                                      <p:to>
                                        <p:strVal val="visible"/>
                                      </p:to>
                                    </p:set>
                                    <p:anim calcmode="lin" valueType="num">
                                      <p:cBhvr additive="base">
                                        <p:cTn dur="1000"/>
                                        <p:tgtEl>
                                          <p:spTgt spid="50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Slide">
  <p:cSld name="6_Title Slide">
    <p:spTree>
      <p:nvGrpSpPr>
        <p:cNvPr id="508" name="Shape 508"/>
        <p:cNvGrpSpPr/>
        <p:nvPr/>
      </p:nvGrpSpPr>
      <p:grpSpPr>
        <a:xfrm>
          <a:off x="0" y="0"/>
          <a:ext cx="0" cy="0"/>
          <a:chOff x="0" y="0"/>
          <a:chExt cx="0" cy="0"/>
        </a:xfrm>
      </p:grpSpPr>
      <p:sp>
        <p:nvSpPr>
          <p:cNvPr id="509" name="Google Shape;509;p101"/>
          <p:cNvSpPr/>
          <p:nvPr>
            <p:ph idx="2" type="pic"/>
          </p:nvPr>
        </p:nvSpPr>
        <p:spPr>
          <a:xfrm>
            <a:off x="4157704" y="1"/>
            <a:ext cx="4986296" cy="5143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509"/>
                                        </p:tgtEl>
                                        <p:attrNameLst>
                                          <p:attrName>style.visibility</p:attrName>
                                        </p:attrNameLst>
                                      </p:cBhvr>
                                      <p:to>
                                        <p:strVal val="visible"/>
                                      </p:to>
                                    </p:set>
                                    <p:anim calcmode="lin" valueType="num">
                                      <p:cBhvr additive="base">
                                        <p:cTn dur="750"/>
                                        <p:tgtEl>
                                          <p:spTgt spid="50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Title Slide">
  <p:cSld name="8_Title Slide">
    <p:spTree>
      <p:nvGrpSpPr>
        <p:cNvPr id="510" name="Shape 510"/>
        <p:cNvGrpSpPr/>
        <p:nvPr/>
      </p:nvGrpSpPr>
      <p:grpSpPr>
        <a:xfrm>
          <a:off x="0" y="0"/>
          <a:ext cx="0" cy="0"/>
          <a:chOff x="0" y="0"/>
          <a:chExt cx="0" cy="0"/>
        </a:xfrm>
      </p:grpSpPr>
      <p:sp>
        <p:nvSpPr>
          <p:cNvPr id="511" name="Google Shape;511;p102"/>
          <p:cNvSpPr/>
          <p:nvPr>
            <p:ph idx="2" type="pic"/>
          </p:nvPr>
        </p:nvSpPr>
        <p:spPr>
          <a:xfrm>
            <a:off x="5939913" y="0"/>
            <a:ext cx="3204088" cy="5143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512" name="Google Shape;512;p102"/>
          <p:cNvSpPr/>
          <p:nvPr>
            <p:ph idx="3" type="pic"/>
          </p:nvPr>
        </p:nvSpPr>
        <p:spPr>
          <a:xfrm>
            <a:off x="2875935" y="0"/>
            <a:ext cx="2717390" cy="1880419"/>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BFBFBF"/>
              </a:buClr>
              <a:buSzPts val="1200"/>
              <a:buFont typeface="Arial"/>
              <a:buNone/>
              <a:defRPr b="0" i="0" sz="1200" u="none" cap="none" strike="noStrike">
                <a:solidFill>
                  <a:srgbClr val="BFBFBF"/>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511"/>
                                        </p:tgtEl>
                                        <p:attrNameLst>
                                          <p:attrName>style.visibility</p:attrName>
                                        </p:attrNameLst>
                                      </p:cBhvr>
                                      <p:to>
                                        <p:strVal val="visible"/>
                                      </p:to>
                                    </p:set>
                                    <p:anim calcmode="lin" valueType="num">
                                      <p:cBhvr additive="base">
                                        <p:cTn dur="750"/>
                                        <p:tgtEl>
                                          <p:spTgt spid="51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512"/>
                                        </p:tgtEl>
                                        <p:attrNameLst>
                                          <p:attrName>style.visibility</p:attrName>
                                        </p:attrNameLst>
                                      </p:cBhvr>
                                      <p:to>
                                        <p:strVal val="visible"/>
                                      </p:to>
                                    </p:set>
                                    <p:anim calcmode="lin" valueType="num">
                                      <p:cBhvr additive="base">
                                        <p:cTn dur="750"/>
                                        <p:tgtEl>
                                          <p:spTgt spid="51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44" Type="http://schemas.openxmlformats.org/officeDocument/2006/relationships/slideLayout" Target="../slideLayouts/slideLayout55.xml"/><Relationship Id="rId43" Type="http://schemas.openxmlformats.org/officeDocument/2006/relationships/slideLayout" Target="../slideLayouts/slideLayout54.xml"/><Relationship Id="rId46" Type="http://schemas.openxmlformats.org/officeDocument/2006/relationships/slideLayout" Target="../slideLayouts/slideLayout57.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48" Type="http://schemas.openxmlformats.org/officeDocument/2006/relationships/slideLayout" Target="../slideLayouts/slideLayout59.xml"/><Relationship Id="rId47" Type="http://schemas.openxmlformats.org/officeDocument/2006/relationships/slideLayout" Target="../slideLayouts/slideLayout58.xml"/><Relationship Id="rId49" Type="http://schemas.openxmlformats.org/officeDocument/2006/relationships/slideLayout" Target="../slideLayouts/slideLayout6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73" Type="http://schemas.openxmlformats.org/officeDocument/2006/relationships/slideLayout" Target="../slideLayouts/slideLayout84.xml"/><Relationship Id="rId72" Type="http://schemas.openxmlformats.org/officeDocument/2006/relationships/slideLayout" Target="../slideLayouts/slideLayout83.xml"/><Relationship Id="rId31" Type="http://schemas.openxmlformats.org/officeDocument/2006/relationships/slideLayout" Target="../slideLayouts/slideLayout42.xml"/><Relationship Id="rId75" Type="http://schemas.openxmlformats.org/officeDocument/2006/relationships/slideLayout" Target="../slideLayouts/slideLayout86.xml"/><Relationship Id="rId30" Type="http://schemas.openxmlformats.org/officeDocument/2006/relationships/slideLayout" Target="../slideLayouts/slideLayout41.xml"/><Relationship Id="rId74" Type="http://schemas.openxmlformats.org/officeDocument/2006/relationships/slideLayout" Target="../slideLayouts/slideLayout85.xml"/><Relationship Id="rId33" Type="http://schemas.openxmlformats.org/officeDocument/2006/relationships/slideLayout" Target="../slideLayouts/slideLayout44.xml"/><Relationship Id="rId77" Type="http://schemas.openxmlformats.org/officeDocument/2006/relationships/slideLayout" Target="../slideLayouts/slideLayout88.xml"/><Relationship Id="rId32" Type="http://schemas.openxmlformats.org/officeDocument/2006/relationships/slideLayout" Target="../slideLayouts/slideLayout43.xml"/><Relationship Id="rId76" Type="http://schemas.openxmlformats.org/officeDocument/2006/relationships/slideLayout" Target="../slideLayouts/slideLayout87.xml"/><Relationship Id="rId35" Type="http://schemas.openxmlformats.org/officeDocument/2006/relationships/slideLayout" Target="../slideLayouts/slideLayout46.xml"/><Relationship Id="rId34" Type="http://schemas.openxmlformats.org/officeDocument/2006/relationships/slideLayout" Target="../slideLayouts/slideLayout45.xml"/><Relationship Id="rId78" Type="http://schemas.openxmlformats.org/officeDocument/2006/relationships/theme" Target="../theme/theme1.xml"/><Relationship Id="rId71" Type="http://schemas.openxmlformats.org/officeDocument/2006/relationships/slideLayout" Target="../slideLayouts/slideLayout82.xml"/><Relationship Id="rId70" Type="http://schemas.openxmlformats.org/officeDocument/2006/relationships/slideLayout" Target="../slideLayouts/slideLayout81.xml"/><Relationship Id="rId37" Type="http://schemas.openxmlformats.org/officeDocument/2006/relationships/slideLayout" Target="../slideLayouts/slideLayout48.xml"/><Relationship Id="rId36" Type="http://schemas.openxmlformats.org/officeDocument/2006/relationships/slideLayout" Target="../slideLayouts/slideLayout47.xml"/><Relationship Id="rId39" Type="http://schemas.openxmlformats.org/officeDocument/2006/relationships/slideLayout" Target="../slideLayouts/slideLayout50.xml"/><Relationship Id="rId38" Type="http://schemas.openxmlformats.org/officeDocument/2006/relationships/slideLayout" Target="../slideLayouts/slideLayout49.xml"/><Relationship Id="rId62" Type="http://schemas.openxmlformats.org/officeDocument/2006/relationships/slideLayout" Target="../slideLayouts/slideLayout73.xml"/><Relationship Id="rId61" Type="http://schemas.openxmlformats.org/officeDocument/2006/relationships/slideLayout" Target="../slideLayouts/slideLayout72.xml"/><Relationship Id="rId20" Type="http://schemas.openxmlformats.org/officeDocument/2006/relationships/slideLayout" Target="../slideLayouts/slideLayout31.xml"/><Relationship Id="rId64" Type="http://schemas.openxmlformats.org/officeDocument/2006/relationships/slideLayout" Target="../slideLayouts/slideLayout75.xml"/><Relationship Id="rId63" Type="http://schemas.openxmlformats.org/officeDocument/2006/relationships/slideLayout" Target="../slideLayouts/slideLayout74.xml"/><Relationship Id="rId22" Type="http://schemas.openxmlformats.org/officeDocument/2006/relationships/slideLayout" Target="../slideLayouts/slideLayout33.xml"/><Relationship Id="rId66" Type="http://schemas.openxmlformats.org/officeDocument/2006/relationships/slideLayout" Target="../slideLayouts/slideLayout77.xml"/><Relationship Id="rId21" Type="http://schemas.openxmlformats.org/officeDocument/2006/relationships/slideLayout" Target="../slideLayouts/slideLayout32.xml"/><Relationship Id="rId65" Type="http://schemas.openxmlformats.org/officeDocument/2006/relationships/slideLayout" Target="../slideLayouts/slideLayout76.xml"/><Relationship Id="rId24" Type="http://schemas.openxmlformats.org/officeDocument/2006/relationships/slideLayout" Target="../slideLayouts/slideLayout35.xml"/><Relationship Id="rId68" Type="http://schemas.openxmlformats.org/officeDocument/2006/relationships/slideLayout" Target="../slideLayouts/slideLayout79.xml"/><Relationship Id="rId23" Type="http://schemas.openxmlformats.org/officeDocument/2006/relationships/slideLayout" Target="../slideLayouts/slideLayout34.xml"/><Relationship Id="rId67" Type="http://schemas.openxmlformats.org/officeDocument/2006/relationships/slideLayout" Target="../slideLayouts/slideLayout78.xml"/><Relationship Id="rId60" Type="http://schemas.openxmlformats.org/officeDocument/2006/relationships/slideLayout" Target="../slideLayouts/slideLayout71.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69" Type="http://schemas.openxmlformats.org/officeDocument/2006/relationships/slideLayout" Target="../slideLayouts/slideLayout80.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29" Type="http://schemas.openxmlformats.org/officeDocument/2006/relationships/slideLayout" Target="../slideLayouts/slideLayout40.xml"/><Relationship Id="rId51" Type="http://schemas.openxmlformats.org/officeDocument/2006/relationships/slideLayout" Target="../slideLayouts/slideLayout62.xml"/><Relationship Id="rId50" Type="http://schemas.openxmlformats.org/officeDocument/2006/relationships/slideLayout" Target="../slideLayouts/slideLayout61.xml"/><Relationship Id="rId53" Type="http://schemas.openxmlformats.org/officeDocument/2006/relationships/slideLayout" Target="../slideLayouts/slideLayout64.xml"/><Relationship Id="rId52" Type="http://schemas.openxmlformats.org/officeDocument/2006/relationships/slideLayout" Target="../slideLayouts/slideLayout63.xml"/><Relationship Id="rId11" Type="http://schemas.openxmlformats.org/officeDocument/2006/relationships/slideLayout" Target="../slideLayouts/slideLayout22.xml"/><Relationship Id="rId55" Type="http://schemas.openxmlformats.org/officeDocument/2006/relationships/slideLayout" Target="../slideLayouts/slideLayout66.xml"/><Relationship Id="rId10" Type="http://schemas.openxmlformats.org/officeDocument/2006/relationships/slideLayout" Target="../slideLayouts/slideLayout21.xml"/><Relationship Id="rId54" Type="http://schemas.openxmlformats.org/officeDocument/2006/relationships/slideLayout" Target="../slideLayouts/slideLayout65.xml"/><Relationship Id="rId13" Type="http://schemas.openxmlformats.org/officeDocument/2006/relationships/slideLayout" Target="../slideLayouts/slideLayout24.xml"/><Relationship Id="rId57" Type="http://schemas.openxmlformats.org/officeDocument/2006/relationships/slideLayout" Target="../slideLayouts/slideLayout68.xml"/><Relationship Id="rId12" Type="http://schemas.openxmlformats.org/officeDocument/2006/relationships/slideLayout" Target="../slideLayouts/slideLayout23.xml"/><Relationship Id="rId56" Type="http://schemas.openxmlformats.org/officeDocument/2006/relationships/slideLayout" Target="../slideLayouts/slideLayout67.xml"/><Relationship Id="rId15" Type="http://schemas.openxmlformats.org/officeDocument/2006/relationships/slideLayout" Target="../slideLayouts/slideLayout26.xml"/><Relationship Id="rId59" Type="http://schemas.openxmlformats.org/officeDocument/2006/relationships/slideLayout" Target="../slideLayouts/slideLayout70.xml"/><Relationship Id="rId14" Type="http://schemas.openxmlformats.org/officeDocument/2006/relationships/slideLayout" Target="../slideLayouts/slideLayout25.xml"/><Relationship Id="rId58" Type="http://schemas.openxmlformats.org/officeDocument/2006/relationships/slideLayout" Target="../slideLayouts/slideLayout6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40" Type="http://schemas.openxmlformats.org/officeDocument/2006/relationships/slideLayout" Target="../slideLayouts/slideLayout128.xml"/><Relationship Id="rId42" Type="http://schemas.openxmlformats.org/officeDocument/2006/relationships/slideLayout" Target="../slideLayouts/slideLayout130.xml"/><Relationship Id="rId41" Type="http://schemas.openxmlformats.org/officeDocument/2006/relationships/slideLayout" Target="../slideLayouts/slideLayout129.xml"/><Relationship Id="rId44" Type="http://schemas.openxmlformats.org/officeDocument/2006/relationships/slideLayout" Target="../slideLayouts/slideLayout132.xml"/><Relationship Id="rId43" Type="http://schemas.openxmlformats.org/officeDocument/2006/relationships/slideLayout" Target="../slideLayouts/slideLayout131.xml"/><Relationship Id="rId46" Type="http://schemas.openxmlformats.org/officeDocument/2006/relationships/slideLayout" Target="../slideLayouts/slideLayout134.xml"/><Relationship Id="rId45" Type="http://schemas.openxmlformats.org/officeDocument/2006/relationships/slideLayout" Target="../slideLayouts/slideLayout133.xml"/><Relationship Id="rId1" Type="http://schemas.openxmlformats.org/officeDocument/2006/relationships/slideLayout" Target="../slideLayouts/slideLayout89.xml"/><Relationship Id="rId2" Type="http://schemas.openxmlformats.org/officeDocument/2006/relationships/slideLayout" Target="../slideLayouts/slideLayout90.xml"/><Relationship Id="rId3" Type="http://schemas.openxmlformats.org/officeDocument/2006/relationships/slideLayout" Target="../slideLayouts/slideLayout91.xml"/><Relationship Id="rId4" Type="http://schemas.openxmlformats.org/officeDocument/2006/relationships/slideLayout" Target="../slideLayouts/slideLayout92.xml"/><Relationship Id="rId9" Type="http://schemas.openxmlformats.org/officeDocument/2006/relationships/slideLayout" Target="../slideLayouts/slideLayout97.xml"/><Relationship Id="rId48" Type="http://schemas.openxmlformats.org/officeDocument/2006/relationships/slideLayout" Target="../slideLayouts/slideLayout136.xml"/><Relationship Id="rId47" Type="http://schemas.openxmlformats.org/officeDocument/2006/relationships/slideLayout" Target="../slideLayouts/slideLayout135.xml"/><Relationship Id="rId49" Type="http://schemas.openxmlformats.org/officeDocument/2006/relationships/slideLayout" Target="../slideLayouts/slideLayout137.xml"/><Relationship Id="rId5" Type="http://schemas.openxmlformats.org/officeDocument/2006/relationships/slideLayout" Target="../slideLayouts/slideLayout93.xml"/><Relationship Id="rId6" Type="http://schemas.openxmlformats.org/officeDocument/2006/relationships/slideLayout" Target="../slideLayouts/slideLayout94.xml"/><Relationship Id="rId7" Type="http://schemas.openxmlformats.org/officeDocument/2006/relationships/slideLayout" Target="../slideLayouts/slideLayout95.xml"/><Relationship Id="rId8" Type="http://schemas.openxmlformats.org/officeDocument/2006/relationships/slideLayout" Target="../slideLayouts/slideLayout96.xml"/><Relationship Id="rId73" Type="http://schemas.openxmlformats.org/officeDocument/2006/relationships/slideLayout" Target="../slideLayouts/slideLayout161.xml"/><Relationship Id="rId72" Type="http://schemas.openxmlformats.org/officeDocument/2006/relationships/slideLayout" Target="../slideLayouts/slideLayout160.xml"/><Relationship Id="rId31" Type="http://schemas.openxmlformats.org/officeDocument/2006/relationships/slideLayout" Target="../slideLayouts/slideLayout119.xml"/><Relationship Id="rId75" Type="http://schemas.openxmlformats.org/officeDocument/2006/relationships/slideLayout" Target="../slideLayouts/slideLayout163.xml"/><Relationship Id="rId30" Type="http://schemas.openxmlformats.org/officeDocument/2006/relationships/slideLayout" Target="../slideLayouts/slideLayout118.xml"/><Relationship Id="rId74" Type="http://schemas.openxmlformats.org/officeDocument/2006/relationships/slideLayout" Target="../slideLayouts/slideLayout162.xml"/><Relationship Id="rId33" Type="http://schemas.openxmlformats.org/officeDocument/2006/relationships/slideLayout" Target="../slideLayouts/slideLayout121.xml"/><Relationship Id="rId77" Type="http://schemas.openxmlformats.org/officeDocument/2006/relationships/slideLayout" Target="../slideLayouts/slideLayout165.xml"/><Relationship Id="rId32" Type="http://schemas.openxmlformats.org/officeDocument/2006/relationships/slideLayout" Target="../slideLayouts/slideLayout120.xml"/><Relationship Id="rId76" Type="http://schemas.openxmlformats.org/officeDocument/2006/relationships/slideLayout" Target="../slideLayouts/slideLayout164.xml"/><Relationship Id="rId35" Type="http://schemas.openxmlformats.org/officeDocument/2006/relationships/slideLayout" Target="../slideLayouts/slideLayout123.xml"/><Relationship Id="rId34" Type="http://schemas.openxmlformats.org/officeDocument/2006/relationships/slideLayout" Target="../slideLayouts/slideLayout122.xml"/><Relationship Id="rId78" Type="http://schemas.openxmlformats.org/officeDocument/2006/relationships/theme" Target="../theme/theme2.xml"/><Relationship Id="rId71" Type="http://schemas.openxmlformats.org/officeDocument/2006/relationships/slideLayout" Target="../slideLayouts/slideLayout159.xml"/><Relationship Id="rId70" Type="http://schemas.openxmlformats.org/officeDocument/2006/relationships/slideLayout" Target="../slideLayouts/slideLayout158.xml"/><Relationship Id="rId37" Type="http://schemas.openxmlformats.org/officeDocument/2006/relationships/slideLayout" Target="../slideLayouts/slideLayout125.xml"/><Relationship Id="rId36" Type="http://schemas.openxmlformats.org/officeDocument/2006/relationships/slideLayout" Target="../slideLayouts/slideLayout124.xml"/><Relationship Id="rId39" Type="http://schemas.openxmlformats.org/officeDocument/2006/relationships/slideLayout" Target="../slideLayouts/slideLayout127.xml"/><Relationship Id="rId38" Type="http://schemas.openxmlformats.org/officeDocument/2006/relationships/slideLayout" Target="../slideLayouts/slideLayout126.xml"/><Relationship Id="rId62" Type="http://schemas.openxmlformats.org/officeDocument/2006/relationships/slideLayout" Target="../slideLayouts/slideLayout150.xml"/><Relationship Id="rId61" Type="http://schemas.openxmlformats.org/officeDocument/2006/relationships/slideLayout" Target="../slideLayouts/slideLayout149.xml"/><Relationship Id="rId20" Type="http://schemas.openxmlformats.org/officeDocument/2006/relationships/slideLayout" Target="../slideLayouts/slideLayout108.xml"/><Relationship Id="rId64" Type="http://schemas.openxmlformats.org/officeDocument/2006/relationships/slideLayout" Target="../slideLayouts/slideLayout152.xml"/><Relationship Id="rId63" Type="http://schemas.openxmlformats.org/officeDocument/2006/relationships/slideLayout" Target="../slideLayouts/slideLayout151.xml"/><Relationship Id="rId22" Type="http://schemas.openxmlformats.org/officeDocument/2006/relationships/slideLayout" Target="../slideLayouts/slideLayout110.xml"/><Relationship Id="rId66" Type="http://schemas.openxmlformats.org/officeDocument/2006/relationships/slideLayout" Target="../slideLayouts/slideLayout154.xml"/><Relationship Id="rId21" Type="http://schemas.openxmlformats.org/officeDocument/2006/relationships/slideLayout" Target="../slideLayouts/slideLayout109.xml"/><Relationship Id="rId65" Type="http://schemas.openxmlformats.org/officeDocument/2006/relationships/slideLayout" Target="../slideLayouts/slideLayout153.xml"/><Relationship Id="rId24" Type="http://schemas.openxmlformats.org/officeDocument/2006/relationships/slideLayout" Target="../slideLayouts/slideLayout112.xml"/><Relationship Id="rId68" Type="http://schemas.openxmlformats.org/officeDocument/2006/relationships/slideLayout" Target="../slideLayouts/slideLayout156.xml"/><Relationship Id="rId23" Type="http://schemas.openxmlformats.org/officeDocument/2006/relationships/slideLayout" Target="../slideLayouts/slideLayout111.xml"/><Relationship Id="rId67" Type="http://schemas.openxmlformats.org/officeDocument/2006/relationships/slideLayout" Target="../slideLayouts/slideLayout155.xml"/><Relationship Id="rId60" Type="http://schemas.openxmlformats.org/officeDocument/2006/relationships/slideLayout" Target="../slideLayouts/slideLayout148.xml"/><Relationship Id="rId26" Type="http://schemas.openxmlformats.org/officeDocument/2006/relationships/slideLayout" Target="../slideLayouts/slideLayout114.xml"/><Relationship Id="rId25" Type="http://schemas.openxmlformats.org/officeDocument/2006/relationships/slideLayout" Target="../slideLayouts/slideLayout113.xml"/><Relationship Id="rId69" Type="http://schemas.openxmlformats.org/officeDocument/2006/relationships/slideLayout" Target="../slideLayouts/slideLayout157.xml"/><Relationship Id="rId28" Type="http://schemas.openxmlformats.org/officeDocument/2006/relationships/slideLayout" Target="../slideLayouts/slideLayout116.xml"/><Relationship Id="rId27" Type="http://schemas.openxmlformats.org/officeDocument/2006/relationships/slideLayout" Target="../slideLayouts/slideLayout115.xml"/><Relationship Id="rId29" Type="http://schemas.openxmlformats.org/officeDocument/2006/relationships/slideLayout" Target="../slideLayouts/slideLayout117.xml"/><Relationship Id="rId51" Type="http://schemas.openxmlformats.org/officeDocument/2006/relationships/slideLayout" Target="../slideLayouts/slideLayout139.xml"/><Relationship Id="rId50" Type="http://schemas.openxmlformats.org/officeDocument/2006/relationships/slideLayout" Target="../slideLayouts/slideLayout138.xml"/><Relationship Id="rId53" Type="http://schemas.openxmlformats.org/officeDocument/2006/relationships/slideLayout" Target="../slideLayouts/slideLayout141.xml"/><Relationship Id="rId52" Type="http://schemas.openxmlformats.org/officeDocument/2006/relationships/slideLayout" Target="../slideLayouts/slideLayout140.xml"/><Relationship Id="rId11" Type="http://schemas.openxmlformats.org/officeDocument/2006/relationships/slideLayout" Target="../slideLayouts/slideLayout99.xml"/><Relationship Id="rId55" Type="http://schemas.openxmlformats.org/officeDocument/2006/relationships/slideLayout" Target="../slideLayouts/slideLayout143.xml"/><Relationship Id="rId10" Type="http://schemas.openxmlformats.org/officeDocument/2006/relationships/slideLayout" Target="../slideLayouts/slideLayout98.xml"/><Relationship Id="rId54" Type="http://schemas.openxmlformats.org/officeDocument/2006/relationships/slideLayout" Target="../slideLayouts/slideLayout142.xml"/><Relationship Id="rId13" Type="http://schemas.openxmlformats.org/officeDocument/2006/relationships/slideLayout" Target="../slideLayouts/slideLayout101.xml"/><Relationship Id="rId57" Type="http://schemas.openxmlformats.org/officeDocument/2006/relationships/slideLayout" Target="../slideLayouts/slideLayout145.xml"/><Relationship Id="rId12" Type="http://schemas.openxmlformats.org/officeDocument/2006/relationships/slideLayout" Target="../slideLayouts/slideLayout100.xml"/><Relationship Id="rId56" Type="http://schemas.openxmlformats.org/officeDocument/2006/relationships/slideLayout" Target="../slideLayouts/slideLayout144.xml"/><Relationship Id="rId15" Type="http://schemas.openxmlformats.org/officeDocument/2006/relationships/slideLayout" Target="../slideLayouts/slideLayout103.xml"/><Relationship Id="rId59" Type="http://schemas.openxmlformats.org/officeDocument/2006/relationships/slideLayout" Target="../slideLayouts/slideLayout147.xml"/><Relationship Id="rId14" Type="http://schemas.openxmlformats.org/officeDocument/2006/relationships/slideLayout" Target="../slideLayouts/slideLayout102.xml"/><Relationship Id="rId58" Type="http://schemas.openxmlformats.org/officeDocument/2006/relationships/slideLayout" Target="../slideLayouts/slideLayout146.xml"/><Relationship Id="rId17" Type="http://schemas.openxmlformats.org/officeDocument/2006/relationships/slideLayout" Target="../slideLayouts/slideLayout105.xml"/><Relationship Id="rId16" Type="http://schemas.openxmlformats.org/officeDocument/2006/relationships/slideLayout" Target="../slideLayouts/slideLayout104.xml"/><Relationship Id="rId19" Type="http://schemas.openxmlformats.org/officeDocument/2006/relationships/slideLayout" Target="../slideLayouts/slideLayout107.xml"/><Relationship Id="rId18"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grpSp>
        <p:nvGrpSpPr>
          <p:cNvPr id="51" name="Google Shape;51;p13"/>
          <p:cNvGrpSpPr/>
          <p:nvPr/>
        </p:nvGrpSpPr>
        <p:grpSpPr>
          <a:xfrm>
            <a:off x="380265" y="277280"/>
            <a:ext cx="654057" cy="263482"/>
            <a:chOff x="2437417" y="1269591"/>
            <a:chExt cx="4084621" cy="1645458"/>
          </a:xfrm>
        </p:grpSpPr>
        <p:sp>
          <p:nvSpPr>
            <p:cNvPr id="52" name="Google Shape;52;p13"/>
            <p:cNvSpPr/>
            <p:nvPr/>
          </p:nvSpPr>
          <p:spPr>
            <a:xfrm>
              <a:off x="2437417" y="1269591"/>
              <a:ext cx="4047942" cy="1645458"/>
            </a:xfrm>
            <a:custGeom>
              <a:rect b="b" l="l" r="r" t="t"/>
              <a:pathLst>
                <a:path extrusionOk="0" h="1645458" w="4047942">
                  <a:moveTo>
                    <a:pt x="274248" y="0"/>
                  </a:moveTo>
                  <a:lnTo>
                    <a:pt x="3773694" y="0"/>
                  </a:lnTo>
                  <a:cubicBezTo>
                    <a:pt x="3925157" y="0"/>
                    <a:pt x="4047942" y="122785"/>
                    <a:pt x="4047942" y="274248"/>
                  </a:cubicBezTo>
                  <a:lnTo>
                    <a:pt x="4047942" y="642573"/>
                  </a:lnTo>
                  <a:lnTo>
                    <a:pt x="4013899" y="632005"/>
                  </a:lnTo>
                  <a:cubicBezTo>
                    <a:pt x="4001226" y="629412"/>
                    <a:pt x="3988104" y="628050"/>
                    <a:pt x="3974664" y="628050"/>
                  </a:cubicBezTo>
                  <a:cubicBezTo>
                    <a:pt x="3961224" y="628050"/>
                    <a:pt x="3948103" y="629412"/>
                    <a:pt x="3935429" y="632005"/>
                  </a:cubicBezTo>
                  <a:lnTo>
                    <a:pt x="3904390" y="641640"/>
                  </a:lnTo>
                  <a:lnTo>
                    <a:pt x="3904390" y="295678"/>
                  </a:lnTo>
                  <a:cubicBezTo>
                    <a:pt x="3904390" y="208003"/>
                    <a:pt x="3833316" y="136929"/>
                    <a:pt x="3745641" y="136929"/>
                  </a:cubicBezTo>
                  <a:lnTo>
                    <a:pt x="302300" y="136929"/>
                  </a:lnTo>
                  <a:cubicBezTo>
                    <a:pt x="214625" y="136929"/>
                    <a:pt x="143551" y="208003"/>
                    <a:pt x="143551" y="295678"/>
                  </a:cubicBezTo>
                  <a:lnTo>
                    <a:pt x="143551" y="1349780"/>
                  </a:lnTo>
                  <a:cubicBezTo>
                    <a:pt x="143551" y="1437455"/>
                    <a:pt x="214625" y="1508529"/>
                    <a:pt x="302300" y="1508529"/>
                  </a:cubicBezTo>
                  <a:lnTo>
                    <a:pt x="3745641" y="1508529"/>
                  </a:lnTo>
                  <a:cubicBezTo>
                    <a:pt x="3833316" y="1508529"/>
                    <a:pt x="3904390" y="1437455"/>
                    <a:pt x="3904390" y="1349780"/>
                  </a:cubicBezTo>
                  <a:lnTo>
                    <a:pt x="3904390" y="1003820"/>
                  </a:lnTo>
                  <a:lnTo>
                    <a:pt x="3935429" y="1013455"/>
                  </a:lnTo>
                  <a:cubicBezTo>
                    <a:pt x="3948103" y="1016048"/>
                    <a:pt x="3961224" y="1017410"/>
                    <a:pt x="3974664" y="1017410"/>
                  </a:cubicBezTo>
                  <a:cubicBezTo>
                    <a:pt x="3988104" y="1017410"/>
                    <a:pt x="4001226" y="1016048"/>
                    <a:pt x="4013899" y="1013455"/>
                  </a:cubicBezTo>
                  <a:lnTo>
                    <a:pt x="4047942" y="1002887"/>
                  </a:lnTo>
                  <a:lnTo>
                    <a:pt x="4047942" y="1371210"/>
                  </a:lnTo>
                  <a:cubicBezTo>
                    <a:pt x="4047942" y="1522673"/>
                    <a:pt x="3925157" y="1645458"/>
                    <a:pt x="3773694" y="1645458"/>
                  </a:cubicBezTo>
                  <a:lnTo>
                    <a:pt x="274248" y="1645458"/>
                  </a:lnTo>
                  <a:cubicBezTo>
                    <a:pt x="122785" y="1645458"/>
                    <a:pt x="0" y="1522673"/>
                    <a:pt x="0" y="1371210"/>
                  </a:cubicBezTo>
                  <a:lnTo>
                    <a:pt x="0" y="274248"/>
                  </a:lnTo>
                  <a:cubicBezTo>
                    <a:pt x="0" y="122785"/>
                    <a:pt x="122785" y="0"/>
                    <a:pt x="274248"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53" name="Google Shape;53;p13"/>
            <p:cNvSpPr/>
            <p:nvPr/>
          </p:nvSpPr>
          <p:spPr>
            <a:xfrm>
              <a:off x="2879176" y="1577127"/>
              <a:ext cx="3164424" cy="1030386"/>
            </a:xfrm>
            <a:custGeom>
              <a:rect b="b" l="l" r="r" t="t"/>
              <a:pathLst>
                <a:path extrusionOk="0" h="1030386" w="3164424">
                  <a:moveTo>
                    <a:pt x="3073718" y="635965"/>
                  </a:moveTo>
                  <a:cubicBezTo>
                    <a:pt x="3098857" y="635965"/>
                    <a:pt x="3120260" y="644459"/>
                    <a:pt x="3137926" y="661445"/>
                  </a:cubicBezTo>
                  <a:cubicBezTo>
                    <a:pt x="3155591" y="678431"/>
                    <a:pt x="3164424" y="699494"/>
                    <a:pt x="3164424" y="724634"/>
                  </a:cubicBezTo>
                  <a:cubicBezTo>
                    <a:pt x="3164424" y="749094"/>
                    <a:pt x="3155761" y="769987"/>
                    <a:pt x="3138435" y="787313"/>
                  </a:cubicBezTo>
                  <a:cubicBezTo>
                    <a:pt x="3121109" y="804639"/>
                    <a:pt x="3100216" y="813302"/>
                    <a:pt x="3075756" y="813302"/>
                  </a:cubicBezTo>
                  <a:cubicBezTo>
                    <a:pt x="3051296" y="813302"/>
                    <a:pt x="3030233" y="804809"/>
                    <a:pt x="3012567" y="787823"/>
                  </a:cubicBezTo>
                  <a:cubicBezTo>
                    <a:pt x="2994901" y="770836"/>
                    <a:pt x="2986069" y="750113"/>
                    <a:pt x="2986069" y="725653"/>
                  </a:cubicBezTo>
                  <a:cubicBezTo>
                    <a:pt x="2986069" y="701193"/>
                    <a:pt x="2994561" y="680130"/>
                    <a:pt x="3011548" y="662464"/>
                  </a:cubicBezTo>
                  <a:cubicBezTo>
                    <a:pt x="3028534" y="644798"/>
                    <a:pt x="3049258" y="635965"/>
                    <a:pt x="3073718" y="635965"/>
                  </a:cubicBezTo>
                  <a:close/>
                  <a:moveTo>
                    <a:pt x="769106" y="380153"/>
                  </a:moveTo>
                  <a:cubicBezTo>
                    <a:pt x="749402" y="380153"/>
                    <a:pt x="732415" y="384059"/>
                    <a:pt x="718147" y="391873"/>
                  </a:cubicBezTo>
                  <a:cubicBezTo>
                    <a:pt x="703879" y="399687"/>
                    <a:pt x="692158" y="409879"/>
                    <a:pt x="682985" y="422448"/>
                  </a:cubicBezTo>
                  <a:cubicBezTo>
                    <a:pt x="673813" y="435018"/>
                    <a:pt x="666849" y="449626"/>
                    <a:pt x="662092" y="466273"/>
                  </a:cubicBezTo>
                  <a:cubicBezTo>
                    <a:pt x="657336" y="482919"/>
                    <a:pt x="654958" y="499736"/>
                    <a:pt x="654958" y="516722"/>
                  </a:cubicBezTo>
                  <a:cubicBezTo>
                    <a:pt x="654958" y="535067"/>
                    <a:pt x="656827" y="553242"/>
                    <a:pt x="660564" y="571248"/>
                  </a:cubicBezTo>
                  <a:cubicBezTo>
                    <a:pt x="664300" y="589253"/>
                    <a:pt x="670416" y="605390"/>
                    <a:pt x="678909" y="619659"/>
                  </a:cubicBezTo>
                  <a:cubicBezTo>
                    <a:pt x="687402" y="633927"/>
                    <a:pt x="698783" y="645648"/>
                    <a:pt x="713051" y="654820"/>
                  </a:cubicBezTo>
                  <a:cubicBezTo>
                    <a:pt x="727320" y="663993"/>
                    <a:pt x="745325" y="668579"/>
                    <a:pt x="767067" y="668579"/>
                  </a:cubicBezTo>
                  <a:cubicBezTo>
                    <a:pt x="786092" y="668579"/>
                    <a:pt x="802908" y="664333"/>
                    <a:pt x="817517" y="655839"/>
                  </a:cubicBezTo>
                  <a:cubicBezTo>
                    <a:pt x="832125" y="647346"/>
                    <a:pt x="844185" y="636305"/>
                    <a:pt x="853697" y="622716"/>
                  </a:cubicBezTo>
                  <a:cubicBezTo>
                    <a:pt x="863210" y="609127"/>
                    <a:pt x="870344" y="593840"/>
                    <a:pt x="875100" y="576853"/>
                  </a:cubicBezTo>
                  <a:cubicBezTo>
                    <a:pt x="879856" y="559867"/>
                    <a:pt x="882234" y="542881"/>
                    <a:pt x="882234" y="525895"/>
                  </a:cubicBezTo>
                  <a:cubicBezTo>
                    <a:pt x="882234" y="508908"/>
                    <a:pt x="880026" y="491582"/>
                    <a:pt x="875609" y="473917"/>
                  </a:cubicBezTo>
                  <a:cubicBezTo>
                    <a:pt x="871193" y="456251"/>
                    <a:pt x="864399" y="440624"/>
                    <a:pt x="855226" y="427035"/>
                  </a:cubicBezTo>
                  <a:cubicBezTo>
                    <a:pt x="846053" y="413446"/>
                    <a:pt x="834333" y="402235"/>
                    <a:pt x="820064" y="393402"/>
                  </a:cubicBezTo>
                  <a:cubicBezTo>
                    <a:pt x="805796" y="384569"/>
                    <a:pt x="788810" y="380153"/>
                    <a:pt x="769106" y="380153"/>
                  </a:cubicBezTo>
                  <a:close/>
                  <a:moveTo>
                    <a:pt x="1609344" y="377095"/>
                  </a:moveTo>
                  <a:cubicBezTo>
                    <a:pt x="1588961" y="377095"/>
                    <a:pt x="1571465" y="381511"/>
                    <a:pt x="1556857" y="390344"/>
                  </a:cubicBezTo>
                  <a:cubicBezTo>
                    <a:pt x="1542248" y="399177"/>
                    <a:pt x="1530188" y="410728"/>
                    <a:pt x="1520676" y="424996"/>
                  </a:cubicBezTo>
                  <a:cubicBezTo>
                    <a:pt x="1511164" y="439265"/>
                    <a:pt x="1504199" y="455232"/>
                    <a:pt x="1499783" y="472898"/>
                  </a:cubicBezTo>
                  <a:cubicBezTo>
                    <a:pt x="1495366" y="490563"/>
                    <a:pt x="1493158" y="507889"/>
                    <a:pt x="1493158" y="524875"/>
                  </a:cubicBezTo>
                  <a:cubicBezTo>
                    <a:pt x="1493158" y="542541"/>
                    <a:pt x="1495366" y="560207"/>
                    <a:pt x="1499783" y="577873"/>
                  </a:cubicBezTo>
                  <a:cubicBezTo>
                    <a:pt x="1504199" y="595538"/>
                    <a:pt x="1510994" y="611505"/>
                    <a:pt x="1520166" y="625774"/>
                  </a:cubicBezTo>
                  <a:cubicBezTo>
                    <a:pt x="1529339" y="640042"/>
                    <a:pt x="1541059" y="651593"/>
                    <a:pt x="1555328" y="660426"/>
                  </a:cubicBezTo>
                  <a:cubicBezTo>
                    <a:pt x="1569596" y="669259"/>
                    <a:pt x="1586922" y="673675"/>
                    <a:pt x="1607306" y="673675"/>
                  </a:cubicBezTo>
                  <a:cubicBezTo>
                    <a:pt x="1628369" y="673675"/>
                    <a:pt x="1646204" y="669089"/>
                    <a:pt x="1660812" y="659916"/>
                  </a:cubicBezTo>
                  <a:cubicBezTo>
                    <a:pt x="1675421" y="650744"/>
                    <a:pt x="1687311" y="638853"/>
                    <a:pt x="1696483" y="624245"/>
                  </a:cubicBezTo>
                  <a:cubicBezTo>
                    <a:pt x="1705656" y="609637"/>
                    <a:pt x="1712111" y="593330"/>
                    <a:pt x="1715848" y="575325"/>
                  </a:cubicBezTo>
                  <a:cubicBezTo>
                    <a:pt x="1719585" y="557319"/>
                    <a:pt x="1721453" y="539144"/>
                    <a:pt x="1721453" y="520799"/>
                  </a:cubicBezTo>
                  <a:cubicBezTo>
                    <a:pt x="1721453" y="503133"/>
                    <a:pt x="1719415" y="485807"/>
                    <a:pt x="1715338" y="468821"/>
                  </a:cubicBezTo>
                  <a:cubicBezTo>
                    <a:pt x="1711261" y="451835"/>
                    <a:pt x="1704807" y="436547"/>
                    <a:pt x="1695974" y="422958"/>
                  </a:cubicBezTo>
                  <a:cubicBezTo>
                    <a:pt x="1687141" y="409369"/>
                    <a:pt x="1675590" y="398328"/>
                    <a:pt x="1661322" y="389835"/>
                  </a:cubicBezTo>
                  <a:cubicBezTo>
                    <a:pt x="1647053" y="381342"/>
                    <a:pt x="1629728" y="377095"/>
                    <a:pt x="1609344" y="377095"/>
                  </a:cubicBezTo>
                  <a:close/>
                  <a:moveTo>
                    <a:pt x="1800439" y="249826"/>
                  </a:moveTo>
                  <a:cubicBezTo>
                    <a:pt x="1806215" y="249741"/>
                    <a:pt x="1811820" y="250038"/>
                    <a:pt x="1817256" y="250717"/>
                  </a:cubicBezTo>
                  <a:cubicBezTo>
                    <a:pt x="1835601" y="252076"/>
                    <a:pt x="1849360" y="259210"/>
                    <a:pt x="1858532" y="272120"/>
                  </a:cubicBezTo>
                  <a:cubicBezTo>
                    <a:pt x="1867705" y="285030"/>
                    <a:pt x="1872291" y="300317"/>
                    <a:pt x="1872291" y="317983"/>
                  </a:cubicBezTo>
                  <a:lnTo>
                    <a:pt x="1872291" y="799034"/>
                  </a:lnTo>
                  <a:lnTo>
                    <a:pt x="1730626" y="799034"/>
                  </a:lnTo>
                  <a:cubicBezTo>
                    <a:pt x="1730626" y="794957"/>
                    <a:pt x="1730456" y="789181"/>
                    <a:pt x="1730116" y="781708"/>
                  </a:cubicBezTo>
                  <a:cubicBezTo>
                    <a:pt x="1729776" y="774234"/>
                    <a:pt x="1729607" y="766760"/>
                    <a:pt x="1729607" y="759286"/>
                  </a:cubicBezTo>
                  <a:cubicBezTo>
                    <a:pt x="1729607" y="751812"/>
                    <a:pt x="1729776" y="745187"/>
                    <a:pt x="1730116" y="739412"/>
                  </a:cubicBezTo>
                  <a:cubicBezTo>
                    <a:pt x="1730456" y="733636"/>
                    <a:pt x="1730626" y="730749"/>
                    <a:pt x="1730626" y="730749"/>
                  </a:cubicBezTo>
                  <a:cubicBezTo>
                    <a:pt x="1714998" y="756568"/>
                    <a:pt x="1694955" y="775592"/>
                    <a:pt x="1670495" y="787823"/>
                  </a:cubicBezTo>
                  <a:cubicBezTo>
                    <a:pt x="1646034" y="800053"/>
                    <a:pt x="1619196" y="806168"/>
                    <a:pt x="1589980" y="806168"/>
                  </a:cubicBezTo>
                  <a:cubicBezTo>
                    <a:pt x="1551251" y="806168"/>
                    <a:pt x="1516090" y="798524"/>
                    <a:pt x="1484495" y="783236"/>
                  </a:cubicBezTo>
                  <a:cubicBezTo>
                    <a:pt x="1452901" y="767949"/>
                    <a:pt x="1426062" y="747395"/>
                    <a:pt x="1403980" y="721576"/>
                  </a:cubicBezTo>
                  <a:cubicBezTo>
                    <a:pt x="1381898" y="695757"/>
                    <a:pt x="1364912" y="666031"/>
                    <a:pt x="1353022" y="632398"/>
                  </a:cubicBezTo>
                  <a:cubicBezTo>
                    <a:pt x="1341131" y="598766"/>
                    <a:pt x="1335186" y="563264"/>
                    <a:pt x="1335186" y="525895"/>
                  </a:cubicBezTo>
                  <a:cubicBezTo>
                    <a:pt x="1335186" y="497358"/>
                    <a:pt x="1339093" y="469161"/>
                    <a:pt x="1346907" y="441303"/>
                  </a:cubicBezTo>
                  <a:cubicBezTo>
                    <a:pt x="1354720" y="413446"/>
                    <a:pt x="1365931" y="388136"/>
                    <a:pt x="1380539" y="365375"/>
                  </a:cubicBezTo>
                  <a:cubicBezTo>
                    <a:pt x="1395147" y="342613"/>
                    <a:pt x="1412983" y="322909"/>
                    <a:pt x="1434046" y="306262"/>
                  </a:cubicBezTo>
                  <a:cubicBezTo>
                    <a:pt x="1455109" y="289616"/>
                    <a:pt x="1479229" y="277556"/>
                    <a:pt x="1506407" y="270082"/>
                  </a:cubicBezTo>
                  <a:cubicBezTo>
                    <a:pt x="1530868" y="263967"/>
                    <a:pt x="1555498" y="262438"/>
                    <a:pt x="1580298" y="265495"/>
                  </a:cubicBezTo>
                  <a:cubicBezTo>
                    <a:pt x="1605097" y="268553"/>
                    <a:pt x="1627180" y="273139"/>
                    <a:pt x="1646544" y="279254"/>
                  </a:cubicBezTo>
                  <a:cubicBezTo>
                    <a:pt x="1665908" y="285369"/>
                    <a:pt x="1681705" y="291654"/>
                    <a:pt x="1693936" y="298109"/>
                  </a:cubicBezTo>
                  <a:cubicBezTo>
                    <a:pt x="1706166" y="304564"/>
                    <a:pt x="1712281" y="307791"/>
                    <a:pt x="1712281" y="307791"/>
                  </a:cubicBezTo>
                  <a:cubicBezTo>
                    <a:pt x="1712281" y="307791"/>
                    <a:pt x="1714149" y="303035"/>
                    <a:pt x="1717886" y="293523"/>
                  </a:cubicBezTo>
                  <a:cubicBezTo>
                    <a:pt x="1721623" y="284010"/>
                    <a:pt x="1730286" y="275178"/>
                    <a:pt x="1743875" y="267024"/>
                  </a:cubicBezTo>
                  <a:cubicBezTo>
                    <a:pt x="1757464" y="258191"/>
                    <a:pt x="1770374" y="252926"/>
                    <a:pt x="1782604" y="251227"/>
                  </a:cubicBezTo>
                  <a:cubicBezTo>
                    <a:pt x="1788719" y="250378"/>
                    <a:pt x="1794664" y="249911"/>
                    <a:pt x="1800439" y="249826"/>
                  </a:cubicBezTo>
                  <a:close/>
                  <a:moveTo>
                    <a:pt x="579539" y="241545"/>
                  </a:moveTo>
                  <a:cubicBezTo>
                    <a:pt x="601961" y="241545"/>
                    <a:pt x="617758" y="249358"/>
                    <a:pt x="626931" y="264986"/>
                  </a:cubicBezTo>
                  <a:cubicBezTo>
                    <a:pt x="636103" y="280613"/>
                    <a:pt x="641709" y="297599"/>
                    <a:pt x="643747" y="315945"/>
                  </a:cubicBezTo>
                  <a:cubicBezTo>
                    <a:pt x="661413" y="292164"/>
                    <a:pt x="683155" y="274158"/>
                    <a:pt x="708974" y="261928"/>
                  </a:cubicBezTo>
                  <a:cubicBezTo>
                    <a:pt x="734794" y="249698"/>
                    <a:pt x="762311" y="243583"/>
                    <a:pt x="791528" y="243583"/>
                  </a:cubicBezTo>
                  <a:cubicBezTo>
                    <a:pt x="829577" y="243583"/>
                    <a:pt x="863889" y="251737"/>
                    <a:pt x="894464" y="268043"/>
                  </a:cubicBezTo>
                  <a:cubicBezTo>
                    <a:pt x="925039" y="284350"/>
                    <a:pt x="951028" y="305923"/>
                    <a:pt x="972431" y="332761"/>
                  </a:cubicBezTo>
                  <a:cubicBezTo>
                    <a:pt x="993834" y="359599"/>
                    <a:pt x="1010310" y="390005"/>
                    <a:pt x="1021861" y="423977"/>
                  </a:cubicBezTo>
                  <a:cubicBezTo>
                    <a:pt x="1033412" y="457950"/>
                    <a:pt x="1039187" y="492602"/>
                    <a:pt x="1039187" y="527933"/>
                  </a:cubicBezTo>
                  <a:cubicBezTo>
                    <a:pt x="1039187" y="564623"/>
                    <a:pt x="1033242" y="599785"/>
                    <a:pt x="1021351" y="633418"/>
                  </a:cubicBezTo>
                  <a:cubicBezTo>
                    <a:pt x="1009461" y="667050"/>
                    <a:pt x="992645" y="696776"/>
                    <a:pt x="970902" y="722595"/>
                  </a:cubicBezTo>
                  <a:cubicBezTo>
                    <a:pt x="949160" y="748415"/>
                    <a:pt x="922661" y="769138"/>
                    <a:pt x="891407" y="784765"/>
                  </a:cubicBezTo>
                  <a:cubicBezTo>
                    <a:pt x="860152" y="800392"/>
                    <a:pt x="825160" y="808206"/>
                    <a:pt x="786432" y="808206"/>
                  </a:cubicBezTo>
                  <a:cubicBezTo>
                    <a:pt x="736152" y="808206"/>
                    <a:pt x="693687" y="790880"/>
                    <a:pt x="659035" y="756228"/>
                  </a:cubicBezTo>
                  <a:lnTo>
                    <a:pt x="659035" y="1030386"/>
                  </a:lnTo>
                  <a:lnTo>
                    <a:pt x="503101" y="1030386"/>
                  </a:lnTo>
                  <a:lnTo>
                    <a:pt x="503101" y="322060"/>
                  </a:lnTo>
                  <a:cubicBezTo>
                    <a:pt x="503101" y="298279"/>
                    <a:pt x="509896" y="278915"/>
                    <a:pt x="523485" y="263967"/>
                  </a:cubicBezTo>
                  <a:cubicBezTo>
                    <a:pt x="537074" y="249019"/>
                    <a:pt x="555758" y="241545"/>
                    <a:pt x="579539" y="241545"/>
                  </a:cubicBezTo>
                  <a:close/>
                  <a:moveTo>
                    <a:pt x="2161870" y="240526"/>
                  </a:moveTo>
                  <a:cubicBezTo>
                    <a:pt x="2175459" y="240526"/>
                    <a:pt x="2193465" y="242224"/>
                    <a:pt x="2215886" y="245621"/>
                  </a:cubicBezTo>
                  <a:cubicBezTo>
                    <a:pt x="2238308" y="249019"/>
                    <a:pt x="2260221" y="254454"/>
                    <a:pt x="2281623" y="261928"/>
                  </a:cubicBezTo>
                  <a:cubicBezTo>
                    <a:pt x="2303026" y="269402"/>
                    <a:pt x="2321541" y="279594"/>
                    <a:pt x="2337168" y="292504"/>
                  </a:cubicBezTo>
                  <a:cubicBezTo>
                    <a:pt x="2352795" y="305413"/>
                    <a:pt x="2360609" y="321040"/>
                    <a:pt x="2360609" y="339386"/>
                  </a:cubicBezTo>
                  <a:cubicBezTo>
                    <a:pt x="2360609" y="355692"/>
                    <a:pt x="2354834" y="369451"/>
                    <a:pt x="2343283" y="380662"/>
                  </a:cubicBezTo>
                  <a:cubicBezTo>
                    <a:pt x="2331733" y="391873"/>
                    <a:pt x="2318144" y="397479"/>
                    <a:pt x="2302516" y="397479"/>
                  </a:cubicBezTo>
                  <a:cubicBezTo>
                    <a:pt x="2292325" y="397479"/>
                    <a:pt x="2281793" y="395440"/>
                    <a:pt x="2270922" y="391364"/>
                  </a:cubicBezTo>
                  <a:cubicBezTo>
                    <a:pt x="2260051" y="387287"/>
                    <a:pt x="2248500" y="382701"/>
                    <a:pt x="2236270" y="377605"/>
                  </a:cubicBezTo>
                  <a:cubicBezTo>
                    <a:pt x="2224040" y="372509"/>
                    <a:pt x="2211130" y="367922"/>
                    <a:pt x="2197541" y="363846"/>
                  </a:cubicBezTo>
                  <a:cubicBezTo>
                    <a:pt x="2183952" y="359769"/>
                    <a:pt x="2169684" y="357731"/>
                    <a:pt x="2154736" y="357731"/>
                  </a:cubicBezTo>
                  <a:cubicBezTo>
                    <a:pt x="2147941" y="357731"/>
                    <a:pt x="2140977" y="358580"/>
                    <a:pt x="2133843" y="360279"/>
                  </a:cubicBezTo>
                  <a:cubicBezTo>
                    <a:pt x="2126709" y="361977"/>
                    <a:pt x="2120424" y="364865"/>
                    <a:pt x="2114988" y="368942"/>
                  </a:cubicBezTo>
                  <a:cubicBezTo>
                    <a:pt x="2109553" y="372339"/>
                    <a:pt x="2105136" y="376755"/>
                    <a:pt x="2101739" y="382191"/>
                  </a:cubicBezTo>
                  <a:cubicBezTo>
                    <a:pt x="2098342" y="387627"/>
                    <a:pt x="2096643" y="394081"/>
                    <a:pt x="2096643" y="401555"/>
                  </a:cubicBezTo>
                  <a:cubicBezTo>
                    <a:pt x="2096643" y="412426"/>
                    <a:pt x="2103438" y="421599"/>
                    <a:pt x="2117026" y="429073"/>
                  </a:cubicBezTo>
                  <a:cubicBezTo>
                    <a:pt x="2130615" y="436547"/>
                    <a:pt x="2147772" y="444021"/>
                    <a:pt x="2168495" y="451495"/>
                  </a:cubicBezTo>
                  <a:cubicBezTo>
                    <a:pt x="2189218" y="458969"/>
                    <a:pt x="2211640" y="467292"/>
                    <a:pt x="2235760" y="476465"/>
                  </a:cubicBezTo>
                  <a:cubicBezTo>
                    <a:pt x="2259881" y="485637"/>
                    <a:pt x="2282303" y="497018"/>
                    <a:pt x="2303026" y="510607"/>
                  </a:cubicBezTo>
                  <a:cubicBezTo>
                    <a:pt x="2323749" y="524196"/>
                    <a:pt x="2340905" y="541012"/>
                    <a:pt x="2354494" y="561056"/>
                  </a:cubicBezTo>
                  <a:cubicBezTo>
                    <a:pt x="2368083" y="581100"/>
                    <a:pt x="2374878" y="605730"/>
                    <a:pt x="2374878" y="634946"/>
                  </a:cubicBezTo>
                  <a:cubicBezTo>
                    <a:pt x="2374878" y="664163"/>
                    <a:pt x="2368083" y="689472"/>
                    <a:pt x="2354494" y="710875"/>
                  </a:cubicBezTo>
                  <a:cubicBezTo>
                    <a:pt x="2340905" y="732278"/>
                    <a:pt x="2323409" y="750113"/>
                    <a:pt x="2302007" y="764382"/>
                  </a:cubicBezTo>
                  <a:cubicBezTo>
                    <a:pt x="2280604" y="778650"/>
                    <a:pt x="2256653" y="789181"/>
                    <a:pt x="2230155" y="795976"/>
                  </a:cubicBezTo>
                  <a:cubicBezTo>
                    <a:pt x="2203656" y="802770"/>
                    <a:pt x="2177837" y="806168"/>
                    <a:pt x="2152698" y="806168"/>
                  </a:cubicBezTo>
                  <a:cubicBezTo>
                    <a:pt x="2115328" y="806168"/>
                    <a:pt x="2076939" y="799713"/>
                    <a:pt x="2037531" y="786803"/>
                  </a:cubicBezTo>
                  <a:cubicBezTo>
                    <a:pt x="1998123" y="773894"/>
                    <a:pt x="1963471" y="757247"/>
                    <a:pt x="1933575" y="736864"/>
                  </a:cubicBezTo>
                  <a:lnTo>
                    <a:pt x="1979438" y="623735"/>
                  </a:lnTo>
                  <a:cubicBezTo>
                    <a:pt x="1990309" y="629850"/>
                    <a:pt x="2003219" y="636305"/>
                    <a:pt x="2018167" y="643100"/>
                  </a:cubicBezTo>
                  <a:cubicBezTo>
                    <a:pt x="2033114" y="649894"/>
                    <a:pt x="2048232" y="656179"/>
                    <a:pt x="2063520" y="661954"/>
                  </a:cubicBezTo>
                  <a:cubicBezTo>
                    <a:pt x="2078807" y="667730"/>
                    <a:pt x="2094095" y="672486"/>
                    <a:pt x="2109383" y="676223"/>
                  </a:cubicBezTo>
                  <a:cubicBezTo>
                    <a:pt x="2124670" y="679960"/>
                    <a:pt x="2138429" y="681828"/>
                    <a:pt x="2150659" y="681828"/>
                  </a:cubicBezTo>
                  <a:cubicBezTo>
                    <a:pt x="2158133" y="681828"/>
                    <a:pt x="2165947" y="680979"/>
                    <a:pt x="2174100" y="679280"/>
                  </a:cubicBezTo>
                  <a:cubicBezTo>
                    <a:pt x="2182254" y="677582"/>
                    <a:pt x="2189728" y="674694"/>
                    <a:pt x="2196522" y="670617"/>
                  </a:cubicBezTo>
                  <a:cubicBezTo>
                    <a:pt x="2203317" y="666541"/>
                    <a:pt x="2208922" y="661445"/>
                    <a:pt x="2213338" y="655330"/>
                  </a:cubicBezTo>
                  <a:cubicBezTo>
                    <a:pt x="2217755" y="649215"/>
                    <a:pt x="2219963" y="641741"/>
                    <a:pt x="2219963" y="632908"/>
                  </a:cubicBezTo>
                  <a:cubicBezTo>
                    <a:pt x="2219963" y="619319"/>
                    <a:pt x="2213169" y="608278"/>
                    <a:pt x="2199580" y="599785"/>
                  </a:cubicBezTo>
                  <a:cubicBezTo>
                    <a:pt x="2185991" y="591292"/>
                    <a:pt x="2169004" y="583478"/>
                    <a:pt x="2148621" y="576344"/>
                  </a:cubicBezTo>
                  <a:cubicBezTo>
                    <a:pt x="2128237" y="569210"/>
                    <a:pt x="2106155" y="561736"/>
                    <a:pt x="2082375" y="553922"/>
                  </a:cubicBezTo>
                  <a:cubicBezTo>
                    <a:pt x="2058594" y="546108"/>
                    <a:pt x="2036512" y="535916"/>
                    <a:pt x="2016128" y="523347"/>
                  </a:cubicBezTo>
                  <a:cubicBezTo>
                    <a:pt x="1995745" y="510777"/>
                    <a:pt x="1978758" y="495150"/>
                    <a:pt x="1965170" y="476465"/>
                  </a:cubicBezTo>
                  <a:cubicBezTo>
                    <a:pt x="1951580" y="457780"/>
                    <a:pt x="1944786" y="434169"/>
                    <a:pt x="1944786" y="405632"/>
                  </a:cubicBezTo>
                  <a:cubicBezTo>
                    <a:pt x="1944786" y="377775"/>
                    <a:pt x="1951580" y="353484"/>
                    <a:pt x="1965170" y="332761"/>
                  </a:cubicBezTo>
                  <a:cubicBezTo>
                    <a:pt x="1978758" y="312038"/>
                    <a:pt x="1996084" y="294882"/>
                    <a:pt x="2017147" y="281293"/>
                  </a:cubicBezTo>
                  <a:cubicBezTo>
                    <a:pt x="2038210" y="267704"/>
                    <a:pt x="2061481" y="257512"/>
                    <a:pt x="2086961" y="250717"/>
                  </a:cubicBezTo>
                  <a:cubicBezTo>
                    <a:pt x="2112440" y="243923"/>
                    <a:pt x="2137410" y="240526"/>
                    <a:pt x="2161870" y="240526"/>
                  </a:cubicBezTo>
                  <a:close/>
                  <a:moveTo>
                    <a:pt x="228295" y="240526"/>
                  </a:moveTo>
                  <a:cubicBezTo>
                    <a:pt x="241884" y="240526"/>
                    <a:pt x="259890" y="242224"/>
                    <a:pt x="282312" y="245621"/>
                  </a:cubicBezTo>
                  <a:cubicBezTo>
                    <a:pt x="304733" y="249019"/>
                    <a:pt x="326646" y="254454"/>
                    <a:pt x="348048" y="261928"/>
                  </a:cubicBezTo>
                  <a:cubicBezTo>
                    <a:pt x="369451" y="269402"/>
                    <a:pt x="387966" y="279594"/>
                    <a:pt x="403593" y="292504"/>
                  </a:cubicBezTo>
                  <a:cubicBezTo>
                    <a:pt x="419221" y="305413"/>
                    <a:pt x="427034" y="321040"/>
                    <a:pt x="427034" y="339386"/>
                  </a:cubicBezTo>
                  <a:cubicBezTo>
                    <a:pt x="427034" y="355692"/>
                    <a:pt x="421259" y="369451"/>
                    <a:pt x="409708" y="380662"/>
                  </a:cubicBezTo>
                  <a:cubicBezTo>
                    <a:pt x="398158" y="391873"/>
                    <a:pt x="384569" y="397479"/>
                    <a:pt x="368941" y="397479"/>
                  </a:cubicBezTo>
                  <a:cubicBezTo>
                    <a:pt x="358750" y="397479"/>
                    <a:pt x="348218" y="395440"/>
                    <a:pt x="337347" y="391364"/>
                  </a:cubicBezTo>
                  <a:cubicBezTo>
                    <a:pt x="326476" y="387287"/>
                    <a:pt x="314925" y="382701"/>
                    <a:pt x="302695" y="377605"/>
                  </a:cubicBezTo>
                  <a:cubicBezTo>
                    <a:pt x="290465" y="372509"/>
                    <a:pt x="277555" y="367922"/>
                    <a:pt x="263966" y="363846"/>
                  </a:cubicBezTo>
                  <a:cubicBezTo>
                    <a:pt x="250377" y="359769"/>
                    <a:pt x="236109" y="357731"/>
                    <a:pt x="221161" y="357731"/>
                  </a:cubicBezTo>
                  <a:cubicBezTo>
                    <a:pt x="214367" y="357731"/>
                    <a:pt x="207402" y="358580"/>
                    <a:pt x="200268" y="360279"/>
                  </a:cubicBezTo>
                  <a:cubicBezTo>
                    <a:pt x="193134" y="361977"/>
                    <a:pt x="186849" y="364865"/>
                    <a:pt x="181413" y="368942"/>
                  </a:cubicBezTo>
                  <a:cubicBezTo>
                    <a:pt x="175978" y="372339"/>
                    <a:pt x="171561" y="376755"/>
                    <a:pt x="168164" y="382191"/>
                  </a:cubicBezTo>
                  <a:cubicBezTo>
                    <a:pt x="164767" y="387627"/>
                    <a:pt x="163068" y="394081"/>
                    <a:pt x="163068" y="401555"/>
                  </a:cubicBezTo>
                  <a:cubicBezTo>
                    <a:pt x="163068" y="412426"/>
                    <a:pt x="169863" y="421599"/>
                    <a:pt x="183452" y="429073"/>
                  </a:cubicBezTo>
                  <a:cubicBezTo>
                    <a:pt x="197041" y="436547"/>
                    <a:pt x="214197" y="444021"/>
                    <a:pt x="234920" y="451495"/>
                  </a:cubicBezTo>
                  <a:cubicBezTo>
                    <a:pt x="255643" y="458969"/>
                    <a:pt x="278065" y="467292"/>
                    <a:pt x="302185" y="476465"/>
                  </a:cubicBezTo>
                  <a:cubicBezTo>
                    <a:pt x="326306" y="485637"/>
                    <a:pt x="348728" y="497018"/>
                    <a:pt x="369451" y="510607"/>
                  </a:cubicBezTo>
                  <a:cubicBezTo>
                    <a:pt x="390174" y="524196"/>
                    <a:pt x="407330" y="541012"/>
                    <a:pt x="420919" y="561056"/>
                  </a:cubicBezTo>
                  <a:cubicBezTo>
                    <a:pt x="434508" y="581100"/>
                    <a:pt x="441303" y="605730"/>
                    <a:pt x="441303" y="634946"/>
                  </a:cubicBezTo>
                  <a:cubicBezTo>
                    <a:pt x="441303" y="664163"/>
                    <a:pt x="434508" y="689472"/>
                    <a:pt x="420919" y="710875"/>
                  </a:cubicBezTo>
                  <a:cubicBezTo>
                    <a:pt x="407330" y="732278"/>
                    <a:pt x="389835" y="750113"/>
                    <a:pt x="368432" y="764382"/>
                  </a:cubicBezTo>
                  <a:cubicBezTo>
                    <a:pt x="347029" y="778650"/>
                    <a:pt x="323079" y="789181"/>
                    <a:pt x="296580" y="795976"/>
                  </a:cubicBezTo>
                  <a:cubicBezTo>
                    <a:pt x="270081" y="802770"/>
                    <a:pt x="244262" y="806168"/>
                    <a:pt x="219123" y="806168"/>
                  </a:cubicBezTo>
                  <a:cubicBezTo>
                    <a:pt x="181753" y="806168"/>
                    <a:pt x="143364" y="799713"/>
                    <a:pt x="103956" y="786803"/>
                  </a:cubicBezTo>
                  <a:cubicBezTo>
                    <a:pt x="64548" y="773894"/>
                    <a:pt x="29896" y="757247"/>
                    <a:pt x="0" y="736864"/>
                  </a:cubicBezTo>
                  <a:lnTo>
                    <a:pt x="45863" y="623735"/>
                  </a:lnTo>
                  <a:cubicBezTo>
                    <a:pt x="56734" y="629850"/>
                    <a:pt x="69644" y="636305"/>
                    <a:pt x="84592" y="643100"/>
                  </a:cubicBezTo>
                  <a:cubicBezTo>
                    <a:pt x="99540" y="649894"/>
                    <a:pt x="114657" y="656179"/>
                    <a:pt x="129945" y="661954"/>
                  </a:cubicBezTo>
                  <a:cubicBezTo>
                    <a:pt x="145233" y="667730"/>
                    <a:pt x="160520" y="672486"/>
                    <a:pt x="175808" y="676223"/>
                  </a:cubicBezTo>
                  <a:cubicBezTo>
                    <a:pt x="191095" y="679960"/>
                    <a:pt x="204854" y="681828"/>
                    <a:pt x="217084" y="681828"/>
                  </a:cubicBezTo>
                  <a:cubicBezTo>
                    <a:pt x="224558" y="681828"/>
                    <a:pt x="232372" y="680979"/>
                    <a:pt x="240525" y="679280"/>
                  </a:cubicBezTo>
                  <a:cubicBezTo>
                    <a:pt x="248679" y="677582"/>
                    <a:pt x="256153" y="674694"/>
                    <a:pt x="262947" y="670617"/>
                  </a:cubicBezTo>
                  <a:cubicBezTo>
                    <a:pt x="269742" y="666541"/>
                    <a:pt x="275347" y="661445"/>
                    <a:pt x="279764" y="655330"/>
                  </a:cubicBezTo>
                  <a:cubicBezTo>
                    <a:pt x="284180" y="649215"/>
                    <a:pt x="286388" y="641741"/>
                    <a:pt x="286388" y="632908"/>
                  </a:cubicBezTo>
                  <a:cubicBezTo>
                    <a:pt x="286388" y="619319"/>
                    <a:pt x="279594" y="608278"/>
                    <a:pt x="266005" y="599785"/>
                  </a:cubicBezTo>
                  <a:cubicBezTo>
                    <a:pt x="252416" y="591292"/>
                    <a:pt x="235430" y="583478"/>
                    <a:pt x="215046" y="576344"/>
                  </a:cubicBezTo>
                  <a:cubicBezTo>
                    <a:pt x="194663" y="569210"/>
                    <a:pt x="172580" y="561736"/>
                    <a:pt x="148800" y="553922"/>
                  </a:cubicBezTo>
                  <a:cubicBezTo>
                    <a:pt x="125019" y="546108"/>
                    <a:pt x="102937" y="535916"/>
                    <a:pt x="82553" y="523347"/>
                  </a:cubicBezTo>
                  <a:cubicBezTo>
                    <a:pt x="62170" y="510777"/>
                    <a:pt x="45184" y="495150"/>
                    <a:pt x="31595" y="476465"/>
                  </a:cubicBezTo>
                  <a:cubicBezTo>
                    <a:pt x="18005" y="457780"/>
                    <a:pt x="11211" y="434169"/>
                    <a:pt x="11211" y="405632"/>
                  </a:cubicBezTo>
                  <a:cubicBezTo>
                    <a:pt x="11211" y="377775"/>
                    <a:pt x="18005" y="353484"/>
                    <a:pt x="31595" y="332761"/>
                  </a:cubicBezTo>
                  <a:cubicBezTo>
                    <a:pt x="45184" y="312038"/>
                    <a:pt x="62509" y="294882"/>
                    <a:pt x="83572" y="281293"/>
                  </a:cubicBezTo>
                  <a:cubicBezTo>
                    <a:pt x="104635" y="267704"/>
                    <a:pt x="127907" y="257512"/>
                    <a:pt x="153386" y="250717"/>
                  </a:cubicBezTo>
                  <a:cubicBezTo>
                    <a:pt x="178865" y="243923"/>
                    <a:pt x="203835" y="240526"/>
                    <a:pt x="228295" y="240526"/>
                  </a:cubicBezTo>
                  <a:close/>
                  <a:moveTo>
                    <a:pt x="2997280" y="66247"/>
                  </a:moveTo>
                  <a:lnTo>
                    <a:pt x="3153213" y="66247"/>
                  </a:lnTo>
                  <a:lnTo>
                    <a:pt x="3153213" y="541182"/>
                  </a:lnTo>
                  <a:cubicBezTo>
                    <a:pt x="3153213" y="548656"/>
                    <a:pt x="3150665" y="555790"/>
                    <a:pt x="3145569" y="562585"/>
                  </a:cubicBezTo>
                  <a:cubicBezTo>
                    <a:pt x="3140473" y="569379"/>
                    <a:pt x="3134019" y="575325"/>
                    <a:pt x="3126205" y="580420"/>
                  </a:cubicBezTo>
                  <a:cubicBezTo>
                    <a:pt x="3118391" y="585516"/>
                    <a:pt x="3109898" y="589593"/>
                    <a:pt x="3100726" y="592651"/>
                  </a:cubicBezTo>
                  <a:cubicBezTo>
                    <a:pt x="3091553" y="595708"/>
                    <a:pt x="3083230" y="597237"/>
                    <a:pt x="3075756" y="597237"/>
                  </a:cubicBezTo>
                  <a:cubicBezTo>
                    <a:pt x="3067603" y="597237"/>
                    <a:pt x="3058939" y="595708"/>
                    <a:pt x="3049767" y="592651"/>
                  </a:cubicBezTo>
                  <a:cubicBezTo>
                    <a:pt x="3040594" y="589593"/>
                    <a:pt x="3032101" y="585516"/>
                    <a:pt x="3024288" y="580420"/>
                  </a:cubicBezTo>
                  <a:cubicBezTo>
                    <a:pt x="3016474" y="575325"/>
                    <a:pt x="3010019" y="569379"/>
                    <a:pt x="3004923" y="562585"/>
                  </a:cubicBezTo>
                  <a:cubicBezTo>
                    <a:pt x="2999827" y="555790"/>
                    <a:pt x="2997280" y="548316"/>
                    <a:pt x="2997280" y="540163"/>
                  </a:cubicBezTo>
                  <a:lnTo>
                    <a:pt x="2997280" y="95803"/>
                  </a:lnTo>
                  <a:close/>
                  <a:moveTo>
                    <a:pt x="2516210" y="1019"/>
                  </a:moveTo>
                  <a:cubicBezTo>
                    <a:pt x="2537952" y="1019"/>
                    <a:pt x="2556297" y="8493"/>
                    <a:pt x="2571245" y="23441"/>
                  </a:cubicBezTo>
                  <a:cubicBezTo>
                    <a:pt x="2586193" y="38389"/>
                    <a:pt x="2593667" y="56734"/>
                    <a:pt x="2593667" y="78477"/>
                  </a:cubicBezTo>
                  <a:lnTo>
                    <a:pt x="2593667" y="294542"/>
                  </a:lnTo>
                  <a:cubicBezTo>
                    <a:pt x="2612692" y="277556"/>
                    <a:pt x="2634774" y="264476"/>
                    <a:pt x="2659913" y="255304"/>
                  </a:cubicBezTo>
                  <a:cubicBezTo>
                    <a:pt x="2685053" y="246131"/>
                    <a:pt x="2710533" y="241545"/>
                    <a:pt x="2736352" y="241545"/>
                  </a:cubicBezTo>
                  <a:cubicBezTo>
                    <a:pt x="2765568" y="241545"/>
                    <a:pt x="2792406" y="246471"/>
                    <a:pt x="2816866" y="256323"/>
                  </a:cubicBezTo>
                  <a:cubicBezTo>
                    <a:pt x="2841327" y="266175"/>
                    <a:pt x="2862390" y="279934"/>
                    <a:pt x="2880055" y="297599"/>
                  </a:cubicBezTo>
                  <a:cubicBezTo>
                    <a:pt x="2897721" y="315265"/>
                    <a:pt x="2911480" y="336328"/>
                    <a:pt x="2921332" y="360788"/>
                  </a:cubicBezTo>
                  <a:cubicBezTo>
                    <a:pt x="2931184" y="385248"/>
                    <a:pt x="2936110" y="412087"/>
                    <a:pt x="2936110" y="441303"/>
                  </a:cubicBezTo>
                  <a:lnTo>
                    <a:pt x="2936110" y="729730"/>
                  </a:lnTo>
                  <a:cubicBezTo>
                    <a:pt x="2936110" y="752151"/>
                    <a:pt x="2928296" y="771006"/>
                    <a:pt x="2912669" y="786294"/>
                  </a:cubicBezTo>
                  <a:cubicBezTo>
                    <a:pt x="2897042" y="801581"/>
                    <a:pt x="2878017" y="809225"/>
                    <a:pt x="2855595" y="809225"/>
                  </a:cubicBezTo>
                  <a:cubicBezTo>
                    <a:pt x="2833853" y="809225"/>
                    <a:pt x="2815677" y="801242"/>
                    <a:pt x="2801069" y="785275"/>
                  </a:cubicBezTo>
                  <a:cubicBezTo>
                    <a:pt x="2786461" y="769308"/>
                    <a:pt x="2779157" y="750793"/>
                    <a:pt x="2779157" y="729730"/>
                  </a:cubicBezTo>
                  <a:lnTo>
                    <a:pt x="2779157" y="466782"/>
                  </a:lnTo>
                  <a:cubicBezTo>
                    <a:pt x="2779157" y="453873"/>
                    <a:pt x="2776779" y="441813"/>
                    <a:pt x="2772023" y="430602"/>
                  </a:cubicBezTo>
                  <a:cubicBezTo>
                    <a:pt x="2767266" y="419391"/>
                    <a:pt x="2760642" y="409539"/>
                    <a:pt x="2752149" y="401046"/>
                  </a:cubicBezTo>
                  <a:cubicBezTo>
                    <a:pt x="2743656" y="392553"/>
                    <a:pt x="2733804" y="385758"/>
                    <a:pt x="2722593" y="380662"/>
                  </a:cubicBezTo>
                  <a:cubicBezTo>
                    <a:pt x="2711382" y="375566"/>
                    <a:pt x="2699322" y="373018"/>
                    <a:pt x="2686412" y="373018"/>
                  </a:cubicBezTo>
                  <a:cubicBezTo>
                    <a:pt x="2660593" y="373018"/>
                    <a:pt x="2638681" y="381851"/>
                    <a:pt x="2620675" y="399517"/>
                  </a:cubicBezTo>
                  <a:cubicBezTo>
                    <a:pt x="2602670" y="417183"/>
                    <a:pt x="2593667" y="438925"/>
                    <a:pt x="2593667" y="464744"/>
                  </a:cubicBezTo>
                  <a:lnTo>
                    <a:pt x="2593667" y="798014"/>
                  </a:lnTo>
                  <a:lnTo>
                    <a:pt x="2436714" y="798014"/>
                  </a:lnTo>
                  <a:lnTo>
                    <a:pt x="2436714" y="79496"/>
                  </a:lnTo>
                  <a:cubicBezTo>
                    <a:pt x="2436714" y="68625"/>
                    <a:pt x="2438922" y="58433"/>
                    <a:pt x="2443339" y="48921"/>
                  </a:cubicBezTo>
                  <a:cubicBezTo>
                    <a:pt x="2447755" y="39408"/>
                    <a:pt x="2453531" y="31085"/>
                    <a:pt x="2460665" y="23951"/>
                  </a:cubicBezTo>
                  <a:cubicBezTo>
                    <a:pt x="2467799" y="16817"/>
                    <a:pt x="2476122" y="11211"/>
                    <a:pt x="2485634" y="7134"/>
                  </a:cubicBezTo>
                  <a:cubicBezTo>
                    <a:pt x="2495147" y="3058"/>
                    <a:pt x="2505338" y="1019"/>
                    <a:pt x="2516210" y="1019"/>
                  </a:cubicBezTo>
                  <a:close/>
                  <a:moveTo>
                    <a:pt x="1200036" y="0"/>
                  </a:moveTo>
                  <a:cubicBezTo>
                    <a:pt x="1221778" y="0"/>
                    <a:pt x="1240123" y="7803"/>
                    <a:pt x="1255071" y="23409"/>
                  </a:cubicBezTo>
                  <a:cubicBezTo>
                    <a:pt x="1270019" y="39016"/>
                    <a:pt x="1277493" y="57339"/>
                    <a:pt x="1277493" y="78381"/>
                  </a:cubicBezTo>
                  <a:lnTo>
                    <a:pt x="1277493" y="795976"/>
                  </a:lnTo>
                  <a:lnTo>
                    <a:pt x="1120540" y="796995"/>
                  </a:lnTo>
                  <a:lnTo>
                    <a:pt x="1120540" y="78381"/>
                  </a:lnTo>
                  <a:cubicBezTo>
                    <a:pt x="1120540" y="55980"/>
                    <a:pt x="1128354" y="37317"/>
                    <a:pt x="1143981" y="22390"/>
                  </a:cubicBezTo>
                  <a:cubicBezTo>
                    <a:pt x="1159609" y="7464"/>
                    <a:pt x="1178293" y="0"/>
                    <a:pt x="1200036"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54" name="Google Shape;54;p13"/>
            <p:cNvSpPr/>
            <p:nvPr/>
          </p:nvSpPr>
          <p:spPr>
            <a:xfrm>
              <a:off x="6299796" y="1981201"/>
              <a:ext cx="222242" cy="222240"/>
            </a:xfrm>
            <a:prstGeom prst="ellipse">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grpSp>
      <p:grpSp>
        <p:nvGrpSpPr>
          <p:cNvPr id="55" name="Google Shape;55;p13"/>
          <p:cNvGrpSpPr/>
          <p:nvPr/>
        </p:nvGrpSpPr>
        <p:grpSpPr>
          <a:xfrm>
            <a:off x="8393561" y="4452935"/>
            <a:ext cx="564697" cy="564697"/>
            <a:chOff x="11160804" y="5906634"/>
            <a:chExt cx="814163" cy="814163"/>
          </a:xfrm>
        </p:grpSpPr>
        <p:sp>
          <p:nvSpPr>
            <p:cNvPr id="56" name="Google Shape;56;p13"/>
            <p:cNvSpPr/>
            <p:nvPr/>
          </p:nvSpPr>
          <p:spPr>
            <a:xfrm>
              <a:off x="11160804" y="5906634"/>
              <a:ext cx="814163" cy="814163"/>
            </a:xfrm>
            <a:custGeom>
              <a:rect b="b" l="l" r="r" t="t"/>
              <a:pathLst>
                <a:path extrusionOk="0" h="1539686" w="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chemeClr val="accent4">
                <a:alpha val="2196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57" name="Google Shape;57;p13"/>
            <p:cNvSpPr/>
            <p:nvPr/>
          </p:nvSpPr>
          <p:spPr>
            <a:xfrm>
              <a:off x="11335656" y="6081486"/>
              <a:ext cx="464458" cy="464458"/>
            </a:xfrm>
            <a:prstGeom prst="ellipse">
              <a:avLst/>
            </a:prstGeom>
            <a:gradFill>
              <a:gsLst>
                <a:gs pos="0">
                  <a:schemeClr val="accent1"/>
                </a:gs>
                <a:gs pos="89000">
                  <a:schemeClr val="accent4"/>
                </a:gs>
                <a:gs pos="100000">
                  <a:schemeClr val="accent4"/>
                </a:gs>
              </a:gsLst>
              <a:path path="circle">
                <a:fillToRect b="100%" r="100%"/>
              </a:path>
              <a:tileRect l="-100%" t="-100%"/>
            </a:gradFill>
            <a:ln>
              <a:noFill/>
            </a:ln>
            <a:effectLst>
              <a:outerShdw blurRad="749300" sx="83000" rotWithShape="0" algn="tl" dir="2700000" dist="266700" sy="83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grpSp>
      <p:sp>
        <p:nvSpPr>
          <p:cNvPr id="58" name="Google Shape;58;p13"/>
          <p:cNvSpPr txBox="1"/>
          <p:nvPr/>
        </p:nvSpPr>
        <p:spPr>
          <a:xfrm>
            <a:off x="8445948" y="4631410"/>
            <a:ext cx="459923" cy="20774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fld id="{00000000-1234-1234-1234-123412341234}" type="slidenum">
              <a:rPr b="0" i="0" lang="en" sz="900" u="none" cap="none" strike="noStrike">
                <a:solidFill>
                  <a:schemeClr val="lt1"/>
                </a:solidFill>
                <a:latin typeface="Quattrocento Sans"/>
                <a:ea typeface="Quattrocento Sans"/>
                <a:cs typeface="Quattrocento Sans"/>
                <a:sym typeface="Quattrocento Sans"/>
              </a:rPr>
              <a:t>‹#›</a:t>
            </a:fld>
            <a:endParaRPr b="0" i="0" sz="900" u="none" cap="none" strike="noStrike">
              <a:solidFill>
                <a:schemeClr val="lt1"/>
              </a:solidFill>
              <a:latin typeface="Quattrocento Sans"/>
              <a:ea typeface="Quattrocento Sans"/>
              <a:cs typeface="Quattrocento Sans"/>
              <a:sym typeface="Quattrocento Sans"/>
            </a:endParaRPr>
          </a:p>
        </p:txBody>
      </p:sp>
      <p:sp>
        <p:nvSpPr>
          <p:cNvPr id="59" name="Google Shape;59;p13"/>
          <p:cNvSpPr txBox="1"/>
          <p:nvPr/>
        </p:nvSpPr>
        <p:spPr>
          <a:xfrm>
            <a:off x="6492404" y="4721919"/>
            <a:ext cx="1779879" cy="196207"/>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b="0" i="0" lang="en" sz="800" u="none" cap="none" strike="noStrike">
                <a:solidFill>
                  <a:srgbClr val="BFBFBF"/>
                </a:solidFill>
                <a:latin typeface="Quattrocento Sans"/>
                <a:ea typeface="Quattrocento Sans"/>
                <a:cs typeface="Quattrocento Sans"/>
                <a:sym typeface="Quattrocento Sans"/>
              </a:rPr>
              <a:t>www.yourwebsite.com</a:t>
            </a:r>
            <a:endParaRPr sz="1100"/>
          </a:p>
        </p:txBody>
      </p:sp>
      <p:sp>
        <p:nvSpPr>
          <p:cNvPr id="60" name="Google Shape;60;p13"/>
          <p:cNvSpPr txBox="1"/>
          <p:nvPr/>
        </p:nvSpPr>
        <p:spPr>
          <a:xfrm>
            <a:off x="380265" y="4721919"/>
            <a:ext cx="1577585" cy="19620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 sz="800" u="none" cap="none" strike="noStrike">
                <a:solidFill>
                  <a:srgbClr val="BFBFBF"/>
                </a:solidFill>
                <a:latin typeface="Quattrocento Sans"/>
                <a:ea typeface="Quattrocento Sans"/>
                <a:cs typeface="Quattrocento Sans"/>
                <a:sym typeface="Quattrocento Sans"/>
              </a:rPr>
              <a:t>2018 ©Splash!</a:t>
            </a:r>
            <a:endParaRPr sz="1100"/>
          </a:p>
        </p:txBody>
      </p:sp>
      <p:sp>
        <p:nvSpPr>
          <p:cNvPr id="61" name="Google Shape;61;p13"/>
          <p:cNvSpPr/>
          <p:nvPr/>
        </p:nvSpPr>
        <p:spPr>
          <a:xfrm>
            <a:off x="1654585" y="4766430"/>
            <a:ext cx="4745117" cy="107185"/>
          </a:xfrm>
          <a:prstGeom prst="roundRect">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 id="2147483711" r:id="rId53"/>
    <p:sldLayoutId id="2147483712" r:id="rId54"/>
    <p:sldLayoutId id="2147483713" r:id="rId55"/>
    <p:sldLayoutId id="2147483714" r:id="rId56"/>
    <p:sldLayoutId id="2147483715" r:id="rId57"/>
    <p:sldLayoutId id="2147483716" r:id="rId58"/>
    <p:sldLayoutId id="2147483717" r:id="rId59"/>
    <p:sldLayoutId id="2147483718" r:id="rId60"/>
    <p:sldLayoutId id="2147483719" r:id="rId61"/>
    <p:sldLayoutId id="2147483720" r:id="rId62"/>
    <p:sldLayoutId id="2147483721" r:id="rId63"/>
    <p:sldLayoutId id="2147483722" r:id="rId64"/>
    <p:sldLayoutId id="2147483723" r:id="rId65"/>
    <p:sldLayoutId id="2147483724" r:id="rId66"/>
    <p:sldLayoutId id="2147483725" r:id="rId67"/>
    <p:sldLayoutId id="2147483726" r:id="rId68"/>
    <p:sldLayoutId id="2147483727" r:id="rId69"/>
    <p:sldLayoutId id="2147483728" r:id="rId70"/>
    <p:sldLayoutId id="2147483729" r:id="rId71"/>
    <p:sldLayoutId id="2147483730" r:id="rId72"/>
    <p:sldLayoutId id="2147483731" r:id="rId73"/>
    <p:sldLayoutId id="2147483732" r:id="rId74"/>
    <p:sldLayoutId id="2147483733" r:id="rId75"/>
    <p:sldLayoutId id="2147483734" r:id="rId76"/>
    <p:sldLayoutId id="2147483735" r:id="rId7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0319"/>
        </a:solidFill>
      </p:bgPr>
    </p:bg>
    <p:spTree>
      <p:nvGrpSpPr>
        <p:cNvPr id="469" name="Shape 469"/>
        <p:cNvGrpSpPr/>
        <p:nvPr/>
      </p:nvGrpSpPr>
      <p:grpSpPr>
        <a:xfrm>
          <a:off x="0" y="0"/>
          <a:ext cx="0" cy="0"/>
          <a:chOff x="0" y="0"/>
          <a:chExt cx="0" cy="0"/>
        </a:xfrm>
      </p:grpSpPr>
      <p:grpSp>
        <p:nvGrpSpPr>
          <p:cNvPr id="470" name="Google Shape;470;p91"/>
          <p:cNvGrpSpPr/>
          <p:nvPr/>
        </p:nvGrpSpPr>
        <p:grpSpPr>
          <a:xfrm>
            <a:off x="8393561" y="4452935"/>
            <a:ext cx="564697" cy="564697"/>
            <a:chOff x="11160804" y="5906634"/>
            <a:chExt cx="814163" cy="814163"/>
          </a:xfrm>
        </p:grpSpPr>
        <p:sp>
          <p:nvSpPr>
            <p:cNvPr id="471" name="Google Shape;471;p91"/>
            <p:cNvSpPr/>
            <p:nvPr/>
          </p:nvSpPr>
          <p:spPr>
            <a:xfrm>
              <a:off x="11160804" y="5906634"/>
              <a:ext cx="814163" cy="814163"/>
            </a:xfrm>
            <a:custGeom>
              <a:rect b="b" l="l" r="r" t="t"/>
              <a:pathLst>
                <a:path extrusionOk="0" h="1539686" w="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chemeClr val="accent4">
                <a:alpha val="2196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472" name="Google Shape;472;p91"/>
            <p:cNvSpPr/>
            <p:nvPr/>
          </p:nvSpPr>
          <p:spPr>
            <a:xfrm>
              <a:off x="11335656" y="6081486"/>
              <a:ext cx="464458" cy="464458"/>
            </a:xfrm>
            <a:prstGeom prst="ellipse">
              <a:avLst/>
            </a:prstGeom>
            <a:gradFill>
              <a:gsLst>
                <a:gs pos="0">
                  <a:schemeClr val="accent1"/>
                </a:gs>
                <a:gs pos="89000">
                  <a:schemeClr val="accent4"/>
                </a:gs>
                <a:gs pos="100000">
                  <a:schemeClr val="accent4"/>
                </a:gs>
              </a:gsLst>
              <a:path path="circle">
                <a:fillToRect b="100%" r="100%"/>
              </a:path>
              <a:tileRect l="-100%" t="-100%"/>
            </a:gradFill>
            <a:ln>
              <a:noFill/>
            </a:ln>
            <a:effectLst>
              <a:outerShdw blurRad="749300" sx="83000" rotWithShape="0" algn="tl" dir="2700000" dist="266700" sy="83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grpSp>
      <p:sp>
        <p:nvSpPr>
          <p:cNvPr id="473" name="Google Shape;473;p91"/>
          <p:cNvSpPr txBox="1"/>
          <p:nvPr/>
        </p:nvSpPr>
        <p:spPr>
          <a:xfrm>
            <a:off x="8445948" y="4631410"/>
            <a:ext cx="459923" cy="20774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fld id="{00000000-1234-1234-1234-123412341234}" type="slidenum">
              <a:rPr b="0" i="0" lang="en" sz="900" u="none" cap="none" strike="noStrike">
                <a:solidFill>
                  <a:schemeClr val="lt1"/>
                </a:solidFill>
                <a:latin typeface="Quattrocento Sans"/>
                <a:ea typeface="Quattrocento Sans"/>
                <a:cs typeface="Quattrocento Sans"/>
                <a:sym typeface="Quattrocento Sans"/>
              </a:rPr>
              <a:t>‹#›</a:t>
            </a:fld>
            <a:endParaRPr b="0" i="0" sz="900" u="none" cap="none" strike="noStrike">
              <a:solidFill>
                <a:schemeClr val="lt1"/>
              </a:solidFill>
              <a:latin typeface="Quattrocento Sans"/>
              <a:ea typeface="Quattrocento Sans"/>
              <a:cs typeface="Quattrocento Sans"/>
              <a:sym typeface="Quattrocento Sans"/>
            </a:endParaRPr>
          </a:p>
        </p:txBody>
      </p:sp>
      <p:sp>
        <p:nvSpPr>
          <p:cNvPr id="474" name="Google Shape;474;p91"/>
          <p:cNvSpPr txBox="1"/>
          <p:nvPr/>
        </p:nvSpPr>
        <p:spPr>
          <a:xfrm>
            <a:off x="6492404" y="4721919"/>
            <a:ext cx="1779879" cy="196207"/>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b="0" i="0" lang="en" sz="800" u="none" cap="none" strike="noStrike">
                <a:solidFill>
                  <a:srgbClr val="BFBFBF"/>
                </a:solidFill>
                <a:latin typeface="Quattrocento Sans"/>
                <a:ea typeface="Quattrocento Sans"/>
                <a:cs typeface="Quattrocento Sans"/>
                <a:sym typeface="Quattrocento Sans"/>
              </a:rPr>
              <a:t>www.yourwebsite.com</a:t>
            </a:r>
            <a:endParaRPr sz="1100"/>
          </a:p>
        </p:txBody>
      </p:sp>
      <p:sp>
        <p:nvSpPr>
          <p:cNvPr id="475" name="Google Shape;475;p91"/>
          <p:cNvSpPr txBox="1"/>
          <p:nvPr/>
        </p:nvSpPr>
        <p:spPr>
          <a:xfrm>
            <a:off x="380265" y="4721919"/>
            <a:ext cx="1577585" cy="19620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 sz="800" u="none" cap="none" strike="noStrike">
                <a:solidFill>
                  <a:srgbClr val="BFBFBF"/>
                </a:solidFill>
                <a:latin typeface="Quattrocento Sans"/>
                <a:ea typeface="Quattrocento Sans"/>
                <a:cs typeface="Quattrocento Sans"/>
                <a:sym typeface="Quattrocento Sans"/>
              </a:rPr>
              <a:t>2018 ©Splash!</a:t>
            </a:r>
            <a:endParaRPr sz="1100"/>
          </a:p>
        </p:txBody>
      </p:sp>
      <p:sp>
        <p:nvSpPr>
          <p:cNvPr id="476" name="Google Shape;476;p91"/>
          <p:cNvSpPr/>
          <p:nvPr/>
        </p:nvSpPr>
        <p:spPr>
          <a:xfrm>
            <a:off x="1654585" y="4766430"/>
            <a:ext cx="4745117" cy="107185"/>
          </a:xfrm>
          <a:prstGeom prst="roundRect">
            <a:avLst>
              <a:gd fmla="val 50000" name="adj"/>
            </a:avLst>
          </a:prstGeom>
          <a:solidFill>
            <a:srgbClr val="02031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477" name="Google Shape;477;p91"/>
          <p:cNvGrpSpPr/>
          <p:nvPr/>
        </p:nvGrpSpPr>
        <p:grpSpPr>
          <a:xfrm>
            <a:off x="380265" y="277280"/>
            <a:ext cx="654057" cy="263482"/>
            <a:chOff x="2437417" y="1269591"/>
            <a:chExt cx="4084621" cy="1645458"/>
          </a:xfrm>
        </p:grpSpPr>
        <p:sp>
          <p:nvSpPr>
            <p:cNvPr id="478" name="Google Shape;478;p91"/>
            <p:cNvSpPr/>
            <p:nvPr/>
          </p:nvSpPr>
          <p:spPr>
            <a:xfrm>
              <a:off x="2437417" y="1269591"/>
              <a:ext cx="4047942" cy="1645458"/>
            </a:xfrm>
            <a:custGeom>
              <a:rect b="b" l="l" r="r" t="t"/>
              <a:pathLst>
                <a:path extrusionOk="0" h="1645458" w="4047942">
                  <a:moveTo>
                    <a:pt x="274248" y="0"/>
                  </a:moveTo>
                  <a:lnTo>
                    <a:pt x="3773694" y="0"/>
                  </a:lnTo>
                  <a:cubicBezTo>
                    <a:pt x="3925157" y="0"/>
                    <a:pt x="4047942" y="122785"/>
                    <a:pt x="4047942" y="274248"/>
                  </a:cubicBezTo>
                  <a:lnTo>
                    <a:pt x="4047942" y="642573"/>
                  </a:lnTo>
                  <a:lnTo>
                    <a:pt x="4013899" y="632005"/>
                  </a:lnTo>
                  <a:cubicBezTo>
                    <a:pt x="4001226" y="629412"/>
                    <a:pt x="3988104" y="628050"/>
                    <a:pt x="3974664" y="628050"/>
                  </a:cubicBezTo>
                  <a:cubicBezTo>
                    <a:pt x="3961224" y="628050"/>
                    <a:pt x="3948103" y="629412"/>
                    <a:pt x="3935429" y="632005"/>
                  </a:cubicBezTo>
                  <a:lnTo>
                    <a:pt x="3904390" y="641640"/>
                  </a:lnTo>
                  <a:lnTo>
                    <a:pt x="3904390" y="295678"/>
                  </a:lnTo>
                  <a:cubicBezTo>
                    <a:pt x="3904390" y="208003"/>
                    <a:pt x="3833316" y="136929"/>
                    <a:pt x="3745641" y="136929"/>
                  </a:cubicBezTo>
                  <a:lnTo>
                    <a:pt x="302300" y="136929"/>
                  </a:lnTo>
                  <a:cubicBezTo>
                    <a:pt x="214625" y="136929"/>
                    <a:pt x="143551" y="208003"/>
                    <a:pt x="143551" y="295678"/>
                  </a:cubicBezTo>
                  <a:lnTo>
                    <a:pt x="143551" y="1349780"/>
                  </a:lnTo>
                  <a:cubicBezTo>
                    <a:pt x="143551" y="1437455"/>
                    <a:pt x="214625" y="1508529"/>
                    <a:pt x="302300" y="1508529"/>
                  </a:cubicBezTo>
                  <a:lnTo>
                    <a:pt x="3745641" y="1508529"/>
                  </a:lnTo>
                  <a:cubicBezTo>
                    <a:pt x="3833316" y="1508529"/>
                    <a:pt x="3904390" y="1437455"/>
                    <a:pt x="3904390" y="1349780"/>
                  </a:cubicBezTo>
                  <a:lnTo>
                    <a:pt x="3904390" y="1003820"/>
                  </a:lnTo>
                  <a:lnTo>
                    <a:pt x="3935429" y="1013455"/>
                  </a:lnTo>
                  <a:cubicBezTo>
                    <a:pt x="3948103" y="1016048"/>
                    <a:pt x="3961224" y="1017410"/>
                    <a:pt x="3974664" y="1017410"/>
                  </a:cubicBezTo>
                  <a:cubicBezTo>
                    <a:pt x="3988104" y="1017410"/>
                    <a:pt x="4001226" y="1016048"/>
                    <a:pt x="4013899" y="1013455"/>
                  </a:cubicBezTo>
                  <a:lnTo>
                    <a:pt x="4047942" y="1002887"/>
                  </a:lnTo>
                  <a:lnTo>
                    <a:pt x="4047942" y="1371210"/>
                  </a:lnTo>
                  <a:cubicBezTo>
                    <a:pt x="4047942" y="1522673"/>
                    <a:pt x="3925157" y="1645458"/>
                    <a:pt x="3773694" y="1645458"/>
                  </a:cubicBezTo>
                  <a:lnTo>
                    <a:pt x="274248" y="1645458"/>
                  </a:lnTo>
                  <a:cubicBezTo>
                    <a:pt x="122785" y="1645458"/>
                    <a:pt x="0" y="1522673"/>
                    <a:pt x="0" y="1371210"/>
                  </a:cubicBezTo>
                  <a:lnTo>
                    <a:pt x="0" y="274248"/>
                  </a:lnTo>
                  <a:cubicBezTo>
                    <a:pt x="0" y="122785"/>
                    <a:pt x="122785" y="0"/>
                    <a:pt x="274248"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479" name="Google Shape;479;p91"/>
            <p:cNvSpPr/>
            <p:nvPr/>
          </p:nvSpPr>
          <p:spPr>
            <a:xfrm>
              <a:off x="2879176" y="1577127"/>
              <a:ext cx="3164424" cy="1030386"/>
            </a:xfrm>
            <a:custGeom>
              <a:rect b="b" l="l" r="r" t="t"/>
              <a:pathLst>
                <a:path extrusionOk="0" h="1030386" w="3164424">
                  <a:moveTo>
                    <a:pt x="3073718" y="635965"/>
                  </a:moveTo>
                  <a:cubicBezTo>
                    <a:pt x="3098857" y="635965"/>
                    <a:pt x="3120260" y="644459"/>
                    <a:pt x="3137926" y="661445"/>
                  </a:cubicBezTo>
                  <a:cubicBezTo>
                    <a:pt x="3155591" y="678431"/>
                    <a:pt x="3164424" y="699494"/>
                    <a:pt x="3164424" y="724634"/>
                  </a:cubicBezTo>
                  <a:cubicBezTo>
                    <a:pt x="3164424" y="749094"/>
                    <a:pt x="3155761" y="769987"/>
                    <a:pt x="3138435" y="787313"/>
                  </a:cubicBezTo>
                  <a:cubicBezTo>
                    <a:pt x="3121109" y="804639"/>
                    <a:pt x="3100216" y="813302"/>
                    <a:pt x="3075756" y="813302"/>
                  </a:cubicBezTo>
                  <a:cubicBezTo>
                    <a:pt x="3051296" y="813302"/>
                    <a:pt x="3030233" y="804809"/>
                    <a:pt x="3012567" y="787823"/>
                  </a:cubicBezTo>
                  <a:cubicBezTo>
                    <a:pt x="2994901" y="770836"/>
                    <a:pt x="2986069" y="750113"/>
                    <a:pt x="2986069" y="725653"/>
                  </a:cubicBezTo>
                  <a:cubicBezTo>
                    <a:pt x="2986069" y="701193"/>
                    <a:pt x="2994561" y="680130"/>
                    <a:pt x="3011548" y="662464"/>
                  </a:cubicBezTo>
                  <a:cubicBezTo>
                    <a:pt x="3028534" y="644798"/>
                    <a:pt x="3049258" y="635965"/>
                    <a:pt x="3073718" y="635965"/>
                  </a:cubicBezTo>
                  <a:close/>
                  <a:moveTo>
                    <a:pt x="769106" y="380153"/>
                  </a:moveTo>
                  <a:cubicBezTo>
                    <a:pt x="749402" y="380153"/>
                    <a:pt x="732415" y="384059"/>
                    <a:pt x="718147" y="391873"/>
                  </a:cubicBezTo>
                  <a:cubicBezTo>
                    <a:pt x="703879" y="399687"/>
                    <a:pt x="692158" y="409879"/>
                    <a:pt x="682985" y="422448"/>
                  </a:cubicBezTo>
                  <a:cubicBezTo>
                    <a:pt x="673813" y="435018"/>
                    <a:pt x="666849" y="449626"/>
                    <a:pt x="662092" y="466273"/>
                  </a:cubicBezTo>
                  <a:cubicBezTo>
                    <a:pt x="657336" y="482919"/>
                    <a:pt x="654958" y="499736"/>
                    <a:pt x="654958" y="516722"/>
                  </a:cubicBezTo>
                  <a:cubicBezTo>
                    <a:pt x="654958" y="535067"/>
                    <a:pt x="656827" y="553242"/>
                    <a:pt x="660564" y="571248"/>
                  </a:cubicBezTo>
                  <a:cubicBezTo>
                    <a:pt x="664300" y="589253"/>
                    <a:pt x="670416" y="605390"/>
                    <a:pt x="678909" y="619659"/>
                  </a:cubicBezTo>
                  <a:cubicBezTo>
                    <a:pt x="687402" y="633927"/>
                    <a:pt x="698783" y="645648"/>
                    <a:pt x="713051" y="654820"/>
                  </a:cubicBezTo>
                  <a:cubicBezTo>
                    <a:pt x="727320" y="663993"/>
                    <a:pt x="745325" y="668579"/>
                    <a:pt x="767067" y="668579"/>
                  </a:cubicBezTo>
                  <a:cubicBezTo>
                    <a:pt x="786092" y="668579"/>
                    <a:pt x="802908" y="664333"/>
                    <a:pt x="817517" y="655839"/>
                  </a:cubicBezTo>
                  <a:cubicBezTo>
                    <a:pt x="832125" y="647346"/>
                    <a:pt x="844185" y="636305"/>
                    <a:pt x="853697" y="622716"/>
                  </a:cubicBezTo>
                  <a:cubicBezTo>
                    <a:pt x="863210" y="609127"/>
                    <a:pt x="870344" y="593840"/>
                    <a:pt x="875100" y="576853"/>
                  </a:cubicBezTo>
                  <a:cubicBezTo>
                    <a:pt x="879856" y="559867"/>
                    <a:pt x="882234" y="542881"/>
                    <a:pt x="882234" y="525895"/>
                  </a:cubicBezTo>
                  <a:cubicBezTo>
                    <a:pt x="882234" y="508908"/>
                    <a:pt x="880026" y="491582"/>
                    <a:pt x="875609" y="473917"/>
                  </a:cubicBezTo>
                  <a:cubicBezTo>
                    <a:pt x="871193" y="456251"/>
                    <a:pt x="864399" y="440624"/>
                    <a:pt x="855226" y="427035"/>
                  </a:cubicBezTo>
                  <a:cubicBezTo>
                    <a:pt x="846053" y="413446"/>
                    <a:pt x="834333" y="402235"/>
                    <a:pt x="820064" y="393402"/>
                  </a:cubicBezTo>
                  <a:cubicBezTo>
                    <a:pt x="805796" y="384569"/>
                    <a:pt x="788810" y="380153"/>
                    <a:pt x="769106" y="380153"/>
                  </a:cubicBezTo>
                  <a:close/>
                  <a:moveTo>
                    <a:pt x="1609344" y="377095"/>
                  </a:moveTo>
                  <a:cubicBezTo>
                    <a:pt x="1588961" y="377095"/>
                    <a:pt x="1571465" y="381511"/>
                    <a:pt x="1556857" y="390344"/>
                  </a:cubicBezTo>
                  <a:cubicBezTo>
                    <a:pt x="1542248" y="399177"/>
                    <a:pt x="1530188" y="410728"/>
                    <a:pt x="1520676" y="424996"/>
                  </a:cubicBezTo>
                  <a:cubicBezTo>
                    <a:pt x="1511164" y="439265"/>
                    <a:pt x="1504199" y="455232"/>
                    <a:pt x="1499783" y="472898"/>
                  </a:cubicBezTo>
                  <a:cubicBezTo>
                    <a:pt x="1495366" y="490563"/>
                    <a:pt x="1493158" y="507889"/>
                    <a:pt x="1493158" y="524875"/>
                  </a:cubicBezTo>
                  <a:cubicBezTo>
                    <a:pt x="1493158" y="542541"/>
                    <a:pt x="1495366" y="560207"/>
                    <a:pt x="1499783" y="577873"/>
                  </a:cubicBezTo>
                  <a:cubicBezTo>
                    <a:pt x="1504199" y="595538"/>
                    <a:pt x="1510994" y="611505"/>
                    <a:pt x="1520166" y="625774"/>
                  </a:cubicBezTo>
                  <a:cubicBezTo>
                    <a:pt x="1529339" y="640042"/>
                    <a:pt x="1541059" y="651593"/>
                    <a:pt x="1555328" y="660426"/>
                  </a:cubicBezTo>
                  <a:cubicBezTo>
                    <a:pt x="1569596" y="669259"/>
                    <a:pt x="1586922" y="673675"/>
                    <a:pt x="1607306" y="673675"/>
                  </a:cubicBezTo>
                  <a:cubicBezTo>
                    <a:pt x="1628369" y="673675"/>
                    <a:pt x="1646204" y="669089"/>
                    <a:pt x="1660812" y="659916"/>
                  </a:cubicBezTo>
                  <a:cubicBezTo>
                    <a:pt x="1675421" y="650744"/>
                    <a:pt x="1687311" y="638853"/>
                    <a:pt x="1696483" y="624245"/>
                  </a:cubicBezTo>
                  <a:cubicBezTo>
                    <a:pt x="1705656" y="609637"/>
                    <a:pt x="1712111" y="593330"/>
                    <a:pt x="1715848" y="575325"/>
                  </a:cubicBezTo>
                  <a:cubicBezTo>
                    <a:pt x="1719585" y="557319"/>
                    <a:pt x="1721453" y="539144"/>
                    <a:pt x="1721453" y="520799"/>
                  </a:cubicBezTo>
                  <a:cubicBezTo>
                    <a:pt x="1721453" y="503133"/>
                    <a:pt x="1719415" y="485807"/>
                    <a:pt x="1715338" y="468821"/>
                  </a:cubicBezTo>
                  <a:cubicBezTo>
                    <a:pt x="1711261" y="451835"/>
                    <a:pt x="1704807" y="436547"/>
                    <a:pt x="1695974" y="422958"/>
                  </a:cubicBezTo>
                  <a:cubicBezTo>
                    <a:pt x="1687141" y="409369"/>
                    <a:pt x="1675590" y="398328"/>
                    <a:pt x="1661322" y="389835"/>
                  </a:cubicBezTo>
                  <a:cubicBezTo>
                    <a:pt x="1647053" y="381342"/>
                    <a:pt x="1629728" y="377095"/>
                    <a:pt x="1609344" y="377095"/>
                  </a:cubicBezTo>
                  <a:close/>
                  <a:moveTo>
                    <a:pt x="1800439" y="249826"/>
                  </a:moveTo>
                  <a:cubicBezTo>
                    <a:pt x="1806215" y="249741"/>
                    <a:pt x="1811820" y="250038"/>
                    <a:pt x="1817256" y="250717"/>
                  </a:cubicBezTo>
                  <a:cubicBezTo>
                    <a:pt x="1835601" y="252076"/>
                    <a:pt x="1849360" y="259210"/>
                    <a:pt x="1858532" y="272120"/>
                  </a:cubicBezTo>
                  <a:cubicBezTo>
                    <a:pt x="1867705" y="285030"/>
                    <a:pt x="1872291" y="300317"/>
                    <a:pt x="1872291" y="317983"/>
                  </a:cubicBezTo>
                  <a:lnTo>
                    <a:pt x="1872291" y="799034"/>
                  </a:lnTo>
                  <a:lnTo>
                    <a:pt x="1730626" y="799034"/>
                  </a:lnTo>
                  <a:cubicBezTo>
                    <a:pt x="1730626" y="794957"/>
                    <a:pt x="1730456" y="789181"/>
                    <a:pt x="1730116" y="781708"/>
                  </a:cubicBezTo>
                  <a:cubicBezTo>
                    <a:pt x="1729776" y="774234"/>
                    <a:pt x="1729607" y="766760"/>
                    <a:pt x="1729607" y="759286"/>
                  </a:cubicBezTo>
                  <a:cubicBezTo>
                    <a:pt x="1729607" y="751812"/>
                    <a:pt x="1729776" y="745187"/>
                    <a:pt x="1730116" y="739412"/>
                  </a:cubicBezTo>
                  <a:cubicBezTo>
                    <a:pt x="1730456" y="733636"/>
                    <a:pt x="1730626" y="730749"/>
                    <a:pt x="1730626" y="730749"/>
                  </a:cubicBezTo>
                  <a:cubicBezTo>
                    <a:pt x="1714998" y="756568"/>
                    <a:pt x="1694955" y="775592"/>
                    <a:pt x="1670495" y="787823"/>
                  </a:cubicBezTo>
                  <a:cubicBezTo>
                    <a:pt x="1646034" y="800053"/>
                    <a:pt x="1619196" y="806168"/>
                    <a:pt x="1589980" y="806168"/>
                  </a:cubicBezTo>
                  <a:cubicBezTo>
                    <a:pt x="1551251" y="806168"/>
                    <a:pt x="1516090" y="798524"/>
                    <a:pt x="1484495" y="783236"/>
                  </a:cubicBezTo>
                  <a:cubicBezTo>
                    <a:pt x="1452901" y="767949"/>
                    <a:pt x="1426062" y="747395"/>
                    <a:pt x="1403980" y="721576"/>
                  </a:cubicBezTo>
                  <a:cubicBezTo>
                    <a:pt x="1381898" y="695757"/>
                    <a:pt x="1364912" y="666031"/>
                    <a:pt x="1353022" y="632398"/>
                  </a:cubicBezTo>
                  <a:cubicBezTo>
                    <a:pt x="1341131" y="598766"/>
                    <a:pt x="1335186" y="563264"/>
                    <a:pt x="1335186" y="525895"/>
                  </a:cubicBezTo>
                  <a:cubicBezTo>
                    <a:pt x="1335186" y="497358"/>
                    <a:pt x="1339093" y="469161"/>
                    <a:pt x="1346907" y="441303"/>
                  </a:cubicBezTo>
                  <a:cubicBezTo>
                    <a:pt x="1354720" y="413446"/>
                    <a:pt x="1365931" y="388136"/>
                    <a:pt x="1380539" y="365375"/>
                  </a:cubicBezTo>
                  <a:cubicBezTo>
                    <a:pt x="1395147" y="342613"/>
                    <a:pt x="1412983" y="322909"/>
                    <a:pt x="1434046" y="306262"/>
                  </a:cubicBezTo>
                  <a:cubicBezTo>
                    <a:pt x="1455109" y="289616"/>
                    <a:pt x="1479229" y="277556"/>
                    <a:pt x="1506407" y="270082"/>
                  </a:cubicBezTo>
                  <a:cubicBezTo>
                    <a:pt x="1530868" y="263967"/>
                    <a:pt x="1555498" y="262438"/>
                    <a:pt x="1580298" y="265495"/>
                  </a:cubicBezTo>
                  <a:cubicBezTo>
                    <a:pt x="1605097" y="268553"/>
                    <a:pt x="1627180" y="273139"/>
                    <a:pt x="1646544" y="279254"/>
                  </a:cubicBezTo>
                  <a:cubicBezTo>
                    <a:pt x="1665908" y="285369"/>
                    <a:pt x="1681705" y="291654"/>
                    <a:pt x="1693936" y="298109"/>
                  </a:cubicBezTo>
                  <a:cubicBezTo>
                    <a:pt x="1706166" y="304564"/>
                    <a:pt x="1712281" y="307791"/>
                    <a:pt x="1712281" y="307791"/>
                  </a:cubicBezTo>
                  <a:cubicBezTo>
                    <a:pt x="1712281" y="307791"/>
                    <a:pt x="1714149" y="303035"/>
                    <a:pt x="1717886" y="293523"/>
                  </a:cubicBezTo>
                  <a:cubicBezTo>
                    <a:pt x="1721623" y="284010"/>
                    <a:pt x="1730286" y="275178"/>
                    <a:pt x="1743875" y="267024"/>
                  </a:cubicBezTo>
                  <a:cubicBezTo>
                    <a:pt x="1757464" y="258191"/>
                    <a:pt x="1770374" y="252926"/>
                    <a:pt x="1782604" y="251227"/>
                  </a:cubicBezTo>
                  <a:cubicBezTo>
                    <a:pt x="1788719" y="250378"/>
                    <a:pt x="1794664" y="249911"/>
                    <a:pt x="1800439" y="249826"/>
                  </a:cubicBezTo>
                  <a:close/>
                  <a:moveTo>
                    <a:pt x="579539" y="241545"/>
                  </a:moveTo>
                  <a:cubicBezTo>
                    <a:pt x="601961" y="241545"/>
                    <a:pt x="617758" y="249358"/>
                    <a:pt x="626931" y="264986"/>
                  </a:cubicBezTo>
                  <a:cubicBezTo>
                    <a:pt x="636103" y="280613"/>
                    <a:pt x="641709" y="297599"/>
                    <a:pt x="643747" y="315945"/>
                  </a:cubicBezTo>
                  <a:cubicBezTo>
                    <a:pt x="661413" y="292164"/>
                    <a:pt x="683155" y="274158"/>
                    <a:pt x="708974" y="261928"/>
                  </a:cubicBezTo>
                  <a:cubicBezTo>
                    <a:pt x="734794" y="249698"/>
                    <a:pt x="762311" y="243583"/>
                    <a:pt x="791528" y="243583"/>
                  </a:cubicBezTo>
                  <a:cubicBezTo>
                    <a:pt x="829577" y="243583"/>
                    <a:pt x="863889" y="251737"/>
                    <a:pt x="894464" y="268043"/>
                  </a:cubicBezTo>
                  <a:cubicBezTo>
                    <a:pt x="925039" y="284350"/>
                    <a:pt x="951028" y="305923"/>
                    <a:pt x="972431" y="332761"/>
                  </a:cubicBezTo>
                  <a:cubicBezTo>
                    <a:pt x="993834" y="359599"/>
                    <a:pt x="1010310" y="390005"/>
                    <a:pt x="1021861" y="423977"/>
                  </a:cubicBezTo>
                  <a:cubicBezTo>
                    <a:pt x="1033412" y="457950"/>
                    <a:pt x="1039187" y="492602"/>
                    <a:pt x="1039187" y="527933"/>
                  </a:cubicBezTo>
                  <a:cubicBezTo>
                    <a:pt x="1039187" y="564623"/>
                    <a:pt x="1033242" y="599785"/>
                    <a:pt x="1021351" y="633418"/>
                  </a:cubicBezTo>
                  <a:cubicBezTo>
                    <a:pt x="1009461" y="667050"/>
                    <a:pt x="992645" y="696776"/>
                    <a:pt x="970902" y="722595"/>
                  </a:cubicBezTo>
                  <a:cubicBezTo>
                    <a:pt x="949160" y="748415"/>
                    <a:pt x="922661" y="769138"/>
                    <a:pt x="891407" y="784765"/>
                  </a:cubicBezTo>
                  <a:cubicBezTo>
                    <a:pt x="860152" y="800392"/>
                    <a:pt x="825160" y="808206"/>
                    <a:pt x="786432" y="808206"/>
                  </a:cubicBezTo>
                  <a:cubicBezTo>
                    <a:pt x="736152" y="808206"/>
                    <a:pt x="693687" y="790880"/>
                    <a:pt x="659035" y="756228"/>
                  </a:cubicBezTo>
                  <a:lnTo>
                    <a:pt x="659035" y="1030386"/>
                  </a:lnTo>
                  <a:lnTo>
                    <a:pt x="503101" y="1030386"/>
                  </a:lnTo>
                  <a:lnTo>
                    <a:pt x="503101" y="322060"/>
                  </a:lnTo>
                  <a:cubicBezTo>
                    <a:pt x="503101" y="298279"/>
                    <a:pt x="509896" y="278915"/>
                    <a:pt x="523485" y="263967"/>
                  </a:cubicBezTo>
                  <a:cubicBezTo>
                    <a:pt x="537074" y="249019"/>
                    <a:pt x="555758" y="241545"/>
                    <a:pt x="579539" y="241545"/>
                  </a:cubicBezTo>
                  <a:close/>
                  <a:moveTo>
                    <a:pt x="2161870" y="240526"/>
                  </a:moveTo>
                  <a:cubicBezTo>
                    <a:pt x="2175459" y="240526"/>
                    <a:pt x="2193465" y="242224"/>
                    <a:pt x="2215886" y="245621"/>
                  </a:cubicBezTo>
                  <a:cubicBezTo>
                    <a:pt x="2238308" y="249019"/>
                    <a:pt x="2260221" y="254454"/>
                    <a:pt x="2281623" y="261928"/>
                  </a:cubicBezTo>
                  <a:cubicBezTo>
                    <a:pt x="2303026" y="269402"/>
                    <a:pt x="2321541" y="279594"/>
                    <a:pt x="2337168" y="292504"/>
                  </a:cubicBezTo>
                  <a:cubicBezTo>
                    <a:pt x="2352795" y="305413"/>
                    <a:pt x="2360609" y="321040"/>
                    <a:pt x="2360609" y="339386"/>
                  </a:cubicBezTo>
                  <a:cubicBezTo>
                    <a:pt x="2360609" y="355692"/>
                    <a:pt x="2354834" y="369451"/>
                    <a:pt x="2343283" y="380662"/>
                  </a:cubicBezTo>
                  <a:cubicBezTo>
                    <a:pt x="2331733" y="391873"/>
                    <a:pt x="2318144" y="397479"/>
                    <a:pt x="2302516" y="397479"/>
                  </a:cubicBezTo>
                  <a:cubicBezTo>
                    <a:pt x="2292325" y="397479"/>
                    <a:pt x="2281793" y="395440"/>
                    <a:pt x="2270922" y="391364"/>
                  </a:cubicBezTo>
                  <a:cubicBezTo>
                    <a:pt x="2260051" y="387287"/>
                    <a:pt x="2248500" y="382701"/>
                    <a:pt x="2236270" y="377605"/>
                  </a:cubicBezTo>
                  <a:cubicBezTo>
                    <a:pt x="2224040" y="372509"/>
                    <a:pt x="2211130" y="367922"/>
                    <a:pt x="2197541" y="363846"/>
                  </a:cubicBezTo>
                  <a:cubicBezTo>
                    <a:pt x="2183952" y="359769"/>
                    <a:pt x="2169684" y="357731"/>
                    <a:pt x="2154736" y="357731"/>
                  </a:cubicBezTo>
                  <a:cubicBezTo>
                    <a:pt x="2147941" y="357731"/>
                    <a:pt x="2140977" y="358580"/>
                    <a:pt x="2133843" y="360279"/>
                  </a:cubicBezTo>
                  <a:cubicBezTo>
                    <a:pt x="2126709" y="361977"/>
                    <a:pt x="2120424" y="364865"/>
                    <a:pt x="2114988" y="368942"/>
                  </a:cubicBezTo>
                  <a:cubicBezTo>
                    <a:pt x="2109553" y="372339"/>
                    <a:pt x="2105136" y="376755"/>
                    <a:pt x="2101739" y="382191"/>
                  </a:cubicBezTo>
                  <a:cubicBezTo>
                    <a:pt x="2098342" y="387627"/>
                    <a:pt x="2096643" y="394081"/>
                    <a:pt x="2096643" y="401555"/>
                  </a:cubicBezTo>
                  <a:cubicBezTo>
                    <a:pt x="2096643" y="412426"/>
                    <a:pt x="2103438" y="421599"/>
                    <a:pt x="2117026" y="429073"/>
                  </a:cubicBezTo>
                  <a:cubicBezTo>
                    <a:pt x="2130615" y="436547"/>
                    <a:pt x="2147772" y="444021"/>
                    <a:pt x="2168495" y="451495"/>
                  </a:cubicBezTo>
                  <a:cubicBezTo>
                    <a:pt x="2189218" y="458969"/>
                    <a:pt x="2211640" y="467292"/>
                    <a:pt x="2235760" y="476465"/>
                  </a:cubicBezTo>
                  <a:cubicBezTo>
                    <a:pt x="2259881" y="485637"/>
                    <a:pt x="2282303" y="497018"/>
                    <a:pt x="2303026" y="510607"/>
                  </a:cubicBezTo>
                  <a:cubicBezTo>
                    <a:pt x="2323749" y="524196"/>
                    <a:pt x="2340905" y="541012"/>
                    <a:pt x="2354494" y="561056"/>
                  </a:cubicBezTo>
                  <a:cubicBezTo>
                    <a:pt x="2368083" y="581100"/>
                    <a:pt x="2374878" y="605730"/>
                    <a:pt x="2374878" y="634946"/>
                  </a:cubicBezTo>
                  <a:cubicBezTo>
                    <a:pt x="2374878" y="664163"/>
                    <a:pt x="2368083" y="689472"/>
                    <a:pt x="2354494" y="710875"/>
                  </a:cubicBezTo>
                  <a:cubicBezTo>
                    <a:pt x="2340905" y="732278"/>
                    <a:pt x="2323409" y="750113"/>
                    <a:pt x="2302007" y="764382"/>
                  </a:cubicBezTo>
                  <a:cubicBezTo>
                    <a:pt x="2280604" y="778650"/>
                    <a:pt x="2256653" y="789181"/>
                    <a:pt x="2230155" y="795976"/>
                  </a:cubicBezTo>
                  <a:cubicBezTo>
                    <a:pt x="2203656" y="802770"/>
                    <a:pt x="2177837" y="806168"/>
                    <a:pt x="2152698" y="806168"/>
                  </a:cubicBezTo>
                  <a:cubicBezTo>
                    <a:pt x="2115328" y="806168"/>
                    <a:pt x="2076939" y="799713"/>
                    <a:pt x="2037531" y="786803"/>
                  </a:cubicBezTo>
                  <a:cubicBezTo>
                    <a:pt x="1998123" y="773894"/>
                    <a:pt x="1963471" y="757247"/>
                    <a:pt x="1933575" y="736864"/>
                  </a:cubicBezTo>
                  <a:lnTo>
                    <a:pt x="1979438" y="623735"/>
                  </a:lnTo>
                  <a:cubicBezTo>
                    <a:pt x="1990309" y="629850"/>
                    <a:pt x="2003219" y="636305"/>
                    <a:pt x="2018167" y="643100"/>
                  </a:cubicBezTo>
                  <a:cubicBezTo>
                    <a:pt x="2033114" y="649894"/>
                    <a:pt x="2048232" y="656179"/>
                    <a:pt x="2063520" y="661954"/>
                  </a:cubicBezTo>
                  <a:cubicBezTo>
                    <a:pt x="2078807" y="667730"/>
                    <a:pt x="2094095" y="672486"/>
                    <a:pt x="2109383" y="676223"/>
                  </a:cubicBezTo>
                  <a:cubicBezTo>
                    <a:pt x="2124670" y="679960"/>
                    <a:pt x="2138429" y="681828"/>
                    <a:pt x="2150659" y="681828"/>
                  </a:cubicBezTo>
                  <a:cubicBezTo>
                    <a:pt x="2158133" y="681828"/>
                    <a:pt x="2165947" y="680979"/>
                    <a:pt x="2174100" y="679280"/>
                  </a:cubicBezTo>
                  <a:cubicBezTo>
                    <a:pt x="2182254" y="677582"/>
                    <a:pt x="2189728" y="674694"/>
                    <a:pt x="2196522" y="670617"/>
                  </a:cubicBezTo>
                  <a:cubicBezTo>
                    <a:pt x="2203317" y="666541"/>
                    <a:pt x="2208922" y="661445"/>
                    <a:pt x="2213338" y="655330"/>
                  </a:cubicBezTo>
                  <a:cubicBezTo>
                    <a:pt x="2217755" y="649215"/>
                    <a:pt x="2219963" y="641741"/>
                    <a:pt x="2219963" y="632908"/>
                  </a:cubicBezTo>
                  <a:cubicBezTo>
                    <a:pt x="2219963" y="619319"/>
                    <a:pt x="2213169" y="608278"/>
                    <a:pt x="2199580" y="599785"/>
                  </a:cubicBezTo>
                  <a:cubicBezTo>
                    <a:pt x="2185991" y="591292"/>
                    <a:pt x="2169004" y="583478"/>
                    <a:pt x="2148621" y="576344"/>
                  </a:cubicBezTo>
                  <a:cubicBezTo>
                    <a:pt x="2128237" y="569210"/>
                    <a:pt x="2106155" y="561736"/>
                    <a:pt x="2082375" y="553922"/>
                  </a:cubicBezTo>
                  <a:cubicBezTo>
                    <a:pt x="2058594" y="546108"/>
                    <a:pt x="2036512" y="535916"/>
                    <a:pt x="2016128" y="523347"/>
                  </a:cubicBezTo>
                  <a:cubicBezTo>
                    <a:pt x="1995745" y="510777"/>
                    <a:pt x="1978758" y="495150"/>
                    <a:pt x="1965170" y="476465"/>
                  </a:cubicBezTo>
                  <a:cubicBezTo>
                    <a:pt x="1951580" y="457780"/>
                    <a:pt x="1944786" y="434169"/>
                    <a:pt x="1944786" y="405632"/>
                  </a:cubicBezTo>
                  <a:cubicBezTo>
                    <a:pt x="1944786" y="377775"/>
                    <a:pt x="1951580" y="353484"/>
                    <a:pt x="1965170" y="332761"/>
                  </a:cubicBezTo>
                  <a:cubicBezTo>
                    <a:pt x="1978758" y="312038"/>
                    <a:pt x="1996084" y="294882"/>
                    <a:pt x="2017147" y="281293"/>
                  </a:cubicBezTo>
                  <a:cubicBezTo>
                    <a:pt x="2038210" y="267704"/>
                    <a:pt x="2061481" y="257512"/>
                    <a:pt x="2086961" y="250717"/>
                  </a:cubicBezTo>
                  <a:cubicBezTo>
                    <a:pt x="2112440" y="243923"/>
                    <a:pt x="2137410" y="240526"/>
                    <a:pt x="2161870" y="240526"/>
                  </a:cubicBezTo>
                  <a:close/>
                  <a:moveTo>
                    <a:pt x="228295" y="240526"/>
                  </a:moveTo>
                  <a:cubicBezTo>
                    <a:pt x="241884" y="240526"/>
                    <a:pt x="259890" y="242224"/>
                    <a:pt x="282312" y="245621"/>
                  </a:cubicBezTo>
                  <a:cubicBezTo>
                    <a:pt x="304733" y="249019"/>
                    <a:pt x="326646" y="254454"/>
                    <a:pt x="348048" y="261928"/>
                  </a:cubicBezTo>
                  <a:cubicBezTo>
                    <a:pt x="369451" y="269402"/>
                    <a:pt x="387966" y="279594"/>
                    <a:pt x="403593" y="292504"/>
                  </a:cubicBezTo>
                  <a:cubicBezTo>
                    <a:pt x="419221" y="305413"/>
                    <a:pt x="427034" y="321040"/>
                    <a:pt x="427034" y="339386"/>
                  </a:cubicBezTo>
                  <a:cubicBezTo>
                    <a:pt x="427034" y="355692"/>
                    <a:pt x="421259" y="369451"/>
                    <a:pt x="409708" y="380662"/>
                  </a:cubicBezTo>
                  <a:cubicBezTo>
                    <a:pt x="398158" y="391873"/>
                    <a:pt x="384569" y="397479"/>
                    <a:pt x="368941" y="397479"/>
                  </a:cubicBezTo>
                  <a:cubicBezTo>
                    <a:pt x="358750" y="397479"/>
                    <a:pt x="348218" y="395440"/>
                    <a:pt x="337347" y="391364"/>
                  </a:cubicBezTo>
                  <a:cubicBezTo>
                    <a:pt x="326476" y="387287"/>
                    <a:pt x="314925" y="382701"/>
                    <a:pt x="302695" y="377605"/>
                  </a:cubicBezTo>
                  <a:cubicBezTo>
                    <a:pt x="290465" y="372509"/>
                    <a:pt x="277555" y="367922"/>
                    <a:pt x="263966" y="363846"/>
                  </a:cubicBezTo>
                  <a:cubicBezTo>
                    <a:pt x="250377" y="359769"/>
                    <a:pt x="236109" y="357731"/>
                    <a:pt x="221161" y="357731"/>
                  </a:cubicBezTo>
                  <a:cubicBezTo>
                    <a:pt x="214367" y="357731"/>
                    <a:pt x="207402" y="358580"/>
                    <a:pt x="200268" y="360279"/>
                  </a:cubicBezTo>
                  <a:cubicBezTo>
                    <a:pt x="193134" y="361977"/>
                    <a:pt x="186849" y="364865"/>
                    <a:pt x="181413" y="368942"/>
                  </a:cubicBezTo>
                  <a:cubicBezTo>
                    <a:pt x="175978" y="372339"/>
                    <a:pt x="171561" y="376755"/>
                    <a:pt x="168164" y="382191"/>
                  </a:cubicBezTo>
                  <a:cubicBezTo>
                    <a:pt x="164767" y="387627"/>
                    <a:pt x="163068" y="394081"/>
                    <a:pt x="163068" y="401555"/>
                  </a:cubicBezTo>
                  <a:cubicBezTo>
                    <a:pt x="163068" y="412426"/>
                    <a:pt x="169863" y="421599"/>
                    <a:pt x="183452" y="429073"/>
                  </a:cubicBezTo>
                  <a:cubicBezTo>
                    <a:pt x="197041" y="436547"/>
                    <a:pt x="214197" y="444021"/>
                    <a:pt x="234920" y="451495"/>
                  </a:cubicBezTo>
                  <a:cubicBezTo>
                    <a:pt x="255643" y="458969"/>
                    <a:pt x="278065" y="467292"/>
                    <a:pt x="302185" y="476465"/>
                  </a:cubicBezTo>
                  <a:cubicBezTo>
                    <a:pt x="326306" y="485637"/>
                    <a:pt x="348728" y="497018"/>
                    <a:pt x="369451" y="510607"/>
                  </a:cubicBezTo>
                  <a:cubicBezTo>
                    <a:pt x="390174" y="524196"/>
                    <a:pt x="407330" y="541012"/>
                    <a:pt x="420919" y="561056"/>
                  </a:cubicBezTo>
                  <a:cubicBezTo>
                    <a:pt x="434508" y="581100"/>
                    <a:pt x="441303" y="605730"/>
                    <a:pt x="441303" y="634946"/>
                  </a:cubicBezTo>
                  <a:cubicBezTo>
                    <a:pt x="441303" y="664163"/>
                    <a:pt x="434508" y="689472"/>
                    <a:pt x="420919" y="710875"/>
                  </a:cubicBezTo>
                  <a:cubicBezTo>
                    <a:pt x="407330" y="732278"/>
                    <a:pt x="389835" y="750113"/>
                    <a:pt x="368432" y="764382"/>
                  </a:cubicBezTo>
                  <a:cubicBezTo>
                    <a:pt x="347029" y="778650"/>
                    <a:pt x="323079" y="789181"/>
                    <a:pt x="296580" y="795976"/>
                  </a:cubicBezTo>
                  <a:cubicBezTo>
                    <a:pt x="270081" y="802770"/>
                    <a:pt x="244262" y="806168"/>
                    <a:pt x="219123" y="806168"/>
                  </a:cubicBezTo>
                  <a:cubicBezTo>
                    <a:pt x="181753" y="806168"/>
                    <a:pt x="143364" y="799713"/>
                    <a:pt x="103956" y="786803"/>
                  </a:cubicBezTo>
                  <a:cubicBezTo>
                    <a:pt x="64548" y="773894"/>
                    <a:pt x="29896" y="757247"/>
                    <a:pt x="0" y="736864"/>
                  </a:cubicBezTo>
                  <a:lnTo>
                    <a:pt x="45863" y="623735"/>
                  </a:lnTo>
                  <a:cubicBezTo>
                    <a:pt x="56734" y="629850"/>
                    <a:pt x="69644" y="636305"/>
                    <a:pt x="84592" y="643100"/>
                  </a:cubicBezTo>
                  <a:cubicBezTo>
                    <a:pt x="99540" y="649894"/>
                    <a:pt x="114657" y="656179"/>
                    <a:pt x="129945" y="661954"/>
                  </a:cubicBezTo>
                  <a:cubicBezTo>
                    <a:pt x="145233" y="667730"/>
                    <a:pt x="160520" y="672486"/>
                    <a:pt x="175808" y="676223"/>
                  </a:cubicBezTo>
                  <a:cubicBezTo>
                    <a:pt x="191095" y="679960"/>
                    <a:pt x="204854" y="681828"/>
                    <a:pt x="217084" y="681828"/>
                  </a:cubicBezTo>
                  <a:cubicBezTo>
                    <a:pt x="224558" y="681828"/>
                    <a:pt x="232372" y="680979"/>
                    <a:pt x="240525" y="679280"/>
                  </a:cubicBezTo>
                  <a:cubicBezTo>
                    <a:pt x="248679" y="677582"/>
                    <a:pt x="256153" y="674694"/>
                    <a:pt x="262947" y="670617"/>
                  </a:cubicBezTo>
                  <a:cubicBezTo>
                    <a:pt x="269742" y="666541"/>
                    <a:pt x="275347" y="661445"/>
                    <a:pt x="279764" y="655330"/>
                  </a:cubicBezTo>
                  <a:cubicBezTo>
                    <a:pt x="284180" y="649215"/>
                    <a:pt x="286388" y="641741"/>
                    <a:pt x="286388" y="632908"/>
                  </a:cubicBezTo>
                  <a:cubicBezTo>
                    <a:pt x="286388" y="619319"/>
                    <a:pt x="279594" y="608278"/>
                    <a:pt x="266005" y="599785"/>
                  </a:cubicBezTo>
                  <a:cubicBezTo>
                    <a:pt x="252416" y="591292"/>
                    <a:pt x="235430" y="583478"/>
                    <a:pt x="215046" y="576344"/>
                  </a:cubicBezTo>
                  <a:cubicBezTo>
                    <a:pt x="194663" y="569210"/>
                    <a:pt x="172580" y="561736"/>
                    <a:pt x="148800" y="553922"/>
                  </a:cubicBezTo>
                  <a:cubicBezTo>
                    <a:pt x="125019" y="546108"/>
                    <a:pt x="102937" y="535916"/>
                    <a:pt x="82553" y="523347"/>
                  </a:cubicBezTo>
                  <a:cubicBezTo>
                    <a:pt x="62170" y="510777"/>
                    <a:pt x="45184" y="495150"/>
                    <a:pt x="31595" y="476465"/>
                  </a:cubicBezTo>
                  <a:cubicBezTo>
                    <a:pt x="18005" y="457780"/>
                    <a:pt x="11211" y="434169"/>
                    <a:pt x="11211" y="405632"/>
                  </a:cubicBezTo>
                  <a:cubicBezTo>
                    <a:pt x="11211" y="377775"/>
                    <a:pt x="18005" y="353484"/>
                    <a:pt x="31595" y="332761"/>
                  </a:cubicBezTo>
                  <a:cubicBezTo>
                    <a:pt x="45184" y="312038"/>
                    <a:pt x="62509" y="294882"/>
                    <a:pt x="83572" y="281293"/>
                  </a:cubicBezTo>
                  <a:cubicBezTo>
                    <a:pt x="104635" y="267704"/>
                    <a:pt x="127907" y="257512"/>
                    <a:pt x="153386" y="250717"/>
                  </a:cubicBezTo>
                  <a:cubicBezTo>
                    <a:pt x="178865" y="243923"/>
                    <a:pt x="203835" y="240526"/>
                    <a:pt x="228295" y="240526"/>
                  </a:cubicBezTo>
                  <a:close/>
                  <a:moveTo>
                    <a:pt x="2997280" y="66247"/>
                  </a:moveTo>
                  <a:lnTo>
                    <a:pt x="3153213" y="66247"/>
                  </a:lnTo>
                  <a:lnTo>
                    <a:pt x="3153213" y="541182"/>
                  </a:lnTo>
                  <a:cubicBezTo>
                    <a:pt x="3153213" y="548656"/>
                    <a:pt x="3150665" y="555790"/>
                    <a:pt x="3145569" y="562585"/>
                  </a:cubicBezTo>
                  <a:cubicBezTo>
                    <a:pt x="3140473" y="569379"/>
                    <a:pt x="3134019" y="575325"/>
                    <a:pt x="3126205" y="580420"/>
                  </a:cubicBezTo>
                  <a:cubicBezTo>
                    <a:pt x="3118391" y="585516"/>
                    <a:pt x="3109898" y="589593"/>
                    <a:pt x="3100726" y="592651"/>
                  </a:cubicBezTo>
                  <a:cubicBezTo>
                    <a:pt x="3091553" y="595708"/>
                    <a:pt x="3083230" y="597237"/>
                    <a:pt x="3075756" y="597237"/>
                  </a:cubicBezTo>
                  <a:cubicBezTo>
                    <a:pt x="3067603" y="597237"/>
                    <a:pt x="3058939" y="595708"/>
                    <a:pt x="3049767" y="592651"/>
                  </a:cubicBezTo>
                  <a:cubicBezTo>
                    <a:pt x="3040594" y="589593"/>
                    <a:pt x="3032101" y="585516"/>
                    <a:pt x="3024288" y="580420"/>
                  </a:cubicBezTo>
                  <a:cubicBezTo>
                    <a:pt x="3016474" y="575325"/>
                    <a:pt x="3010019" y="569379"/>
                    <a:pt x="3004923" y="562585"/>
                  </a:cubicBezTo>
                  <a:cubicBezTo>
                    <a:pt x="2999827" y="555790"/>
                    <a:pt x="2997280" y="548316"/>
                    <a:pt x="2997280" y="540163"/>
                  </a:cubicBezTo>
                  <a:lnTo>
                    <a:pt x="2997280" y="95803"/>
                  </a:lnTo>
                  <a:close/>
                  <a:moveTo>
                    <a:pt x="2516210" y="1019"/>
                  </a:moveTo>
                  <a:cubicBezTo>
                    <a:pt x="2537952" y="1019"/>
                    <a:pt x="2556297" y="8493"/>
                    <a:pt x="2571245" y="23441"/>
                  </a:cubicBezTo>
                  <a:cubicBezTo>
                    <a:pt x="2586193" y="38389"/>
                    <a:pt x="2593667" y="56734"/>
                    <a:pt x="2593667" y="78477"/>
                  </a:cubicBezTo>
                  <a:lnTo>
                    <a:pt x="2593667" y="294542"/>
                  </a:lnTo>
                  <a:cubicBezTo>
                    <a:pt x="2612692" y="277556"/>
                    <a:pt x="2634774" y="264476"/>
                    <a:pt x="2659913" y="255304"/>
                  </a:cubicBezTo>
                  <a:cubicBezTo>
                    <a:pt x="2685053" y="246131"/>
                    <a:pt x="2710533" y="241545"/>
                    <a:pt x="2736352" y="241545"/>
                  </a:cubicBezTo>
                  <a:cubicBezTo>
                    <a:pt x="2765568" y="241545"/>
                    <a:pt x="2792406" y="246471"/>
                    <a:pt x="2816866" y="256323"/>
                  </a:cubicBezTo>
                  <a:cubicBezTo>
                    <a:pt x="2841327" y="266175"/>
                    <a:pt x="2862390" y="279934"/>
                    <a:pt x="2880055" y="297599"/>
                  </a:cubicBezTo>
                  <a:cubicBezTo>
                    <a:pt x="2897721" y="315265"/>
                    <a:pt x="2911480" y="336328"/>
                    <a:pt x="2921332" y="360788"/>
                  </a:cubicBezTo>
                  <a:cubicBezTo>
                    <a:pt x="2931184" y="385248"/>
                    <a:pt x="2936110" y="412087"/>
                    <a:pt x="2936110" y="441303"/>
                  </a:cubicBezTo>
                  <a:lnTo>
                    <a:pt x="2936110" y="729730"/>
                  </a:lnTo>
                  <a:cubicBezTo>
                    <a:pt x="2936110" y="752151"/>
                    <a:pt x="2928296" y="771006"/>
                    <a:pt x="2912669" y="786294"/>
                  </a:cubicBezTo>
                  <a:cubicBezTo>
                    <a:pt x="2897042" y="801581"/>
                    <a:pt x="2878017" y="809225"/>
                    <a:pt x="2855595" y="809225"/>
                  </a:cubicBezTo>
                  <a:cubicBezTo>
                    <a:pt x="2833853" y="809225"/>
                    <a:pt x="2815677" y="801242"/>
                    <a:pt x="2801069" y="785275"/>
                  </a:cubicBezTo>
                  <a:cubicBezTo>
                    <a:pt x="2786461" y="769308"/>
                    <a:pt x="2779157" y="750793"/>
                    <a:pt x="2779157" y="729730"/>
                  </a:cubicBezTo>
                  <a:lnTo>
                    <a:pt x="2779157" y="466782"/>
                  </a:lnTo>
                  <a:cubicBezTo>
                    <a:pt x="2779157" y="453873"/>
                    <a:pt x="2776779" y="441813"/>
                    <a:pt x="2772023" y="430602"/>
                  </a:cubicBezTo>
                  <a:cubicBezTo>
                    <a:pt x="2767266" y="419391"/>
                    <a:pt x="2760642" y="409539"/>
                    <a:pt x="2752149" y="401046"/>
                  </a:cubicBezTo>
                  <a:cubicBezTo>
                    <a:pt x="2743656" y="392553"/>
                    <a:pt x="2733804" y="385758"/>
                    <a:pt x="2722593" y="380662"/>
                  </a:cubicBezTo>
                  <a:cubicBezTo>
                    <a:pt x="2711382" y="375566"/>
                    <a:pt x="2699322" y="373018"/>
                    <a:pt x="2686412" y="373018"/>
                  </a:cubicBezTo>
                  <a:cubicBezTo>
                    <a:pt x="2660593" y="373018"/>
                    <a:pt x="2638681" y="381851"/>
                    <a:pt x="2620675" y="399517"/>
                  </a:cubicBezTo>
                  <a:cubicBezTo>
                    <a:pt x="2602670" y="417183"/>
                    <a:pt x="2593667" y="438925"/>
                    <a:pt x="2593667" y="464744"/>
                  </a:cubicBezTo>
                  <a:lnTo>
                    <a:pt x="2593667" y="798014"/>
                  </a:lnTo>
                  <a:lnTo>
                    <a:pt x="2436714" y="798014"/>
                  </a:lnTo>
                  <a:lnTo>
                    <a:pt x="2436714" y="79496"/>
                  </a:lnTo>
                  <a:cubicBezTo>
                    <a:pt x="2436714" y="68625"/>
                    <a:pt x="2438922" y="58433"/>
                    <a:pt x="2443339" y="48921"/>
                  </a:cubicBezTo>
                  <a:cubicBezTo>
                    <a:pt x="2447755" y="39408"/>
                    <a:pt x="2453531" y="31085"/>
                    <a:pt x="2460665" y="23951"/>
                  </a:cubicBezTo>
                  <a:cubicBezTo>
                    <a:pt x="2467799" y="16817"/>
                    <a:pt x="2476122" y="11211"/>
                    <a:pt x="2485634" y="7134"/>
                  </a:cubicBezTo>
                  <a:cubicBezTo>
                    <a:pt x="2495147" y="3058"/>
                    <a:pt x="2505338" y="1019"/>
                    <a:pt x="2516210" y="1019"/>
                  </a:cubicBezTo>
                  <a:close/>
                  <a:moveTo>
                    <a:pt x="1200036" y="0"/>
                  </a:moveTo>
                  <a:cubicBezTo>
                    <a:pt x="1221778" y="0"/>
                    <a:pt x="1240123" y="7803"/>
                    <a:pt x="1255071" y="23409"/>
                  </a:cubicBezTo>
                  <a:cubicBezTo>
                    <a:pt x="1270019" y="39016"/>
                    <a:pt x="1277493" y="57339"/>
                    <a:pt x="1277493" y="78381"/>
                  </a:cubicBezTo>
                  <a:lnTo>
                    <a:pt x="1277493" y="795976"/>
                  </a:lnTo>
                  <a:lnTo>
                    <a:pt x="1120540" y="796995"/>
                  </a:lnTo>
                  <a:lnTo>
                    <a:pt x="1120540" y="78381"/>
                  </a:lnTo>
                  <a:cubicBezTo>
                    <a:pt x="1120540" y="55980"/>
                    <a:pt x="1128354" y="37317"/>
                    <a:pt x="1143981" y="22390"/>
                  </a:cubicBezTo>
                  <a:cubicBezTo>
                    <a:pt x="1159609" y="7464"/>
                    <a:pt x="1178293" y="0"/>
                    <a:pt x="1200036" y="0"/>
                  </a:cubicBezTo>
                  <a:close/>
                </a:path>
              </a:pathLst>
            </a:cu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480" name="Google Shape;480;p91"/>
            <p:cNvSpPr/>
            <p:nvPr/>
          </p:nvSpPr>
          <p:spPr>
            <a:xfrm>
              <a:off x="6299796" y="1981201"/>
              <a:ext cx="222242" cy="222240"/>
            </a:xfrm>
            <a:prstGeom prst="ellipse">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Tree>
  </p:cSld>
  <p:clrMap accent1="accent1" accent2="accent2" accent3="accent3" accent4="accent4" accent5="accent5" accent6="accent6" bg1="lt1" bg2="dk2" tx1="dk1" tx2="lt2" folHlink="folHlink" hlink="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 id="2147483753" r:id="rId18"/>
    <p:sldLayoutId id="2147483754" r:id="rId19"/>
    <p:sldLayoutId id="2147483755" r:id="rId20"/>
    <p:sldLayoutId id="2147483756" r:id="rId21"/>
    <p:sldLayoutId id="2147483757" r:id="rId22"/>
    <p:sldLayoutId id="2147483758" r:id="rId23"/>
    <p:sldLayoutId id="2147483759" r:id="rId24"/>
    <p:sldLayoutId id="2147483760" r:id="rId25"/>
    <p:sldLayoutId id="2147483761" r:id="rId26"/>
    <p:sldLayoutId id="2147483762" r:id="rId27"/>
    <p:sldLayoutId id="2147483763" r:id="rId28"/>
    <p:sldLayoutId id="2147483764" r:id="rId29"/>
    <p:sldLayoutId id="2147483765" r:id="rId30"/>
    <p:sldLayoutId id="2147483766" r:id="rId31"/>
    <p:sldLayoutId id="2147483767" r:id="rId32"/>
    <p:sldLayoutId id="2147483768" r:id="rId33"/>
    <p:sldLayoutId id="2147483769" r:id="rId34"/>
    <p:sldLayoutId id="2147483770" r:id="rId35"/>
    <p:sldLayoutId id="2147483771" r:id="rId36"/>
    <p:sldLayoutId id="2147483772" r:id="rId37"/>
    <p:sldLayoutId id="2147483773" r:id="rId38"/>
    <p:sldLayoutId id="2147483774" r:id="rId39"/>
    <p:sldLayoutId id="2147483775" r:id="rId40"/>
    <p:sldLayoutId id="2147483776" r:id="rId41"/>
    <p:sldLayoutId id="2147483777" r:id="rId42"/>
    <p:sldLayoutId id="2147483778" r:id="rId43"/>
    <p:sldLayoutId id="2147483779" r:id="rId44"/>
    <p:sldLayoutId id="2147483780" r:id="rId45"/>
    <p:sldLayoutId id="2147483781" r:id="rId46"/>
    <p:sldLayoutId id="2147483782" r:id="rId47"/>
    <p:sldLayoutId id="2147483783" r:id="rId48"/>
    <p:sldLayoutId id="2147483784" r:id="rId49"/>
    <p:sldLayoutId id="2147483785" r:id="rId50"/>
    <p:sldLayoutId id="2147483786" r:id="rId51"/>
    <p:sldLayoutId id="2147483787" r:id="rId52"/>
    <p:sldLayoutId id="2147483788" r:id="rId53"/>
    <p:sldLayoutId id="2147483789" r:id="rId54"/>
    <p:sldLayoutId id="2147483790" r:id="rId55"/>
    <p:sldLayoutId id="2147483791" r:id="rId56"/>
    <p:sldLayoutId id="2147483792" r:id="rId57"/>
    <p:sldLayoutId id="2147483793" r:id="rId58"/>
    <p:sldLayoutId id="2147483794" r:id="rId59"/>
    <p:sldLayoutId id="2147483795" r:id="rId60"/>
    <p:sldLayoutId id="2147483796" r:id="rId61"/>
    <p:sldLayoutId id="2147483797" r:id="rId62"/>
    <p:sldLayoutId id="2147483798" r:id="rId63"/>
    <p:sldLayoutId id="2147483799" r:id="rId64"/>
    <p:sldLayoutId id="2147483800" r:id="rId65"/>
    <p:sldLayoutId id="2147483801" r:id="rId66"/>
    <p:sldLayoutId id="2147483802" r:id="rId67"/>
    <p:sldLayoutId id="2147483803" r:id="rId68"/>
    <p:sldLayoutId id="2147483804" r:id="rId69"/>
    <p:sldLayoutId id="2147483805" r:id="rId70"/>
    <p:sldLayoutId id="2147483806" r:id="rId71"/>
    <p:sldLayoutId id="2147483807" r:id="rId72"/>
    <p:sldLayoutId id="2147483808" r:id="rId73"/>
    <p:sldLayoutId id="2147483809" r:id="rId74"/>
    <p:sldLayoutId id="2147483810" r:id="rId75"/>
    <p:sldLayoutId id="2147483811" r:id="rId76"/>
    <p:sldLayoutId id="2147483812" r:id="rId7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image" Target="../media/image23.png"/><Relationship Id="rId4" Type="http://schemas.openxmlformats.org/officeDocument/2006/relationships/image" Target="../media/image18.png"/><Relationship Id="rId5" Type="http://schemas.openxmlformats.org/officeDocument/2006/relationships/image" Target="../media/image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1.xml"/><Relationship Id="rId3" Type="http://schemas.openxmlformats.org/officeDocument/2006/relationships/hyperlink" Target="https://www.mygreatlearning.com/blog/cross-validatio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0.xml"/><Relationship Id="rId2" Type="http://schemas.openxmlformats.org/officeDocument/2006/relationships/notesSlide" Target="../notesSlides/notesSlide12.xml"/><Relationship Id="rId3" Type="http://schemas.openxmlformats.org/officeDocument/2006/relationships/image" Target="../media/image34.png"/><Relationship Id="rId4" Type="http://schemas.openxmlformats.org/officeDocument/2006/relationships/image" Target="../media/image31.png"/><Relationship Id="rId5" Type="http://schemas.openxmlformats.org/officeDocument/2006/relationships/image" Target="../media/image3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0.xml"/><Relationship Id="rId2" Type="http://schemas.openxmlformats.org/officeDocument/2006/relationships/notesSlide" Target="../notesSlides/notesSlide13.xml"/><Relationship Id="rId3" Type="http://schemas.openxmlformats.org/officeDocument/2006/relationships/image" Target="../media/image34.png"/><Relationship Id="rId4" Type="http://schemas.openxmlformats.org/officeDocument/2006/relationships/image" Target="../media/image31.png"/><Relationship Id="rId5"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9.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6.xml"/><Relationship Id="rId3" Type="http://schemas.openxmlformats.org/officeDocument/2006/relationships/hyperlink" Target="https://www.cs.upc.edu/~belanche/Docencia/mineria/mineria.html" TargetMode="External"/><Relationship Id="rId4" Type="http://schemas.openxmlformats.org/officeDocument/2006/relationships/image" Target="../media/image9.pn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1.png"/><Relationship Id="rId9" Type="http://schemas.openxmlformats.org/officeDocument/2006/relationships/image" Target="../media/image15.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7.png"/><Relationship Id="rId8" Type="http://schemas.openxmlformats.org/officeDocument/2006/relationships/image" Target="../media/image19.png"/><Relationship Id="rId20" Type="http://schemas.openxmlformats.org/officeDocument/2006/relationships/image" Target="../media/image33.png"/><Relationship Id="rId11" Type="http://schemas.openxmlformats.org/officeDocument/2006/relationships/image" Target="../media/image22.png"/><Relationship Id="rId10" Type="http://schemas.openxmlformats.org/officeDocument/2006/relationships/image" Target="../media/image28.png"/><Relationship Id="rId13" Type="http://schemas.openxmlformats.org/officeDocument/2006/relationships/image" Target="../media/image21.png"/><Relationship Id="rId12" Type="http://schemas.openxmlformats.org/officeDocument/2006/relationships/image" Target="../media/image20.png"/><Relationship Id="rId15" Type="http://schemas.openxmlformats.org/officeDocument/2006/relationships/image" Target="../media/image25.png"/><Relationship Id="rId14" Type="http://schemas.openxmlformats.org/officeDocument/2006/relationships/image" Target="../media/image29.png"/><Relationship Id="rId17" Type="http://schemas.openxmlformats.org/officeDocument/2006/relationships/image" Target="../media/image27.png"/><Relationship Id="rId16" Type="http://schemas.openxmlformats.org/officeDocument/2006/relationships/image" Target="../media/image16.png"/><Relationship Id="rId19" Type="http://schemas.openxmlformats.org/officeDocument/2006/relationships/image" Target="../media/image24.png"/><Relationship Id="rId18"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169"/>
          <p:cNvSpPr/>
          <p:nvPr/>
        </p:nvSpPr>
        <p:spPr>
          <a:xfrm>
            <a:off x="1957350" y="767672"/>
            <a:ext cx="5293500" cy="1394100"/>
          </a:xfrm>
          <a:prstGeom prst="rect">
            <a:avLst/>
          </a:prstGeom>
          <a:gradFill>
            <a:gsLst>
              <a:gs pos="0">
                <a:schemeClr val="accent1"/>
              </a:gs>
              <a:gs pos="1200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177800" marR="0" rtl="0" algn="ctr">
              <a:spcBef>
                <a:spcPts val="0"/>
              </a:spcBef>
              <a:spcAft>
                <a:spcPts val="0"/>
              </a:spcAft>
              <a:buNone/>
            </a:pPr>
            <a:r>
              <a:rPr lang="en" sz="5800">
                <a:solidFill>
                  <a:schemeClr val="lt1"/>
                </a:solidFill>
                <a:latin typeface="Roboto Black"/>
                <a:ea typeface="Roboto Black"/>
                <a:cs typeface="Roboto Black"/>
                <a:sym typeface="Roboto Black"/>
              </a:rPr>
              <a:t>DWDM</a:t>
            </a:r>
            <a:endParaRPr sz="900"/>
          </a:p>
        </p:txBody>
      </p:sp>
      <p:sp>
        <p:nvSpPr>
          <p:cNvPr id="893" name="Google Shape;893;p169"/>
          <p:cNvSpPr txBox="1"/>
          <p:nvPr/>
        </p:nvSpPr>
        <p:spPr>
          <a:xfrm>
            <a:off x="539625" y="3887347"/>
            <a:ext cx="8279100" cy="1394100"/>
          </a:xfrm>
          <a:prstGeom prst="rect">
            <a:avLst/>
          </a:prstGeom>
          <a:noFill/>
          <a:ln>
            <a:noFill/>
          </a:ln>
        </p:spPr>
        <p:txBody>
          <a:bodyPr anchorCtr="0" anchor="t" bIns="34275" lIns="68575" spcFirstLastPara="1" rIns="68575" wrap="square" tIns="34275">
            <a:noAutofit/>
          </a:bodyPr>
          <a:lstStyle/>
          <a:p>
            <a:pPr indent="0" lvl="0" marL="0" marR="0" rtl="0" algn="ctr">
              <a:lnSpc>
                <a:spcPct val="114000"/>
              </a:lnSpc>
              <a:spcBef>
                <a:spcPts val="0"/>
              </a:spcBef>
              <a:spcAft>
                <a:spcPts val="0"/>
              </a:spcAft>
              <a:buNone/>
            </a:pPr>
            <a:r>
              <a:rPr b="1" lang="en" sz="1200">
                <a:latin typeface="Quattrocento Sans"/>
                <a:ea typeface="Quattrocento Sans"/>
                <a:cs typeface="Quattrocento Sans"/>
                <a:sym typeface="Quattrocento Sans"/>
              </a:rPr>
              <a:t>Presented By:</a:t>
            </a:r>
            <a:endParaRPr b="1" sz="1200">
              <a:latin typeface="Quattrocento Sans"/>
              <a:ea typeface="Quattrocento Sans"/>
              <a:cs typeface="Quattrocento Sans"/>
              <a:sym typeface="Quattrocento Sans"/>
            </a:endParaRPr>
          </a:p>
          <a:p>
            <a:pPr indent="0" lvl="0" marL="0" marR="0" rtl="0" algn="ctr">
              <a:lnSpc>
                <a:spcPct val="114000"/>
              </a:lnSpc>
              <a:spcBef>
                <a:spcPts val="0"/>
              </a:spcBef>
              <a:spcAft>
                <a:spcPts val="0"/>
              </a:spcAft>
              <a:buNone/>
            </a:pPr>
            <a:r>
              <a:rPr b="1" lang="en" sz="900">
                <a:latin typeface="Quattrocento Sans"/>
                <a:ea typeface="Quattrocento Sans"/>
                <a:cs typeface="Quattrocento Sans"/>
                <a:sym typeface="Quattrocento Sans"/>
              </a:rPr>
              <a:t>ANUKRITI </a:t>
            </a:r>
            <a:endParaRPr b="1" sz="900">
              <a:latin typeface="Quattrocento Sans"/>
              <a:ea typeface="Quattrocento Sans"/>
              <a:cs typeface="Quattrocento Sans"/>
              <a:sym typeface="Quattrocento Sans"/>
            </a:endParaRPr>
          </a:p>
          <a:p>
            <a:pPr indent="0" lvl="0" marL="0" marR="0" rtl="0" algn="ctr">
              <a:lnSpc>
                <a:spcPct val="114000"/>
              </a:lnSpc>
              <a:spcBef>
                <a:spcPts val="0"/>
              </a:spcBef>
              <a:spcAft>
                <a:spcPts val="0"/>
              </a:spcAft>
              <a:buNone/>
            </a:pPr>
            <a:r>
              <a:rPr b="1" lang="en" sz="900">
                <a:latin typeface="Quattrocento Sans"/>
                <a:ea typeface="Quattrocento Sans"/>
                <a:cs typeface="Quattrocento Sans"/>
                <a:sym typeface="Quattrocento Sans"/>
              </a:rPr>
              <a:t>ANURAG MUDGIL </a:t>
            </a:r>
            <a:endParaRPr b="1" sz="900">
              <a:latin typeface="Quattrocento Sans"/>
              <a:ea typeface="Quattrocento Sans"/>
              <a:cs typeface="Quattrocento Sans"/>
              <a:sym typeface="Quattrocento Sans"/>
            </a:endParaRPr>
          </a:p>
          <a:p>
            <a:pPr indent="0" lvl="0" marL="0" marR="0" rtl="0" algn="ctr">
              <a:lnSpc>
                <a:spcPct val="114000"/>
              </a:lnSpc>
              <a:spcBef>
                <a:spcPts val="0"/>
              </a:spcBef>
              <a:spcAft>
                <a:spcPts val="0"/>
              </a:spcAft>
              <a:buNone/>
            </a:pPr>
            <a:r>
              <a:rPr b="1" lang="en" sz="900">
                <a:latin typeface="Quattrocento Sans"/>
                <a:ea typeface="Quattrocento Sans"/>
                <a:cs typeface="Quattrocento Sans"/>
                <a:sym typeface="Quattrocento Sans"/>
              </a:rPr>
              <a:t>(DELHI TECHNOLOGICAL UNIVERSITY)</a:t>
            </a:r>
            <a:endParaRPr b="1" sz="900">
              <a:latin typeface="Quattrocento Sans"/>
              <a:ea typeface="Quattrocento Sans"/>
              <a:cs typeface="Quattrocento Sans"/>
              <a:sym typeface="Quattrocento Sans"/>
            </a:endParaRPr>
          </a:p>
          <a:p>
            <a:pPr indent="0" lvl="0" marL="0" marR="0" rtl="0" algn="ctr">
              <a:lnSpc>
                <a:spcPct val="114000"/>
              </a:lnSpc>
              <a:spcBef>
                <a:spcPts val="0"/>
              </a:spcBef>
              <a:spcAft>
                <a:spcPts val="0"/>
              </a:spcAft>
              <a:buNone/>
            </a:pPr>
            <a:r>
              <a:t/>
            </a:r>
            <a:endParaRPr b="1" sz="900">
              <a:latin typeface="Quattrocento Sans"/>
              <a:ea typeface="Quattrocento Sans"/>
              <a:cs typeface="Quattrocento Sans"/>
              <a:sym typeface="Quattrocento Sans"/>
            </a:endParaRPr>
          </a:p>
        </p:txBody>
      </p:sp>
      <p:sp>
        <p:nvSpPr>
          <p:cNvPr id="894" name="Google Shape;894;p169"/>
          <p:cNvSpPr/>
          <p:nvPr/>
        </p:nvSpPr>
        <p:spPr>
          <a:xfrm>
            <a:off x="650075" y="1936300"/>
            <a:ext cx="7929600" cy="1394100"/>
          </a:xfrm>
          <a:prstGeom prst="rect">
            <a:avLst/>
          </a:prstGeom>
          <a:gradFill>
            <a:gsLst>
              <a:gs pos="0">
                <a:schemeClr val="accent4"/>
              </a:gs>
              <a:gs pos="12000">
                <a:schemeClr val="accent4"/>
              </a:gs>
              <a:gs pos="100000">
                <a:schemeClr val="accent5"/>
              </a:gs>
            </a:gsLst>
            <a:lin ang="0" scaled="0"/>
          </a:gradFill>
          <a:ln>
            <a:noFill/>
          </a:ln>
          <a:effectLst>
            <a:outerShdw blurRad="1041400" sx="93000" rotWithShape="0" algn="tl" dir="2700000" dist="139700" sy="93000">
              <a:srgbClr val="000000">
                <a:alpha val="2392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rPr lang="en" sz="5000">
                <a:solidFill>
                  <a:schemeClr val="lt1"/>
                </a:solidFill>
                <a:latin typeface="Roboto Black"/>
                <a:ea typeface="Roboto Black"/>
                <a:cs typeface="Roboto Black"/>
                <a:sym typeface="Roboto Black"/>
              </a:rPr>
              <a:t>CASE STUDY</a:t>
            </a:r>
            <a:endParaRPr sz="5000"/>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500"/>
                                  </p:stCondLst>
                                  <p:childTnLst>
                                    <p:set>
                                      <p:cBhvr>
                                        <p:cTn dur="1" fill="hold">
                                          <p:stCondLst>
                                            <p:cond delay="0"/>
                                          </p:stCondLst>
                                        </p:cTn>
                                        <p:tgtEl>
                                          <p:spTgt spid="892"/>
                                        </p:tgtEl>
                                        <p:attrNameLst>
                                          <p:attrName>style.visibility</p:attrName>
                                        </p:attrNameLst>
                                      </p:cBhvr>
                                      <p:to>
                                        <p:strVal val="visible"/>
                                      </p:to>
                                    </p:set>
                                    <p:anim calcmode="lin" valueType="num">
                                      <p:cBhvr additive="base">
                                        <p:cTn dur="750"/>
                                        <p:tgtEl>
                                          <p:spTgt spid="89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894"/>
                                        </p:tgtEl>
                                        <p:attrNameLst>
                                          <p:attrName>style.visibility</p:attrName>
                                        </p:attrNameLst>
                                      </p:cBhvr>
                                      <p:to>
                                        <p:strVal val="visible"/>
                                      </p:to>
                                    </p:set>
                                    <p:anim calcmode="lin" valueType="num">
                                      <p:cBhvr additive="base">
                                        <p:cTn dur="1000"/>
                                        <p:tgtEl>
                                          <p:spTgt spid="894"/>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1750"/>
                                  </p:stCondLst>
                                  <p:childTnLst>
                                    <p:set>
                                      <p:cBhvr>
                                        <p:cTn dur="1" fill="hold">
                                          <p:stCondLst>
                                            <p:cond delay="0"/>
                                          </p:stCondLst>
                                        </p:cTn>
                                        <p:tgtEl>
                                          <p:spTgt spid="893"/>
                                        </p:tgtEl>
                                        <p:attrNameLst>
                                          <p:attrName>style.visibility</p:attrName>
                                        </p:attrNameLst>
                                      </p:cBhvr>
                                      <p:to>
                                        <p:strVal val="visible"/>
                                      </p:to>
                                    </p:set>
                                    <p:animEffect filter="fade" transition="in">
                                      <p:cBhvr>
                                        <p:cTn dur="750"/>
                                        <p:tgtEl>
                                          <p:spTgt spid="8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6" name="Shape 1216"/>
        <p:cNvGrpSpPr/>
        <p:nvPr/>
      </p:nvGrpSpPr>
      <p:grpSpPr>
        <a:xfrm>
          <a:off x="0" y="0"/>
          <a:ext cx="0" cy="0"/>
          <a:chOff x="0" y="0"/>
          <a:chExt cx="0" cy="0"/>
        </a:xfrm>
      </p:grpSpPr>
      <p:sp>
        <p:nvSpPr>
          <p:cNvPr id="1217" name="Google Shape;1217;p178"/>
          <p:cNvSpPr/>
          <p:nvPr/>
        </p:nvSpPr>
        <p:spPr>
          <a:xfrm rot="7200000">
            <a:off x="7875656" y="-514351"/>
            <a:ext cx="2284275" cy="1983823"/>
          </a:xfrm>
          <a:custGeom>
            <a:rect b="b" l="l" r="r" t="t"/>
            <a:pathLst>
              <a:path extrusionOk="0" h="6861176" w="6721476">
                <a:moveTo>
                  <a:pt x="6186488" y="5792788"/>
                </a:moveTo>
                <a:lnTo>
                  <a:pt x="6721476" y="6861176"/>
                </a:lnTo>
                <a:lnTo>
                  <a:pt x="5122863" y="6861176"/>
                </a:lnTo>
                <a:close/>
                <a:moveTo>
                  <a:pt x="5780088" y="4978400"/>
                </a:moveTo>
                <a:lnTo>
                  <a:pt x="6015038" y="5449888"/>
                </a:lnTo>
                <a:lnTo>
                  <a:pt x="4606926" y="6861175"/>
                </a:lnTo>
                <a:lnTo>
                  <a:pt x="3900488" y="6861175"/>
                </a:lnTo>
                <a:close/>
                <a:moveTo>
                  <a:pt x="5375276" y="4165600"/>
                </a:moveTo>
                <a:lnTo>
                  <a:pt x="5608638" y="4633912"/>
                </a:lnTo>
                <a:lnTo>
                  <a:pt x="3384550" y="6861175"/>
                </a:lnTo>
                <a:lnTo>
                  <a:pt x="2678113" y="6861175"/>
                </a:lnTo>
                <a:close/>
                <a:moveTo>
                  <a:pt x="4964113" y="3349625"/>
                </a:moveTo>
                <a:lnTo>
                  <a:pt x="5202238" y="3822700"/>
                </a:lnTo>
                <a:lnTo>
                  <a:pt x="2162175" y="6861175"/>
                </a:lnTo>
                <a:lnTo>
                  <a:pt x="1457325" y="6861175"/>
                </a:lnTo>
                <a:close/>
                <a:moveTo>
                  <a:pt x="4559301" y="2535238"/>
                </a:moveTo>
                <a:lnTo>
                  <a:pt x="4795838" y="3006726"/>
                </a:lnTo>
                <a:lnTo>
                  <a:pt x="941387" y="6861176"/>
                </a:lnTo>
                <a:lnTo>
                  <a:pt x="234950" y="6861176"/>
                </a:lnTo>
                <a:close/>
                <a:moveTo>
                  <a:pt x="4152901" y="1722439"/>
                </a:moveTo>
                <a:lnTo>
                  <a:pt x="4386263" y="2193926"/>
                </a:lnTo>
                <a:lnTo>
                  <a:pt x="0" y="6580188"/>
                </a:lnTo>
                <a:lnTo>
                  <a:pt x="706437" y="5168901"/>
                </a:lnTo>
                <a:close/>
                <a:moveTo>
                  <a:pt x="3743325" y="906464"/>
                </a:moveTo>
                <a:lnTo>
                  <a:pt x="3981450" y="1379539"/>
                </a:lnTo>
                <a:lnTo>
                  <a:pt x="1222375" y="4137026"/>
                </a:lnTo>
                <a:lnTo>
                  <a:pt x="1928812" y="2724151"/>
                </a:lnTo>
                <a:close/>
                <a:moveTo>
                  <a:pt x="3289300" y="0"/>
                </a:moveTo>
                <a:lnTo>
                  <a:pt x="3575050" y="563563"/>
                </a:lnTo>
                <a:lnTo>
                  <a:pt x="2444750" y="1693863"/>
                </a:lnTo>
                <a:close/>
              </a:path>
            </a:pathLst>
          </a:custGeom>
          <a:solidFill>
            <a:schemeClr val="accent5">
              <a:alpha val="21960"/>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Quattrocento Sans"/>
              <a:ea typeface="Quattrocento Sans"/>
              <a:cs typeface="Quattrocento Sans"/>
              <a:sym typeface="Quattrocento Sans"/>
            </a:endParaRPr>
          </a:p>
        </p:txBody>
      </p:sp>
      <p:sp>
        <p:nvSpPr>
          <p:cNvPr id="1218" name="Google Shape;1218;p178"/>
          <p:cNvSpPr txBox="1"/>
          <p:nvPr/>
        </p:nvSpPr>
        <p:spPr>
          <a:xfrm>
            <a:off x="5470100" y="1391125"/>
            <a:ext cx="3260700" cy="1583400"/>
          </a:xfrm>
          <a:prstGeom prst="rect">
            <a:avLst/>
          </a:prstGeom>
          <a:noFill/>
          <a:ln>
            <a:noFill/>
          </a:ln>
        </p:spPr>
        <p:txBody>
          <a:bodyPr anchorCtr="0" anchor="t" bIns="34275" lIns="68575" spcFirstLastPara="1" rIns="68575" wrap="square" tIns="34275">
            <a:noAutofit/>
          </a:bodyPr>
          <a:lstStyle/>
          <a:p>
            <a:pPr indent="0" lvl="0" marL="0" marR="0" rtl="0" algn="just">
              <a:lnSpc>
                <a:spcPct val="114000"/>
              </a:lnSpc>
              <a:spcBef>
                <a:spcPts val="0"/>
              </a:spcBef>
              <a:spcAft>
                <a:spcPts val="0"/>
              </a:spcAft>
              <a:buNone/>
            </a:pPr>
            <a:r>
              <a:rPr lang="en" sz="1200">
                <a:latin typeface="Quattrocento Sans"/>
                <a:ea typeface="Quattrocento Sans"/>
                <a:cs typeface="Quattrocento Sans"/>
                <a:sym typeface="Quattrocento Sans"/>
              </a:rPr>
              <a:t>Random Forests are an ensemble learning method for classification, regression and other tasks that operate by constructing a multitude of decision trees at training time and outputting the class that is the mode of the classes or mean/average prediction of the individual trees.</a:t>
            </a:r>
            <a:endParaRPr sz="1200">
              <a:latin typeface="Quattrocento Sans"/>
              <a:ea typeface="Quattrocento Sans"/>
              <a:cs typeface="Quattrocento Sans"/>
              <a:sym typeface="Quattrocento Sans"/>
            </a:endParaRPr>
          </a:p>
        </p:txBody>
      </p:sp>
      <p:sp>
        <p:nvSpPr>
          <p:cNvPr id="1219" name="Google Shape;1219;p178"/>
          <p:cNvSpPr/>
          <p:nvPr/>
        </p:nvSpPr>
        <p:spPr>
          <a:xfrm>
            <a:off x="234731" y="192881"/>
            <a:ext cx="1010925" cy="394875"/>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FFFFFF"/>
              </a:solidFill>
            </a:endParaRPr>
          </a:p>
        </p:txBody>
      </p:sp>
      <p:sp>
        <p:nvSpPr>
          <p:cNvPr id="1220" name="Google Shape;1220;p178"/>
          <p:cNvSpPr/>
          <p:nvPr/>
        </p:nvSpPr>
        <p:spPr>
          <a:xfrm>
            <a:off x="257250" y="4620094"/>
            <a:ext cx="1010925" cy="394875"/>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FFFFFF"/>
              </a:solidFill>
            </a:endParaRPr>
          </a:p>
        </p:txBody>
      </p:sp>
      <p:sp>
        <p:nvSpPr>
          <p:cNvPr id="1221" name="Google Shape;1221;p178"/>
          <p:cNvSpPr/>
          <p:nvPr/>
        </p:nvSpPr>
        <p:spPr>
          <a:xfrm>
            <a:off x="6977119" y="4620094"/>
            <a:ext cx="1293750" cy="394875"/>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FFFFFF"/>
              </a:solidFill>
            </a:endParaRPr>
          </a:p>
        </p:txBody>
      </p:sp>
      <p:pic>
        <p:nvPicPr>
          <p:cNvPr id="1222" name="Google Shape;1222;p178"/>
          <p:cNvPicPr preferRelativeResize="0"/>
          <p:nvPr/>
        </p:nvPicPr>
        <p:blipFill>
          <a:blip r:embed="rId3">
            <a:alphaModFix/>
          </a:blip>
          <a:stretch>
            <a:fillRect/>
          </a:stretch>
        </p:blipFill>
        <p:spPr>
          <a:xfrm>
            <a:off x="561750" y="1009388"/>
            <a:ext cx="4767544" cy="2526544"/>
          </a:xfrm>
          <a:prstGeom prst="rect">
            <a:avLst/>
          </a:prstGeom>
          <a:noFill/>
          <a:ln>
            <a:noFill/>
          </a:ln>
        </p:spPr>
      </p:pic>
      <p:pic>
        <p:nvPicPr>
          <p:cNvPr id="1223" name="Google Shape;1223;p178"/>
          <p:cNvPicPr preferRelativeResize="0"/>
          <p:nvPr/>
        </p:nvPicPr>
        <p:blipFill>
          <a:blip r:embed="rId4">
            <a:alphaModFix/>
          </a:blip>
          <a:stretch>
            <a:fillRect/>
          </a:stretch>
        </p:blipFill>
        <p:spPr>
          <a:xfrm>
            <a:off x="3641550" y="143044"/>
            <a:ext cx="1550269" cy="1492237"/>
          </a:xfrm>
          <a:prstGeom prst="rect">
            <a:avLst/>
          </a:prstGeom>
          <a:noFill/>
          <a:ln>
            <a:noFill/>
          </a:ln>
        </p:spPr>
      </p:pic>
      <p:pic>
        <p:nvPicPr>
          <p:cNvPr id="1224" name="Google Shape;1224;p178"/>
          <p:cNvPicPr preferRelativeResize="0"/>
          <p:nvPr/>
        </p:nvPicPr>
        <p:blipFill>
          <a:blip r:embed="rId5">
            <a:alphaModFix/>
          </a:blip>
          <a:stretch>
            <a:fillRect/>
          </a:stretch>
        </p:blipFill>
        <p:spPr>
          <a:xfrm>
            <a:off x="530250" y="4063350"/>
            <a:ext cx="3648600" cy="379365"/>
          </a:xfrm>
          <a:prstGeom prst="rect">
            <a:avLst/>
          </a:prstGeom>
          <a:noFill/>
          <a:ln>
            <a:noFill/>
          </a:ln>
        </p:spPr>
      </p:pic>
      <p:sp>
        <p:nvSpPr>
          <p:cNvPr id="1225" name="Google Shape;1225;p178"/>
          <p:cNvSpPr txBox="1"/>
          <p:nvPr/>
        </p:nvSpPr>
        <p:spPr>
          <a:xfrm>
            <a:off x="495755" y="350742"/>
            <a:ext cx="3648600" cy="57712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3300">
                <a:solidFill>
                  <a:srgbClr val="3F3F3F"/>
                </a:solidFill>
                <a:latin typeface="Roboto"/>
                <a:ea typeface="Roboto"/>
                <a:cs typeface="Roboto"/>
                <a:sym typeface="Roboto"/>
              </a:rPr>
              <a:t>Model</a:t>
            </a:r>
            <a:r>
              <a:rPr lang="en" sz="3300">
                <a:solidFill>
                  <a:srgbClr val="3F3F3F"/>
                </a:solidFill>
                <a:latin typeface="Roboto"/>
                <a:ea typeface="Roboto"/>
                <a:cs typeface="Roboto"/>
                <a:sym typeface="Roboto"/>
              </a:rPr>
              <a:t> </a:t>
            </a:r>
            <a:r>
              <a:rPr b="1" lang="en" sz="3300">
                <a:solidFill>
                  <a:srgbClr val="3F3F3F"/>
                </a:solidFill>
                <a:latin typeface="Roboto"/>
                <a:ea typeface="Roboto"/>
                <a:cs typeface="Roboto"/>
                <a:sym typeface="Roboto"/>
              </a:rPr>
              <a:t>Selection </a:t>
            </a:r>
            <a:endParaRPr b="1" sz="3300">
              <a:solidFill>
                <a:srgbClr val="3F3F3F"/>
              </a:solidFill>
              <a:latin typeface="Roboto"/>
              <a:ea typeface="Roboto"/>
              <a:cs typeface="Roboto"/>
              <a:sym typeface="Roboto"/>
            </a:endParaRPr>
          </a:p>
        </p:txBody>
      </p:sp>
      <p:sp>
        <p:nvSpPr>
          <p:cNvPr id="1226" name="Google Shape;1226;p178"/>
          <p:cNvSpPr txBox="1"/>
          <p:nvPr/>
        </p:nvSpPr>
        <p:spPr>
          <a:xfrm>
            <a:off x="447450" y="3684000"/>
            <a:ext cx="3648600" cy="37935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2000">
                <a:solidFill>
                  <a:srgbClr val="3F3F3F"/>
                </a:solidFill>
                <a:latin typeface="Roboto"/>
                <a:ea typeface="Roboto"/>
                <a:cs typeface="Roboto"/>
                <a:sym typeface="Roboto"/>
              </a:rPr>
              <a:t>Performance Metric</a:t>
            </a:r>
            <a:r>
              <a:rPr b="1" lang="en" sz="2000">
                <a:solidFill>
                  <a:srgbClr val="3F3F3F"/>
                </a:solidFill>
                <a:latin typeface="Roboto"/>
                <a:ea typeface="Roboto"/>
                <a:cs typeface="Roboto"/>
                <a:sym typeface="Roboto"/>
              </a:rPr>
              <a:t> </a:t>
            </a:r>
            <a:endParaRPr b="1" sz="2000">
              <a:solidFill>
                <a:srgbClr val="3F3F3F"/>
              </a:solidFill>
              <a:latin typeface="Roboto"/>
              <a:ea typeface="Roboto"/>
              <a:cs typeface="Roboto"/>
              <a:sym typeface="Roboto"/>
            </a:endParaRPr>
          </a:p>
        </p:txBody>
      </p:sp>
      <p:sp>
        <p:nvSpPr>
          <p:cNvPr id="1227" name="Google Shape;1227;p178"/>
          <p:cNvSpPr txBox="1"/>
          <p:nvPr/>
        </p:nvSpPr>
        <p:spPr>
          <a:xfrm>
            <a:off x="4530054" y="3730275"/>
            <a:ext cx="4326600" cy="1045500"/>
          </a:xfrm>
          <a:prstGeom prst="rect">
            <a:avLst/>
          </a:prstGeom>
          <a:noFill/>
          <a:ln>
            <a:noFill/>
          </a:ln>
        </p:spPr>
        <p:txBody>
          <a:bodyPr anchorCtr="0" anchor="t" bIns="34275" lIns="68575" spcFirstLastPara="1" rIns="68575" wrap="square" tIns="34275">
            <a:noAutofit/>
          </a:bodyPr>
          <a:lstStyle/>
          <a:p>
            <a:pPr indent="0" lvl="0" marL="0" marR="0" rtl="0" algn="just">
              <a:lnSpc>
                <a:spcPct val="114000"/>
              </a:lnSpc>
              <a:spcBef>
                <a:spcPts val="0"/>
              </a:spcBef>
              <a:spcAft>
                <a:spcPts val="0"/>
              </a:spcAft>
              <a:buNone/>
            </a:pPr>
            <a:r>
              <a:rPr lang="en" sz="1200">
                <a:highlight>
                  <a:srgbClr val="FFFFFF"/>
                </a:highlight>
                <a:latin typeface="Quattrocento Sans"/>
                <a:ea typeface="Quattrocento Sans"/>
                <a:cs typeface="Quattrocento Sans"/>
                <a:sym typeface="Quattrocento Sans"/>
              </a:rPr>
              <a:t>AUC (Area Under The Curve) of ROC curve </a:t>
            </a:r>
            <a:r>
              <a:rPr lang="en" sz="1200">
                <a:latin typeface="Quattrocento Sans"/>
                <a:ea typeface="Quattrocento Sans"/>
                <a:cs typeface="Quattrocento Sans"/>
                <a:sym typeface="Quattrocento Sans"/>
              </a:rPr>
              <a:t>tells how much model is capable of distinguishing between classes</a:t>
            </a:r>
            <a:r>
              <a:rPr lang="en" sz="1200">
                <a:solidFill>
                  <a:schemeClr val="dk1"/>
                </a:solidFill>
                <a:highlight>
                  <a:srgbClr val="E9F2FD"/>
                </a:highlight>
                <a:latin typeface="Quattrocento Sans"/>
                <a:ea typeface="Quattrocento Sans"/>
                <a:cs typeface="Quattrocento Sans"/>
                <a:sym typeface="Quattrocento Sans"/>
              </a:rPr>
              <a:t>.</a:t>
            </a:r>
            <a:r>
              <a:rPr lang="en" sz="1200">
                <a:solidFill>
                  <a:srgbClr val="292929"/>
                </a:solidFill>
                <a:highlight>
                  <a:srgbClr val="FFFFFF"/>
                </a:highlight>
                <a:latin typeface="Quattrocento Sans"/>
                <a:ea typeface="Quattrocento Sans"/>
                <a:cs typeface="Quattrocento Sans"/>
                <a:sym typeface="Quattrocento Sans"/>
              </a:rPr>
              <a:t> Higher the AUC, better the model is at predicting</a:t>
            </a:r>
            <a:endParaRPr sz="1200">
              <a:highlight>
                <a:srgbClr val="FFFFFF"/>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1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225"/>
                                        </p:tgtEl>
                                        <p:attrNameLst>
                                          <p:attrName>style.visibility</p:attrName>
                                        </p:attrNameLst>
                                      </p:cBhvr>
                                      <p:to>
                                        <p:strVal val="visible"/>
                                      </p:to>
                                    </p:set>
                                    <p:anim calcmode="lin" valueType="num">
                                      <p:cBhvr additive="base">
                                        <p:cTn dur="750"/>
                                        <p:tgtEl>
                                          <p:spTgt spid="122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0"/>
                                  </p:stCondLst>
                                  <p:childTnLst>
                                    <p:set>
                                      <p:cBhvr>
                                        <p:cTn dur="1" fill="hold">
                                          <p:stCondLst>
                                            <p:cond delay="0"/>
                                          </p:stCondLst>
                                        </p:cTn>
                                        <p:tgtEl>
                                          <p:spTgt spid="1218"/>
                                        </p:tgtEl>
                                        <p:attrNameLst>
                                          <p:attrName>style.visibility</p:attrName>
                                        </p:attrNameLst>
                                      </p:cBhvr>
                                      <p:to>
                                        <p:strVal val="visible"/>
                                      </p:to>
                                    </p:set>
                                    <p:anim calcmode="lin" valueType="num">
                                      <p:cBhvr additive="base">
                                        <p:cTn dur="750"/>
                                        <p:tgtEl>
                                          <p:spTgt spid="121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217"/>
                                        </p:tgtEl>
                                        <p:attrNameLst>
                                          <p:attrName>style.visibility</p:attrName>
                                        </p:attrNameLst>
                                      </p:cBhvr>
                                      <p:to>
                                        <p:strVal val="visible"/>
                                      </p:to>
                                    </p:set>
                                    <p:anim calcmode="lin" valueType="num">
                                      <p:cBhvr additive="base">
                                        <p:cTn dur="1250"/>
                                        <p:tgtEl>
                                          <p:spTgt spid="121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26"/>
                                        </p:tgtEl>
                                        <p:attrNameLst>
                                          <p:attrName>style.visibility</p:attrName>
                                        </p:attrNameLst>
                                      </p:cBhvr>
                                      <p:to>
                                        <p:strVal val="visible"/>
                                      </p:to>
                                    </p:set>
                                    <p:anim calcmode="lin" valueType="num">
                                      <p:cBhvr additive="base">
                                        <p:cTn dur="1000"/>
                                        <p:tgtEl>
                                          <p:spTgt spid="122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1227"/>
                                        </p:tgtEl>
                                        <p:attrNameLst>
                                          <p:attrName>style.visibility</p:attrName>
                                        </p:attrNameLst>
                                      </p:cBhvr>
                                      <p:to>
                                        <p:strVal val="visible"/>
                                      </p:to>
                                    </p:set>
                                    <p:anim calcmode="lin" valueType="num">
                                      <p:cBhvr additive="base">
                                        <p:cTn dur="1000"/>
                                        <p:tgtEl>
                                          <p:spTgt spid="122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224"/>
                                        </p:tgtEl>
                                        <p:attrNameLst>
                                          <p:attrName>style.visibility</p:attrName>
                                        </p:attrNameLst>
                                      </p:cBhvr>
                                      <p:to>
                                        <p:strVal val="visible"/>
                                      </p:to>
                                    </p:set>
                                    <p:anim calcmode="lin" valueType="num">
                                      <p:cBhvr additive="base">
                                        <p:cTn dur="1000"/>
                                        <p:tgtEl>
                                          <p:spTgt spid="122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1" name="Shape 1231"/>
        <p:cNvGrpSpPr/>
        <p:nvPr/>
      </p:nvGrpSpPr>
      <p:grpSpPr>
        <a:xfrm>
          <a:off x="0" y="0"/>
          <a:ext cx="0" cy="0"/>
          <a:chOff x="0" y="0"/>
          <a:chExt cx="0" cy="0"/>
        </a:xfrm>
      </p:grpSpPr>
      <p:sp>
        <p:nvSpPr>
          <p:cNvPr id="1232" name="Google Shape;1232;p179"/>
          <p:cNvSpPr/>
          <p:nvPr/>
        </p:nvSpPr>
        <p:spPr>
          <a:xfrm>
            <a:off x="2179073" y="1"/>
            <a:ext cx="6964875" cy="2114550"/>
          </a:xfrm>
          <a:prstGeom prst="rect">
            <a:avLst/>
          </a:prstGeom>
          <a:solidFill>
            <a:srgbClr val="020319">
              <a:alpha val="69803"/>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233" name="Google Shape;1233;p179"/>
          <p:cNvSpPr/>
          <p:nvPr/>
        </p:nvSpPr>
        <p:spPr>
          <a:xfrm>
            <a:off x="0" y="0"/>
            <a:ext cx="2179125" cy="5143500"/>
          </a:xfrm>
          <a:prstGeom prst="rect">
            <a:avLst/>
          </a:prstGeom>
          <a:gradFill>
            <a:gsLst>
              <a:gs pos="0">
                <a:schemeClr val="accent1"/>
              </a:gs>
              <a:gs pos="8000">
                <a:schemeClr val="accent1"/>
              </a:gs>
              <a:gs pos="100000">
                <a:schemeClr val="accent4"/>
              </a:gs>
            </a:gsLst>
            <a:lin ang="5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1234" name="Google Shape;1234;p179"/>
          <p:cNvGrpSpPr/>
          <p:nvPr/>
        </p:nvGrpSpPr>
        <p:grpSpPr>
          <a:xfrm>
            <a:off x="380265" y="277280"/>
            <a:ext cx="654057" cy="263482"/>
            <a:chOff x="2437417" y="1269591"/>
            <a:chExt cx="4084621" cy="1645458"/>
          </a:xfrm>
        </p:grpSpPr>
        <p:sp>
          <p:nvSpPr>
            <p:cNvPr id="1235" name="Google Shape;1235;p179"/>
            <p:cNvSpPr/>
            <p:nvPr/>
          </p:nvSpPr>
          <p:spPr>
            <a:xfrm>
              <a:off x="2437417" y="1269591"/>
              <a:ext cx="4047942" cy="1645458"/>
            </a:xfrm>
            <a:custGeom>
              <a:rect b="b" l="l" r="r" t="t"/>
              <a:pathLst>
                <a:path extrusionOk="0" h="1645458" w="4047942">
                  <a:moveTo>
                    <a:pt x="274248" y="0"/>
                  </a:moveTo>
                  <a:lnTo>
                    <a:pt x="3773694" y="0"/>
                  </a:lnTo>
                  <a:cubicBezTo>
                    <a:pt x="3925157" y="0"/>
                    <a:pt x="4047942" y="122785"/>
                    <a:pt x="4047942" y="274248"/>
                  </a:cubicBezTo>
                  <a:lnTo>
                    <a:pt x="4047942" y="642573"/>
                  </a:lnTo>
                  <a:lnTo>
                    <a:pt x="4013899" y="632005"/>
                  </a:lnTo>
                  <a:cubicBezTo>
                    <a:pt x="4001226" y="629412"/>
                    <a:pt x="3988104" y="628050"/>
                    <a:pt x="3974664" y="628050"/>
                  </a:cubicBezTo>
                  <a:cubicBezTo>
                    <a:pt x="3961224" y="628050"/>
                    <a:pt x="3948103" y="629412"/>
                    <a:pt x="3935429" y="632005"/>
                  </a:cubicBezTo>
                  <a:lnTo>
                    <a:pt x="3904390" y="641640"/>
                  </a:lnTo>
                  <a:lnTo>
                    <a:pt x="3904390" y="295678"/>
                  </a:lnTo>
                  <a:cubicBezTo>
                    <a:pt x="3904390" y="208003"/>
                    <a:pt x="3833316" y="136929"/>
                    <a:pt x="3745641" y="136929"/>
                  </a:cubicBezTo>
                  <a:lnTo>
                    <a:pt x="302300" y="136929"/>
                  </a:lnTo>
                  <a:cubicBezTo>
                    <a:pt x="214625" y="136929"/>
                    <a:pt x="143551" y="208003"/>
                    <a:pt x="143551" y="295678"/>
                  </a:cubicBezTo>
                  <a:lnTo>
                    <a:pt x="143551" y="1349780"/>
                  </a:lnTo>
                  <a:cubicBezTo>
                    <a:pt x="143551" y="1437455"/>
                    <a:pt x="214625" y="1508529"/>
                    <a:pt x="302300" y="1508529"/>
                  </a:cubicBezTo>
                  <a:lnTo>
                    <a:pt x="3745641" y="1508529"/>
                  </a:lnTo>
                  <a:cubicBezTo>
                    <a:pt x="3833316" y="1508529"/>
                    <a:pt x="3904390" y="1437455"/>
                    <a:pt x="3904390" y="1349780"/>
                  </a:cubicBezTo>
                  <a:lnTo>
                    <a:pt x="3904390" y="1003820"/>
                  </a:lnTo>
                  <a:lnTo>
                    <a:pt x="3935429" y="1013455"/>
                  </a:lnTo>
                  <a:cubicBezTo>
                    <a:pt x="3948103" y="1016048"/>
                    <a:pt x="3961224" y="1017410"/>
                    <a:pt x="3974664" y="1017410"/>
                  </a:cubicBezTo>
                  <a:cubicBezTo>
                    <a:pt x="3988104" y="1017410"/>
                    <a:pt x="4001226" y="1016048"/>
                    <a:pt x="4013899" y="1013455"/>
                  </a:cubicBezTo>
                  <a:lnTo>
                    <a:pt x="4047942" y="1002887"/>
                  </a:lnTo>
                  <a:lnTo>
                    <a:pt x="4047942" y="1371210"/>
                  </a:lnTo>
                  <a:cubicBezTo>
                    <a:pt x="4047942" y="1522673"/>
                    <a:pt x="3925157" y="1645458"/>
                    <a:pt x="3773694" y="1645458"/>
                  </a:cubicBezTo>
                  <a:lnTo>
                    <a:pt x="274248" y="1645458"/>
                  </a:lnTo>
                  <a:cubicBezTo>
                    <a:pt x="122785" y="1645458"/>
                    <a:pt x="0" y="1522673"/>
                    <a:pt x="0" y="1371210"/>
                  </a:cubicBezTo>
                  <a:lnTo>
                    <a:pt x="0" y="274248"/>
                  </a:lnTo>
                  <a:cubicBezTo>
                    <a:pt x="0" y="122785"/>
                    <a:pt x="122785" y="0"/>
                    <a:pt x="274248"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236" name="Google Shape;1236;p179"/>
            <p:cNvSpPr/>
            <p:nvPr/>
          </p:nvSpPr>
          <p:spPr>
            <a:xfrm>
              <a:off x="2879176" y="1577127"/>
              <a:ext cx="3164424" cy="1030386"/>
            </a:xfrm>
            <a:custGeom>
              <a:rect b="b" l="l" r="r" t="t"/>
              <a:pathLst>
                <a:path extrusionOk="0" h="1030386" w="3164424">
                  <a:moveTo>
                    <a:pt x="3073718" y="635965"/>
                  </a:moveTo>
                  <a:cubicBezTo>
                    <a:pt x="3098857" y="635965"/>
                    <a:pt x="3120260" y="644459"/>
                    <a:pt x="3137926" y="661445"/>
                  </a:cubicBezTo>
                  <a:cubicBezTo>
                    <a:pt x="3155591" y="678431"/>
                    <a:pt x="3164424" y="699494"/>
                    <a:pt x="3164424" y="724634"/>
                  </a:cubicBezTo>
                  <a:cubicBezTo>
                    <a:pt x="3164424" y="749094"/>
                    <a:pt x="3155761" y="769987"/>
                    <a:pt x="3138435" y="787313"/>
                  </a:cubicBezTo>
                  <a:cubicBezTo>
                    <a:pt x="3121109" y="804639"/>
                    <a:pt x="3100216" y="813302"/>
                    <a:pt x="3075756" y="813302"/>
                  </a:cubicBezTo>
                  <a:cubicBezTo>
                    <a:pt x="3051296" y="813302"/>
                    <a:pt x="3030233" y="804809"/>
                    <a:pt x="3012567" y="787823"/>
                  </a:cubicBezTo>
                  <a:cubicBezTo>
                    <a:pt x="2994901" y="770836"/>
                    <a:pt x="2986069" y="750113"/>
                    <a:pt x="2986069" y="725653"/>
                  </a:cubicBezTo>
                  <a:cubicBezTo>
                    <a:pt x="2986069" y="701193"/>
                    <a:pt x="2994561" y="680130"/>
                    <a:pt x="3011548" y="662464"/>
                  </a:cubicBezTo>
                  <a:cubicBezTo>
                    <a:pt x="3028534" y="644798"/>
                    <a:pt x="3049258" y="635965"/>
                    <a:pt x="3073718" y="635965"/>
                  </a:cubicBezTo>
                  <a:close/>
                  <a:moveTo>
                    <a:pt x="769106" y="380153"/>
                  </a:moveTo>
                  <a:cubicBezTo>
                    <a:pt x="749402" y="380153"/>
                    <a:pt x="732415" y="384059"/>
                    <a:pt x="718147" y="391873"/>
                  </a:cubicBezTo>
                  <a:cubicBezTo>
                    <a:pt x="703879" y="399687"/>
                    <a:pt x="692158" y="409879"/>
                    <a:pt x="682985" y="422448"/>
                  </a:cubicBezTo>
                  <a:cubicBezTo>
                    <a:pt x="673813" y="435018"/>
                    <a:pt x="666849" y="449626"/>
                    <a:pt x="662092" y="466273"/>
                  </a:cubicBezTo>
                  <a:cubicBezTo>
                    <a:pt x="657336" y="482919"/>
                    <a:pt x="654958" y="499736"/>
                    <a:pt x="654958" y="516722"/>
                  </a:cubicBezTo>
                  <a:cubicBezTo>
                    <a:pt x="654958" y="535067"/>
                    <a:pt x="656827" y="553242"/>
                    <a:pt x="660564" y="571248"/>
                  </a:cubicBezTo>
                  <a:cubicBezTo>
                    <a:pt x="664300" y="589253"/>
                    <a:pt x="670416" y="605390"/>
                    <a:pt x="678909" y="619659"/>
                  </a:cubicBezTo>
                  <a:cubicBezTo>
                    <a:pt x="687402" y="633927"/>
                    <a:pt x="698783" y="645648"/>
                    <a:pt x="713051" y="654820"/>
                  </a:cubicBezTo>
                  <a:cubicBezTo>
                    <a:pt x="727320" y="663993"/>
                    <a:pt x="745325" y="668579"/>
                    <a:pt x="767067" y="668579"/>
                  </a:cubicBezTo>
                  <a:cubicBezTo>
                    <a:pt x="786092" y="668579"/>
                    <a:pt x="802908" y="664333"/>
                    <a:pt x="817517" y="655839"/>
                  </a:cubicBezTo>
                  <a:cubicBezTo>
                    <a:pt x="832125" y="647346"/>
                    <a:pt x="844185" y="636305"/>
                    <a:pt x="853697" y="622716"/>
                  </a:cubicBezTo>
                  <a:cubicBezTo>
                    <a:pt x="863210" y="609127"/>
                    <a:pt x="870344" y="593840"/>
                    <a:pt x="875100" y="576853"/>
                  </a:cubicBezTo>
                  <a:cubicBezTo>
                    <a:pt x="879856" y="559867"/>
                    <a:pt x="882234" y="542881"/>
                    <a:pt x="882234" y="525895"/>
                  </a:cubicBezTo>
                  <a:cubicBezTo>
                    <a:pt x="882234" y="508908"/>
                    <a:pt x="880026" y="491582"/>
                    <a:pt x="875609" y="473917"/>
                  </a:cubicBezTo>
                  <a:cubicBezTo>
                    <a:pt x="871193" y="456251"/>
                    <a:pt x="864399" y="440624"/>
                    <a:pt x="855226" y="427035"/>
                  </a:cubicBezTo>
                  <a:cubicBezTo>
                    <a:pt x="846053" y="413446"/>
                    <a:pt x="834333" y="402235"/>
                    <a:pt x="820064" y="393402"/>
                  </a:cubicBezTo>
                  <a:cubicBezTo>
                    <a:pt x="805796" y="384569"/>
                    <a:pt x="788810" y="380153"/>
                    <a:pt x="769106" y="380153"/>
                  </a:cubicBezTo>
                  <a:close/>
                  <a:moveTo>
                    <a:pt x="1609344" y="377095"/>
                  </a:moveTo>
                  <a:cubicBezTo>
                    <a:pt x="1588961" y="377095"/>
                    <a:pt x="1571465" y="381511"/>
                    <a:pt x="1556857" y="390344"/>
                  </a:cubicBezTo>
                  <a:cubicBezTo>
                    <a:pt x="1542248" y="399177"/>
                    <a:pt x="1530188" y="410728"/>
                    <a:pt x="1520676" y="424996"/>
                  </a:cubicBezTo>
                  <a:cubicBezTo>
                    <a:pt x="1511164" y="439265"/>
                    <a:pt x="1504199" y="455232"/>
                    <a:pt x="1499783" y="472898"/>
                  </a:cubicBezTo>
                  <a:cubicBezTo>
                    <a:pt x="1495366" y="490563"/>
                    <a:pt x="1493158" y="507889"/>
                    <a:pt x="1493158" y="524875"/>
                  </a:cubicBezTo>
                  <a:cubicBezTo>
                    <a:pt x="1493158" y="542541"/>
                    <a:pt x="1495366" y="560207"/>
                    <a:pt x="1499783" y="577873"/>
                  </a:cubicBezTo>
                  <a:cubicBezTo>
                    <a:pt x="1504199" y="595538"/>
                    <a:pt x="1510994" y="611505"/>
                    <a:pt x="1520166" y="625774"/>
                  </a:cubicBezTo>
                  <a:cubicBezTo>
                    <a:pt x="1529339" y="640042"/>
                    <a:pt x="1541059" y="651593"/>
                    <a:pt x="1555328" y="660426"/>
                  </a:cubicBezTo>
                  <a:cubicBezTo>
                    <a:pt x="1569596" y="669259"/>
                    <a:pt x="1586922" y="673675"/>
                    <a:pt x="1607306" y="673675"/>
                  </a:cubicBezTo>
                  <a:cubicBezTo>
                    <a:pt x="1628369" y="673675"/>
                    <a:pt x="1646204" y="669089"/>
                    <a:pt x="1660812" y="659916"/>
                  </a:cubicBezTo>
                  <a:cubicBezTo>
                    <a:pt x="1675421" y="650744"/>
                    <a:pt x="1687311" y="638853"/>
                    <a:pt x="1696483" y="624245"/>
                  </a:cubicBezTo>
                  <a:cubicBezTo>
                    <a:pt x="1705656" y="609637"/>
                    <a:pt x="1712111" y="593330"/>
                    <a:pt x="1715848" y="575325"/>
                  </a:cubicBezTo>
                  <a:cubicBezTo>
                    <a:pt x="1719585" y="557319"/>
                    <a:pt x="1721453" y="539144"/>
                    <a:pt x="1721453" y="520799"/>
                  </a:cubicBezTo>
                  <a:cubicBezTo>
                    <a:pt x="1721453" y="503133"/>
                    <a:pt x="1719415" y="485807"/>
                    <a:pt x="1715338" y="468821"/>
                  </a:cubicBezTo>
                  <a:cubicBezTo>
                    <a:pt x="1711261" y="451835"/>
                    <a:pt x="1704807" y="436547"/>
                    <a:pt x="1695974" y="422958"/>
                  </a:cubicBezTo>
                  <a:cubicBezTo>
                    <a:pt x="1687141" y="409369"/>
                    <a:pt x="1675590" y="398328"/>
                    <a:pt x="1661322" y="389835"/>
                  </a:cubicBezTo>
                  <a:cubicBezTo>
                    <a:pt x="1647053" y="381342"/>
                    <a:pt x="1629728" y="377095"/>
                    <a:pt x="1609344" y="377095"/>
                  </a:cubicBezTo>
                  <a:close/>
                  <a:moveTo>
                    <a:pt x="1800439" y="249826"/>
                  </a:moveTo>
                  <a:cubicBezTo>
                    <a:pt x="1806215" y="249741"/>
                    <a:pt x="1811820" y="250038"/>
                    <a:pt x="1817256" y="250717"/>
                  </a:cubicBezTo>
                  <a:cubicBezTo>
                    <a:pt x="1835601" y="252076"/>
                    <a:pt x="1849360" y="259210"/>
                    <a:pt x="1858532" y="272120"/>
                  </a:cubicBezTo>
                  <a:cubicBezTo>
                    <a:pt x="1867705" y="285030"/>
                    <a:pt x="1872291" y="300317"/>
                    <a:pt x="1872291" y="317983"/>
                  </a:cubicBezTo>
                  <a:lnTo>
                    <a:pt x="1872291" y="799034"/>
                  </a:lnTo>
                  <a:lnTo>
                    <a:pt x="1730626" y="799034"/>
                  </a:lnTo>
                  <a:cubicBezTo>
                    <a:pt x="1730626" y="794957"/>
                    <a:pt x="1730456" y="789181"/>
                    <a:pt x="1730116" y="781708"/>
                  </a:cubicBezTo>
                  <a:cubicBezTo>
                    <a:pt x="1729776" y="774234"/>
                    <a:pt x="1729607" y="766760"/>
                    <a:pt x="1729607" y="759286"/>
                  </a:cubicBezTo>
                  <a:cubicBezTo>
                    <a:pt x="1729607" y="751812"/>
                    <a:pt x="1729776" y="745187"/>
                    <a:pt x="1730116" y="739412"/>
                  </a:cubicBezTo>
                  <a:cubicBezTo>
                    <a:pt x="1730456" y="733636"/>
                    <a:pt x="1730626" y="730749"/>
                    <a:pt x="1730626" y="730749"/>
                  </a:cubicBezTo>
                  <a:cubicBezTo>
                    <a:pt x="1714998" y="756568"/>
                    <a:pt x="1694955" y="775592"/>
                    <a:pt x="1670495" y="787823"/>
                  </a:cubicBezTo>
                  <a:cubicBezTo>
                    <a:pt x="1646034" y="800053"/>
                    <a:pt x="1619196" y="806168"/>
                    <a:pt x="1589980" y="806168"/>
                  </a:cubicBezTo>
                  <a:cubicBezTo>
                    <a:pt x="1551251" y="806168"/>
                    <a:pt x="1516090" y="798524"/>
                    <a:pt x="1484495" y="783236"/>
                  </a:cubicBezTo>
                  <a:cubicBezTo>
                    <a:pt x="1452901" y="767949"/>
                    <a:pt x="1426062" y="747395"/>
                    <a:pt x="1403980" y="721576"/>
                  </a:cubicBezTo>
                  <a:cubicBezTo>
                    <a:pt x="1381898" y="695757"/>
                    <a:pt x="1364912" y="666031"/>
                    <a:pt x="1353022" y="632398"/>
                  </a:cubicBezTo>
                  <a:cubicBezTo>
                    <a:pt x="1341131" y="598766"/>
                    <a:pt x="1335186" y="563264"/>
                    <a:pt x="1335186" y="525895"/>
                  </a:cubicBezTo>
                  <a:cubicBezTo>
                    <a:pt x="1335186" y="497358"/>
                    <a:pt x="1339093" y="469161"/>
                    <a:pt x="1346907" y="441303"/>
                  </a:cubicBezTo>
                  <a:cubicBezTo>
                    <a:pt x="1354720" y="413446"/>
                    <a:pt x="1365931" y="388136"/>
                    <a:pt x="1380539" y="365375"/>
                  </a:cubicBezTo>
                  <a:cubicBezTo>
                    <a:pt x="1395147" y="342613"/>
                    <a:pt x="1412983" y="322909"/>
                    <a:pt x="1434046" y="306262"/>
                  </a:cubicBezTo>
                  <a:cubicBezTo>
                    <a:pt x="1455109" y="289616"/>
                    <a:pt x="1479229" y="277556"/>
                    <a:pt x="1506407" y="270082"/>
                  </a:cubicBezTo>
                  <a:cubicBezTo>
                    <a:pt x="1530868" y="263967"/>
                    <a:pt x="1555498" y="262438"/>
                    <a:pt x="1580298" y="265495"/>
                  </a:cubicBezTo>
                  <a:cubicBezTo>
                    <a:pt x="1605097" y="268553"/>
                    <a:pt x="1627180" y="273139"/>
                    <a:pt x="1646544" y="279254"/>
                  </a:cubicBezTo>
                  <a:cubicBezTo>
                    <a:pt x="1665908" y="285369"/>
                    <a:pt x="1681705" y="291654"/>
                    <a:pt x="1693936" y="298109"/>
                  </a:cubicBezTo>
                  <a:cubicBezTo>
                    <a:pt x="1706166" y="304564"/>
                    <a:pt x="1712281" y="307791"/>
                    <a:pt x="1712281" y="307791"/>
                  </a:cubicBezTo>
                  <a:cubicBezTo>
                    <a:pt x="1712281" y="307791"/>
                    <a:pt x="1714149" y="303035"/>
                    <a:pt x="1717886" y="293523"/>
                  </a:cubicBezTo>
                  <a:cubicBezTo>
                    <a:pt x="1721623" y="284010"/>
                    <a:pt x="1730286" y="275178"/>
                    <a:pt x="1743875" y="267024"/>
                  </a:cubicBezTo>
                  <a:cubicBezTo>
                    <a:pt x="1757464" y="258191"/>
                    <a:pt x="1770374" y="252926"/>
                    <a:pt x="1782604" y="251227"/>
                  </a:cubicBezTo>
                  <a:cubicBezTo>
                    <a:pt x="1788719" y="250378"/>
                    <a:pt x="1794664" y="249911"/>
                    <a:pt x="1800439" y="249826"/>
                  </a:cubicBezTo>
                  <a:close/>
                  <a:moveTo>
                    <a:pt x="579539" y="241545"/>
                  </a:moveTo>
                  <a:cubicBezTo>
                    <a:pt x="601961" y="241545"/>
                    <a:pt x="617758" y="249358"/>
                    <a:pt x="626931" y="264986"/>
                  </a:cubicBezTo>
                  <a:cubicBezTo>
                    <a:pt x="636103" y="280613"/>
                    <a:pt x="641709" y="297599"/>
                    <a:pt x="643747" y="315945"/>
                  </a:cubicBezTo>
                  <a:cubicBezTo>
                    <a:pt x="661413" y="292164"/>
                    <a:pt x="683155" y="274158"/>
                    <a:pt x="708974" y="261928"/>
                  </a:cubicBezTo>
                  <a:cubicBezTo>
                    <a:pt x="734794" y="249698"/>
                    <a:pt x="762311" y="243583"/>
                    <a:pt x="791528" y="243583"/>
                  </a:cubicBezTo>
                  <a:cubicBezTo>
                    <a:pt x="829577" y="243583"/>
                    <a:pt x="863889" y="251737"/>
                    <a:pt x="894464" y="268043"/>
                  </a:cubicBezTo>
                  <a:cubicBezTo>
                    <a:pt x="925039" y="284350"/>
                    <a:pt x="951028" y="305923"/>
                    <a:pt x="972431" y="332761"/>
                  </a:cubicBezTo>
                  <a:cubicBezTo>
                    <a:pt x="993834" y="359599"/>
                    <a:pt x="1010310" y="390005"/>
                    <a:pt x="1021861" y="423977"/>
                  </a:cubicBezTo>
                  <a:cubicBezTo>
                    <a:pt x="1033412" y="457950"/>
                    <a:pt x="1039187" y="492602"/>
                    <a:pt x="1039187" y="527933"/>
                  </a:cubicBezTo>
                  <a:cubicBezTo>
                    <a:pt x="1039187" y="564623"/>
                    <a:pt x="1033242" y="599785"/>
                    <a:pt x="1021351" y="633418"/>
                  </a:cubicBezTo>
                  <a:cubicBezTo>
                    <a:pt x="1009461" y="667050"/>
                    <a:pt x="992645" y="696776"/>
                    <a:pt x="970902" y="722595"/>
                  </a:cubicBezTo>
                  <a:cubicBezTo>
                    <a:pt x="949160" y="748415"/>
                    <a:pt x="922661" y="769138"/>
                    <a:pt x="891407" y="784765"/>
                  </a:cubicBezTo>
                  <a:cubicBezTo>
                    <a:pt x="860152" y="800392"/>
                    <a:pt x="825160" y="808206"/>
                    <a:pt x="786432" y="808206"/>
                  </a:cubicBezTo>
                  <a:cubicBezTo>
                    <a:pt x="736152" y="808206"/>
                    <a:pt x="693687" y="790880"/>
                    <a:pt x="659035" y="756228"/>
                  </a:cubicBezTo>
                  <a:lnTo>
                    <a:pt x="659035" y="1030386"/>
                  </a:lnTo>
                  <a:lnTo>
                    <a:pt x="503101" y="1030386"/>
                  </a:lnTo>
                  <a:lnTo>
                    <a:pt x="503101" y="322060"/>
                  </a:lnTo>
                  <a:cubicBezTo>
                    <a:pt x="503101" y="298279"/>
                    <a:pt x="509896" y="278915"/>
                    <a:pt x="523485" y="263967"/>
                  </a:cubicBezTo>
                  <a:cubicBezTo>
                    <a:pt x="537074" y="249019"/>
                    <a:pt x="555758" y="241545"/>
                    <a:pt x="579539" y="241545"/>
                  </a:cubicBezTo>
                  <a:close/>
                  <a:moveTo>
                    <a:pt x="2161870" y="240526"/>
                  </a:moveTo>
                  <a:cubicBezTo>
                    <a:pt x="2175459" y="240526"/>
                    <a:pt x="2193465" y="242224"/>
                    <a:pt x="2215886" y="245621"/>
                  </a:cubicBezTo>
                  <a:cubicBezTo>
                    <a:pt x="2238308" y="249019"/>
                    <a:pt x="2260221" y="254454"/>
                    <a:pt x="2281623" y="261928"/>
                  </a:cubicBezTo>
                  <a:cubicBezTo>
                    <a:pt x="2303026" y="269402"/>
                    <a:pt x="2321541" y="279594"/>
                    <a:pt x="2337168" y="292504"/>
                  </a:cubicBezTo>
                  <a:cubicBezTo>
                    <a:pt x="2352795" y="305413"/>
                    <a:pt x="2360609" y="321040"/>
                    <a:pt x="2360609" y="339386"/>
                  </a:cubicBezTo>
                  <a:cubicBezTo>
                    <a:pt x="2360609" y="355692"/>
                    <a:pt x="2354834" y="369451"/>
                    <a:pt x="2343283" y="380662"/>
                  </a:cubicBezTo>
                  <a:cubicBezTo>
                    <a:pt x="2331733" y="391873"/>
                    <a:pt x="2318144" y="397479"/>
                    <a:pt x="2302516" y="397479"/>
                  </a:cubicBezTo>
                  <a:cubicBezTo>
                    <a:pt x="2292325" y="397479"/>
                    <a:pt x="2281793" y="395440"/>
                    <a:pt x="2270922" y="391364"/>
                  </a:cubicBezTo>
                  <a:cubicBezTo>
                    <a:pt x="2260051" y="387287"/>
                    <a:pt x="2248500" y="382701"/>
                    <a:pt x="2236270" y="377605"/>
                  </a:cubicBezTo>
                  <a:cubicBezTo>
                    <a:pt x="2224040" y="372509"/>
                    <a:pt x="2211130" y="367922"/>
                    <a:pt x="2197541" y="363846"/>
                  </a:cubicBezTo>
                  <a:cubicBezTo>
                    <a:pt x="2183952" y="359769"/>
                    <a:pt x="2169684" y="357731"/>
                    <a:pt x="2154736" y="357731"/>
                  </a:cubicBezTo>
                  <a:cubicBezTo>
                    <a:pt x="2147941" y="357731"/>
                    <a:pt x="2140977" y="358580"/>
                    <a:pt x="2133843" y="360279"/>
                  </a:cubicBezTo>
                  <a:cubicBezTo>
                    <a:pt x="2126709" y="361977"/>
                    <a:pt x="2120424" y="364865"/>
                    <a:pt x="2114988" y="368942"/>
                  </a:cubicBezTo>
                  <a:cubicBezTo>
                    <a:pt x="2109553" y="372339"/>
                    <a:pt x="2105136" y="376755"/>
                    <a:pt x="2101739" y="382191"/>
                  </a:cubicBezTo>
                  <a:cubicBezTo>
                    <a:pt x="2098342" y="387627"/>
                    <a:pt x="2096643" y="394081"/>
                    <a:pt x="2096643" y="401555"/>
                  </a:cubicBezTo>
                  <a:cubicBezTo>
                    <a:pt x="2096643" y="412426"/>
                    <a:pt x="2103438" y="421599"/>
                    <a:pt x="2117026" y="429073"/>
                  </a:cubicBezTo>
                  <a:cubicBezTo>
                    <a:pt x="2130615" y="436547"/>
                    <a:pt x="2147772" y="444021"/>
                    <a:pt x="2168495" y="451495"/>
                  </a:cubicBezTo>
                  <a:cubicBezTo>
                    <a:pt x="2189218" y="458969"/>
                    <a:pt x="2211640" y="467292"/>
                    <a:pt x="2235760" y="476465"/>
                  </a:cubicBezTo>
                  <a:cubicBezTo>
                    <a:pt x="2259881" y="485637"/>
                    <a:pt x="2282303" y="497018"/>
                    <a:pt x="2303026" y="510607"/>
                  </a:cubicBezTo>
                  <a:cubicBezTo>
                    <a:pt x="2323749" y="524196"/>
                    <a:pt x="2340905" y="541012"/>
                    <a:pt x="2354494" y="561056"/>
                  </a:cubicBezTo>
                  <a:cubicBezTo>
                    <a:pt x="2368083" y="581100"/>
                    <a:pt x="2374878" y="605730"/>
                    <a:pt x="2374878" y="634946"/>
                  </a:cubicBezTo>
                  <a:cubicBezTo>
                    <a:pt x="2374878" y="664163"/>
                    <a:pt x="2368083" y="689472"/>
                    <a:pt x="2354494" y="710875"/>
                  </a:cubicBezTo>
                  <a:cubicBezTo>
                    <a:pt x="2340905" y="732278"/>
                    <a:pt x="2323409" y="750113"/>
                    <a:pt x="2302007" y="764382"/>
                  </a:cubicBezTo>
                  <a:cubicBezTo>
                    <a:pt x="2280604" y="778650"/>
                    <a:pt x="2256653" y="789181"/>
                    <a:pt x="2230155" y="795976"/>
                  </a:cubicBezTo>
                  <a:cubicBezTo>
                    <a:pt x="2203656" y="802770"/>
                    <a:pt x="2177837" y="806168"/>
                    <a:pt x="2152698" y="806168"/>
                  </a:cubicBezTo>
                  <a:cubicBezTo>
                    <a:pt x="2115328" y="806168"/>
                    <a:pt x="2076939" y="799713"/>
                    <a:pt x="2037531" y="786803"/>
                  </a:cubicBezTo>
                  <a:cubicBezTo>
                    <a:pt x="1998123" y="773894"/>
                    <a:pt x="1963471" y="757247"/>
                    <a:pt x="1933575" y="736864"/>
                  </a:cubicBezTo>
                  <a:lnTo>
                    <a:pt x="1979438" y="623735"/>
                  </a:lnTo>
                  <a:cubicBezTo>
                    <a:pt x="1990309" y="629850"/>
                    <a:pt x="2003219" y="636305"/>
                    <a:pt x="2018167" y="643100"/>
                  </a:cubicBezTo>
                  <a:cubicBezTo>
                    <a:pt x="2033114" y="649894"/>
                    <a:pt x="2048232" y="656179"/>
                    <a:pt x="2063520" y="661954"/>
                  </a:cubicBezTo>
                  <a:cubicBezTo>
                    <a:pt x="2078807" y="667730"/>
                    <a:pt x="2094095" y="672486"/>
                    <a:pt x="2109383" y="676223"/>
                  </a:cubicBezTo>
                  <a:cubicBezTo>
                    <a:pt x="2124670" y="679960"/>
                    <a:pt x="2138429" y="681828"/>
                    <a:pt x="2150659" y="681828"/>
                  </a:cubicBezTo>
                  <a:cubicBezTo>
                    <a:pt x="2158133" y="681828"/>
                    <a:pt x="2165947" y="680979"/>
                    <a:pt x="2174100" y="679280"/>
                  </a:cubicBezTo>
                  <a:cubicBezTo>
                    <a:pt x="2182254" y="677582"/>
                    <a:pt x="2189728" y="674694"/>
                    <a:pt x="2196522" y="670617"/>
                  </a:cubicBezTo>
                  <a:cubicBezTo>
                    <a:pt x="2203317" y="666541"/>
                    <a:pt x="2208922" y="661445"/>
                    <a:pt x="2213338" y="655330"/>
                  </a:cubicBezTo>
                  <a:cubicBezTo>
                    <a:pt x="2217755" y="649215"/>
                    <a:pt x="2219963" y="641741"/>
                    <a:pt x="2219963" y="632908"/>
                  </a:cubicBezTo>
                  <a:cubicBezTo>
                    <a:pt x="2219963" y="619319"/>
                    <a:pt x="2213169" y="608278"/>
                    <a:pt x="2199580" y="599785"/>
                  </a:cubicBezTo>
                  <a:cubicBezTo>
                    <a:pt x="2185991" y="591292"/>
                    <a:pt x="2169004" y="583478"/>
                    <a:pt x="2148621" y="576344"/>
                  </a:cubicBezTo>
                  <a:cubicBezTo>
                    <a:pt x="2128237" y="569210"/>
                    <a:pt x="2106155" y="561736"/>
                    <a:pt x="2082375" y="553922"/>
                  </a:cubicBezTo>
                  <a:cubicBezTo>
                    <a:pt x="2058594" y="546108"/>
                    <a:pt x="2036512" y="535916"/>
                    <a:pt x="2016128" y="523347"/>
                  </a:cubicBezTo>
                  <a:cubicBezTo>
                    <a:pt x="1995745" y="510777"/>
                    <a:pt x="1978758" y="495150"/>
                    <a:pt x="1965170" y="476465"/>
                  </a:cubicBezTo>
                  <a:cubicBezTo>
                    <a:pt x="1951580" y="457780"/>
                    <a:pt x="1944786" y="434169"/>
                    <a:pt x="1944786" y="405632"/>
                  </a:cubicBezTo>
                  <a:cubicBezTo>
                    <a:pt x="1944786" y="377775"/>
                    <a:pt x="1951580" y="353484"/>
                    <a:pt x="1965170" y="332761"/>
                  </a:cubicBezTo>
                  <a:cubicBezTo>
                    <a:pt x="1978758" y="312038"/>
                    <a:pt x="1996084" y="294882"/>
                    <a:pt x="2017147" y="281293"/>
                  </a:cubicBezTo>
                  <a:cubicBezTo>
                    <a:pt x="2038210" y="267704"/>
                    <a:pt x="2061481" y="257512"/>
                    <a:pt x="2086961" y="250717"/>
                  </a:cubicBezTo>
                  <a:cubicBezTo>
                    <a:pt x="2112440" y="243923"/>
                    <a:pt x="2137410" y="240526"/>
                    <a:pt x="2161870" y="240526"/>
                  </a:cubicBezTo>
                  <a:close/>
                  <a:moveTo>
                    <a:pt x="228295" y="240526"/>
                  </a:moveTo>
                  <a:cubicBezTo>
                    <a:pt x="241884" y="240526"/>
                    <a:pt x="259890" y="242224"/>
                    <a:pt x="282312" y="245621"/>
                  </a:cubicBezTo>
                  <a:cubicBezTo>
                    <a:pt x="304733" y="249019"/>
                    <a:pt x="326646" y="254454"/>
                    <a:pt x="348048" y="261928"/>
                  </a:cubicBezTo>
                  <a:cubicBezTo>
                    <a:pt x="369451" y="269402"/>
                    <a:pt x="387966" y="279594"/>
                    <a:pt x="403593" y="292504"/>
                  </a:cubicBezTo>
                  <a:cubicBezTo>
                    <a:pt x="419221" y="305413"/>
                    <a:pt x="427034" y="321040"/>
                    <a:pt x="427034" y="339386"/>
                  </a:cubicBezTo>
                  <a:cubicBezTo>
                    <a:pt x="427034" y="355692"/>
                    <a:pt x="421259" y="369451"/>
                    <a:pt x="409708" y="380662"/>
                  </a:cubicBezTo>
                  <a:cubicBezTo>
                    <a:pt x="398158" y="391873"/>
                    <a:pt x="384569" y="397479"/>
                    <a:pt x="368941" y="397479"/>
                  </a:cubicBezTo>
                  <a:cubicBezTo>
                    <a:pt x="358750" y="397479"/>
                    <a:pt x="348218" y="395440"/>
                    <a:pt x="337347" y="391364"/>
                  </a:cubicBezTo>
                  <a:cubicBezTo>
                    <a:pt x="326476" y="387287"/>
                    <a:pt x="314925" y="382701"/>
                    <a:pt x="302695" y="377605"/>
                  </a:cubicBezTo>
                  <a:cubicBezTo>
                    <a:pt x="290465" y="372509"/>
                    <a:pt x="277555" y="367922"/>
                    <a:pt x="263966" y="363846"/>
                  </a:cubicBezTo>
                  <a:cubicBezTo>
                    <a:pt x="250377" y="359769"/>
                    <a:pt x="236109" y="357731"/>
                    <a:pt x="221161" y="357731"/>
                  </a:cubicBezTo>
                  <a:cubicBezTo>
                    <a:pt x="214367" y="357731"/>
                    <a:pt x="207402" y="358580"/>
                    <a:pt x="200268" y="360279"/>
                  </a:cubicBezTo>
                  <a:cubicBezTo>
                    <a:pt x="193134" y="361977"/>
                    <a:pt x="186849" y="364865"/>
                    <a:pt x="181413" y="368942"/>
                  </a:cubicBezTo>
                  <a:cubicBezTo>
                    <a:pt x="175978" y="372339"/>
                    <a:pt x="171561" y="376755"/>
                    <a:pt x="168164" y="382191"/>
                  </a:cubicBezTo>
                  <a:cubicBezTo>
                    <a:pt x="164767" y="387627"/>
                    <a:pt x="163068" y="394081"/>
                    <a:pt x="163068" y="401555"/>
                  </a:cubicBezTo>
                  <a:cubicBezTo>
                    <a:pt x="163068" y="412426"/>
                    <a:pt x="169863" y="421599"/>
                    <a:pt x="183452" y="429073"/>
                  </a:cubicBezTo>
                  <a:cubicBezTo>
                    <a:pt x="197041" y="436547"/>
                    <a:pt x="214197" y="444021"/>
                    <a:pt x="234920" y="451495"/>
                  </a:cubicBezTo>
                  <a:cubicBezTo>
                    <a:pt x="255643" y="458969"/>
                    <a:pt x="278065" y="467292"/>
                    <a:pt x="302185" y="476465"/>
                  </a:cubicBezTo>
                  <a:cubicBezTo>
                    <a:pt x="326306" y="485637"/>
                    <a:pt x="348728" y="497018"/>
                    <a:pt x="369451" y="510607"/>
                  </a:cubicBezTo>
                  <a:cubicBezTo>
                    <a:pt x="390174" y="524196"/>
                    <a:pt x="407330" y="541012"/>
                    <a:pt x="420919" y="561056"/>
                  </a:cubicBezTo>
                  <a:cubicBezTo>
                    <a:pt x="434508" y="581100"/>
                    <a:pt x="441303" y="605730"/>
                    <a:pt x="441303" y="634946"/>
                  </a:cubicBezTo>
                  <a:cubicBezTo>
                    <a:pt x="441303" y="664163"/>
                    <a:pt x="434508" y="689472"/>
                    <a:pt x="420919" y="710875"/>
                  </a:cubicBezTo>
                  <a:cubicBezTo>
                    <a:pt x="407330" y="732278"/>
                    <a:pt x="389835" y="750113"/>
                    <a:pt x="368432" y="764382"/>
                  </a:cubicBezTo>
                  <a:cubicBezTo>
                    <a:pt x="347029" y="778650"/>
                    <a:pt x="323079" y="789181"/>
                    <a:pt x="296580" y="795976"/>
                  </a:cubicBezTo>
                  <a:cubicBezTo>
                    <a:pt x="270081" y="802770"/>
                    <a:pt x="244262" y="806168"/>
                    <a:pt x="219123" y="806168"/>
                  </a:cubicBezTo>
                  <a:cubicBezTo>
                    <a:pt x="181753" y="806168"/>
                    <a:pt x="143364" y="799713"/>
                    <a:pt x="103956" y="786803"/>
                  </a:cubicBezTo>
                  <a:cubicBezTo>
                    <a:pt x="64548" y="773894"/>
                    <a:pt x="29896" y="757247"/>
                    <a:pt x="0" y="736864"/>
                  </a:cubicBezTo>
                  <a:lnTo>
                    <a:pt x="45863" y="623735"/>
                  </a:lnTo>
                  <a:cubicBezTo>
                    <a:pt x="56734" y="629850"/>
                    <a:pt x="69644" y="636305"/>
                    <a:pt x="84592" y="643100"/>
                  </a:cubicBezTo>
                  <a:cubicBezTo>
                    <a:pt x="99540" y="649894"/>
                    <a:pt x="114657" y="656179"/>
                    <a:pt x="129945" y="661954"/>
                  </a:cubicBezTo>
                  <a:cubicBezTo>
                    <a:pt x="145233" y="667730"/>
                    <a:pt x="160520" y="672486"/>
                    <a:pt x="175808" y="676223"/>
                  </a:cubicBezTo>
                  <a:cubicBezTo>
                    <a:pt x="191095" y="679960"/>
                    <a:pt x="204854" y="681828"/>
                    <a:pt x="217084" y="681828"/>
                  </a:cubicBezTo>
                  <a:cubicBezTo>
                    <a:pt x="224558" y="681828"/>
                    <a:pt x="232372" y="680979"/>
                    <a:pt x="240525" y="679280"/>
                  </a:cubicBezTo>
                  <a:cubicBezTo>
                    <a:pt x="248679" y="677582"/>
                    <a:pt x="256153" y="674694"/>
                    <a:pt x="262947" y="670617"/>
                  </a:cubicBezTo>
                  <a:cubicBezTo>
                    <a:pt x="269742" y="666541"/>
                    <a:pt x="275347" y="661445"/>
                    <a:pt x="279764" y="655330"/>
                  </a:cubicBezTo>
                  <a:cubicBezTo>
                    <a:pt x="284180" y="649215"/>
                    <a:pt x="286388" y="641741"/>
                    <a:pt x="286388" y="632908"/>
                  </a:cubicBezTo>
                  <a:cubicBezTo>
                    <a:pt x="286388" y="619319"/>
                    <a:pt x="279594" y="608278"/>
                    <a:pt x="266005" y="599785"/>
                  </a:cubicBezTo>
                  <a:cubicBezTo>
                    <a:pt x="252416" y="591292"/>
                    <a:pt x="235430" y="583478"/>
                    <a:pt x="215046" y="576344"/>
                  </a:cubicBezTo>
                  <a:cubicBezTo>
                    <a:pt x="194663" y="569210"/>
                    <a:pt x="172580" y="561736"/>
                    <a:pt x="148800" y="553922"/>
                  </a:cubicBezTo>
                  <a:cubicBezTo>
                    <a:pt x="125019" y="546108"/>
                    <a:pt x="102937" y="535916"/>
                    <a:pt x="82553" y="523347"/>
                  </a:cubicBezTo>
                  <a:cubicBezTo>
                    <a:pt x="62170" y="510777"/>
                    <a:pt x="45184" y="495150"/>
                    <a:pt x="31595" y="476465"/>
                  </a:cubicBezTo>
                  <a:cubicBezTo>
                    <a:pt x="18005" y="457780"/>
                    <a:pt x="11211" y="434169"/>
                    <a:pt x="11211" y="405632"/>
                  </a:cubicBezTo>
                  <a:cubicBezTo>
                    <a:pt x="11211" y="377775"/>
                    <a:pt x="18005" y="353484"/>
                    <a:pt x="31595" y="332761"/>
                  </a:cubicBezTo>
                  <a:cubicBezTo>
                    <a:pt x="45184" y="312038"/>
                    <a:pt x="62509" y="294882"/>
                    <a:pt x="83572" y="281293"/>
                  </a:cubicBezTo>
                  <a:cubicBezTo>
                    <a:pt x="104635" y="267704"/>
                    <a:pt x="127907" y="257512"/>
                    <a:pt x="153386" y="250717"/>
                  </a:cubicBezTo>
                  <a:cubicBezTo>
                    <a:pt x="178865" y="243923"/>
                    <a:pt x="203835" y="240526"/>
                    <a:pt x="228295" y="240526"/>
                  </a:cubicBezTo>
                  <a:close/>
                  <a:moveTo>
                    <a:pt x="2997280" y="66247"/>
                  </a:moveTo>
                  <a:lnTo>
                    <a:pt x="3153213" y="66247"/>
                  </a:lnTo>
                  <a:lnTo>
                    <a:pt x="3153213" y="541182"/>
                  </a:lnTo>
                  <a:cubicBezTo>
                    <a:pt x="3153213" y="548656"/>
                    <a:pt x="3150665" y="555790"/>
                    <a:pt x="3145569" y="562585"/>
                  </a:cubicBezTo>
                  <a:cubicBezTo>
                    <a:pt x="3140473" y="569379"/>
                    <a:pt x="3134019" y="575325"/>
                    <a:pt x="3126205" y="580420"/>
                  </a:cubicBezTo>
                  <a:cubicBezTo>
                    <a:pt x="3118391" y="585516"/>
                    <a:pt x="3109898" y="589593"/>
                    <a:pt x="3100726" y="592651"/>
                  </a:cubicBezTo>
                  <a:cubicBezTo>
                    <a:pt x="3091553" y="595708"/>
                    <a:pt x="3083230" y="597237"/>
                    <a:pt x="3075756" y="597237"/>
                  </a:cubicBezTo>
                  <a:cubicBezTo>
                    <a:pt x="3067603" y="597237"/>
                    <a:pt x="3058939" y="595708"/>
                    <a:pt x="3049767" y="592651"/>
                  </a:cubicBezTo>
                  <a:cubicBezTo>
                    <a:pt x="3040594" y="589593"/>
                    <a:pt x="3032101" y="585516"/>
                    <a:pt x="3024288" y="580420"/>
                  </a:cubicBezTo>
                  <a:cubicBezTo>
                    <a:pt x="3016474" y="575325"/>
                    <a:pt x="3010019" y="569379"/>
                    <a:pt x="3004923" y="562585"/>
                  </a:cubicBezTo>
                  <a:cubicBezTo>
                    <a:pt x="2999827" y="555790"/>
                    <a:pt x="2997280" y="548316"/>
                    <a:pt x="2997280" y="540163"/>
                  </a:cubicBezTo>
                  <a:lnTo>
                    <a:pt x="2997280" y="95803"/>
                  </a:lnTo>
                  <a:close/>
                  <a:moveTo>
                    <a:pt x="2516210" y="1019"/>
                  </a:moveTo>
                  <a:cubicBezTo>
                    <a:pt x="2537952" y="1019"/>
                    <a:pt x="2556297" y="8493"/>
                    <a:pt x="2571245" y="23441"/>
                  </a:cubicBezTo>
                  <a:cubicBezTo>
                    <a:pt x="2586193" y="38389"/>
                    <a:pt x="2593667" y="56734"/>
                    <a:pt x="2593667" y="78477"/>
                  </a:cubicBezTo>
                  <a:lnTo>
                    <a:pt x="2593667" y="294542"/>
                  </a:lnTo>
                  <a:cubicBezTo>
                    <a:pt x="2612692" y="277556"/>
                    <a:pt x="2634774" y="264476"/>
                    <a:pt x="2659913" y="255304"/>
                  </a:cubicBezTo>
                  <a:cubicBezTo>
                    <a:pt x="2685053" y="246131"/>
                    <a:pt x="2710533" y="241545"/>
                    <a:pt x="2736352" y="241545"/>
                  </a:cubicBezTo>
                  <a:cubicBezTo>
                    <a:pt x="2765568" y="241545"/>
                    <a:pt x="2792406" y="246471"/>
                    <a:pt x="2816866" y="256323"/>
                  </a:cubicBezTo>
                  <a:cubicBezTo>
                    <a:pt x="2841327" y="266175"/>
                    <a:pt x="2862390" y="279934"/>
                    <a:pt x="2880055" y="297599"/>
                  </a:cubicBezTo>
                  <a:cubicBezTo>
                    <a:pt x="2897721" y="315265"/>
                    <a:pt x="2911480" y="336328"/>
                    <a:pt x="2921332" y="360788"/>
                  </a:cubicBezTo>
                  <a:cubicBezTo>
                    <a:pt x="2931184" y="385248"/>
                    <a:pt x="2936110" y="412087"/>
                    <a:pt x="2936110" y="441303"/>
                  </a:cubicBezTo>
                  <a:lnTo>
                    <a:pt x="2936110" y="729730"/>
                  </a:lnTo>
                  <a:cubicBezTo>
                    <a:pt x="2936110" y="752151"/>
                    <a:pt x="2928296" y="771006"/>
                    <a:pt x="2912669" y="786294"/>
                  </a:cubicBezTo>
                  <a:cubicBezTo>
                    <a:pt x="2897042" y="801581"/>
                    <a:pt x="2878017" y="809225"/>
                    <a:pt x="2855595" y="809225"/>
                  </a:cubicBezTo>
                  <a:cubicBezTo>
                    <a:pt x="2833853" y="809225"/>
                    <a:pt x="2815677" y="801242"/>
                    <a:pt x="2801069" y="785275"/>
                  </a:cubicBezTo>
                  <a:cubicBezTo>
                    <a:pt x="2786461" y="769308"/>
                    <a:pt x="2779157" y="750793"/>
                    <a:pt x="2779157" y="729730"/>
                  </a:cubicBezTo>
                  <a:lnTo>
                    <a:pt x="2779157" y="466782"/>
                  </a:lnTo>
                  <a:cubicBezTo>
                    <a:pt x="2779157" y="453873"/>
                    <a:pt x="2776779" y="441813"/>
                    <a:pt x="2772023" y="430602"/>
                  </a:cubicBezTo>
                  <a:cubicBezTo>
                    <a:pt x="2767266" y="419391"/>
                    <a:pt x="2760642" y="409539"/>
                    <a:pt x="2752149" y="401046"/>
                  </a:cubicBezTo>
                  <a:cubicBezTo>
                    <a:pt x="2743656" y="392553"/>
                    <a:pt x="2733804" y="385758"/>
                    <a:pt x="2722593" y="380662"/>
                  </a:cubicBezTo>
                  <a:cubicBezTo>
                    <a:pt x="2711382" y="375566"/>
                    <a:pt x="2699322" y="373018"/>
                    <a:pt x="2686412" y="373018"/>
                  </a:cubicBezTo>
                  <a:cubicBezTo>
                    <a:pt x="2660593" y="373018"/>
                    <a:pt x="2638681" y="381851"/>
                    <a:pt x="2620675" y="399517"/>
                  </a:cubicBezTo>
                  <a:cubicBezTo>
                    <a:pt x="2602670" y="417183"/>
                    <a:pt x="2593667" y="438925"/>
                    <a:pt x="2593667" y="464744"/>
                  </a:cubicBezTo>
                  <a:lnTo>
                    <a:pt x="2593667" y="798014"/>
                  </a:lnTo>
                  <a:lnTo>
                    <a:pt x="2436714" y="798014"/>
                  </a:lnTo>
                  <a:lnTo>
                    <a:pt x="2436714" y="79496"/>
                  </a:lnTo>
                  <a:cubicBezTo>
                    <a:pt x="2436714" y="68625"/>
                    <a:pt x="2438922" y="58433"/>
                    <a:pt x="2443339" y="48921"/>
                  </a:cubicBezTo>
                  <a:cubicBezTo>
                    <a:pt x="2447755" y="39408"/>
                    <a:pt x="2453531" y="31085"/>
                    <a:pt x="2460665" y="23951"/>
                  </a:cubicBezTo>
                  <a:cubicBezTo>
                    <a:pt x="2467799" y="16817"/>
                    <a:pt x="2476122" y="11211"/>
                    <a:pt x="2485634" y="7134"/>
                  </a:cubicBezTo>
                  <a:cubicBezTo>
                    <a:pt x="2495147" y="3058"/>
                    <a:pt x="2505338" y="1019"/>
                    <a:pt x="2516210" y="1019"/>
                  </a:cubicBezTo>
                  <a:close/>
                  <a:moveTo>
                    <a:pt x="1200036" y="0"/>
                  </a:moveTo>
                  <a:cubicBezTo>
                    <a:pt x="1221778" y="0"/>
                    <a:pt x="1240123" y="7803"/>
                    <a:pt x="1255071" y="23409"/>
                  </a:cubicBezTo>
                  <a:cubicBezTo>
                    <a:pt x="1270019" y="39016"/>
                    <a:pt x="1277493" y="57339"/>
                    <a:pt x="1277493" y="78381"/>
                  </a:cubicBezTo>
                  <a:lnTo>
                    <a:pt x="1277493" y="795976"/>
                  </a:lnTo>
                  <a:lnTo>
                    <a:pt x="1120540" y="796995"/>
                  </a:lnTo>
                  <a:lnTo>
                    <a:pt x="1120540" y="78381"/>
                  </a:lnTo>
                  <a:cubicBezTo>
                    <a:pt x="1120540" y="55980"/>
                    <a:pt x="1128354" y="37317"/>
                    <a:pt x="1143981" y="22390"/>
                  </a:cubicBezTo>
                  <a:cubicBezTo>
                    <a:pt x="1159609" y="7464"/>
                    <a:pt x="1178293" y="0"/>
                    <a:pt x="1200036"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237" name="Google Shape;1237;p179"/>
            <p:cNvSpPr/>
            <p:nvPr/>
          </p:nvSpPr>
          <p:spPr>
            <a:xfrm>
              <a:off x="6299796" y="1981201"/>
              <a:ext cx="222242" cy="22224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
        <p:nvSpPr>
          <p:cNvPr id="1238" name="Google Shape;1238;p179"/>
          <p:cNvSpPr/>
          <p:nvPr/>
        </p:nvSpPr>
        <p:spPr>
          <a:xfrm>
            <a:off x="2514600" y="1252238"/>
            <a:ext cx="5840700" cy="3736200"/>
          </a:xfrm>
          <a:prstGeom prst="rect">
            <a:avLst/>
          </a:prstGeom>
          <a:solidFill>
            <a:schemeClr val="lt1"/>
          </a:solidFill>
          <a:ln>
            <a:noFill/>
          </a:ln>
          <a:effectLst>
            <a:outerShdw blurRad="114300" rotWithShape="0" algn="tl" dir="2700000" dist="63500">
              <a:srgbClr val="000000">
                <a:alpha val="17647"/>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239" name="Google Shape;1239;p179"/>
          <p:cNvSpPr txBox="1"/>
          <p:nvPr/>
        </p:nvSpPr>
        <p:spPr>
          <a:xfrm>
            <a:off x="2441719" y="264675"/>
            <a:ext cx="5573700" cy="577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2700">
                <a:solidFill>
                  <a:schemeClr val="lt1"/>
                </a:solidFill>
                <a:latin typeface="Roboto"/>
                <a:ea typeface="Roboto"/>
                <a:cs typeface="Roboto"/>
                <a:sym typeface="Roboto"/>
              </a:rPr>
              <a:t>Hyper</a:t>
            </a:r>
            <a:r>
              <a:rPr lang="en" sz="2700">
                <a:solidFill>
                  <a:schemeClr val="lt1"/>
                </a:solidFill>
                <a:latin typeface="Roboto"/>
                <a:ea typeface="Roboto"/>
                <a:cs typeface="Roboto"/>
                <a:sym typeface="Roboto"/>
              </a:rPr>
              <a:t>-Parameter Tuning and Performance Evaluation</a:t>
            </a:r>
            <a:endParaRPr sz="500"/>
          </a:p>
        </p:txBody>
      </p:sp>
      <p:grpSp>
        <p:nvGrpSpPr>
          <p:cNvPr id="1240" name="Google Shape;1240;p179"/>
          <p:cNvGrpSpPr/>
          <p:nvPr/>
        </p:nvGrpSpPr>
        <p:grpSpPr>
          <a:xfrm>
            <a:off x="0" y="1163373"/>
            <a:ext cx="2179125" cy="3010039"/>
            <a:chOff x="0" y="2552700"/>
            <a:chExt cx="2905500" cy="583502"/>
          </a:xfrm>
        </p:grpSpPr>
        <p:sp>
          <p:nvSpPr>
            <p:cNvPr id="1241" name="Google Shape;1241;p179"/>
            <p:cNvSpPr/>
            <p:nvPr/>
          </p:nvSpPr>
          <p:spPr>
            <a:xfrm>
              <a:off x="0" y="2552700"/>
              <a:ext cx="2905500" cy="583500"/>
            </a:xfrm>
            <a:prstGeom prst="rect">
              <a:avLst/>
            </a:prstGeom>
            <a:solidFill>
              <a:schemeClr val="lt1">
                <a:alpha val="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242" name="Google Shape;1242;p179"/>
            <p:cNvSpPr/>
            <p:nvPr/>
          </p:nvSpPr>
          <p:spPr>
            <a:xfrm>
              <a:off x="1" y="2552700"/>
              <a:ext cx="45719" cy="583502"/>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
        <p:nvSpPr>
          <p:cNvPr id="1243" name="Google Shape;1243;p179"/>
          <p:cNvSpPr txBox="1"/>
          <p:nvPr/>
        </p:nvSpPr>
        <p:spPr>
          <a:xfrm>
            <a:off x="381734" y="1789375"/>
            <a:ext cx="1460925" cy="254025"/>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gamma</a:t>
            </a:r>
            <a:endParaRPr sz="1200">
              <a:solidFill>
                <a:schemeClr val="lt1"/>
              </a:solidFill>
              <a:latin typeface="Roboto"/>
              <a:ea typeface="Roboto"/>
              <a:cs typeface="Roboto"/>
              <a:sym typeface="Roboto"/>
            </a:endParaRPr>
          </a:p>
        </p:txBody>
      </p:sp>
      <p:sp>
        <p:nvSpPr>
          <p:cNvPr id="1244" name="Google Shape;1244;p179"/>
          <p:cNvSpPr txBox="1"/>
          <p:nvPr/>
        </p:nvSpPr>
        <p:spPr>
          <a:xfrm>
            <a:off x="381734" y="2280892"/>
            <a:ext cx="1460925" cy="254025"/>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learning_rate</a:t>
            </a:r>
            <a:endParaRPr sz="1100"/>
          </a:p>
        </p:txBody>
      </p:sp>
      <p:sp>
        <p:nvSpPr>
          <p:cNvPr id="1245" name="Google Shape;1245;p179"/>
          <p:cNvSpPr txBox="1"/>
          <p:nvPr/>
        </p:nvSpPr>
        <p:spPr>
          <a:xfrm>
            <a:off x="381734" y="2772409"/>
            <a:ext cx="1460925" cy="254025"/>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max_depth</a:t>
            </a:r>
            <a:endParaRPr sz="1100"/>
          </a:p>
        </p:txBody>
      </p:sp>
      <p:sp>
        <p:nvSpPr>
          <p:cNvPr id="1246" name="Google Shape;1246;p179"/>
          <p:cNvSpPr txBox="1"/>
          <p:nvPr/>
        </p:nvSpPr>
        <p:spPr>
          <a:xfrm>
            <a:off x="381734" y="3263926"/>
            <a:ext cx="1460925" cy="254025"/>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n_estimators</a:t>
            </a:r>
            <a:endParaRPr sz="1100"/>
          </a:p>
        </p:txBody>
      </p:sp>
      <p:sp>
        <p:nvSpPr>
          <p:cNvPr id="1247" name="Google Shape;1247;p179"/>
          <p:cNvSpPr txBox="1"/>
          <p:nvPr/>
        </p:nvSpPr>
        <p:spPr>
          <a:xfrm>
            <a:off x="381734" y="1297858"/>
            <a:ext cx="1460925" cy="254025"/>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colsample_bytree</a:t>
            </a:r>
            <a:endParaRPr sz="1100"/>
          </a:p>
        </p:txBody>
      </p:sp>
      <p:grpSp>
        <p:nvGrpSpPr>
          <p:cNvPr id="1248" name="Google Shape;1248;p179"/>
          <p:cNvGrpSpPr/>
          <p:nvPr/>
        </p:nvGrpSpPr>
        <p:grpSpPr>
          <a:xfrm>
            <a:off x="2841175" y="1297843"/>
            <a:ext cx="5073300" cy="1728655"/>
            <a:chOff x="3788183" y="1967170"/>
            <a:chExt cx="6764400" cy="2304873"/>
          </a:xfrm>
        </p:grpSpPr>
        <p:sp>
          <p:nvSpPr>
            <p:cNvPr id="1249" name="Google Shape;1249;p179"/>
            <p:cNvSpPr txBox="1"/>
            <p:nvPr/>
          </p:nvSpPr>
          <p:spPr>
            <a:xfrm>
              <a:off x="3788186" y="1967170"/>
              <a:ext cx="3963600" cy="338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3F3F3F"/>
                  </a:solidFill>
                  <a:latin typeface="Roboto"/>
                  <a:ea typeface="Roboto"/>
                  <a:cs typeface="Roboto"/>
                  <a:sym typeface="Roboto"/>
                </a:rPr>
                <a:t>Grid Search </a:t>
              </a:r>
              <a:endParaRPr sz="1100"/>
            </a:p>
          </p:txBody>
        </p:sp>
        <p:sp>
          <p:nvSpPr>
            <p:cNvPr id="1250" name="Google Shape;1250;p179"/>
            <p:cNvSpPr txBox="1"/>
            <p:nvPr/>
          </p:nvSpPr>
          <p:spPr>
            <a:xfrm>
              <a:off x="3788183" y="2329243"/>
              <a:ext cx="6764400" cy="1942800"/>
            </a:xfrm>
            <a:prstGeom prst="rect">
              <a:avLst/>
            </a:prstGeom>
            <a:noFill/>
            <a:ln>
              <a:noFill/>
            </a:ln>
          </p:spPr>
          <p:txBody>
            <a:bodyPr anchorCtr="0" anchor="t" bIns="34275" lIns="68575" spcFirstLastPara="1" rIns="68575" wrap="square" tIns="34275">
              <a:noAutofit/>
            </a:bodyPr>
            <a:lstStyle/>
            <a:p>
              <a:pPr indent="0" lvl="0" marL="0" marR="0" rtl="0" algn="just">
                <a:lnSpc>
                  <a:spcPct val="114000"/>
                </a:lnSpc>
                <a:spcBef>
                  <a:spcPts val="0"/>
                </a:spcBef>
                <a:spcAft>
                  <a:spcPts val="0"/>
                </a:spcAft>
                <a:buNone/>
              </a:pPr>
              <a:r>
                <a:rPr lang="en" sz="1350">
                  <a:solidFill>
                    <a:schemeClr val="dk1"/>
                  </a:solidFill>
                  <a:highlight>
                    <a:srgbClr val="FFFFFF"/>
                  </a:highlight>
                </a:rPr>
                <a:t>GridSearchCV tries all the combinations of the values passed in the dictionary and evaluates the model for each combination using the </a:t>
              </a:r>
              <a:r>
                <a:rPr lang="en" sz="1350">
                  <a:solidFill>
                    <a:srgbClr val="4DB2EC"/>
                  </a:solidFill>
                  <a:highlight>
                    <a:srgbClr val="FFFFFF"/>
                  </a:highlight>
                  <a:uFill>
                    <a:noFill/>
                  </a:uFill>
                  <a:hlinkClick r:id="rId3">
                    <a:extLst>
                      <a:ext uri="{A12FA001-AC4F-418D-AE19-62706E023703}">
                        <ahyp:hlinkClr val="tx"/>
                      </a:ext>
                    </a:extLst>
                  </a:hlinkClick>
                </a:rPr>
                <a:t>Cross-Validation</a:t>
              </a:r>
              <a:r>
                <a:rPr lang="en" sz="1350">
                  <a:solidFill>
                    <a:schemeClr val="dk1"/>
                  </a:solidFill>
                  <a:highlight>
                    <a:srgbClr val="FFFFFF"/>
                  </a:highlight>
                </a:rPr>
                <a:t> method. Hence after using this function we get accuracy/loss for every combination of hyperparameters and we can choose the one with the best performance.</a:t>
              </a:r>
              <a:endParaRPr sz="900">
                <a:solidFill>
                  <a:srgbClr val="A5A5A5"/>
                </a:solidFill>
                <a:latin typeface="Quattrocento Sans"/>
                <a:ea typeface="Quattrocento Sans"/>
                <a:cs typeface="Quattrocento Sans"/>
                <a:sym typeface="Quattrocento Sans"/>
              </a:endParaRPr>
            </a:p>
            <a:p>
              <a:pPr indent="0" lvl="0" marL="0" marR="0" rtl="0" algn="l">
                <a:lnSpc>
                  <a:spcPct val="114000"/>
                </a:lnSpc>
                <a:spcBef>
                  <a:spcPts val="0"/>
                </a:spcBef>
                <a:spcAft>
                  <a:spcPts val="0"/>
                </a:spcAft>
                <a:buNone/>
              </a:pPr>
              <a:r>
                <a:t/>
              </a:r>
              <a:endParaRPr sz="1300">
                <a:solidFill>
                  <a:schemeClr val="dk1"/>
                </a:solidFill>
                <a:latin typeface="PT Serif"/>
                <a:ea typeface="PT Serif"/>
                <a:cs typeface="PT Serif"/>
                <a:sym typeface="PT Serif"/>
              </a:endParaRPr>
            </a:p>
            <a:p>
              <a:pPr indent="0" lvl="0" marL="0" marR="0" rtl="0" algn="l">
                <a:lnSpc>
                  <a:spcPct val="114000"/>
                </a:lnSpc>
                <a:spcBef>
                  <a:spcPts val="0"/>
                </a:spcBef>
                <a:spcAft>
                  <a:spcPts val="0"/>
                </a:spcAft>
                <a:buNone/>
              </a:pPr>
              <a:r>
                <a:rPr lang="en" sz="1050">
                  <a:solidFill>
                    <a:schemeClr val="dk1"/>
                  </a:solidFill>
                  <a:highlight>
                    <a:srgbClr val="FFFFFF"/>
                  </a:highlight>
                </a:rPr>
                <a:t>grid search best score:  -0.11429716133890302</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Hyper Parameters final value after optimization: {'colsample_bytree': 0.3, 'gamma': 0.0, 'learning_rate': 0.2, 'max_depth': 5, 'n_estimators': 20000}</a:t>
              </a:r>
              <a:endParaRPr sz="1050">
                <a:solidFill>
                  <a:schemeClr val="dk1"/>
                </a:solidFill>
                <a:highlight>
                  <a:srgbClr val="FFFFFF"/>
                </a:highlight>
              </a:endParaRPr>
            </a:p>
            <a:p>
              <a:pPr indent="0" lvl="0" marL="0" marR="0" rtl="0" algn="l">
                <a:lnSpc>
                  <a:spcPct val="114000"/>
                </a:lnSpc>
                <a:spcBef>
                  <a:spcPts val="0"/>
                </a:spcBef>
                <a:spcAft>
                  <a:spcPts val="0"/>
                </a:spcAft>
                <a:buNone/>
              </a:pPr>
              <a:r>
                <a:t/>
              </a:r>
              <a:endParaRPr sz="1300">
                <a:solidFill>
                  <a:schemeClr val="dk1"/>
                </a:solidFill>
                <a:latin typeface="PT Serif"/>
                <a:ea typeface="PT Serif"/>
                <a:cs typeface="PT Serif"/>
                <a:sym typeface="PT Serif"/>
              </a:endParaRPr>
            </a:p>
          </p:txBody>
        </p:sp>
      </p:grpSp>
      <p:sp>
        <p:nvSpPr>
          <p:cNvPr id="1251" name="Google Shape;1251;p179"/>
          <p:cNvSpPr/>
          <p:nvPr/>
        </p:nvSpPr>
        <p:spPr>
          <a:xfrm>
            <a:off x="338511" y="264675"/>
            <a:ext cx="737550" cy="288675"/>
          </a:xfrm>
          <a:prstGeom prst="rect">
            <a:avLst/>
          </a:prstGeom>
          <a:solidFill>
            <a:srgbClr val="8068A5"/>
          </a:solidFill>
          <a:ln>
            <a:noFill/>
          </a:ln>
        </p:spPr>
        <p:txBody>
          <a:bodyPr anchorCtr="0" anchor="ctr" bIns="51425" lIns="51425" spcFirstLastPara="1" rIns="51425" wrap="square" tIns="51425">
            <a:noAutofit/>
          </a:bodyPr>
          <a:lstStyle/>
          <a:p>
            <a:pPr indent="0" lvl="0" marL="0" rtl="0" algn="l">
              <a:spcBef>
                <a:spcPts val="0"/>
              </a:spcBef>
              <a:spcAft>
                <a:spcPts val="0"/>
              </a:spcAft>
              <a:buNone/>
            </a:pPr>
            <a:r>
              <a:t/>
            </a:r>
            <a:endParaRPr/>
          </a:p>
        </p:txBody>
      </p:sp>
      <p:sp>
        <p:nvSpPr>
          <p:cNvPr id="1252" name="Google Shape;1252;p179"/>
          <p:cNvSpPr txBox="1"/>
          <p:nvPr/>
        </p:nvSpPr>
        <p:spPr>
          <a:xfrm>
            <a:off x="2748750" y="4173500"/>
            <a:ext cx="3000000" cy="34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50">
                <a:solidFill>
                  <a:schemeClr val="dk1"/>
                </a:solidFill>
                <a:highlight>
                  <a:srgbClr val="FFFFFF"/>
                </a:highlight>
              </a:rPr>
              <a:t>FInal </a:t>
            </a:r>
            <a:r>
              <a:rPr lang="en" sz="1050">
                <a:solidFill>
                  <a:schemeClr val="dk1"/>
                </a:solidFill>
                <a:highlight>
                  <a:srgbClr val="FFFFFF"/>
                </a:highlight>
              </a:rPr>
              <a:t>RMSE Score:  6.140317699900427e-05</a:t>
            </a:r>
            <a:endParaRPr sz="1050">
              <a:solidFill>
                <a:schemeClr val="dk1"/>
              </a:solidFill>
              <a:highlight>
                <a:srgbClr val="FFFFFF"/>
              </a:highlight>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233"/>
                                        </p:tgtEl>
                                        <p:attrNameLst>
                                          <p:attrName>style.visibility</p:attrName>
                                        </p:attrNameLst>
                                      </p:cBhvr>
                                      <p:to>
                                        <p:strVal val="visible"/>
                                      </p:to>
                                    </p:set>
                                    <p:anim calcmode="lin" valueType="num">
                                      <p:cBhvr additive="base">
                                        <p:cTn dur="750"/>
                                        <p:tgtEl>
                                          <p:spTgt spid="123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0"/>
                                  </p:stCondLst>
                                  <p:childTnLst>
                                    <p:set>
                                      <p:cBhvr>
                                        <p:cTn dur="1" fill="hold">
                                          <p:stCondLst>
                                            <p:cond delay="0"/>
                                          </p:stCondLst>
                                        </p:cTn>
                                        <p:tgtEl>
                                          <p:spTgt spid="1232"/>
                                        </p:tgtEl>
                                        <p:attrNameLst>
                                          <p:attrName>style.visibility</p:attrName>
                                        </p:attrNameLst>
                                      </p:cBhvr>
                                      <p:to>
                                        <p:strVal val="visible"/>
                                      </p:to>
                                    </p:set>
                                    <p:anim calcmode="lin" valueType="num">
                                      <p:cBhvr additive="base">
                                        <p:cTn dur="750"/>
                                        <p:tgtEl>
                                          <p:spTgt spid="1232"/>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1500"/>
                                  </p:stCondLst>
                                  <p:childTnLst>
                                    <p:set>
                                      <p:cBhvr>
                                        <p:cTn dur="1" fill="hold">
                                          <p:stCondLst>
                                            <p:cond delay="0"/>
                                          </p:stCondLst>
                                        </p:cTn>
                                        <p:tgtEl>
                                          <p:spTgt spid="1239"/>
                                        </p:tgtEl>
                                        <p:attrNameLst>
                                          <p:attrName>style.visibility</p:attrName>
                                        </p:attrNameLst>
                                      </p:cBhvr>
                                      <p:to>
                                        <p:strVal val="visible"/>
                                      </p:to>
                                    </p:set>
                                    <p:animEffect filter="fade" transition="in">
                                      <p:cBhvr>
                                        <p:cTn dur="500"/>
                                        <p:tgtEl>
                                          <p:spTgt spid="1239"/>
                                        </p:tgtEl>
                                      </p:cBhvr>
                                    </p:animEffect>
                                  </p:childTnLst>
                                </p:cTn>
                              </p:par>
                              <p:par>
                                <p:cTn fill="hold" nodeType="withEffect" presetClass="entr" presetID="10" presetSubtype="0">
                                  <p:stCondLst>
                                    <p:cond delay="750"/>
                                  </p:stCondLst>
                                  <p:childTnLst>
                                    <p:set>
                                      <p:cBhvr>
                                        <p:cTn dur="1" fill="hold">
                                          <p:stCondLst>
                                            <p:cond delay="0"/>
                                          </p:stCondLst>
                                        </p:cTn>
                                        <p:tgtEl>
                                          <p:spTgt spid="1234"/>
                                        </p:tgtEl>
                                        <p:attrNameLst>
                                          <p:attrName>style.visibility</p:attrName>
                                        </p:attrNameLst>
                                      </p:cBhvr>
                                      <p:to>
                                        <p:strVal val="visible"/>
                                      </p:to>
                                    </p:set>
                                    <p:animEffect filter="fade" transition="in">
                                      <p:cBhvr>
                                        <p:cTn dur="500"/>
                                        <p:tgtEl>
                                          <p:spTgt spid="1234"/>
                                        </p:tgtEl>
                                      </p:cBhvr>
                                    </p:animEffect>
                                  </p:childTnLst>
                                </p:cTn>
                              </p:par>
                              <p:par>
                                <p:cTn fill="hold" nodeType="withEffect" presetClass="entr" presetID="10" presetSubtype="0">
                                  <p:stCondLst>
                                    <p:cond delay="1000"/>
                                  </p:stCondLst>
                                  <p:childTnLst>
                                    <p:set>
                                      <p:cBhvr>
                                        <p:cTn dur="1" fill="hold">
                                          <p:stCondLst>
                                            <p:cond delay="0"/>
                                          </p:stCondLst>
                                        </p:cTn>
                                        <p:tgtEl>
                                          <p:spTgt spid="1240"/>
                                        </p:tgtEl>
                                        <p:attrNameLst>
                                          <p:attrName>style.visibility</p:attrName>
                                        </p:attrNameLst>
                                      </p:cBhvr>
                                      <p:to>
                                        <p:strVal val="visible"/>
                                      </p:to>
                                    </p:set>
                                    <p:animEffect filter="fade" transition="in">
                                      <p:cBhvr>
                                        <p:cTn dur="250"/>
                                        <p:tgtEl>
                                          <p:spTgt spid="1240"/>
                                        </p:tgtEl>
                                      </p:cBhvr>
                                    </p:animEffect>
                                  </p:childTnLst>
                                </p:cTn>
                              </p:par>
                              <p:par>
                                <p:cTn fill="hold" nodeType="withEffect" presetClass="entr" presetID="2" presetSubtype="2">
                                  <p:stCondLst>
                                    <p:cond delay="1500"/>
                                  </p:stCondLst>
                                  <p:childTnLst>
                                    <p:set>
                                      <p:cBhvr>
                                        <p:cTn dur="1" fill="hold">
                                          <p:stCondLst>
                                            <p:cond delay="0"/>
                                          </p:stCondLst>
                                        </p:cTn>
                                        <p:tgtEl>
                                          <p:spTgt spid="1238"/>
                                        </p:tgtEl>
                                        <p:attrNameLst>
                                          <p:attrName>style.visibility</p:attrName>
                                        </p:attrNameLst>
                                      </p:cBhvr>
                                      <p:to>
                                        <p:strVal val="visible"/>
                                      </p:to>
                                    </p:set>
                                    <p:anim calcmode="lin" valueType="num">
                                      <p:cBhvr additive="base">
                                        <p:cTn dur="750"/>
                                        <p:tgtEl>
                                          <p:spTgt spid="1238"/>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2000"/>
                                  </p:stCondLst>
                                  <p:childTnLst>
                                    <p:set>
                                      <p:cBhvr>
                                        <p:cTn dur="1" fill="hold">
                                          <p:stCondLst>
                                            <p:cond delay="0"/>
                                          </p:stCondLst>
                                        </p:cTn>
                                        <p:tgtEl>
                                          <p:spTgt spid="1248"/>
                                        </p:tgtEl>
                                        <p:attrNameLst>
                                          <p:attrName>style.visibility</p:attrName>
                                        </p:attrNameLst>
                                      </p:cBhvr>
                                      <p:to>
                                        <p:strVal val="visible"/>
                                      </p:to>
                                    </p:set>
                                    <p:animEffect filter="fade" transition="in">
                                      <p:cBhvr>
                                        <p:cTn dur="500"/>
                                        <p:tgtEl>
                                          <p:spTgt spid="1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6" name="Shape 1256"/>
        <p:cNvGrpSpPr/>
        <p:nvPr/>
      </p:nvGrpSpPr>
      <p:grpSpPr>
        <a:xfrm>
          <a:off x="0" y="0"/>
          <a:ext cx="0" cy="0"/>
          <a:chOff x="0" y="0"/>
          <a:chExt cx="0" cy="0"/>
        </a:xfrm>
      </p:grpSpPr>
      <p:sp>
        <p:nvSpPr>
          <p:cNvPr id="1257" name="Google Shape;1257;p180"/>
          <p:cNvSpPr txBox="1"/>
          <p:nvPr/>
        </p:nvSpPr>
        <p:spPr>
          <a:xfrm>
            <a:off x="672199" y="534350"/>
            <a:ext cx="4138200" cy="590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3300">
                <a:solidFill>
                  <a:srgbClr val="3F3254"/>
                </a:solidFill>
                <a:latin typeface="Roboto"/>
                <a:ea typeface="Roboto"/>
                <a:cs typeface="Roboto"/>
                <a:sym typeface="Roboto"/>
              </a:rPr>
              <a:t>CHALLENGES FACED</a:t>
            </a:r>
            <a:endParaRPr sz="1100"/>
          </a:p>
        </p:txBody>
      </p:sp>
      <p:sp>
        <p:nvSpPr>
          <p:cNvPr id="1258" name="Google Shape;1258;p180"/>
          <p:cNvSpPr txBox="1"/>
          <p:nvPr/>
        </p:nvSpPr>
        <p:spPr>
          <a:xfrm>
            <a:off x="672200" y="1243475"/>
            <a:ext cx="4050000" cy="3229200"/>
          </a:xfrm>
          <a:prstGeom prst="rect">
            <a:avLst/>
          </a:prstGeom>
          <a:noFill/>
          <a:ln>
            <a:noFill/>
          </a:ln>
        </p:spPr>
        <p:txBody>
          <a:bodyPr anchorCtr="0" anchor="t" bIns="34275" lIns="68575" spcFirstLastPara="1" rIns="68575" wrap="square" tIns="34275">
            <a:noAutofit/>
          </a:bodyPr>
          <a:lstStyle/>
          <a:p>
            <a:pPr indent="0" lvl="0" marL="0" rtl="0" algn="just">
              <a:lnSpc>
                <a:spcPct val="90000"/>
              </a:lnSpc>
              <a:spcBef>
                <a:spcPts val="800"/>
              </a:spcBef>
              <a:spcAft>
                <a:spcPts val="0"/>
              </a:spcAft>
              <a:buClr>
                <a:schemeClr val="dk1"/>
              </a:buClr>
              <a:buSzPts val="1100"/>
              <a:buFont typeface="Arial"/>
              <a:buNone/>
            </a:pPr>
            <a:r>
              <a:rPr lang="en" sz="1500">
                <a:latin typeface="Quattrocento Sans"/>
                <a:ea typeface="Quattrocento Sans"/>
                <a:cs typeface="Quattrocento Sans"/>
                <a:sym typeface="Quattrocento Sans"/>
              </a:rPr>
              <a:t>We successfully completed the detailed analysis on how to build a scorecard model for customers at bank. We presented a step by step procedure for this data mining project. In this report, we mentioned all our decisions and choices based on careful consideration of various factors relevant to our data. We reviewed various ways for exploratory data analysis, pre-processing, modelling as well as performance optimization methodologies. We also presented a user-friendly web application by which a user can easily be categorised as reliable or not and his customer credit score is generated.</a:t>
            </a:r>
            <a:endParaRPr sz="1600">
              <a:latin typeface="Quattrocento Sans"/>
              <a:ea typeface="Quattrocento Sans"/>
              <a:cs typeface="Quattrocento Sans"/>
              <a:sym typeface="Quattrocento Sans"/>
            </a:endParaRPr>
          </a:p>
        </p:txBody>
      </p:sp>
      <p:pic>
        <p:nvPicPr>
          <p:cNvPr id="1259" name="Google Shape;1259;p180"/>
          <p:cNvPicPr preferRelativeResize="0"/>
          <p:nvPr/>
        </p:nvPicPr>
        <p:blipFill>
          <a:blip r:embed="rId3">
            <a:alphaModFix/>
          </a:blip>
          <a:stretch>
            <a:fillRect/>
          </a:stretch>
        </p:blipFill>
        <p:spPr>
          <a:xfrm>
            <a:off x="5192624" y="1013196"/>
            <a:ext cx="2696363" cy="2696363"/>
          </a:xfrm>
          <a:prstGeom prst="rect">
            <a:avLst/>
          </a:prstGeom>
          <a:noFill/>
          <a:ln>
            <a:noFill/>
          </a:ln>
        </p:spPr>
      </p:pic>
      <p:pic>
        <p:nvPicPr>
          <p:cNvPr id="1260" name="Google Shape;1260;p180"/>
          <p:cNvPicPr preferRelativeResize="0"/>
          <p:nvPr/>
        </p:nvPicPr>
        <p:blipFill>
          <a:blip r:embed="rId4">
            <a:alphaModFix/>
          </a:blip>
          <a:stretch>
            <a:fillRect/>
          </a:stretch>
        </p:blipFill>
        <p:spPr>
          <a:xfrm>
            <a:off x="391875" y="4713881"/>
            <a:ext cx="814444" cy="192881"/>
          </a:xfrm>
          <a:prstGeom prst="rect">
            <a:avLst/>
          </a:prstGeom>
          <a:noFill/>
          <a:ln>
            <a:noFill/>
          </a:ln>
        </p:spPr>
      </p:pic>
      <p:pic>
        <p:nvPicPr>
          <p:cNvPr id="1261" name="Google Shape;1261;p180"/>
          <p:cNvPicPr preferRelativeResize="0"/>
          <p:nvPr/>
        </p:nvPicPr>
        <p:blipFill>
          <a:blip r:embed="rId5">
            <a:alphaModFix/>
          </a:blip>
          <a:stretch>
            <a:fillRect/>
          </a:stretch>
        </p:blipFill>
        <p:spPr>
          <a:xfrm>
            <a:off x="322997" y="232725"/>
            <a:ext cx="952200" cy="404100"/>
          </a:xfrm>
          <a:prstGeom prst="rect">
            <a:avLst/>
          </a:prstGeom>
          <a:noFill/>
          <a:ln>
            <a:noFill/>
          </a:ln>
        </p:spPr>
      </p:pic>
      <p:sp>
        <p:nvSpPr>
          <p:cNvPr id="1262" name="Google Shape;1262;p180"/>
          <p:cNvSpPr/>
          <p:nvPr/>
        </p:nvSpPr>
        <p:spPr>
          <a:xfrm>
            <a:off x="7136269" y="4688138"/>
            <a:ext cx="1128150" cy="289800"/>
          </a:xfrm>
          <a:prstGeom prst="rect">
            <a:avLst/>
          </a:prstGeom>
          <a:solidFill>
            <a:srgbClr val="0E0F30"/>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257"/>
                                        </p:tgtEl>
                                        <p:attrNameLst>
                                          <p:attrName>style.visibility</p:attrName>
                                        </p:attrNameLst>
                                      </p:cBhvr>
                                      <p:to>
                                        <p:strVal val="visible"/>
                                      </p:to>
                                    </p:set>
                                    <p:anim calcmode="lin" valueType="num">
                                      <p:cBhvr additive="base">
                                        <p:cTn dur="750"/>
                                        <p:tgtEl>
                                          <p:spTgt spid="125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1258"/>
                                        </p:tgtEl>
                                        <p:attrNameLst>
                                          <p:attrName>style.visibility</p:attrName>
                                        </p:attrNameLst>
                                      </p:cBhvr>
                                      <p:to>
                                        <p:strVal val="visible"/>
                                      </p:to>
                                    </p:set>
                                    <p:anim calcmode="lin" valueType="num">
                                      <p:cBhvr additive="base">
                                        <p:cTn dur="750"/>
                                        <p:tgtEl>
                                          <p:spTgt spid="125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6" name="Shape 1266"/>
        <p:cNvGrpSpPr/>
        <p:nvPr/>
      </p:nvGrpSpPr>
      <p:grpSpPr>
        <a:xfrm>
          <a:off x="0" y="0"/>
          <a:ext cx="0" cy="0"/>
          <a:chOff x="0" y="0"/>
          <a:chExt cx="0" cy="0"/>
        </a:xfrm>
      </p:grpSpPr>
      <p:sp>
        <p:nvSpPr>
          <p:cNvPr id="1267" name="Google Shape;1267;p181"/>
          <p:cNvSpPr txBox="1"/>
          <p:nvPr/>
        </p:nvSpPr>
        <p:spPr>
          <a:xfrm>
            <a:off x="672206" y="534352"/>
            <a:ext cx="3553200" cy="590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3300">
                <a:solidFill>
                  <a:srgbClr val="3F3254"/>
                </a:solidFill>
                <a:latin typeface="Roboto"/>
                <a:ea typeface="Roboto"/>
                <a:cs typeface="Roboto"/>
                <a:sym typeface="Roboto"/>
              </a:rPr>
              <a:t>Future Scope </a:t>
            </a:r>
            <a:endParaRPr sz="1100"/>
          </a:p>
        </p:txBody>
      </p:sp>
      <p:sp>
        <p:nvSpPr>
          <p:cNvPr id="1268" name="Google Shape;1268;p181"/>
          <p:cNvSpPr txBox="1"/>
          <p:nvPr/>
        </p:nvSpPr>
        <p:spPr>
          <a:xfrm>
            <a:off x="672200" y="1243475"/>
            <a:ext cx="4050000" cy="3229200"/>
          </a:xfrm>
          <a:prstGeom prst="rect">
            <a:avLst/>
          </a:prstGeom>
          <a:noFill/>
          <a:ln>
            <a:noFill/>
          </a:ln>
        </p:spPr>
        <p:txBody>
          <a:bodyPr anchorCtr="0" anchor="t" bIns="34275" lIns="68575" spcFirstLastPara="1" rIns="68575" wrap="square" tIns="34275">
            <a:noAutofit/>
          </a:bodyPr>
          <a:lstStyle/>
          <a:p>
            <a:pPr indent="0" lvl="0" marL="0" rtl="0" algn="just">
              <a:lnSpc>
                <a:spcPct val="90000"/>
              </a:lnSpc>
              <a:spcBef>
                <a:spcPts val="800"/>
              </a:spcBef>
              <a:spcAft>
                <a:spcPts val="0"/>
              </a:spcAft>
              <a:buClr>
                <a:schemeClr val="dk1"/>
              </a:buClr>
              <a:buSzPts val="1100"/>
              <a:buFont typeface="Arial"/>
              <a:buNone/>
            </a:pPr>
            <a:r>
              <a:rPr lang="en" sz="1500">
                <a:latin typeface="Quattrocento Sans"/>
                <a:ea typeface="Quattrocento Sans"/>
                <a:cs typeface="Quattrocento Sans"/>
                <a:sym typeface="Quattrocento Sans"/>
              </a:rPr>
              <a:t>We successfully completed the detailed analysis on how to build a scorecard model for customers at bank. We presented a step by step procedure for this data mining project. In this report, we mentioned all our decisions and choices based on careful consideration of various factors relevant to our data. We reviewed various ways for exploratory data analysis, pre-processing, modelling as well as performance optimization methodologies. We also presented a user-friendly web application by which a user can easily be categorised as reliable or not and his customer credit score is generated.</a:t>
            </a:r>
            <a:endParaRPr sz="1600">
              <a:latin typeface="Quattrocento Sans"/>
              <a:ea typeface="Quattrocento Sans"/>
              <a:cs typeface="Quattrocento Sans"/>
              <a:sym typeface="Quattrocento Sans"/>
            </a:endParaRPr>
          </a:p>
        </p:txBody>
      </p:sp>
      <p:pic>
        <p:nvPicPr>
          <p:cNvPr id="1269" name="Google Shape;1269;p181"/>
          <p:cNvPicPr preferRelativeResize="0"/>
          <p:nvPr/>
        </p:nvPicPr>
        <p:blipFill>
          <a:blip r:embed="rId3">
            <a:alphaModFix/>
          </a:blip>
          <a:stretch>
            <a:fillRect/>
          </a:stretch>
        </p:blipFill>
        <p:spPr>
          <a:xfrm>
            <a:off x="5192624" y="1013196"/>
            <a:ext cx="2696362" cy="2696362"/>
          </a:xfrm>
          <a:prstGeom prst="rect">
            <a:avLst/>
          </a:prstGeom>
          <a:noFill/>
          <a:ln>
            <a:noFill/>
          </a:ln>
        </p:spPr>
      </p:pic>
      <p:pic>
        <p:nvPicPr>
          <p:cNvPr id="1270" name="Google Shape;1270;p181"/>
          <p:cNvPicPr preferRelativeResize="0"/>
          <p:nvPr/>
        </p:nvPicPr>
        <p:blipFill>
          <a:blip r:embed="rId4">
            <a:alphaModFix/>
          </a:blip>
          <a:stretch>
            <a:fillRect/>
          </a:stretch>
        </p:blipFill>
        <p:spPr>
          <a:xfrm>
            <a:off x="391875" y="4713881"/>
            <a:ext cx="814444" cy="192881"/>
          </a:xfrm>
          <a:prstGeom prst="rect">
            <a:avLst/>
          </a:prstGeom>
          <a:noFill/>
          <a:ln>
            <a:noFill/>
          </a:ln>
        </p:spPr>
      </p:pic>
      <p:pic>
        <p:nvPicPr>
          <p:cNvPr id="1271" name="Google Shape;1271;p181"/>
          <p:cNvPicPr preferRelativeResize="0"/>
          <p:nvPr/>
        </p:nvPicPr>
        <p:blipFill>
          <a:blip r:embed="rId5">
            <a:alphaModFix/>
          </a:blip>
          <a:stretch>
            <a:fillRect/>
          </a:stretch>
        </p:blipFill>
        <p:spPr>
          <a:xfrm>
            <a:off x="322997" y="232725"/>
            <a:ext cx="952200" cy="404100"/>
          </a:xfrm>
          <a:prstGeom prst="rect">
            <a:avLst/>
          </a:prstGeom>
          <a:noFill/>
          <a:ln>
            <a:noFill/>
          </a:ln>
        </p:spPr>
      </p:pic>
      <p:sp>
        <p:nvSpPr>
          <p:cNvPr id="1272" name="Google Shape;1272;p181"/>
          <p:cNvSpPr/>
          <p:nvPr/>
        </p:nvSpPr>
        <p:spPr>
          <a:xfrm>
            <a:off x="7136269" y="4688138"/>
            <a:ext cx="1128300" cy="289800"/>
          </a:xfrm>
          <a:prstGeom prst="rect">
            <a:avLst/>
          </a:prstGeom>
          <a:solidFill>
            <a:srgbClr val="0E0F30"/>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267"/>
                                        </p:tgtEl>
                                        <p:attrNameLst>
                                          <p:attrName>style.visibility</p:attrName>
                                        </p:attrNameLst>
                                      </p:cBhvr>
                                      <p:to>
                                        <p:strVal val="visible"/>
                                      </p:to>
                                    </p:set>
                                    <p:anim calcmode="lin" valueType="num">
                                      <p:cBhvr additive="base">
                                        <p:cTn dur="750"/>
                                        <p:tgtEl>
                                          <p:spTgt spid="126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1268"/>
                                        </p:tgtEl>
                                        <p:attrNameLst>
                                          <p:attrName>style.visibility</p:attrName>
                                        </p:attrNameLst>
                                      </p:cBhvr>
                                      <p:to>
                                        <p:strVal val="visible"/>
                                      </p:to>
                                    </p:set>
                                    <p:anim calcmode="lin" valueType="num">
                                      <p:cBhvr additive="base">
                                        <p:cTn dur="750"/>
                                        <p:tgtEl>
                                          <p:spTgt spid="126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6" name="Shape 1276"/>
        <p:cNvGrpSpPr/>
        <p:nvPr/>
      </p:nvGrpSpPr>
      <p:grpSpPr>
        <a:xfrm>
          <a:off x="0" y="0"/>
          <a:ext cx="0" cy="0"/>
          <a:chOff x="0" y="0"/>
          <a:chExt cx="0" cy="0"/>
        </a:xfrm>
      </p:grpSpPr>
      <p:sp>
        <p:nvSpPr>
          <p:cNvPr id="1277" name="Google Shape;1277;p182"/>
          <p:cNvSpPr/>
          <p:nvPr/>
        </p:nvSpPr>
        <p:spPr>
          <a:xfrm>
            <a:off x="0" y="0"/>
            <a:ext cx="9144000" cy="5143500"/>
          </a:xfrm>
          <a:prstGeom prst="rect">
            <a:avLst/>
          </a:prstGeom>
          <a:gradFill>
            <a:gsLst>
              <a:gs pos="0">
                <a:srgbClr val="020319">
                  <a:alpha val="84705"/>
                </a:srgbClr>
              </a:gs>
              <a:gs pos="89000">
                <a:srgbClr val="020319">
                  <a:alpha val="93725"/>
                </a:srgbClr>
              </a:gs>
              <a:gs pos="100000">
                <a:srgbClr val="020319">
                  <a:alpha val="93725"/>
                </a:srgbClr>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278" name="Google Shape;1278;p182"/>
          <p:cNvSpPr/>
          <p:nvPr/>
        </p:nvSpPr>
        <p:spPr>
          <a:xfrm>
            <a:off x="7013620" y="2242787"/>
            <a:ext cx="657925" cy="657925"/>
          </a:xfrm>
          <a:prstGeom prst="ellipse">
            <a:avLst/>
          </a:prstGeom>
          <a:solidFill>
            <a:schemeClr val="accent1">
              <a:alpha val="400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279" name="Google Shape;1279;p182"/>
          <p:cNvSpPr/>
          <p:nvPr/>
        </p:nvSpPr>
        <p:spPr>
          <a:xfrm>
            <a:off x="7864037" y="2360302"/>
            <a:ext cx="422896" cy="422896"/>
          </a:xfrm>
          <a:prstGeom prst="ellipse">
            <a:avLst/>
          </a:prstGeom>
          <a:solidFill>
            <a:schemeClr val="accent2">
              <a:alpha val="2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280" name="Google Shape;1280;p182"/>
          <p:cNvSpPr/>
          <p:nvPr/>
        </p:nvSpPr>
        <p:spPr>
          <a:xfrm>
            <a:off x="8438271" y="2478300"/>
            <a:ext cx="186899" cy="186899"/>
          </a:xfrm>
          <a:prstGeom prst="ellipse">
            <a:avLst/>
          </a:prstGeom>
          <a:solidFill>
            <a:schemeClr val="accent4">
              <a:alpha val="200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281" name="Google Shape;1281;p182"/>
          <p:cNvSpPr/>
          <p:nvPr/>
        </p:nvSpPr>
        <p:spPr>
          <a:xfrm flipH="1">
            <a:off x="1472455" y="2242787"/>
            <a:ext cx="657925" cy="657925"/>
          </a:xfrm>
          <a:prstGeom prst="ellipse">
            <a:avLst/>
          </a:prstGeom>
          <a:solidFill>
            <a:schemeClr val="accent1">
              <a:alpha val="400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282" name="Google Shape;1282;p182"/>
          <p:cNvSpPr/>
          <p:nvPr/>
        </p:nvSpPr>
        <p:spPr>
          <a:xfrm flipH="1">
            <a:off x="857066" y="2360302"/>
            <a:ext cx="422896" cy="422896"/>
          </a:xfrm>
          <a:prstGeom prst="ellipse">
            <a:avLst/>
          </a:prstGeom>
          <a:solidFill>
            <a:schemeClr val="accent2">
              <a:alpha val="2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283" name="Google Shape;1283;p182"/>
          <p:cNvSpPr/>
          <p:nvPr/>
        </p:nvSpPr>
        <p:spPr>
          <a:xfrm flipH="1">
            <a:off x="518831" y="2478300"/>
            <a:ext cx="186899" cy="186899"/>
          </a:xfrm>
          <a:prstGeom prst="ellipse">
            <a:avLst/>
          </a:prstGeom>
          <a:solidFill>
            <a:schemeClr val="accent4">
              <a:alpha val="200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284" name="Google Shape;1284;p182"/>
          <p:cNvSpPr txBox="1"/>
          <p:nvPr/>
        </p:nvSpPr>
        <p:spPr>
          <a:xfrm>
            <a:off x="2693773" y="2242776"/>
            <a:ext cx="3859875" cy="48465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4100">
                <a:solidFill>
                  <a:schemeClr val="lt1"/>
                </a:solidFill>
                <a:latin typeface="Roboto"/>
                <a:ea typeface="Roboto"/>
                <a:cs typeface="Roboto"/>
                <a:sym typeface="Roboto"/>
              </a:rPr>
              <a:t>THANK YOU !</a:t>
            </a:r>
            <a:endParaRPr sz="2500"/>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500"/>
                                  </p:stCondLst>
                                  <p:childTnLst>
                                    <p:set>
                                      <p:cBhvr>
                                        <p:cTn dur="1" fill="hold">
                                          <p:stCondLst>
                                            <p:cond delay="0"/>
                                          </p:stCondLst>
                                        </p:cTn>
                                        <p:tgtEl>
                                          <p:spTgt spid="1277"/>
                                        </p:tgtEl>
                                        <p:attrNameLst>
                                          <p:attrName>style.visibility</p:attrName>
                                        </p:attrNameLst>
                                      </p:cBhvr>
                                      <p:to>
                                        <p:strVal val="visible"/>
                                      </p:to>
                                    </p:set>
                                    <p:anim calcmode="lin" valueType="num">
                                      <p:cBhvr additive="base">
                                        <p:cTn dur="750"/>
                                        <p:tgtEl>
                                          <p:spTgt spid="1277"/>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1250"/>
                                  </p:stCondLst>
                                  <p:childTnLst>
                                    <p:set>
                                      <p:cBhvr>
                                        <p:cTn dur="1" fill="hold">
                                          <p:stCondLst>
                                            <p:cond delay="0"/>
                                          </p:stCondLst>
                                        </p:cTn>
                                        <p:tgtEl>
                                          <p:spTgt spid="1284"/>
                                        </p:tgtEl>
                                        <p:attrNameLst>
                                          <p:attrName>style.visibility</p:attrName>
                                        </p:attrNameLst>
                                      </p:cBhvr>
                                      <p:to>
                                        <p:strVal val="visible"/>
                                      </p:to>
                                    </p:set>
                                    <p:animEffect filter="fade" transition="in">
                                      <p:cBhvr>
                                        <p:cTn dur="500"/>
                                        <p:tgtEl>
                                          <p:spTgt spid="1284"/>
                                        </p:tgtEl>
                                      </p:cBhvr>
                                    </p:animEffect>
                                  </p:childTnLst>
                                </p:cTn>
                              </p:par>
                              <p:par>
                                <p:cTn fill="hold" nodeType="withEffect" presetClass="entr" presetID="2" presetSubtype="4">
                                  <p:stCondLst>
                                    <p:cond delay="1000"/>
                                  </p:stCondLst>
                                  <p:childTnLst>
                                    <p:set>
                                      <p:cBhvr>
                                        <p:cTn dur="1" fill="hold">
                                          <p:stCondLst>
                                            <p:cond delay="0"/>
                                          </p:stCondLst>
                                        </p:cTn>
                                        <p:tgtEl>
                                          <p:spTgt spid="1281"/>
                                        </p:tgtEl>
                                        <p:attrNameLst>
                                          <p:attrName>style.visibility</p:attrName>
                                        </p:attrNameLst>
                                      </p:cBhvr>
                                      <p:to>
                                        <p:strVal val="visible"/>
                                      </p:to>
                                    </p:set>
                                    <p:anim calcmode="lin" valueType="num">
                                      <p:cBhvr additive="base">
                                        <p:cTn dur="1000"/>
                                        <p:tgtEl>
                                          <p:spTgt spid="128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500"/>
                                  </p:stCondLst>
                                  <p:childTnLst>
                                    <p:set>
                                      <p:cBhvr>
                                        <p:cTn dur="1" fill="hold">
                                          <p:stCondLst>
                                            <p:cond delay="0"/>
                                          </p:stCondLst>
                                        </p:cTn>
                                        <p:tgtEl>
                                          <p:spTgt spid="1283"/>
                                        </p:tgtEl>
                                        <p:attrNameLst>
                                          <p:attrName>style.visibility</p:attrName>
                                        </p:attrNameLst>
                                      </p:cBhvr>
                                      <p:to>
                                        <p:strVal val="visible"/>
                                      </p:to>
                                    </p:set>
                                    <p:anim calcmode="lin" valueType="num">
                                      <p:cBhvr additive="base">
                                        <p:cTn dur="1000"/>
                                        <p:tgtEl>
                                          <p:spTgt spid="128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250"/>
                                  </p:stCondLst>
                                  <p:childTnLst>
                                    <p:set>
                                      <p:cBhvr>
                                        <p:cTn dur="1" fill="hold">
                                          <p:stCondLst>
                                            <p:cond delay="0"/>
                                          </p:stCondLst>
                                        </p:cTn>
                                        <p:tgtEl>
                                          <p:spTgt spid="1282"/>
                                        </p:tgtEl>
                                        <p:attrNameLst>
                                          <p:attrName>style.visibility</p:attrName>
                                        </p:attrNameLst>
                                      </p:cBhvr>
                                      <p:to>
                                        <p:strVal val="visible"/>
                                      </p:to>
                                    </p:set>
                                    <p:anim calcmode="lin" valueType="num">
                                      <p:cBhvr additive="base">
                                        <p:cTn dur="1000"/>
                                        <p:tgtEl>
                                          <p:spTgt spid="128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500"/>
                                  </p:stCondLst>
                                  <p:childTnLst>
                                    <p:set>
                                      <p:cBhvr>
                                        <p:cTn dur="1" fill="hold">
                                          <p:stCondLst>
                                            <p:cond delay="0"/>
                                          </p:stCondLst>
                                        </p:cTn>
                                        <p:tgtEl>
                                          <p:spTgt spid="1280"/>
                                        </p:tgtEl>
                                        <p:attrNameLst>
                                          <p:attrName>style.visibility</p:attrName>
                                        </p:attrNameLst>
                                      </p:cBhvr>
                                      <p:to>
                                        <p:strVal val="visible"/>
                                      </p:to>
                                    </p:set>
                                    <p:anim calcmode="lin" valueType="num">
                                      <p:cBhvr additive="base">
                                        <p:cTn dur="1000"/>
                                        <p:tgtEl>
                                          <p:spTgt spid="128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250"/>
                                  </p:stCondLst>
                                  <p:childTnLst>
                                    <p:set>
                                      <p:cBhvr>
                                        <p:cTn dur="1" fill="hold">
                                          <p:stCondLst>
                                            <p:cond delay="0"/>
                                          </p:stCondLst>
                                        </p:cTn>
                                        <p:tgtEl>
                                          <p:spTgt spid="1279"/>
                                        </p:tgtEl>
                                        <p:attrNameLst>
                                          <p:attrName>style.visibility</p:attrName>
                                        </p:attrNameLst>
                                      </p:cBhvr>
                                      <p:to>
                                        <p:strVal val="visible"/>
                                      </p:to>
                                    </p:set>
                                    <p:anim calcmode="lin" valueType="num">
                                      <p:cBhvr additive="base">
                                        <p:cTn dur="1000"/>
                                        <p:tgtEl>
                                          <p:spTgt spid="127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0"/>
                                  </p:stCondLst>
                                  <p:childTnLst>
                                    <p:set>
                                      <p:cBhvr>
                                        <p:cTn dur="1" fill="hold">
                                          <p:stCondLst>
                                            <p:cond delay="0"/>
                                          </p:stCondLst>
                                        </p:cTn>
                                        <p:tgtEl>
                                          <p:spTgt spid="1278"/>
                                        </p:tgtEl>
                                        <p:attrNameLst>
                                          <p:attrName>style.visibility</p:attrName>
                                        </p:attrNameLst>
                                      </p:cBhvr>
                                      <p:to>
                                        <p:strVal val="visible"/>
                                      </p:to>
                                    </p:set>
                                    <p:anim calcmode="lin" valueType="num">
                                      <p:cBhvr additive="base">
                                        <p:cTn dur="1000"/>
                                        <p:tgtEl>
                                          <p:spTgt spid="127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170"/>
          <p:cNvSpPr txBox="1"/>
          <p:nvPr/>
        </p:nvSpPr>
        <p:spPr>
          <a:xfrm>
            <a:off x="487899" y="1478839"/>
            <a:ext cx="1945800" cy="249900"/>
          </a:xfrm>
          <a:prstGeom prst="rect">
            <a:avLst/>
          </a:prstGeom>
          <a:noFill/>
          <a:ln>
            <a:noFill/>
          </a:ln>
        </p:spPr>
        <p:txBody>
          <a:bodyPr anchorCtr="0" anchor="t" bIns="25700" lIns="51425" spcFirstLastPara="1" rIns="51425" wrap="square" tIns="25700">
            <a:noAutofit/>
          </a:bodyPr>
          <a:lstStyle/>
          <a:p>
            <a:pPr indent="0" lvl="0" marL="0" marR="0" rtl="0" algn="l">
              <a:spcBef>
                <a:spcPts val="0"/>
              </a:spcBef>
              <a:spcAft>
                <a:spcPts val="0"/>
              </a:spcAft>
              <a:buNone/>
            </a:pPr>
            <a:r>
              <a:rPr b="1" lang="en" sz="1100">
                <a:latin typeface="Roboto"/>
                <a:ea typeface="Roboto"/>
                <a:cs typeface="Roboto"/>
                <a:sym typeface="Roboto"/>
              </a:rPr>
              <a:t>Defining Problem Statement</a:t>
            </a:r>
            <a:endParaRPr b="1" sz="1100">
              <a:latin typeface="Roboto"/>
              <a:ea typeface="Roboto"/>
              <a:cs typeface="Roboto"/>
              <a:sym typeface="Roboto"/>
            </a:endParaRPr>
          </a:p>
        </p:txBody>
      </p:sp>
      <p:sp>
        <p:nvSpPr>
          <p:cNvPr id="900" name="Google Shape;900;p170"/>
          <p:cNvSpPr txBox="1"/>
          <p:nvPr/>
        </p:nvSpPr>
        <p:spPr>
          <a:xfrm>
            <a:off x="487899" y="2625930"/>
            <a:ext cx="1806900" cy="460500"/>
          </a:xfrm>
          <a:prstGeom prst="rect">
            <a:avLst/>
          </a:prstGeom>
          <a:noFill/>
          <a:ln>
            <a:noFill/>
          </a:ln>
        </p:spPr>
        <p:txBody>
          <a:bodyPr anchorCtr="0" anchor="t" bIns="25700" lIns="51425" spcFirstLastPara="1" rIns="51425" wrap="square" tIns="25700">
            <a:noAutofit/>
          </a:bodyPr>
          <a:lstStyle/>
          <a:p>
            <a:pPr indent="0" lvl="0" marL="0" marR="0" rtl="0" algn="l">
              <a:spcBef>
                <a:spcPts val="0"/>
              </a:spcBef>
              <a:spcAft>
                <a:spcPts val="0"/>
              </a:spcAft>
              <a:buNone/>
            </a:pPr>
            <a:r>
              <a:rPr b="1" lang="en" sz="1100">
                <a:latin typeface="Roboto"/>
                <a:ea typeface="Roboto"/>
                <a:cs typeface="Roboto"/>
                <a:sym typeface="Roboto"/>
              </a:rPr>
              <a:t>Relevant Data Collection</a:t>
            </a:r>
            <a:endParaRPr b="1" sz="1100">
              <a:latin typeface="Roboto"/>
              <a:ea typeface="Roboto"/>
              <a:cs typeface="Roboto"/>
              <a:sym typeface="Roboto"/>
            </a:endParaRPr>
          </a:p>
        </p:txBody>
      </p:sp>
      <p:sp>
        <p:nvSpPr>
          <p:cNvPr id="901" name="Google Shape;901;p170"/>
          <p:cNvSpPr txBox="1"/>
          <p:nvPr/>
        </p:nvSpPr>
        <p:spPr>
          <a:xfrm>
            <a:off x="379048" y="3775410"/>
            <a:ext cx="2015700" cy="249900"/>
          </a:xfrm>
          <a:prstGeom prst="rect">
            <a:avLst/>
          </a:prstGeom>
          <a:noFill/>
          <a:ln>
            <a:noFill/>
          </a:ln>
        </p:spPr>
        <p:txBody>
          <a:bodyPr anchorCtr="0" anchor="t" bIns="25700" lIns="51425" spcFirstLastPara="1" rIns="51425" wrap="square" tIns="25700">
            <a:noAutofit/>
          </a:bodyPr>
          <a:lstStyle/>
          <a:p>
            <a:pPr indent="0" lvl="0" marL="0" marR="0" rtl="0" algn="r">
              <a:spcBef>
                <a:spcPts val="0"/>
              </a:spcBef>
              <a:spcAft>
                <a:spcPts val="0"/>
              </a:spcAft>
              <a:buNone/>
            </a:pPr>
            <a:r>
              <a:rPr b="1" lang="en" sz="1100">
                <a:latin typeface="Roboto"/>
                <a:ea typeface="Roboto"/>
                <a:cs typeface="Roboto"/>
                <a:sym typeface="Roboto"/>
              </a:rPr>
              <a:t>Exploratory Data Analysis</a:t>
            </a:r>
            <a:endParaRPr b="1" sz="1100">
              <a:latin typeface="Roboto"/>
              <a:ea typeface="Roboto"/>
              <a:cs typeface="Roboto"/>
              <a:sym typeface="Roboto"/>
            </a:endParaRPr>
          </a:p>
        </p:txBody>
      </p:sp>
      <p:sp>
        <p:nvSpPr>
          <p:cNvPr id="902" name="Google Shape;902;p170"/>
          <p:cNvSpPr txBox="1"/>
          <p:nvPr/>
        </p:nvSpPr>
        <p:spPr>
          <a:xfrm flipH="1">
            <a:off x="5872593" y="4205227"/>
            <a:ext cx="1846200" cy="249900"/>
          </a:xfrm>
          <a:prstGeom prst="rect">
            <a:avLst/>
          </a:prstGeom>
          <a:noFill/>
          <a:ln>
            <a:noFill/>
          </a:ln>
        </p:spPr>
        <p:txBody>
          <a:bodyPr anchorCtr="0" anchor="t" bIns="25700" lIns="51425" spcFirstLastPara="1" rIns="51425" wrap="square" tIns="25700">
            <a:noAutofit/>
          </a:bodyPr>
          <a:lstStyle/>
          <a:p>
            <a:pPr indent="0" lvl="0" marL="0" marR="0" rtl="0" algn="l">
              <a:spcBef>
                <a:spcPts val="0"/>
              </a:spcBef>
              <a:spcAft>
                <a:spcPts val="0"/>
              </a:spcAft>
              <a:buNone/>
            </a:pPr>
            <a:r>
              <a:rPr b="1" lang="en" sz="1100">
                <a:latin typeface="Roboto"/>
                <a:ea typeface="Roboto"/>
                <a:cs typeface="Roboto"/>
                <a:sym typeface="Roboto"/>
              </a:rPr>
              <a:t>Feature Selection (Choice of Relevant features)</a:t>
            </a:r>
            <a:endParaRPr b="1" sz="1100">
              <a:latin typeface="Roboto"/>
              <a:ea typeface="Roboto"/>
              <a:cs typeface="Roboto"/>
              <a:sym typeface="Roboto"/>
            </a:endParaRPr>
          </a:p>
        </p:txBody>
      </p:sp>
      <p:sp>
        <p:nvSpPr>
          <p:cNvPr id="903" name="Google Shape;903;p170"/>
          <p:cNvSpPr txBox="1"/>
          <p:nvPr/>
        </p:nvSpPr>
        <p:spPr>
          <a:xfrm flipH="1">
            <a:off x="3685286" y="4318072"/>
            <a:ext cx="1293600" cy="249900"/>
          </a:xfrm>
          <a:prstGeom prst="rect">
            <a:avLst/>
          </a:prstGeom>
          <a:noFill/>
          <a:ln>
            <a:noFill/>
          </a:ln>
        </p:spPr>
        <p:txBody>
          <a:bodyPr anchorCtr="0" anchor="t" bIns="25700" lIns="51425" spcFirstLastPara="1" rIns="51425" wrap="square" tIns="25700">
            <a:noAutofit/>
          </a:bodyPr>
          <a:lstStyle/>
          <a:p>
            <a:pPr indent="0" lvl="0" marL="0" marR="0" rtl="0" algn="l">
              <a:spcBef>
                <a:spcPts val="0"/>
              </a:spcBef>
              <a:spcAft>
                <a:spcPts val="0"/>
              </a:spcAft>
              <a:buNone/>
            </a:pPr>
            <a:r>
              <a:rPr b="1" lang="en" sz="1100">
                <a:latin typeface="Roboto"/>
                <a:ea typeface="Roboto"/>
                <a:cs typeface="Roboto"/>
                <a:sym typeface="Roboto"/>
              </a:rPr>
              <a:t>Pre-Processing</a:t>
            </a:r>
            <a:endParaRPr b="1" sz="1100">
              <a:latin typeface="Roboto"/>
              <a:ea typeface="Roboto"/>
              <a:cs typeface="Roboto"/>
              <a:sym typeface="Roboto"/>
            </a:endParaRPr>
          </a:p>
          <a:p>
            <a:pPr indent="0" lvl="0" marL="0" marR="0" rtl="0" algn="l">
              <a:spcBef>
                <a:spcPts val="0"/>
              </a:spcBef>
              <a:spcAft>
                <a:spcPts val="0"/>
              </a:spcAft>
              <a:buNone/>
            </a:pPr>
            <a:r>
              <a:t/>
            </a:r>
            <a:endParaRPr b="1" sz="1100">
              <a:latin typeface="Roboto"/>
              <a:ea typeface="Roboto"/>
              <a:cs typeface="Roboto"/>
              <a:sym typeface="Roboto"/>
            </a:endParaRPr>
          </a:p>
        </p:txBody>
      </p:sp>
      <p:grpSp>
        <p:nvGrpSpPr>
          <p:cNvPr id="904" name="Google Shape;904;p170"/>
          <p:cNvGrpSpPr/>
          <p:nvPr/>
        </p:nvGrpSpPr>
        <p:grpSpPr>
          <a:xfrm>
            <a:off x="2519077" y="1421446"/>
            <a:ext cx="400770" cy="414784"/>
            <a:chOff x="3205479" y="1848986"/>
            <a:chExt cx="562800" cy="562800"/>
          </a:xfrm>
        </p:grpSpPr>
        <p:sp>
          <p:nvSpPr>
            <p:cNvPr id="905" name="Google Shape;905;p170"/>
            <p:cNvSpPr/>
            <p:nvPr/>
          </p:nvSpPr>
          <p:spPr>
            <a:xfrm>
              <a:off x="3205479" y="1848986"/>
              <a:ext cx="562800" cy="562800"/>
            </a:xfrm>
            <a:prstGeom prst="ellipse">
              <a:avLst/>
            </a:prstGeom>
            <a:gradFill>
              <a:gsLst>
                <a:gs pos="0">
                  <a:srgbClr val="8068A5"/>
                </a:gs>
                <a:gs pos="11000">
                  <a:srgbClr val="8068A5"/>
                </a:gs>
                <a:gs pos="100000">
                  <a:srgbClr val="5F4B7E"/>
                </a:gs>
              </a:gsLst>
              <a:lin ang="2700006" scaled="0"/>
            </a:gra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t/>
              </a:r>
              <a:endParaRPr b="1" sz="1100">
                <a:latin typeface="Quattrocento Sans"/>
                <a:ea typeface="Quattrocento Sans"/>
                <a:cs typeface="Quattrocento Sans"/>
                <a:sym typeface="Quattrocento Sans"/>
              </a:endParaRPr>
            </a:p>
          </p:txBody>
        </p:sp>
        <p:sp>
          <p:nvSpPr>
            <p:cNvPr id="906" name="Google Shape;906;p170"/>
            <p:cNvSpPr txBox="1"/>
            <p:nvPr/>
          </p:nvSpPr>
          <p:spPr>
            <a:xfrm>
              <a:off x="3215154" y="1961106"/>
              <a:ext cx="543300" cy="338700"/>
            </a:xfrm>
            <a:prstGeom prst="rect">
              <a:avLst/>
            </a:prstGeom>
            <a:noFill/>
            <a:ln>
              <a:noFill/>
            </a:ln>
          </p:spPr>
          <p:txBody>
            <a:bodyPr anchorCtr="0" anchor="t" bIns="25700" lIns="51425" spcFirstLastPara="1" rIns="51425" wrap="square" tIns="25700">
              <a:noAutofit/>
            </a:bodyPr>
            <a:lstStyle/>
            <a:p>
              <a:pPr indent="0" lvl="0" marL="0" marR="0" rtl="0" algn="ctr">
                <a:spcBef>
                  <a:spcPts val="0"/>
                </a:spcBef>
                <a:spcAft>
                  <a:spcPts val="0"/>
                </a:spcAft>
                <a:buNone/>
              </a:pPr>
              <a:r>
                <a:rPr lang="en" sz="1100">
                  <a:latin typeface="Roboto Black"/>
                  <a:ea typeface="Roboto Black"/>
                  <a:cs typeface="Roboto Black"/>
                  <a:sym typeface="Roboto Black"/>
                </a:rPr>
                <a:t>01</a:t>
              </a:r>
              <a:endParaRPr b="1" sz="1000"/>
            </a:p>
          </p:txBody>
        </p:sp>
      </p:grpSp>
      <p:grpSp>
        <p:nvGrpSpPr>
          <p:cNvPr id="907" name="Google Shape;907;p170"/>
          <p:cNvGrpSpPr/>
          <p:nvPr/>
        </p:nvGrpSpPr>
        <p:grpSpPr>
          <a:xfrm>
            <a:off x="2220367" y="2544561"/>
            <a:ext cx="400770" cy="414784"/>
            <a:chOff x="3205479" y="1848986"/>
            <a:chExt cx="562800" cy="562800"/>
          </a:xfrm>
        </p:grpSpPr>
        <p:sp>
          <p:nvSpPr>
            <p:cNvPr id="908" name="Google Shape;908;p170"/>
            <p:cNvSpPr/>
            <p:nvPr/>
          </p:nvSpPr>
          <p:spPr>
            <a:xfrm>
              <a:off x="3205479" y="1848986"/>
              <a:ext cx="562800" cy="562800"/>
            </a:xfrm>
            <a:prstGeom prst="ellipse">
              <a:avLst/>
            </a:prstGeom>
            <a:gradFill>
              <a:gsLst>
                <a:gs pos="0">
                  <a:srgbClr val="48A1FA"/>
                </a:gs>
                <a:gs pos="11000">
                  <a:srgbClr val="48A1FA"/>
                </a:gs>
                <a:gs pos="100000">
                  <a:srgbClr val="0678EB"/>
                </a:gs>
              </a:gsLst>
              <a:lin ang="2700006" scaled="0"/>
            </a:gra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t/>
              </a:r>
              <a:endParaRPr b="1" sz="1100">
                <a:latin typeface="Quattrocento Sans"/>
                <a:ea typeface="Quattrocento Sans"/>
                <a:cs typeface="Quattrocento Sans"/>
                <a:sym typeface="Quattrocento Sans"/>
              </a:endParaRPr>
            </a:p>
          </p:txBody>
        </p:sp>
        <p:sp>
          <p:nvSpPr>
            <p:cNvPr id="909" name="Google Shape;909;p170"/>
            <p:cNvSpPr txBox="1"/>
            <p:nvPr/>
          </p:nvSpPr>
          <p:spPr>
            <a:xfrm>
              <a:off x="3215154" y="1961106"/>
              <a:ext cx="543300" cy="338700"/>
            </a:xfrm>
            <a:prstGeom prst="rect">
              <a:avLst/>
            </a:prstGeom>
            <a:noFill/>
            <a:ln>
              <a:noFill/>
            </a:ln>
          </p:spPr>
          <p:txBody>
            <a:bodyPr anchorCtr="0" anchor="t" bIns="25700" lIns="51425" spcFirstLastPara="1" rIns="51425" wrap="square" tIns="25700">
              <a:noAutofit/>
            </a:bodyPr>
            <a:lstStyle/>
            <a:p>
              <a:pPr indent="0" lvl="0" marL="0" marR="0" rtl="0" algn="ctr">
                <a:spcBef>
                  <a:spcPts val="0"/>
                </a:spcBef>
                <a:spcAft>
                  <a:spcPts val="0"/>
                </a:spcAft>
                <a:buNone/>
              </a:pPr>
              <a:r>
                <a:rPr lang="en" sz="1100">
                  <a:latin typeface="Roboto Black"/>
                  <a:ea typeface="Roboto Black"/>
                  <a:cs typeface="Roboto Black"/>
                  <a:sym typeface="Roboto Black"/>
                </a:rPr>
                <a:t>02</a:t>
              </a:r>
              <a:endParaRPr b="1" sz="1000"/>
            </a:p>
          </p:txBody>
        </p:sp>
      </p:grpSp>
      <p:grpSp>
        <p:nvGrpSpPr>
          <p:cNvPr id="910" name="Google Shape;910;p170"/>
          <p:cNvGrpSpPr/>
          <p:nvPr/>
        </p:nvGrpSpPr>
        <p:grpSpPr>
          <a:xfrm>
            <a:off x="2490003" y="3617765"/>
            <a:ext cx="400770" cy="414784"/>
            <a:chOff x="3205479" y="1848986"/>
            <a:chExt cx="562800" cy="562800"/>
          </a:xfrm>
        </p:grpSpPr>
        <p:sp>
          <p:nvSpPr>
            <p:cNvPr id="911" name="Google Shape;911;p170"/>
            <p:cNvSpPr/>
            <p:nvPr/>
          </p:nvSpPr>
          <p:spPr>
            <a:xfrm>
              <a:off x="3205479" y="1848986"/>
              <a:ext cx="562800" cy="562800"/>
            </a:xfrm>
            <a:prstGeom prst="ellipse">
              <a:avLst/>
            </a:prstGeom>
            <a:gradFill>
              <a:gsLst>
                <a:gs pos="0">
                  <a:srgbClr val="2ECCE4"/>
                </a:gs>
                <a:gs pos="11000">
                  <a:srgbClr val="2ECCE4"/>
                </a:gs>
                <a:gs pos="100000">
                  <a:srgbClr val="17A1B5"/>
                </a:gs>
              </a:gsLst>
              <a:lin ang="2700006" scaled="0"/>
            </a:gra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t/>
              </a:r>
              <a:endParaRPr b="1" sz="1100">
                <a:latin typeface="Quattrocento Sans"/>
                <a:ea typeface="Quattrocento Sans"/>
                <a:cs typeface="Quattrocento Sans"/>
                <a:sym typeface="Quattrocento Sans"/>
              </a:endParaRPr>
            </a:p>
          </p:txBody>
        </p:sp>
        <p:sp>
          <p:nvSpPr>
            <p:cNvPr id="912" name="Google Shape;912;p170"/>
            <p:cNvSpPr txBox="1"/>
            <p:nvPr/>
          </p:nvSpPr>
          <p:spPr>
            <a:xfrm>
              <a:off x="3215154" y="1961106"/>
              <a:ext cx="543300" cy="338700"/>
            </a:xfrm>
            <a:prstGeom prst="rect">
              <a:avLst/>
            </a:prstGeom>
            <a:noFill/>
            <a:ln>
              <a:noFill/>
            </a:ln>
          </p:spPr>
          <p:txBody>
            <a:bodyPr anchorCtr="0" anchor="t" bIns="25700" lIns="51425" spcFirstLastPara="1" rIns="51425" wrap="square" tIns="25700">
              <a:noAutofit/>
            </a:bodyPr>
            <a:lstStyle/>
            <a:p>
              <a:pPr indent="0" lvl="0" marL="0" marR="0" rtl="0" algn="ctr">
                <a:spcBef>
                  <a:spcPts val="0"/>
                </a:spcBef>
                <a:spcAft>
                  <a:spcPts val="0"/>
                </a:spcAft>
                <a:buNone/>
              </a:pPr>
              <a:r>
                <a:rPr lang="en" sz="1100">
                  <a:latin typeface="Roboto Black"/>
                  <a:ea typeface="Roboto Black"/>
                  <a:cs typeface="Roboto Black"/>
                  <a:sym typeface="Roboto Black"/>
                </a:rPr>
                <a:t>03</a:t>
              </a:r>
              <a:endParaRPr b="1" sz="1000"/>
            </a:p>
          </p:txBody>
        </p:sp>
      </p:grpSp>
      <p:grpSp>
        <p:nvGrpSpPr>
          <p:cNvPr id="913" name="Google Shape;913;p170"/>
          <p:cNvGrpSpPr/>
          <p:nvPr/>
        </p:nvGrpSpPr>
        <p:grpSpPr>
          <a:xfrm>
            <a:off x="3233008" y="4235509"/>
            <a:ext cx="400770" cy="414784"/>
            <a:chOff x="3205479" y="1848986"/>
            <a:chExt cx="562800" cy="562800"/>
          </a:xfrm>
        </p:grpSpPr>
        <p:sp>
          <p:nvSpPr>
            <p:cNvPr id="914" name="Google Shape;914;p170"/>
            <p:cNvSpPr/>
            <p:nvPr/>
          </p:nvSpPr>
          <p:spPr>
            <a:xfrm>
              <a:off x="3205479" y="1848986"/>
              <a:ext cx="562800" cy="562800"/>
            </a:xfrm>
            <a:prstGeom prst="ellipse">
              <a:avLst/>
            </a:prstGeom>
            <a:gradFill>
              <a:gsLst>
                <a:gs pos="0">
                  <a:srgbClr val="EE589E"/>
                </a:gs>
                <a:gs pos="11000">
                  <a:srgbClr val="EE589E"/>
                </a:gs>
                <a:gs pos="100000">
                  <a:srgbClr val="DD1673"/>
                </a:gs>
              </a:gsLst>
              <a:lin ang="2700006" scaled="0"/>
            </a:gra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t/>
              </a:r>
              <a:endParaRPr b="1" sz="1100">
                <a:latin typeface="Quattrocento Sans"/>
                <a:ea typeface="Quattrocento Sans"/>
                <a:cs typeface="Quattrocento Sans"/>
                <a:sym typeface="Quattrocento Sans"/>
              </a:endParaRPr>
            </a:p>
          </p:txBody>
        </p:sp>
        <p:sp>
          <p:nvSpPr>
            <p:cNvPr id="915" name="Google Shape;915;p170"/>
            <p:cNvSpPr txBox="1"/>
            <p:nvPr/>
          </p:nvSpPr>
          <p:spPr>
            <a:xfrm>
              <a:off x="3215154" y="1961106"/>
              <a:ext cx="543300" cy="338700"/>
            </a:xfrm>
            <a:prstGeom prst="rect">
              <a:avLst/>
            </a:prstGeom>
            <a:noFill/>
            <a:ln>
              <a:noFill/>
            </a:ln>
          </p:spPr>
          <p:txBody>
            <a:bodyPr anchorCtr="0" anchor="t" bIns="25700" lIns="51425" spcFirstLastPara="1" rIns="51425" wrap="square" tIns="25700">
              <a:noAutofit/>
            </a:bodyPr>
            <a:lstStyle/>
            <a:p>
              <a:pPr indent="0" lvl="0" marL="0" marR="0" rtl="0" algn="ctr">
                <a:spcBef>
                  <a:spcPts val="0"/>
                </a:spcBef>
                <a:spcAft>
                  <a:spcPts val="0"/>
                </a:spcAft>
                <a:buNone/>
              </a:pPr>
              <a:r>
                <a:rPr lang="en" sz="1100">
                  <a:latin typeface="Roboto Black"/>
                  <a:ea typeface="Roboto Black"/>
                  <a:cs typeface="Roboto Black"/>
                  <a:sym typeface="Roboto Black"/>
                </a:rPr>
                <a:t>04</a:t>
              </a:r>
              <a:endParaRPr b="1" sz="1000"/>
            </a:p>
          </p:txBody>
        </p:sp>
      </p:grpSp>
      <p:grpSp>
        <p:nvGrpSpPr>
          <p:cNvPr id="916" name="Google Shape;916;p170"/>
          <p:cNvGrpSpPr/>
          <p:nvPr/>
        </p:nvGrpSpPr>
        <p:grpSpPr>
          <a:xfrm>
            <a:off x="5407916" y="4205247"/>
            <a:ext cx="400770" cy="414784"/>
            <a:chOff x="3205479" y="1848986"/>
            <a:chExt cx="562800" cy="562800"/>
          </a:xfrm>
        </p:grpSpPr>
        <p:sp>
          <p:nvSpPr>
            <p:cNvPr id="917" name="Google Shape;917;p170"/>
            <p:cNvSpPr/>
            <p:nvPr/>
          </p:nvSpPr>
          <p:spPr>
            <a:xfrm>
              <a:off x="3205479" y="1848986"/>
              <a:ext cx="562800" cy="562800"/>
            </a:xfrm>
            <a:prstGeom prst="ellipse">
              <a:avLst/>
            </a:prstGeom>
            <a:gradFill>
              <a:gsLst>
                <a:gs pos="0">
                  <a:srgbClr val="FF974E"/>
                </a:gs>
                <a:gs pos="11000">
                  <a:srgbClr val="FF974E"/>
                </a:gs>
                <a:gs pos="100000">
                  <a:srgbClr val="F96700"/>
                </a:gs>
              </a:gsLst>
              <a:lin ang="2700006" scaled="0"/>
            </a:gra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t/>
              </a:r>
              <a:endParaRPr b="1" sz="1100">
                <a:latin typeface="Quattrocento Sans"/>
                <a:ea typeface="Quattrocento Sans"/>
                <a:cs typeface="Quattrocento Sans"/>
                <a:sym typeface="Quattrocento Sans"/>
              </a:endParaRPr>
            </a:p>
          </p:txBody>
        </p:sp>
        <p:sp>
          <p:nvSpPr>
            <p:cNvPr id="918" name="Google Shape;918;p170"/>
            <p:cNvSpPr txBox="1"/>
            <p:nvPr/>
          </p:nvSpPr>
          <p:spPr>
            <a:xfrm>
              <a:off x="3215154" y="1961106"/>
              <a:ext cx="543300" cy="338700"/>
            </a:xfrm>
            <a:prstGeom prst="rect">
              <a:avLst/>
            </a:prstGeom>
            <a:noFill/>
            <a:ln>
              <a:noFill/>
            </a:ln>
          </p:spPr>
          <p:txBody>
            <a:bodyPr anchorCtr="0" anchor="t" bIns="25700" lIns="51425" spcFirstLastPara="1" rIns="51425" wrap="square" tIns="25700">
              <a:noAutofit/>
            </a:bodyPr>
            <a:lstStyle/>
            <a:p>
              <a:pPr indent="0" lvl="0" marL="0" marR="0" rtl="0" algn="ctr">
                <a:spcBef>
                  <a:spcPts val="0"/>
                </a:spcBef>
                <a:spcAft>
                  <a:spcPts val="0"/>
                </a:spcAft>
                <a:buNone/>
              </a:pPr>
              <a:r>
                <a:rPr lang="en" sz="1100">
                  <a:latin typeface="Roboto Black"/>
                  <a:ea typeface="Roboto Black"/>
                  <a:cs typeface="Roboto Black"/>
                  <a:sym typeface="Roboto Black"/>
                </a:rPr>
                <a:t>05</a:t>
              </a:r>
              <a:endParaRPr b="1" sz="1000"/>
            </a:p>
          </p:txBody>
        </p:sp>
      </p:grpSp>
      <p:grpSp>
        <p:nvGrpSpPr>
          <p:cNvPr id="919" name="Google Shape;919;p170"/>
          <p:cNvGrpSpPr/>
          <p:nvPr/>
        </p:nvGrpSpPr>
        <p:grpSpPr>
          <a:xfrm>
            <a:off x="4899607" y="2226712"/>
            <a:ext cx="564468" cy="586493"/>
            <a:chOff x="6581817" y="2941613"/>
            <a:chExt cx="792680" cy="795785"/>
          </a:xfrm>
        </p:grpSpPr>
        <p:sp>
          <p:nvSpPr>
            <p:cNvPr id="920" name="Google Shape;920;p170"/>
            <p:cNvSpPr/>
            <p:nvPr/>
          </p:nvSpPr>
          <p:spPr>
            <a:xfrm>
              <a:off x="6581817" y="2941613"/>
              <a:ext cx="792680" cy="795785"/>
            </a:xfrm>
            <a:custGeom>
              <a:rect b="b" l="l" r="r" t="t"/>
              <a:pathLst>
                <a:path extrusionOk="0" h="493" w="491">
                  <a:moveTo>
                    <a:pt x="491" y="209"/>
                  </a:moveTo>
                  <a:cubicBezTo>
                    <a:pt x="473" y="147"/>
                    <a:pt x="473" y="147"/>
                    <a:pt x="473" y="147"/>
                  </a:cubicBezTo>
                  <a:cubicBezTo>
                    <a:pt x="425" y="153"/>
                    <a:pt x="425" y="153"/>
                    <a:pt x="425" y="153"/>
                  </a:cubicBezTo>
                  <a:cubicBezTo>
                    <a:pt x="416" y="135"/>
                    <a:pt x="403" y="118"/>
                    <a:pt x="389" y="104"/>
                  </a:cubicBezTo>
                  <a:cubicBezTo>
                    <a:pt x="409" y="61"/>
                    <a:pt x="409" y="61"/>
                    <a:pt x="409" y="61"/>
                  </a:cubicBezTo>
                  <a:cubicBezTo>
                    <a:pt x="356" y="25"/>
                    <a:pt x="356" y="25"/>
                    <a:pt x="356" y="25"/>
                  </a:cubicBezTo>
                  <a:cubicBezTo>
                    <a:pt x="323" y="61"/>
                    <a:pt x="323" y="61"/>
                    <a:pt x="323" y="61"/>
                  </a:cubicBezTo>
                  <a:cubicBezTo>
                    <a:pt x="304" y="53"/>
                    <a:pt x="284" y="48"/>
                    <a:pt x="264" y="47"/>
                  </a:cubicBezTo>
                  <a:cubicBezTo>
                    <a:pt x="252" y="0"/>
                    <a:pt x="252" y="0"/>
                    <a:pt x="252" y="0"/>
                  </a:cubicBezTo>
                  <a:cubicBezTo>
                    <a:pt x="188" y="6"/>
                    <a:pt x="188" y="6"/>
                    <a:pt x="188" y="6"/>
                  </a:cubicBezTo>
                  <a:cubicBezTo>
                    <a:pt x="185" y="56"/>
                    <a:pt x="185" y="56"/>
                    <a:pt x="185" y="56"/>
                  </a:cubicBezTo>
                  <a:cubicBezTo>
                    <a:pt x="166" y="63"/>
                    <a:pt x="148" y="72"/>
                    <a:pt x="132" y="83"/>
                  </a:cubicBezTo>
                  <a:cubicBezTo>
                    <a:pt x="92" y="54"/>
                    <a:pt x="92" y="54"/>
                    <a:pt x="92" y="54"/>
                  </a:cubicBezTo>
                  <a:cubicBezTo>
                    <a:pt x="47" y="101"/>
                    <a:pt x="47" y="101"/>
                    <a:pt x="47" y="101"/>
                  </a:cubicBezTo>
                  <a:cubicBezTo>
                    <a:pt x="78" y="141"/>
                    <a:pt x="78" y="141"/>
                    <a:pt x="78" y="141"/>
                  </a:cubicBezTo>
                  <a:cubicBezTo>
                    <a:pt x="68" y="158"/>
                    <a:pt x="60" y="176"/>
                    <a:pt x="55" y="195"/>
                  </a:cubicBezTo>
                  <a:cubicBezTo>
                    <a:pt x="4" y="199"/>
                    <a:pt x="4" y="199"/>
                    <a:pt x="4" y="199"/>
                  </a:cubicBezTo>
                  <a:cubicBezTo>
                    <a:pt x="0" y="263"/>
                    <a:pt x="0" y="263"/>
                    <a:pt x="0" y="263"/>
                  </a:cubicBezTo>
                  <a:cubicBezTo>
                    <a:pt x="50" y="275"/>
                    <a:pt x="50" y="275"/>
                    <a:pt x="50" y="275"/>
                  </a:cubicBezTo>
                  <a:cubicBezTo>
                    <a:pt x="51" y="283"/>
                    <a:pt x="53" y="292"/>
                    <a:pt x="56" y="301"/>
                  </a:cubicBezTo>
                  <a:cubicBezTo>
                    <a:pt x="59" y="311"/>
                    <a:pt x="62" y="321"/>
                    <a:pt x="67" y="330"/>
                  </a:cubicBezTo>
                  <a:cubicBezTo>
                    <a:pt x="30" y="366"/>
                    <a:pt x="30" y="366"/>
                    <a:pt x="30" y="366"/>
                  </a:cubicBezTo>
                  <a:cubicBezTo>
                    <a:pt x="68" y="418"/>
                    <a:pt x="68" y="418"/>
                    <a:pt x="68" y="418"/>
                  </a:cubicBezTo>
                  <a:cubicBezTo>
                    <a:pt x="114" y="394"/>
                    <a:pt x="114" y="394"/>
                    <a:pt x="114" y="394"/>
                  </a:cubicBezTo>
                  <a:cubicBezTo>
                    <a:pt x="128" y="408"/>
                    <a:pt x="145" y="418"/>
                    <a:pt x="162" y="427"/>
                  </a:cubicBezTo>
                  <a:cubicBezTo>
                    <a:pt x="157" y="477"/>
                    <a:pt x="157" y="477"/>
                    <a:pt x="157" y="477"/>
                  </a:cubicBezTo>
                  <a:cubicBezTo>
                    <a:pt x="220" y="493"/>
                    <a:pt x="220" y="493"/>
                    <a:pt x="220" y="493"/>
                  </a:cubicBezTo>
                  <a:cubicBezTo>
                    <a:pt x="240" y="446"/>
                    <a:pt x="240" y="446"/>
                    <a:pt x="240" y="446"/>
                  </a:cubicBezTo>
                  <a:cubicBezTo>
                    <a:pt x="259" y="447"/>
                    <a:pt x="279" y="445"/>
                    <a:pt x="298" y="440"/>
                  </a:cubicBezTo>
                  <a:cubicBezTo>
                    <a:pt x="327" y="481"/>
                    <a:pt x="327" y="481"/>
                    <a:pt x="327" y="481"/>
                  </a:cubicBezTo>
                  <a:cubicBezTo>
                    <a:pt x="384" y="453"/>
                    <a:pt x="384" y="453"/>
                    <a:pt x="384" y="453"/>
                  </a:cubicBezTo>
                  <a:cubicBezTo>
                    <a:pt x="370" y="405"/>
                    <a:pt x="370" y="405"/>
                    <a:pt x="370" y="405"/>
                  </a:cubicBezTo>
                  <a:cubicBezTo>
                    <a:pt x="386" y="393"/>
                    <a:pt x="400" y="378"/>
                    <a:pt x="411" y="362"/>
                  </a:cubicBezTo>
                  <a:cubicBezTo>
                    <a:pt x="458" y="375"/>
                    <a:pt x="458" y="375"/>
                    <a:pt x="458" y="375"/>
                  </a:cubicBezTo>
                  <a:cubicBezTo>
                    <a:pt x="485" y="316"/>
                    <a:pt x="485" y="316"/>
                    <a:pt x="485" y="316"/>
                  </a:cubicBezTo>
                  <a:cubicBezTo>
                    <a:pt x="443" y="290"/>
                    <a:pt x="443" y="290"/>
                    <a:pt x="443" y="290"/>
                  </a:cubicBezTo>
                  <a:cubicBezTo>
                    <a:pt x="448" y="270"/>
                    <a:pt x="449" y="249"/>
                    <a:pt x="447" y="229"/>
                  </a:cubicBezTo>
                  <a:lnTo>
                    <a:pt x="491" y="209"/>
                  </a:lnTo>
                  <a:close/>
                  <a:moveTo>
                    <a:pt x="288" y="387"/>
                  </a:moveTo>
                  <a:cubicBezTo>
                    <a:pt x="210" y="409"/>
                    <a:pt x="129" y="364"/>
                    <a:pt x="107" y="286"/>
                  </a:cubicBezTo>
                  <a:cubicBezTo>
                    <a:pt x="85" y="208"/>
                    <a:pt x="130" y="127"/>
                    <a:pt x="208" y="105"/>
                  </a:cubicBezTo>
                  <a:cubicBezTo>
                    <a:pt x="286" y="83"/>
                    <a:pt x="367" y="128"/>
                    <a:pt x="389" y="206"/>
                  </a:cubicBezTo>
                  <a:cubicBezTo>
                    <a:pt x="411" y="284"/>
                    <a:pt x="366" y="365"/>
                    <a:pt x="288" y="387"/>
                  </a:cubicBezTo>
                  <a:close/>
                </a:path>
              </a:pathLst>
            </a:custGeom>
            <a:solidFill>
              <a:srgbClr val="FF974E"/>
            </a:solidFill>
            <a:ln>
              <a:noFill/>
            </a:ln>
          </p:spPr>
          <p:txBody>
            <a:bodyPr anchorCtr="0" anchor="t" bIns="25700" lIns="51425" spcFirstLastPara="1" rIns="51425" wrap="square" tIns="25700">
              <a:noAutofit/>
            </a:bodyPr>
            <a:lstStyle/>
            <a:p>
              <a:pPr indent="0" lvl="0" marL="0" marR="0" rtl="0" algn="l">
                <a:spcBef>
                  <a:spcPts val="0"/>
                </a:spcBef>
                <a:spcAft>
                  <a:spcPts val="0"/>
                </a:spcAft>
                <a:buNone/>
              </a:pPr>
              <a:r>
                <a:t/>
              </a:r>
              <a:endParaRPr b="1" sz="1200">
                <a:latin typeface="Quattrocento Sans"/>
                <a:ea typeface="Quattrocento Sans"/>
                <a:cs typeface="Quattrocento Sans"/>
                <a:sym typeface="Quattrocento Sans"/>
              </a:endParaRPr>
            </a:p>
          </p:txBody>
        </p:sp>
        <p:sp>
          <p:nvSpPr>
            <p:cNvPr id="921" name="Google Shape;921;p170"/>
            <p:cNvSpPr/>
            <p:nvPr/>
          </p:nvSpPr>
          <p:spPr>
            <a:xfrm>
              <a:off x="6823968" y="3178590"/>
              <a:ext cx="319800" cy="319800"/>
            </a:xfrm>
            <a:prstGeom prst="ellipse">
              <a:avLst/>
            </a:prstGeom>
            <a:solidFill>
              <a:srgbClr val="FF974E"/>
            </a:solidFill>
            <a:ln>
              <a:noFill/>
            </a:ln>
          </p:spPr>
          <p:txBody>
            <a:bodyPr anchorCtr="0" anchor="t" bIns="25700" lIns="51425" spcFirstLastPara="1" rIns="51425" wrap="square" tIns="25700">
              <a:noAutofit/>
            </a:bodyPr>
            <a:lstStyle/>
            <a:p>
              <a:pPr indent="0" lvl="0" marL="0" marR="0" rtl="0" algn="l">
                <a:spcBef>
                  <a:spcPts val="0"/>
                </a:spcBef>
                <a:spcAft>
                  <a:spcPts val="0"/>
                </a:spcAft>
                <a:buNone/>
              </a:pPr>
              <a:r>
                <a:t/>
              </a:r>
              <a:endParaRPr b="1" sz="1200">
                <a:latin typeface="Quattrocento Sans"/>
                <a:ea typeface="Quattrocento Sans"/>
                <a:cs typeface="Quattrocento Sans"/>
                <a:sym typeface="Quattrocento Sans"/>
              </a:endParaRPr>
            </a:p>
          </p:txBody>
        </p:sp>
      </p:grpSp>
      <p:grpSp>
        <p:nvGrpSpPr>
          <p:cNvPr id="922" name="Google Shape;922;p170"/>
          <p:cNvGrpSpPr/>
          <p:nvPr/>
        </p:nvGrpSpPr>
        <p:grpSpPr>
          <a:xfrm>
            <a:off x="3158306" y="1868257"/>
            <a:ext cx="942500" cy="972404"/>
            <a:chOff x="4136513" y="2455243"/>
            <a:chExt cx="1323550" cy="1319408"/>
          </a:xfrm>
        </p:grpSpPr>
        <p:sp>
          <p:nvSpPr>
            <p:cNvPr id="923" name="Google Shape;923;p170"/>
            <p:cNvSpPr/>
            <p:nvPr/>
          </p:nvSpPr>
          <p:spPr>
            <a:xfrm>
              <a:off x="4136513" y="2455243"/>
              <a:ext cx="1323550" cy="1319408"/>
            </a:xfrm>
            <a:custGeom>
              <a:rect b="b" l="l" r="r" t="t"/>
              <a:pathLst>
                <a:path extrusionOk="0" h="817" w="820">
                  <a:moveTo>
                    <a:pt x="761" y="425"/>
                  </a:moveTo>
                  <a:cubicBezTo>
                    <a:pt x="820" y="409"/>
                    <a:pt x="820" y="409"/>
                    <a:pt x="820" y="409"/>
                  </a:cubicBezTo>
                  <a:cubicBezTo>
                    <a:pt x="819" y="387"/>
                    <a:pt x="818" y="366"/>
                    <a:pt x="814" y="345"/>
                  </a:cubicBezTo>
                  <a:cubicBezTo>
                    <a:pt x="755" y="340"/>
                    <a:pt x="755" y="340"/>
                    <a:pt x="755" y="340"/>
                  </a:cubicBezTo>
                  <a:cubicBezTo>
                    <a:pt x="752" y="325"/>
                    <a:pt x="748" y="310"/>
                    <a:pt x="743" y="296"/>
                  </a:cubicBezTo>
                  <a:cubicBezTo>
                    <a:pt x="791" y="260"/>
                    <a:pt x="791" y="260"/>
                    <a:pt x="791" y="260"/>
                  </a:cubicBezTo>
                  <a:cubicBezTo>
                    <a:pt x="784" y="240"/>
                    <a:pt x="774" y="221"/>
                    <a:pt x="764" y="203"/>
                  </a:cubicBezTo>
                  <a:cubicBezTo>
                    <a:pt x="706" y="220"/>
                    <a:pt x="706" y="220"/>
                    <a:pt x="706" y="220"/>
                  </a:cubicBezTo>
                  <a:cubicBezTo>
                    <a:pt x="698" y="207"/>
                    <a:pt x="688" y="194"/>
                    <a:pt x="678" y="182"/>
                  </a:cubicBezTo>
                  <a:cubicBezTo>
                    <a:pt x="711" y="131"/>
                    <a:pt x="711" y="131"/>
                    <a:pt x="711" y="131"/>
                  </a:cubicBezTo>
                  <a:cubicBezTo>
                    <a:pt x="696" y="116"/>
                    <a:pt x="681" y="102"/>
                    <a:pt x="665" y="89"/>
                  </a:cubicBezTo>
                  <a:cubicBezTo>
                    <a:pt x="617" y="125"/>
                    <a:pt x="617" y="125"/>
                    <a:pt x="617" y="125"/>
                  </a:cubicBezTo>
                  <a:cubicBezTo>
                    <a:pt x="604" y="116"/>
                    <a:pt x="591" y="107"/>
                    <a:pt x="577" y="100"/>
                  </a:cubicBezTo>
                  <a:cubicBezTo>
                    <a:pt x="588" y="41"/>
                    <a:pt x="588" y="41"/>
                    <a:pt x="588" y="41"/>
                  </a:cubicBezTo>
                  <a:cubicBezTo>
                    <a:pt x="570" y="31"/>
                    <a:pt x="550" y="24"/>
                    <a:pt x="530" y="18"/>
                  </a:cubicBezTo>
                  <a:cubicBezTo>
                    <a:pt x="499" y="69"/>
                    <a:pt x="499" y="69"/>
                    <a:pt x="499" y="69"/>
                  </a:cubicBezTo>
                  <a:cubicBezTo>
                    <a:pt x="484" y="65"/>
                    <a:pt x="468" y="62"/>
                    <a:pt x="452" y="60"/>
                  </a:cubicBezTo>
                  <a:cubicBezTo>
                    <a:pt x="441" y="1"/>
                    <a:pt x="441" y="1"/>
                    <a:pt x="441" y="1"/>
                  </a:cubicBezTo>
                  <a:cubicBezTo>
                    <a:pt x="431" y="0"/>
                    <a:pt x="420" y="0"/>
                    <a:pt x="410" y="0"/>
                  </a:cubicBezTo>
                  <a:cubicBezTo>
                    <a:pt x="399" y="0"/>
                    <a:pt x="389" y="0"/>
                    <a:pt x="379" y="1"/>
                  </a:cubicBezTo>
                  <a:cubicBezTo>
                    <a:pt x="368" y="60"/>
                    <a:pt x="368" y="60"/>
                    <a:pt x="368" y="60"/>
                  </a:cubicBezTo>
                  <a:cubicBezTo>
                    <a:pt x="352" y="62"/>
                    <a:pt x="336" y="65"/>
                    <a:pt x="321" y="69"/>
                  </a:cubicBezTo>
                  <a:cubicBezTo>
                    <a:pt x="290" y="18"/>
                    <a:pt x="290" y="18"/>
                    <a:pt x="290" y="18"/>
                  </a:cubicBezTo>
                  <a:cubicBezTo>
                    <a:pt x="270" y="24"/>
                    <a:pt x="250" y="31"/>
                    <a:pt x="232" y="41"/>
                  </a:cubicBezTo>
                  <a:cubicBezTo>
                    <a:pt x="243" y="100"/>
                    <a:pt x="243" y="100"/>
                    <a:pt x="243" y="100"/>
                  </a:cubicBezTo>
                  <a:cubicBezTo>
                    <a:pt x="229" y="107"/>
                    <a:pt x="216" y="116"/>
                    <a:pt x="203" y="125"/>
                  </a:cubicBezTo>
                  <a:cubicBezTo>
                    <a:pt x="155" y="89"/>
                    <a:pt x="155" y="89"/>
                    <a:pt x="155" y="89"/>
                  </a:cubicBezTo>
                  <a:cubicBezTo>
                    <a:pt x="139" y="102"/>
                    <a:pt x="123" y="116"/>
                    <a:pt x="109" y="131"/>
                  </a:cubicBezTo>
                  <a:cubicBezTo>
                    <a:pt x="141" y="182"/>
                    <a:pt x="141" y="182"/>
                    <a:pt x="141" y="182"/>
                  </a:cubicBezTo>
                  <a:cubicBezTo>
                    <a:pt x="131" y="194"/>
                    <a:pt x="122" y="207"/>
                    <a:pt x="114" y="220"/>
                  </a:cubicBezTo>
                  <a:cubicBezTo>
                    <a:pt x="56" y="203"/>
                    <a:pt x="56" y="203"/>
                    <a:pt x="56" y="203"/>
                  </a:cubicBezTo>
                  <a:cubicBezTo>
                    <a:pt x="46" y="221"/>
                    <a:pt x="36" y="240"/>
                    <a:pt x="28" y="260"/>
                  </a:cubicBezTo>
                  <a:cubicBezTo>
                    <a:pt x="77" y="296"/>
                    <a:pt x="77" y="296"/>
                    <a:pt x="77" y="296"/>
                  </a:cubicBezTo>
                  <a:cubicBezTo>
                    <a:pt x="72" y="310"/>
                    <a:pt x="68" y="325"/>
                    <a:pt x="65" y="340"/>
                  </a:cubicBezTo>
                  <a:cubicBezTo>
                    <a:pt x="5" y="345"/>
                    <a:pt x="5" y="345"/>
                    <a:pt x="5" y="345"/>
                  </a:cubicBezTo>
                  <a:cubicBezTo>
                    <a:pt x="2" y="366"/>
                    <a:pt x="0" y="387"/>
                    <a:pt x="0" y="409"/>
                  </a:cubicBezTo>
                  <a:cubicBezTo>
                    <a:pt x="59" y="425"/>
                    <a:pt x="59" y="425"/>
                    <a:pt x="59" y="425"/>
                  </a:cubicBezTo>
                  <a:cubicBezTo>
                    <a:pt x="59" y="440"/>
                    <a:pt x="61" y="454"/>
                    <a:pt x="63" y="468"/>
                  </a:cubicBezTo>
                  <a:cubicBezTo>
                    <a:pt x="9" y="495"/>
                    <a:pt x="9" y="495"/>
                    <a:pt x="9" y="495"/>
                  </a:cubicBezTo>
                  <a:cubicBezTo>
                    <a:pt x="14" y="516"/>
                    <a:pt x="20" y="537"/>
                    <a:pt x="28" y="557"/>
                  </a:cubicBezTo>
                  <a:cubicBezTo>
                    <a:pt x="88" y="551"/>
                    <a:pt x="88" y="551"/>
                    <a:pt x="88" y="551"/>
                  </a:cubicBezTo>
                  <a:cubicBezTo>
                    <a:pt x="94" y="564"/>
                    <a:pt x="100" y="577"/>
                    <a:pt x="107" y="589"/>
                  </a:cubicBezTo>
                  <a:cubicBezTo>
                    <a:pt x="67" y="633"/>
                    <a:pt x="67" y="633"/>
                    <a:pt x="67" y="633"/>
                  </a:cubicBezTo>
                  <a:cubicBezTo>
                    <a:pt x="79" y="651"/>
                    <a:pt x="92" y="668"/>
                    <a:pt x="106" y="684"/>
                  </a:cubicBezTo>
                  <a:cubicBezTo>
                    <a:pt x="160" y="657"/>
                    <a:pt x="160" y="657"/>
                    <a:pt x="160" y="657"/>
                  </a:cubicBezTo>
                  <a:cubicBezTo>
                    <a:pt x="170" y="667"/>
                    <a:pt x="180" y="676"/>
                    <a:pt x="191" y="685"/>
                  </a:cubicBezTo>
                  <a:cubicBezTo>
                    <a:pt x="169" y="741"/>
                    <a:pt x="169" y="741"/>
                    <a:pt x="169" y="741"/>
                  </a:cubicBezTo>
                  <a:cubicBezTo>
                    <a:pt x="187" y="754"/>
                    <a:pt x="206" y="765"/>
                    <a:pt x="225" y="775"/>
                  </a:cubicBezTo>
                  <a:cubicBezTo>
                    <a:pt x="266" y="730"/>
                    <a:pt x="266" y="730"/>
                    <a:pt x="266" y="730"/>
                  </a:cubicBezTo>
                  <a:cubicBezTo>
                    <a:pt x="278" y="736"/>
                    <a:pt x="291" y="741"/>
                    <a:pt x="304" y="745"/>
                  </a:cubicBezTo>
                  <a:cubicBezTo>
                    <a:pt x="303" y="805"/>
                    <a:pt x="303" y="805"/>
                    <a:pt x="303" y="805"/>
                  </a:cubicBezTo>
                  <a:cubicBezTo>
                    <a:pt x="324" y="811"/>
                    <a:pt x="346" y="815"/>
                    <a:pt x="368" y="817"/>
                  </a:cubicBezTo>
                  <a:cubicBezTo>
                    <a:pt x="390" y="760"/>
                    <a:pt x="390" y="760"/>
                    <a:pt x="390" y="760"/>
                  </a:cubicBezTo>
                  <a:cubicBezTo>
                    <a:pt x="396" y="761"/>
                    <a:pt x="403" y="761"/>
                    <a:pt x="410" y="761"/>
                  </a:cubicBezTo>
                  <a:cubicBezTo>
                    <a:pt x="417" y="761"/>
                    <a:pt x="423" y="761"/>
                    <a:pt x="430" y="760"/>
                  </a:cubicBezTo>
                  <a:cubicBezTo>
                    <a:pt x="452" y="817"/>
                    <a:pt x="452" y="817"/>
                    <a:pt x="452" y="817"/>
                  </a:cubicBezTo>
                  <a:cubicBezTo>
                    <a:pt x="474" y="815"/>
                    <a:pt x="495" y="811"/>
                    <a:pt x="516" y="805"/>
                  </a:cubicBezTo>
                  <a:cubicBezTo>
                    <a:pt x="516" y="745"/>
                    <a:pt x="516" y="745"/>
                    <a:pt x="516" y="745"/>
                  </a:cubicBezTo>
                  <a:cubicBezTo>
                    <a:pt x="529" y="741"/>
                    <a:pt x="542" y="736"/>
                    <a:pt x="554" y="730"/>
                  </a:cubicBezTo>
                  <a:cubicBezTo>
                    <a:pt x="595" y="775"/>
                    <a:pt x="595" y="775"/>
                    <a:pt x="595" y="775"/>
                  </a:cubicBezTo>
                  <a:cubicBezTo>
                    <a:pt x="614" y="765"/>
                    <a:pt x="633" y="754"/>
                    <a:pt x="651" y="741"/>
                  </a:cubicBezTo>
                  <a:cubicBezTo>
                    <a:pt x="629" y="685"/>
                    <a:pt x="629" y="685"/>
                    <a:pt x="629" y="685"/>
                  </a:cubicBezTo>
                  <a:cubicBezTo>
                    <a:pt x="639" y="676"/>
                    <a:pt x="650" y="667"/>
                    <a:pt x="659" y="657"/>
                  </a:cubicBezTo>
                  <a:cubicBezTo>
                    <a:pt x="713" y="684"/>
                    <a:pt x="713" y="684"/>
                    <a:pt x="713" y="684"/>
                  </a:cubicBezTo>
                  <a:cubicBezTo>
                    <a:pt x="728" y="668"/>
                    <a:pt x="741" y="651"/>
                    <a:pt x="753" y="633"/>
                  </a:cubicBezTo>
                  <a:cubicBezTo>
                    <a:pt x="712" y="589"/>
                    <a:pt x="712" y="589"/>
                    <a:pt x="712" y="589"/>
                  </a:cubicBezTo>
                  <a:cubicBezTo>
                    <a:pt x="720" y="577"/>
                    <a:pt x="726" y="564"/>
                    <a:pt x="732" y="551"/>
                  </a:cubicBezTo>
                  <a:cubicBezTo>
                    <a:pt x="792" y="557"/>
                    <a:pt x="792" y="557"/>
                    <a:pt x="792" y="557"/>
                  </a:cubicBezTo>
                  <a:cubicBezTo>
                    <a:pt x="800" y="537"/>
                    <a:pt x="806" y="516"/>
                    <a:pt x="811" y="495"/>
                  </a:cubicBezTo>
                  <a:cubicBezTo>
                    <a:pt x="757" y="468"/>
                    <a:pt x="757" y="468"/>
                    <a:pt x="757" y="468"/>
                  </a:cubicBezTo>
                  <a:cubicBezTo>
                    <a:pt x="759" y="454"/>
                    <a:pt x="761" y="440"/>
                    <a:pt x="761" y="425"/>
                  </a:cubicBezTo>
                  <a:close/>
                  <a:moveTo>
                    <a:pt x="410" y="694"/>
                  </a:moveTo>
                  <a:cubicBezTo>
                    <a:pt x="252" y="694"/>
                    <a:pt x="124" y="566"/>
                    <a:pt x="124" y="408"/>
                  </a:cubicBezTo>
                  <a:cubicBezTo>
                    <a:pt x="124" y="250"/>
                    <a:pt x="252" y="122"/>
                    <a:pt x="410" y="122"/>
                  </a:cubicBezTo>
                  <a:cubicBezTo>
                    <a:pt x="568" y="122"/>
                    <a:pt x="696" y="250"/>
                    <a:pt x="696" y="408"/>
                  </a:cubicBezTo>
                  <a:cubicBezTo>
                    <a:pt x="696" y="566"/>
                    <a:pt x="568" y="694"/>
                    <a:pt x="410" y="694"/>
                  </a:cubicBezTo>
                  <a:close/>
                </a:path>
              </a:pathLst>
            </a:custGeom>
            <a:solidFill>
              <a:srgbClr val="48A1FA"/>
            </a:solidFill>
            <a:ln>
              <a:noFill/>
            </a:ln>
          </p:spPr>
          <p:txBody>
            <a:bodyPr anchorCtr="0" anchor="t" bIns="25700" lIns="51425" spcFirstLastPara="1" rIns="51425" wrap="square" tIns="25700">
              <a:noAutofit/>
            </a:bodyPr>
            <a:lstStyle/>
            <a:p>
              <a:pPr indent="0" lvl="0" marL="0" marR="0" rtl="0" algn="l">
                <a:spcBef>
                  <a:spcPts val="0"/>
                </a:spcBef>
                <a:spcAft>
                  <a:spcPts val="0"/>
                </a:spcAft>
                <a:buNone/>
              </a:pPr>
              <a:r>
                <a:t/>
              </a:r>
              <a:endParaRPr b="1" sz="1200">
                <a:latin typeface="Quattrocento Sans"/>
                <a:ea typeface="Quattrocento Sans"/>
                <a:cs typeface="Quattrocento Sans"/>
                <a:sym typeface="Quattrocento Sans"/>
              </a:endParaRPr>
            </a:p>
          </p:txBody>
        </p:sp>
        <p:sp>
          <p:nvSpPr>
            <p:cNvPr id="924" name="Google Shape;924;p170"/>
            <p:cNvSpPr/>
            <p:nvPr/>
          </p:nvSpPr>
          <p:spPr>
            <a:xfrm>
              <a:off x="4469728" y="2783284"/>
              <a:ext cx="658200" cy="658200"/>
            </a:xfrm>
            <a:prstGeom prst="ellipse">
              <a:avLst/>
            </a:prstGeom>
            <a:solidFill>
              <a:srgbClr val="48A1FA"/>
            </a:solidFill>
            <a:ln>
              <a:noFill/>
            </a:ln>
          </p:spPr>
          <p:txBody>
            <a:bodyPr anchorCtr="0" anchor="t" bIns="25700" lIns="51425" spcFirstLastPara="1" rIns="51425" wrap="square" tIns="25700">
              <a:noAutofit/>
            </a:bodyPr>
            <a:lstStyle/>
            <a:p>
              <a:pPr indent="0" lvl="0" marL="0" marR="0" rtl="0" algn="l">
                <a:spcBef>
                  <a:spcPts val="0"/>
                </a:spcBef>
                <a:spcAft>
                  <a:spcPts val="0"/>
                </a:spcAft>
                <a:buNone/>
              </a:pPr>
              <a:r>
                <a:t/>
              </a:r>
              <a:endParaRPr b="1" sz="1200">
                <a:latin typeface="Quattrocento Sans"/>
                <a:ea typeface="Quattrocento Sans"/>
                <a:cs typeface="Quattrocento Sans"/>
                <a:sym typeface="Quattrocento Sans"/>
              </a:endParaRPr>
            </a:p>
          </p:txBody>
        </p:sp>
      </p:grpSp>
      <p:grpSp>
        <p:nvGrpSpPr>
          <p:cNvPr id="925" name="Google Shape;925;p170"/>
          <p:cNvGrpSpPr/>
          <p:nvPr/>
        </p:nvGrpSpPr>
        <p:grpSpPr>
          <a:xfrm>
            <a:off x="3839203" y="2518815"/>
            <a:ext cx="1196730" cy="1237813"/>
            <a:chOff x="5092695" y="3337954"/>
            <a:chExt cx="1680564" cy="1679530"/>
          </a:xfrm>
        </p:grpSpPr>
        <p:sp>
          <p:nvSpPr>
            <p:cNvPr id="926" name="Google Shape;926;p170"/>
            <p:cNvSpPr/>
            <p:nvPr/>
          </p:nvSpPr>
          <p:spPr>
            <a:xfrm>
              <a:off x="5092695" y="3337954"/>
              <a:ext cx="1680564" cy="1679530"/>
            </a:xfrm>
            <a:custGeom>
              <a:rect b="b" l="l" r="r" t="t"/>
              <a:pathLst>
                <a:path extrusionOk="0" h="1040" w="1041">
                  <a:moveTo>
                    <a:pt x="1041" y="523"/>
                  </a:moveTo>
                  <a:cubicBezTo>
                    <a:pt x="1041" y="522"/>
                    <a:pt x="1041" y="521"/>
                    <a:pt x="1041" y="521"/>
                  </a:cubicBezTo>
                  <a:cubicBezTo>
                    <a:pt x="1041" y="497"/>
                    <a:pt x="1040" y="473"/>
                    <a:pt x="1036" y="450"/>
                  </a:cubicBezTo>
                  <a:cubicBezTo>
                    <a:pt x="981" y="446"/>
                    <a:pt x="981" y="446"/>
                    <a:pt x="981" y="446"/>
                  </a:cubicBezTo>
                  <a:cubicBezTo>
                    <a:pt x="978" y="429"/>
                    <a:pt x="975" y="413"/>
                    <a:pt x="970" y="396"/>
                  </a:cubicBezTo>
                  <a:cubicBezTo>
                    <a:pt x="1019" y="369"/>
                    <a:pt x="1019" y="369"/>
                    <a:pt x="1019" y="369"/>
                  </a:cubicBezTo>
                  <a:cubicBezTo>
                    <a:pt x="1011" y="345"/>
                    <a:pt x="1003" y="323"/>
                    <a:pt x="993" y="301"/>
                  </a:cubicBezTo>
                  <a:cubicBezTo>
                    <a:pt x="939" y="314"/>
                    <a:pt x="939" y="314"/>
                    <a:pt x="939" y="314"/>
                  </a:cubicBezTo>
                  <a:cubicBezTo>
                    <a:pt x="931" y="298"/>
                    <a:pt x="922" y="283"/>
                    <a:pt x="913" y="269"/>
                  </a:cubicBezTo>
                  <a:cubicBezTo>
                    <a:pt x="951" y="228"/>
                    <a:pt x="951" y="228"/>
                    <a:pt x="951" y="228"/>
                  </a:cubicBezTo>
                  <a:cubicBezTo>
                    <a:pt x="938" y="208"/>
                    <a:pt x="923" y="189"/>
                    <a:pt x="907" y="172"/>
                  </a:cubicBezTo>
                  <a:cubicBezTo>
                    <a:pt x="859" y="199"/>
                    <a:pt x="859" y="199"/>
                    <a:pt x="859" y="199"/>
                  </a:cubicBezTo>
                  <a:cubicBezTo>
                    <a:pt x="847" y="187"/>
                    <a:pt x="834" y="175"/>
                    <a:pt x="821" y="164"/>
                  </a:cubicBezTo>
                  <a:cubicBezTo>
                    <a:pt x="845" y="114"/>
                    <a:pt x="845" y="114"/>
                    <a:pt x="845" y="114"/>
                  </a:cubicBezTo>
                  <a:cubicBezTo>
                    <a:pt x="826" y="99"/>
                    <a:pt x="806" y="85"/>
                    <a:pt x="786" y="73"/>
                  </a:cubicBezTo>
                  <a:cubicBezTo>
                    <a:pt x="748" y="114"/>
                    <a:pt x="748" y="114"/>
                    <a:pt x="748" y="114"/>
                  </a:cubicBezTo>
                  <a:cubicBezTo>
                    <a:pt x="733" y="105"/>
                    <a:pt x="717" y="97"/>
                    <a:pt x="701" y="91"/>
                  </a:cubicBezTo>
                  <a:cubicBezTo>
                    <a:pt x="709" y="36"/>
                    <a:pt x="709" y="36"/>
                    <a:pt x="709" y="36"/>
                  </a:cubicBezTo>
                  <a:cubicBezTo>
                    <a:pt x="687" y="27"/>
                    <a:pt x="664" y="20"/>
                    <a:pt x="641" y="14"/>
                  </a:cubicBezTo>
                  <a:cubicBezTo>
                    <a:pt x="617" y="64"/>
                    <a:pt x="617" y="64"/>
                    <a:pt x="617" y="64"/>
                  </a:cubicBezTo>
                  <a:cubicBezTo>
                    <a:pt x="600" y="61"/>
                    <a:pt x="582" y="58"/>
                    <a:pt x="565" y="57"/>
                  </a:cubicBezTo>
                  <a:cubicBezTo>
                    <a:pt x="557" y="2"/>
                    <a:pt x="557" y="2"/>
                    <a:pt x="557" y="2"/>
                  </a:cubicBezTo>
                  <a:cubicBezTo>
                    <a:pt x="545" y="1"/>
                    <a:pt x="533" y="0"/>
                    <a:pt x="521" y="0"/>
                  </a:cubicBezTo>
                  <a:cubicBezTo>
                    <a:pt x="509" y="0"/>
                    <a:pt x="497" y="1"/>
                    <a:pt x="485" y="2"/>
                  </a:cubicBezTo>
                  <a:cubicBezTo>
                    <a:pt x="477" y="57"/>
                    <a:pt x="477" y="57"/>
                    <a:pt x="477" y="57"/>
                  </a:cubicBezTo>
                  <a:cubicBezTo>
                    <a:pt x="459" y="58"/>
                    <a:pt x="442" y="61"/>
                    <a:pt x="425" y="64"/>
                  </a:cubicBezTo>
                  <a:cubicBezTo>
                    <a:pt x="401" y="14"/>
                    <a:pt x="401" y="14"/>
                    <a:pt x="401" y="14"/>
                  </a:cubicBezTo>
                  <a:cubicBezTo>
                    <a:pt x="377" y="20"/>
                    <a:pt x="354" y="27"/>
                    <a:pt x="332" y="36"/>
                  </a:cubicBezTo>
                  <a:cubicBezTo>
                    <a:pt x="341" y="91"/>
                    <a:pt x="341" y="91"/>
                    <a:pt x="341" y="91"/>
                  </a:cubicBezTo>
                  <a:cubicBezTo>
                    <a:pt x="325" y="97"/>
                    <a:pt x="309" y="105"/>
                    <a:pt x="293" y="114"/>
                  </a:cubicBezTo>
                  <a:cubicBezTo>
                    <a:pt x="256" y="73"/>
                    <a:pt x="256" y="73"/>
                    <a:pt x="256" y="73"/>
                  </a:cubicBezTo>
                  <a:cubicBezTo>
                    <a:pt x="235" y="85"/>
                    <a:pt x="215" y="99"/>
                    <a:pt x="197" y="114"/>
                  </a:cubicBezTo>
                  <a:cubicBezTo>
                    <a:pt x="221" y="164"/>
                    <a:pt x="221" y="164"/>
                    <a:pt x="221" y="164"/>
                  </a:cubicBezTo>
                  <a:cubicBezTo>
                    <a:pt x="208" y="175"/>
                    <a:pt x="195" y="187"/>
                    <a:pt x="183" y="199"/>
                  </a:cubicBezTo>
                  <a:cubicBezTo>
                    <a:pt x="135" y="172"/>
                    <a:pt x="135" y="172"/>
                    <a:pt x="135" y="172"/>
                  </a:cubicBezTo>
                  <a:cubicBezTo>
                    <a:pt x="119" y="189"/>
                    <a:pt x="104" y="208"/>
                    <a:pt x="91" y="228"/>
                  </a:cubicBezTo>
                  <a:cubicBezTo>
                    <a:pt x="128" y="269"/>
                    <a:pt x="128" y="269"/>
                    <a:pt x="128" y="269"/>
                  </a:cubicBezTo>
                  <a:cubicBezTo>
                    <a:pt x="119" y="283"/>
                    <a:pt x="111" y="298"/>
                    <a:pt x="103" y="314"/>
                  </a:cubicBezTo>
                  <a:cubicBezTo>
                    <a:pt x="49" y="301"/>
                    <a:pt x="49" y="301"/>
                    <a:pt x="49" y="301"/>
                  </a:cubicBezTo>
                  <a:cubicBezTo>
                    <a:pt x="39" y="323"/>
                    <a:pt x="30" y="345"/>
                    <a:pt x="23" y="369"/>
                  </a:cubicBezTo>
                  <a:cubicBezTo>
                    <a:pt x="71" y="396"/>
                    <a:pt x="71" y="396"/>
                    <a:pt x="71" y="396"/>
                  </a:cubicBezTo>
                  <a:cubicBezTo>
                    <a:pt x="67" y="413"/>
                    <a:pt x="63" y="429"/>
                    <a:pt x="60" y="446"/>
                  </a:cubicBezTo>
                  <a:cubicBezTo>
                    <a:pt x="5" y="450"/>
                    <a:pt x="5" y="450"/>
                    <a:pt x="5" y="450"/>
                  </a:cubicBezTo>
                  <a:cubicBezTo>
                    <a:pt x="2" y="473"/>
                    <a:pt x="0" y="497"/>
                    <a:pt x="0" y="521"/>
                  </a:cubicBezTo>
                  <a:cubicBezTo>
                    <a:pt x="0" y="521"/>
                    <a:pt x="0" y="522"/>
                    <a:pt x="0" y="523"/>
                  </a:cubicBezTo>
                  <a:cubicBezTo>
                    <a:pt x="55" y="535"/>
                    <a:pt x="55" y="535"/>
                    <a:pt x="55" y="535"/>
                  </a:cubicBezTo>
                  <a:cubicBezTo>
                    <a:pt x="55" y="552"/>
                    <a:pt x="57" y="568"/>
                    <a:pt x="59" y="585"/>
                  </a:cubicBezTo>
                  <a:cubicBezTo>
                    <a:pt x="7" y="605"/>
                    <a:pt x="7" y="605"/>
                    <a:pt x="7" y="605"/>
                  </a:cubicBezTo>
                  <a:cubicBezTo>
                    <a:pt x="11" y="629"/>
                    <a:pt x="17" y="653"/>
                    <a:pt x="24" y="676"/>
                  </a:cubicBezTo>
                  <a:cubicBezTo>
                    <a:pt x="79" y="672"/>
                    <a:pt x="79" y="672"/>
                    <a:pt x="79" y="672"/>
                  </a:cubicBezTo>
                  <a:cubicBezTo>
                    <a:pt x="85" y="687"/>
                    <a:pt x="91" y="703"/>
                    <a:pt x="98" y="718"/>
                  </a:cubicBezTo>
                  <a:cubicBezTo>
                    <a:pt x="54" y="752"/>
                    <a:pt x="54" y="752"/>
                    <a:pt x="54" y="752"/>
                  </a:cubicBezTo>
                  <a:cubicBezTo>
                    <a:pt x="65" y="774"/>
                    <a:pt x="78" y="795"/>
                    <a:pt x="92" y="815"/>
                  </a:cubicBezTo>
                  <a:cubicBezTo>
                    <a:pt x="143" y="795"/>
                    <a:pt x="143" y="795"/>
                    <a:pt x="143" y="795"/>
                  </a:cubicBezTo>
                  <a:cubicBezTo>
                    <a:pt x="153" y="808"/>
                    <a:pt x="163" y="821"/>
                    <a:pt x="174" y="833"/>
                  </a:cubicBezTo>
                  <a:cubicBezTo>
                    <a:pt x="143" y="878"/>
                    <a:pt x="143" y="878"/>
                    <a:pt x="143" y="878"/>
                  </a:cubicBezTo>
                  <a:cubicBezTo>
                    <a:pt x="160" y="896"/>
                    <a:pt x="178" y="913"/>
                    <a:pt x="197" y="928"/>
                  </a:cubicBezTo>
                  <a:cubicBezTo>
                    <a:pt x="240" y="893"/>
                    <a:pt x="240" y="893"/>
                    <a:pt x="240" y="893"/>
                  </a:cubicBezTo>
                  <a:cubicBezTo>
                    <a:pt x="253" y="903"/>
                    <a:pt x="267" y="912"/>
                    <a:pt x="280" y="921"/>
                  </a:cubicBezTo>
                  <a:cubicBezTo>
                    <a:pt x="264" y="974"/>
                    <a:pt x="264" y="974"/>
                    <a:pt x="264" y="974"/>
                  </a:cubicBezTo>
                  <a:cubicBezTo>
                    <a:pt x="285" y="986"/>
                    <a:pt x="307" y="996"/>
                    <a:pt x="331" y="1005"/>
                  </a:cubicBezTo>
                  <a:cubicBezTo>
                    <a:pt x="362" y="959"/>
                    <a:pt x="362" y="959"/>
                    <a:pt x="362" y="959"/>
                  </a:cubicBezTo>
                  <a:cubicBezTo>
                    <a:pt x="377" y="965"/>
                    <a:pt x="392" y="969"/>
                    <a:pt x="408" y="973"/>
                  </a:cubicBezTo>
                  <a:cubicBezTo>
                    <a:pt x="407" y="1029"/>
                    <a:pt x="407" y="1029"/>
                    <a:pt x="407" y="1029"/>
                  </a:cubicBezTo>
                  <a:cubicBezTo>
                    <a:pt x="431" y="1034"/>
                    <a:pt x="456" y="1038"/>
                    <a:pt x="481" y="1040"/>
                  </a:cubicBezTo>
                  <a:cubicBezTo>
                    <a:pt x="497" y="987"/>
                    <a:pt x="497" y="987"/>
                    <a:pt x="497" y="987"/>
                  </a:cubicBezTo>
                  <a:cubicBezTo>
                    <a:pt x="505" y="987"/>
                    <a:pt x="513" y="987"/>
                    <a:pt x="521" y="987"/>
                  </a:cubicBezTo>
                  <a:cubicBezTo>
                    <a:pt x="529" y="987"/>
                    <a:pt x="537" y="987"/>
                    <a:pt x="545" y="987"/>
                  </a:cubicBezTo>
                  <a:cubicBezTo>
                    <a:pt x="561" y="1040"/>
                    <a:pt x="561" y="1040"/>
                    <a:pt x="561" y="1040"/>
                  </a:cubicBezTo>
                  <a:cubicBezTo>
                    <a:pt x="586" y="1038"/>
                    <a:pt x="610" y="1034"/>
                    <a:pt x="634" y="1029"/>
                  </a:cubicBezTo>
                  <a:cubicBezTo>
                    <a:pt x="634" y="973"/>
                    <a:pt x="634" y="973"/>
                    <a:pt x="634" y="973"/>
                  </a:cubicBezTo>
                  <a:cubicBezTo>
                    <a:pt x="650" y="969"/>
                    <a:pt x="665" y="965"/>
                    <a:pt x="680" y="959"/>
                  </a:cubicBezTo>
                  <a:cubicBezTo>
                    <a:pt x="711" y="1005"/>
                    <a:pt x="711" y="1005"/>
                    <a:pt x="711" y="1005"/>
                  </a:cubicBezTo>
                  <a:cubicBezTo>
                    <a:pt x="734" y="996"/>
                    <a:pt x="756" y="986"/>
                    <a:pt x="778" y="974"/>
                  </a:cubicBezTo>
                  <a:cubicBezTo>
                    <a:pt x="761" y="921"/>
                    <a:pt x="761" y="921"/>
                    <a:pt x="761" y="921"/>
                  </a:cubicBezTo>
                  <a:cubicBezTo>
                    <a:pt x="775" y="912"/>
                    <a:pt x="788" y="903"/>
                    <a:pt x="801" y="893"/>
                  </a:cubicBezTo>
                  <a:cubicBezTo>
                    <a:pt x="845" y="928"/>
                    <a:pt x="845" y="928"/>
                    <a:pt x="845" y="928"/>
                  </a:cubicBezTo>
                  <a:cubicBezTo>
                    <a:pt x="864" y="913"/>
                    <a:pt x="882" y="896"/>
                    <a:pt x="899" y="878"/>
                  </a:cubicBezTo>
                  <a:cubicBezTo>
                    <a:pt x="867" y="833"/>
                    <a:pt x="867" y="833"/>
                    <a:pt x="867" y="833"/>
                  </a:cubicBezTo>
                  <a:cubicBezTo>
                    <a:pt x="878" y="821"/>
                    <a:pt x="889" y="808"/>
                    <a:pt x="898" y="795"/>
                  </a:cubicBezTo>
                  <a:cubicBezTo>
                    <a:pt x="950" y="815"/>
                    <a:pt x="950" y="815"/>
                    <a:pt x="950" y="815"/>
                  </a:cubicBezTo>
                  <a:cubicBezTo>
                    <a:pt x="964" y="795"/>
                    <a:pt x="976" y="774"/>
                    <a:pt x="987" y="752"/>
                  </a:cubicBezTo>
                  <a:cubicBezTo>
                    <a:pt x="944" y="718"/>
                    <a:pt x="944" y="718"/>
                    <a:pt x="944" y="718"/>
                  </a:cubicBezTo>
                  <a:cubicBezTo>
                    <a:pt x="951" y="703"/>
                    <a:pt x="957" y="687"/>
                    <a:pt x="962" y="672"/>
                  </a:cubicBezTo>
                  <a:cubicBezTo>
                    <a:pt x="1018" y="676"/>
                    <a:pt x="1018" y="676"/>
                    <a:pt x="1018" y="676"/>
                  </a:cubicBezTo>
                  <a:cubicBezTo>
                    <a:pt x="1025" y="653"/>
                    <a:pt x="1030" y="629"/>
                    <a:pt x="1034" y="605"/>
                  </a:cubicBezTo>
                  <a:cubicBezTo>
                    <a:pt x="983" y="585"/>
                    <a:pt x="983" y="585"/>
                    <a:pt x="983" y="585"/>
                  </a:cubicBezTo>
                  <a:cubicBezTo>
                    <a:pt x="985" y="568"/>
                    <a:pt x="986" y="552"/>
                    <a:pt x="987" y="535"/>
                  </a:cubicBezTo>
                  <a:lnTo>
                    <a:pt x="1041" y="523"/>
                  </a:lnTo>
                  <a:close/>
                  <a:moveTo>
                    <a:pt x="521" y="906"/>
                  </a:moveTo>
                  <a:cubicBezTo>
                    <a:pt x="308" y="906"/>
                    <a:pt x="135" y="733"/>
                    <a:pt x="135" y="520"/>
                  </a:cubicBezTo>
                  <a:cubicBezTo>
                    <a:pt x="135" y="307"/>
                    <a:pt x="308" y="134"/>
                    <a:pt x="521" y="134"/>
                  </a:cubicBezTo>
                  <a:cubicBezTo>
                    <a:pt x="734" y="134"/>
                    <a:pt x="907" y="307"/>
                    <a:pt x="907" y="520"/>
                  </a:cubicBezTo>
                  <a:cubicBezTo>
                    <a:pt x="907" y="733"/>
                    <a:pt x="734" y="906"/>
                    <a:pt x="521" y="906"/>
                  </a:cubicBezTo>
                  <a:close/>
                </a:path>
              </a:pathLst>
            </a:custGeom>
            <a:solidFill>
              <a:srgbClr val="2ECCE4"/>
            </a:solidFill>
            <a:ln>
              <a:noFill/>
            </a:ln>
            <a:effectLst>
              <a:outerShdw blurRad="1231900" sx="84000" rotWithShape="0" algn="tl" dir="2700000" dist="1130300" sy="84000">
                <a:srgbClr val="000000">
                  <a:alpha val="9800"/>
                </a:srgbClr>
              </a:outerShdw>
            </a:effectLst>
          </p:spPr>
          <p:txBody>
            <a:bodyPr anchorCtr="0" anchor="t" bIns="25700" lIns="51425" spcFirstLastPara="1" rIns="51425" wrap="square" tIns="25700">
              <a:noAutofit/>
            </a:bodyPr>
            <a:lstStyle/>
            <a:p>
              <a:pPr indent="0" lvl="0" marL="0" marR="0" rtl="0" algn="l">
                <a:spcBef>
                  <a:spcPts val="0"/>
                </a:spcBef>
                <a:spcAft>
                  <a:spcPts val="0"/>
                </a:spcAft>
                <a:buNone/>
              </a:pPr>
              <a:r>
                <a:t/>
              </a:r>
              <a:endParaRPr b="1" sz="1200">
                <a:latin typeface="Quattrocento Sans"/>
                <a:ea typeface="Quattrocento Sans"/>
                <a:cs typeface="Quattrocento Sans"/>
                <a:sym typeface="Quattrocento Sans"/>
              </a:endParaRPr>
            </a:p>
          </p:txBody>
        </p:sp>
        <p:sp>
          <p:nvSpPr>
            <p:cNvPr id="927" name="Google Shape;927;p170"/>
            <p:cNvSpPr/>
            <p:nvPr/>
          </p:nvSpPr>
          <p:spPr>
            <a:xfrm>
              <a:off x="5453852" y="3698075"/>
              <a:ext cx="959400" cy="959400"/>
            </a:xfrm>
            <a:prstGeom prst="ellipse">
              <a:avLst/>
            </a:prstGeom>
            <a:solidFill>
              <a:srgbClr val="2ECCE4"/>
            </a:solidFill>
            <a:ln>
              <a:noFill/>
            </a:ln>
            <a:effectLst>
              <a:outerShdw blurRad="1231900" sx="84000" rotWithShape="0" algn="tl" dir="2700000" dist="1130300" sy="84000">
                <a:srgbClr val="000000">
                  <a:alpha val="9800"/>
                </a:srgbClr>
              </a:outerShdw>
            </a:effectLst>
          </p:spPr>
          <p:txBody>
            <a:bodyPr anchorCtr="0" anchor="t" bIns="25700" lIns="51425" spcFirstLastPara="1" rIns="51425" wrap="square" tIns="25700">
              <a:noAutofit/>
            </a:bodyPr>
            <a:lstStyle/>
            <a:p>
              <a:pPr indent="0" lvl="0" marL="0" marR="0" rtl="0" algn="l">
                <a:spcBef>
                  <a:spcPts val="0"/>
                </a:spcBef>
                <a:spcAft>
                  <a:spcPts val="0"/>
                </a:spcAft>
                <a:buNone/>
              </a:pPr>
              <a:r>
                <a:t/>
              </a:r>
              <a:endParaRPr b="1" sz="1200">
                <a:latin typeface="Quattrocento Sans"/>
                <a:ea typeface="Quattrocento Sans"/>
                <a:cs typeface="Quattrocento Sans"/>
                <a:sym typeface="Quattrocento Sans"/>
              </a:endParaRPr>
            </a:p>
          </p:txBody>
        </p:sp>
      </p:grpSp>
      <p:grpSp>
        <p:nvGrpSpPr>
          <p:cNvPr id="928" name="Google Shape;928;p170"/>
          <p:cNvGrpSpPr/>
          <p:nvPr/>
        </p:nvGrpSpPr>
        <p:grpSpPr>
          <a:xfrm>
            <a:off x="5236372" y="2592794"/>
            <a:ext cx="941763" cy="972404"/>
            <a:chOff x="7054734" y="3438332"/>
            <a:chExt cx="1322515" cy="1319408"/>
          </a:xfrm>
        </p:grpSpPr>
        <p:sp>
          <p:nvSpPr>
            <p:cNvPr id="929" name="Google Shape;929;p170"/>
            <p:cNvSpPr/>
            <p:nvPr/>
          </p:nvSpPr>
          <p:spPr>
            <a:xfrm>
              <a:off x="7054734" y="3438332"/>
              <a:ext cx="1322515" cy="1319408"/>
            </a:xfrm>
            <a:custGeom>
              <a:rect b="b" l="l" r="r" t="t"/>
              <a:pathLst>
                <a:path extrusionOk="0" h="817" w="819">
                  <a:moveTo>
                    <a:pt x="761" y="425"/>
                  </a:moveTo>
                  <a:cubicBezTo>
                    <a:pt x="819" y="409"/>
                    <a:pt x="819" y="409"/>
                    <a:pt x="819" y="409"/>
                  </a:cubicBezTo>
                  <a:cubicBezTo>
                    <a:pt x="819" y="387"/>
                    <a:pt x="818" y="366"/>
                    <a:pt x="814" y="345"/>
                  </a:cubicBezTo>
                  <a:cubicBezTo>
                    <a:pt x="754" y="340"/>
                    <a:pt x="754" y="340"/>
                    <a:pt x="754" y="340"/>
                  </a:cubicBezTo>
                  <a:cubicBezTo>
                    <a:pt x="751" y="325"/>
                    <a:pt x="748" y="311"/>
                    <a:pt x="743" y="297"/>
                  </a:cubicBezTo>
                  <a:cubicBezTo>
                    <a:pt x="791" y="260"/>
                    <a:pt x="791" y="260"/>
                    <a:pt x="791" y="260"/>
                  </a:cubicBezTo>
                  <a:cubicBezTo>
                    <a:pt x="783" y="241"/>
                    <a:pt x="774" y="222"/>
                    <a:pt x="764" y="204"/>
                  </a:cubicBezTo>
                  <a:cubicBezTo>
                    <a:pt x="706" y="220"/>
                    <a:pt x="706" y="220"/>
                    <a:pt x="706" y="220"/>
                  </a:cubicBezTo>
                  <a:cubicBezTo>
                    <a:pt x="698" y="207"/>
                    <a:pt x="688" y="195"/>
                    <a:pt x="678" y="183"/>
                  </a:cubicBezTo>
                  <a:cubicBezTo>
                    <a:pt x="710" y="132"/>
                    <a:pt x="710" y="132"/>
                    <a:pt x="710" y="132"/>
                  </a:cubicBezTo>
                  <a:cubicBezTo>
                    <a:pt x="696" y="116"/>
                    <a:pt x="681" y="102"/>
                    <a:pt x="664" y="89"/>
                  </a:cubicBezTo>
                  <a:cubicBezTo>
                    <a:pt x="617" y="126"/>
                    <a:pt x="617" y="126"/>
                    <a:pt x="617" y="126"/>
                  </a:cubicBezTo>
                  <a:cubicBezTo>
                    <a:pt x="604" y="116"/>
                    <a:pt x="591" y="108"/>
                    <a:pt x="577" y="100"/>
                  </a:cubicBezTo>
                  <a:cubicBezTo>
                    <a:pt x="588" y="41"/>
                    <a:pt x="588" y="41"/>
                    <a:pt x="588" y="41"/>
                  </a:cubicBezTo>
                  <a:cubicBezTo>
                    <a:pt x="569" y="32"/>
                    <a:pt x="550" y="24"/>
                    <a:pt x="530" y="18"/>
                  </a:cubicBezTo>
                  <a:cubicBezTo>
                    <a:pt x="499" y="70"/>
                    <a:pt x="499" y="70"/>
                    <a:pt x="499" y="70"/>
                  </a:cubicBezTo>
                  <a:cubicBezTo>
                    <a:pt x="483" y="66"/>
                    <a:pt x="468" y="63"/>
                    <a:pt x="452" y="61"/>
                  </a:cubicBezTo>
                  <a:cubicBezTo>
                    <a:pt x="441" y="2"/>
                    <a:pt x="441" y="2"/>
                    <a:pt x="441" y="2"/>
                  </a:cubicBezTo>
                  <a:cubicBezTo>
                    <a:pt x="431" y="1"/>
                    <a:pt x="420" y="0"/>
                    <a:pt x="410" y="0"/>
                  </a:cubicBezTo>
                  <a:cubicBezTo>
                    <a:pt x="399" y="0"/>
                    <a:pt x="389" y="1"/>
                    <a:pt x="379" y="2"/>
                  </a:cubicBezTo>
                  <a:cubicBezTo>
                    <a:pt x="368" y="61"/>
                    <a:pt x="368" y="61"/>
                    <a:pt x="368" y="61"/>
                  </a:cubicBezTo>
                  <a:cubicBezTo>
                    <a:pt x="352" y="63"/>
                    <a:pt x="336" y="66"/>
                    <a:pt x="321" y="70"/>
                  </a:cubicBezTo>
                  <a:cubicBezTo>
                    <a:pt x="289" y="18"/>
                    <a:pt x="289" y="18"/>
                    <a:pt x="289" y="18"/>
                  </a:cubicBezTo>
                  <a:cubicBezTo>
                    <a:pt x="269" y="24"/>
                    <a:pt x="250" y="32"/>
                    <a:pt x="231" y="41"/>
                  </a:cubicBezTo>
                  <a:cubicBezTo>
                    <a:pt x="243" y="100"/>
                    <a:pt x="243" y="100"/>
                    <a:pt x="243" y="100"/>
                  </a:cubicBezTo>
                  <a:cubicBezTo>
                    <a:pt x="229" y="108"/>
                    <a:pt x="216" y="116"/>
                    <a:pt x="203" y="126"/>
                  </a:cubicBezTo>
                  <a:cubicBezTo>
                    <a:pt x="155" y="89"/>
                    <a:pt x="155" y="89"/>
                    <a:pt x="155" y="89"/>
                  </a:cubicBezTo>
                  <a:cubicBezTo>
                    <a:pt x="139" y="102"/>
                    <a:pt x="123" y="116"/>
                    <a:pt x="109" y="132"/>
                  </a:cubicBezTo>
                  <a:cubicBezTo>
                    <a:pt x="141" y="183"/>
                    <a:pt x="141" y="183"/>
                    <a:pt x="141" y="183"/>
                  </a:cubicBezTo>
                  <a:cubicBezTo>
                    <a:pt x="131" y="195"/>
                    <a:pt x="122" y="207"/>
                    <a:pt x="114" y="220"/>
                  </a:cubicBezTo>
                  <a:cubicBezTo>
                    <a:pt x="56" y="204"/>
                    <a:pt x="56" y="204"/>
                    <a:pt x="56" y="204"/>
                  </a:cubicBezTo>
                  <a:cubicBezTo>
                    <a:pt x="45" y="222"/>
                    <a:pt x="36" y="241"/>
                    <a:pt x="28" y="260"/>
                  </a:cubicBezTo>
                  <a:cubicBezTo>
                    <a:pt x="77" y="297"/>
                    <a:pt x="77" y="297"/>
                    <a:pt x="77" y="297"/>
                  </a:cubicBezTo>
                  <a:cubicBezTo>
                    <a:pt x="72" y="311"/>
                    <a:pt x="68" y="325"/>
                    <a:pt x="65" y="340"/>
                  </a:cubicBezTo>
                  <a:cubicBezTo>
                    <a:pt x="5" y="345"/>
                    <a:pt x="5" y="345"/>
                    <a:pt x="5" y="345"/>
                  </a:cubicBezTo>
                  <a:cubicBezTo>
                    <a:pt x="2" y="366"/>
                    <a:pt x="0" y="387"/>
                    <a:pt x="0" y="409"/>
                  </a:cubicBezTo>
                  <a:cubicBezTo>
                    <a:pt x="58" y="425"/>
                    <a:pt x="58" y="425"/>
                    <a:pt x="58" y="425"/>
                  </a:cubicBezTo>
                  <a:cubicBezTo>
                    <a:pt x="59" y="440"/>
                    <a:pt x="61" y="455"/>
                    <a:pt x="63" y="469"/>
                  </a:cubicBezTo>
                  <a:cubicBezTo>
                    <a:pt x="9" y="495"/>
                    <a:pt x="9" y="495"/>
                    <a:pt x="9" y="495"/>
                  </a:cubicBezTo>
                  <a:cubicBezTo>
                    <a:pt x="14" y="517"/>
                    <a:pt x="20" y="537"/>
                    <a:pt x="27" y="557"/>
                  </a:cubicBezTo>
                  <a:cubicBezTo>
                    <a:pt x="88" y="551"/>
                    <a:pt x="88" y="551"/>
                    <a:pt x="88" y="551"/>
                  </a:cubicBezTo>
                  <a:cubicBezTo>
                    <a:pt x="93" y="564"/>
                    <a:pt x="100" y="577"/>
                    <a:pt x="107" y="589"/>
                  </a:cubicBezTo>
                  <a:cubicBezTo>
                    <a:pt x="66" y="633"/>
                    <a:pt x="66" y="633"/>
                    <a:pt x="66" y="633"/>
                  </a:cubicBezTo>
                  <a:cubicBezTo>
                    <a:pt x="78" y="652"/>
                    <a:pt x="92" y="669"/>
                    <a:pt x="106" y="685"/>
                  </a:cubicBezTo>
                  <a:cubicBezTo>
                    <a:pt x="160" y="658"/>
                    <a:pt x="160" y="658"/>
                    <a:pt x="160" y="658"/>
                  </a:cubicBezTo>
                  <a:cubicBezTo>
                    <a:pt x="170" y="668"/>
                    <a:pt x="180" y="677"/>
                    <a:pt x="191" y="685"/>
                  </a:cubicBezTo>
                  <a:cubicBezTo>
                    <a:pt x="169" y="741"/>
                    <a:pt x="169" y="741"/>
                    <a:pt x="169" y="741"/>
                  </a:cubicBezTo>
                  <a:cubicBezTo>
                    <a:pt x="187" y="754"/>
                    <a:pt x="205" y="766"/>
                    <a:pt x="225" y="776"/>
                  </a:cubicBezTo>
                  <a:cubicBezTo>
                    <a:pt x="265" y="731"/>
                    <a:pt x="265" y="731"/>
                    <a:pt x="265" y="731"/>
                  </a:cubicBezTo>
                  <a:cubicBezTo>
                    <a:pt x="278" y="736"/>
                    <a:pt x="291" y="741"/>
                    <a:pt x="304" y="745"/>
                  </a:cubicBezTo>
                  <a:cubicBezTo>
                    <a:pt x="303" y="806"/>
                    <a:pt x="303" y="806"/>
                    <a:pt x="303" y="806"/>
                  </a:cubicBezTo>
                  <a:cubicBezTo>
                    <a:pt x="324" y="811"/>
                    <a:pt x="346" y="815"/>
                    <a:pt x="368" y="817"/>
                  </a:cubicBezTo>
                  <a:cubicBezTo>
                    <a:pt x="389" y="761"/>
                    <a:pt x="389" y="761"/>
                    <a:pt x="389" y="761"/>
                  </a:cubicBezTo>
                  <a:cubicBezTo>
                    <a:pt x="396" y="761"/>
                    <a:pt x="403" y="762"/>
                    <a:pt x="410" y="762"/>
                  </a:cubicBezTo>
                  <a:cubicBezTo>
                    <a:pt x="417" y="762"/>
                    <a:pt x="423" y="761"/>
                    <a:pt x="430" y="761"/>
                  </a:cubicBezTo>
                  <a:cubicBezTo>
                    <a:pt x="451" y="817"/>
                    <a:pt x="451" y="817"/>
                    <a:pt x="451" y="817"/>
                  </a:cubicBezTo>
                  <a:cubicBezTo>
                    <a:pt x="474" y="815"/>
                    <a:pt x="495" y="811"/>
                    <a:pt x="516" y="806"/>
                  </a:cubicBezTo>
                  <a:cubicBezTo>
                    <a:pt x="516" y="745"/>
                    <a:pt x="516" y="745"/>
                    <a:pt x="516" y="745"/>
                  </a:cubicBezTo>
                  <a:cubicBezTo>
                    <a:pt x="529" y="741"/>
                    <a:pt x="542" y="736"/>
                    <a:pt x="554" y="731"/>
                  </a:cubicBezTo>
                  <a:cubicBezTo>
                    <a:pt x="594" y="776"/>
                    <a:pt x="594" y="776"/>
                    <a:pt x="594" y="776"/>
                  </a:cubicBezTo>
                  <a:cubicBezTo>
                    <a:pt x="614" y="766"/>
                    <a:pt x="633" y="754"/>
                    <a:pt x="650" y="741"/>
                  </a:cubicBezTo>
                  <a:cubicBezTo>
                    <a:pt x="628" y="685"/>
                    <a:pt x="628" y="685"/>
                    <a:pt x="628" y="685"/>
                  </a:cubicBezTo>
                  <a:cubicBezTo>
                    <a:pt x="639" y="677"/>
                    <a:pt x="649" y="668"/>
                    <a:pt x="659" y="658"/>
                  </a:cubicBezTo>
                  <a:cubicBezTo>
                    <a:pt x="713" y="685"/>
                    <a:pt x="713" y="685"/>
                    <a:pt x="713" y="685"/>
                  </a:cubicBezTo>
                  <a:cubicBezTo>
                    <a:pt x="728" y="669"/>
                    <a:pt x="741" y="652"/>
                    <a:pt x="753" y="633"/>
                  </a:cubicBezTo>
                  <a:cubicBezTo>
                    <a:pt x="712" y="589"/>
                    <a:pt x="712" y="589"/>
                    <a:pt x="712" y="589"/>
                  </a:cubicBezTo>
                  <a:cubicBezTo>
                    <a:pt x="719" y="577"/>
                    <a:pt x="726" y="564"/>
                    <a:pt x="732" y="551"/>
                  </a:cubicBezTo>
                  <a:cubicBezTo>
                    <a:pt x="792" y="557"/>
                    <a:pt x="792" y="557"/>
                    <a:pt x="792" y="557"/>
                  </a:cubicBezTo>
                  <a:cubicBezTo>
                    <a:pt x="800" y="537"/>
                    <a:pt x="806" y="517"/>
                    <a:pt x="810" y="495"/>
                  </a:cubicBezTo>
                  <a:cubicBezTo>
                    <a:pt x="756" y="469"/>
                    <a:pt x="756" y="469"/>
                    <a:pt x="756" y="469"/>
                  </a:cubicBezTo>
                  <a:cubicBezTo>
                    <a:pt x="759" y="455"/>
                    <a:pt x="760" y="440"/>
                    <a:pt x="761" y="425"/>
                  </a:cubicBezTo>
                  <a:close/>
                  <a:moveTo>
                    <a:pt x="410" y="704"/>
                  </a:moveTo>
                  <a:cubicBezTo>
                    <a:pt x="247" y="704"/>
                    <a:pt x="114" y="572"/>
                    <a:pt x="114" y="409"/>
                  </a:cubicBezTo>
                  <a:cubicBezTo>
                    <a:pt x="114" y="246"/>
                    <a:pt x="247" y="114"/>
                    <a:pt x="410" y="114"/>
                  </a:cubicBezTo>
                  <a:cubicBezTo>
                    <a:pt x="573" y="114"/>
                    <a:pt x="705" y="246"/>
                    <a:pt x="705" y="409"/>
                  </a:cubicBezTo>
                  <a:cubicBezTo>
                    <a:pt x="705" y="572"/>
                    <a:pt x="573" y="704"/>
                    <a:pt x="410" y="704"/>
                  </a:cubicBezTo>
                  <a:close/>
                </a:path>
              </a:pathLst>
            </a:custGeom>
            <a:solidFill>
              <a:srgbClr val="CC56C4"/>
            </a:solidFill>
            <a:ln>
              <a:noFill/>
            </a:ln>
          </p:spPr>
          <p:txBody>
            <a:bodyPr anchorCtr="0" anchor="t" bIns="25700" lIns="51425" spcFirstLastPara="1" rIns="51425" wrap="square" tIns="25700">
              <a:noAutofit/>
            </a:bodyPr>
            <a:lstStyle/>
            <a:p>
              <a:pPr indent="0" lvl="0" marL="0" marR="0" rtl="0" algn="l">
                <a:spcBef>
                  <a:spcPts val="0"/>
                </a:spcBef>
                <a:spcAft>
                  <a:spcPts val="0"/>
                </a:spcAft>
                <a:buNone/>
              </a:pPr>
              <a:r>
                <a:t/>
              </a:r>
              <a:endParaRPr b="1" sz="1200">
                <a:latin typeface="Quattrocento Sans"/>
                <a:ea typeface="Quattrocento Sans"/>
                <a:cs typeface="Quattrocento Sans"/>
                <a:sym typeface="Quattrocento Sans"/>
              </a:endParaRPr>
            </a:p>
          </p:txBody>
        </p:sp>
        <p:sp>
          <p:nvSpPr>
            <p:cNvPr id="930" name="Google Shape;930;p170"/>
            <p:cNvSpPr/>
            <p:nvPr/>
          </p:nvSpPr>
          <p:spPr>
            <a:xfrm>
              <a:off x="7327930" y="3712562"/>
              <a:ext cx="776100" cy="777300"/>
            </a:xfrm>
            <a:prstGeom prst="ellipse">
              <a:avLst/>
            </a:prstGeom>
            <a:solidFill>
              <a:srgbClr val="CC56C4"/>
            </a:solidFill>
            <a:ln>
              <a:noFill/>
            </a:ln>
          </p:spPr>
          <p:txBody>
            <a:bodyPr anchorCtr="0" anchor="t" bIns="25700" lIns="51425" spcFirstLastPara="1" rIns="51425" wrap="square" tIns="25700">
              <a:noAutofit/>
            </a:bodyPr>
            <a:lstStyle/>
            <a:p>
              <a:pPr indent="0" lvl="0" marL="0" marR="0" rtl="0" algn="l">
                <a:spcBef>
                  <a:spcPts val="0"/>
                </a:spcBef>
                <a:spcAft>
                  <a:spcPts val="0"/>
                </a:spcAft>
                <a:buNone/>
              </a:pPr>
              <a:r>
                <a:t/>
              </a:r>
              <a:endParaRPr b="1" sz="1200">
                <a:latin typeface="Quattrocento Sans"/>
                <a:ea typeface="Quattrocento Sans"/>
                <a:cs typeface="Quattrocento Sans"/>
                <a:sym typeface="Quattrocento Sans"/>
              </a:endParaRPr>
            </a:p>
          </p:txBody>
        </p:sp>
      </p:grpSp>
      <p:sp>
        <p:nvSpPr>
          <p:cNvPr id="931" name="Google Shape;931;p170"/>
          <p:cNvSpPr/>
          <p:nvPr/>
        </p:nvSpPr>
        <p:spPr>
          <a:xfrm>
            <a:off x="2959290" y="2751384"/>
            <a:ext cx="560035" cy="587247"/>
          </a:xfrm>
          <a:custGeom>
            <a:rect b="b" l="l" r="r" t="t"/>
            <a:pathLst>
              <a:path extrusionOk="0" h="494" w="487">
                <a:moveTo>
                  <a:pt x="487" y="277"/>
                </a:moveTo>
                <a:cubicBezTo>
                  <a:pt x="487" y="213"/>
                  <a:pt x="487" y="213"/>
                  <a:pt x="487" y="213"/>
                </a:cubicBezTo>
                <a:cubicBezTo>
                  <a:pt x="439" y="206"/>
                  <a:pt x="439" y="206"/>
                  <a:pt x="439" y="206"/>
                </a:cubicBezTo>
                <a:cubicBezTo>
                  <a:pt x="435" y="186"/>
                  <a:pt x="428" y="166"/>
                  <a:pt x="418" y="149"/>
                </a:cubicBezTo>
                <a:cubicBezTo>
                  <a:pt x="449" y="113"/>
                  <a:pt x="449" y="113"/>
                  <a:pt x="449" y="113"/>
                </a:cubicBezTo>
                <a:cubicBezTo>
                  <a:pt x="408" y="63"/>
                  <a:pt x="408" y="63"/>
                  <a:pt x="408" y="63"/>
                </a:cubicBezTo>
                <a:cubicBezTo>
                  <a:pt x="366" y="89"/>
                  <a:pt x="366" y="89"/>
                  <a:pt x="366" y="89"/>
                </a:cubicBezTo>
                <a:cubicBezTo>
                  <a:pt x="350" y="77"/>
                  <a:pt x="332" y="67"/>
                  <a:pt x="313" y="59"/>
                </a:cubicBezTo>
                <a:cubicBezTo>
                  <a:pt x="314" y="11"/>
                  <a:pt x="314" y="11"/>
                  <a:pt x="314" y="11"/>
                </a:cubicBezTo>
                <a:cubicBezTo>
                  <a:pt x="251" y="0"/>
                  <a:pt x="251" y="0"/>
                  <a:pt x="251" y="0"/>
                </a:cubicBezTo>
                <a:cubicBezTo>
                  <a:pt x="235" y="47"/>
                  <a:pt x="235" y="47"/>
                  <a:pt x="235" y="47"/>
                </a:cubicBezTo>
                <a:cubicBezTo>
                  <a:pt x="214" y="48"/>
                  <a:pt x="195" y="52"/>
                  <a:pt x="176" y="59"/>
                </a:cubicBezTo>
                <a:cubicBezTo>
                  <a:pt x="145" y="20"/>
                  <a:pt x="145" y="20"/>
                  <a:pt x="145" y="20"/>
                </a:cubicBezTo>
                <a:cubicBezTo>
                  <a:pt x="90" y="52"/>
                  <a:pt x="90" y="52"/>
                  <a:pt x="90" y="52"/>
                </a:cubicBezTo>
                <a:cubicBezTo>
                  <a:pt x="108" y="100"/>
                  <a:pt x="108" y="100"/>
                  <a:pt x="108" y="100"/>
                </a:cubicBezTo>
                <a:cubicBezTo>
                  <a:pt x="94" y="113"/>
                  <a:pt x="81" y="128"/>
                  <a:pt x="71" y="145"/>
                </a:cubicBezTo>
                <a:cubicBezTo>
                  <a:pt x="22" y="135"/>
                  <a:pt x="22" y="135"/>
                  <a:pt x="22" y="135"/>
                </a:cubicBezTo>
                <a:cubicBezTo>
                  <a:pt x="0" y="196"/>
                  <a:pt x="0" y="196"/>
                  <a:pt x="0" y="196"/>
                </a:cubicBezTo>
                <a:cubicBezTo>
                  <a:pt x="45" y="220"/>
                  <a:pt x="45" y="220"/>
                  <a:pt x="45" y="220"/>
                </a:cubicBezTo>
                <a:cubicBezTo>
                  <a:pt x="44" y="229"/>
                  <a:pt x="43" y="238"/>
                  <a:pt x="43" y="247"/>
                </a:cubicBezTo>
                <a:cubicBezTo>
                  <a:pt x="43" y="258"/>
                  <a:pt x="44" y="268"/>
                  <a:pt x="46" y="279"/>
                </a:cubicBezTo>
                <a:cubicBezTo>
                  <a:pt x="1" y="303"/>
                  <a:pt x="1" y="303"/>
                  <a:pt x="1" y="303"/>
                </a:cubicBezTo>
                <a:cubicBezTo>
                  <a:pt x="23" y="363"/>
                  <a:pt x="23" y="363"/>
                  <a:pt x="23" y="363"/>
                </a:cubicBezTo>
                <a:cubicBezTo>
                  <a:pt x="74" y="353"/>
                  <a:pt x="74" y="353"/>
                  <a:pt x="74" y="353"/>
                </a:cubicBezTo>
                <a:cubicBezTo>
                  <a:pt x="84" y="370"/>
                  <a:pt x="97" y="385"/>
                  <a:pt x="112" y="398"/>
                </a:cubicBezTo>
                <a:cubicBezTo>
                  <a:pt x="93" y="445"/>
                  <a:pt x="93" y="445"/>
                  <a:pt x="93" y="445"/>
                </a:cubicBezTo>
                <a:cubicBezTo>
                  <a:pt x="149" y="477"/>
                  <a:pt x="149" y="477"/>
                  <a:pt x="149" y="477"/>
                </a:cubicBezTo>
                <a:cubicBezTo>
                  <a:pt x="181" y="437"/>
                  <a:pt x="181" y="437"/>
                  <a:pt x="181" y="437"/>
                </a:cubicBezTo>
                <a:cubicBezTo>
                  <a:pt x="199" y="443"/>
                  <a:pt x="219" y="446"/>
                  <a:pt x="239" y="447"/>
                </a:cubicBezTo>
                <a:cubicBezTo>
                  <a:pt x="255" y="494"/>
                  <a:pt x="255" y="494"/>
                  <a:pt x="255" y="494"/>
                </a:cubicBezTo>
                <a:cubicBezTo>
                  <a:pt x="318" y="483"/>
                  <a:pt x="318" y="483"/>
                  <a:pt x="318" y="483"/>
                </a:cubicBezTo>
                <a:cubicBezTo>
                  <a:pt x="317" y="433"/>
                  <a:pt x="317" y="433"/>
                  <a:pt x="317" y="433"/>
                </a:cubicBezTo>
                <a:cubicBezTo>
                  <a:pt x="336" y="426"/>
                  <a:pt x="353" y="415"/>
                  <a:pt x="369" y="403"/>
                </a:cubicBezTo>
                <a:cubicBezTo>
                  <a:pt x="411" y="428"/>
                  <a:pt x="411" y="428"/>
                  <a:pt x="411" y="428"/>
                </a:cubicBezTo>
                <a:cubicBezTo>
                  <a:pt x="452" y="379"/>
                  <a:pt x="452" y="379"/>
                  <a:pt x="452" y="379"/>
                </a:cubicBezTo>
                <a:cubicBezTo>
                  <a:pt x="419" y="342"/>
                  <a:pt x="419" y="342"/>
                  <a:pt x="419" y="342"/>
                </a:cubicBezTo>
                <a:cubicBezTo>
                  <a:pt x="429" y="324"/>
                  <a:pt x="436" y="305"/>
                  <a:pt x="440" y="285"/>
                </a:cubicBezTo>
                <a:lnTo>
                  <a:pt x="487" y="277"/>
                </a:lnTo>
                <a:close/>
                <a:moveTo>
                  <a:pt x="243" y="393"/>
                </a:moveTo>
                <a:cubicBezTo>
                  <a:pt x="163" y="393"/>
                  <a:pt x="97" y="328"/>
                  <a:pt x="97" y="247"/>
                </a:cubicBezTo>
                <a:cubicBezTo>
                  <a:pt x="97" y="166"/>
                  <a:pt x="163" y="101"/>
                  <a:pt x="243" y="101"/>
                </a:cubicBezTo>
                <a:cubicBezTo>
                  <a:pt x="324" y="101"/>
                  <a:pt x="390" y="166"/>
                  <a:pt x="390" y="247"/>
                </a:cubicBezTo>
                <a:cubicBezTo>
                  <a:pt x="390" y="328"/>
                  <a:pt x="324" y="393"/>
                  <a:pt x="243" y="393"/>
                </a:cubicBezTo>
                <a:close/>
              </a:path>
            </a:pathLst>
          </a:custGeom>
          <a:solidFill>
            <a:srgbClr val="8068A5"/>
          </a:solidFill>
          <a:ln>
            <a:noFill/>
          </a:ln>
        </p:spPr>
        <p:txBody>
          <a:bodyPr anchorCtr="0" anchor="t" bIns="25700" lIns="51425" spcFirstLastPara="1" rIns="51425" wrap="square" tIns="25700">
            <a:noAutofit/>
          </a:bodyPr>
          <a:lstStyle/>
          <a:p>
            <a:pPr indent="0" lvl="0" marL="0" marR="0" rtl="0" algn="l">
              <a:spcBef>
                <a:spcPts val="0"/>
              </a:spcBef>
              <a:spcAft>
                <a:spcPts val="0"/>
              </a:spcAft>
              <a:buNone/>
            </a:pPr>
            <a:r>
              <a:t/>
            </a:r>
            <a:endParaRPr b="1" sz="1200">
              <a:latin typeface="Quattrocento Sans"/>
              <a:ea typeface="Quattrocento Sans"/>
              <a:cs typeface="Quattrocento Sans"/>
              <a:sym typeface="Quattrocento Sans"/>
            </a:endParaRPr>
          </a:p>
        </p:txBody>
      </p:sp>
      <p:sp>
        <p:nvSpPr>
          <p:cNvPr id="932" name="Google Shape;932;p170"/>
          <p:cNvSpPr/>
          <p:nvPr/>
        </p:nvSpPr>
        <p:spPr>
          <a:xfrm>
            <a:off x="3113300" y="2913830"/>
            <a:ext cx="252000" cy="262200"/>
          </a:xfrm>
          <a:prstGeom prst="ellipse">
            <a:avLst/>
          </a:prstGeom>
          <a:solidFill>
            <a:srgbClr val="8068A5"/>
          </a:solidFill>
          <a:ln>
            <a:noFill/>
          </a:ln>
        </p:spPr>
        <p:txBody>
          <a:bodyPr anchorCtr="0" anchor="t" bIns="25700" lIns="51425" spcFirstLastPara="1" rIns="51425" wrap="square" tIns="25700">
            <a:noAutofit/>
          </a:bodyPr>
          <a:lstStyle/>
          <a:p>
            <a:pPr indent="0" lvl="0" marL="0" marR="0" rtl="0" algn="l">
              <a:spcBef>
                <a:spcPts val="0"/>
              </a:spcBef>
              <a:spcAft>
                <a:spcPts val="0"/>
              </a:spcAft>
              <a:buNone/>
            </a:pPr>
            <a:r>
              <a:t/>
            </a:r>
            <a:endParaRPr b="1" sz="1200">
              <a:latin typeface="Quattrocento Sans"/>
              <a:ea typeface="Quattrocento Sans"/>
              <a:cs typeface="Quattrocento Sans"/>
              <a:sym typeface="Quattrocento Sans"/>
            </a:endParaRPr>
          </a:p>
        </p:txBody>
      </p:sp>
      <p:sp>
        <p:nvSpPr>
          <p:cNvPr id="933" name="Google Shape;933;p170"/>
          <p:cNvSpPr txBox="1"/>
          <p:nvPr/>
        </p:nvSpPr>
        <p:spPr>
          <a:xfrm>
            <a:off x="1807442" y="365603"/>
            <a:ext cx="5622300" cy="521700"/>
          </a:xfrm>
          <a:prstGeom prst="rect">
            <a:avLst/>
          </a:prstGeom>
          <a:noFill/>
          <a:ln>
            <a:noFill/>
          </a:ln>
        </p:spPr>
        <p:txBody>
          <a:bodyPr anchorCtr="0" anchor="t" bIns="25700" lIns="51425" spcFirstLastPara="1" rIns="51425" wrap="square" tIns="25700">
            <a:noAutofit/>
          </a:bodyPr>
          <a:lstStyle/>
          <a:p>
            <a:pPr indent="0" lvl="0" marL="0" rtl="0" algn="ctr">
              <a:spcBef>
                <a:spcPts val="0"/>
              </a:spcBef>
              <a:spcAft>
                <a:spcPts val="0"/>
              </a:spcAft>
              <a:buClr>
                <a:srgbClr val="000000"/>
              </a:buClr>
              <a:buFont typeface="Arial"/>
              <a:buNone/>
            </a:pPr>
            <a:r>
              <a:rPr b="1" lang="en" sz="2600">
                <a:latin typeface="Roboto"/>
                <a:ea typeface="Roboto"/>
                <a:cs typeface="Roboto"/>
                <a:sym typeface="Roboto"/>
              </a:rPr>
              <a:t>PROJECT </a:t>
            </a:r>
            <a:r>
              <a:rPr b="1" lang="en" sz="2600">
                <a:latin typeface="Roboto"/>
                <a:ea typeface="Roboto"/>
                <a:cs typeface="Roboto"/>
                <a:sym typeface="Roboto"/>
              </a:rPr>
              <a:t>OVERVIEW</a:t>
            </a:r>
            <a:endParaRPr b="1" sz="1000"/>
          </a:p>
          <a:p>
            <a:pPr indent="0" lvl="0" marL="0" marR="0" rtl="0" algn="ctr">
              <a:spcBef>
                <a:spcPts val="0"/>
              </a:spcBef>
              <a:spcAft>
                <a:spcPts val="0"/>
              </a:spcAft>
              <a:buNone/>
            </a:pPr>
            <a:r>
              <a:t/>
            </a:r>
            <a:endParaRPr b="1" sz="2400">
              <a:latin typeface="Roboto"/>
              <a:ea typeface="Roboto"/>
              <a:cs typeface="Roboto"/>
              <a:sym typeface="Roboto"/>
            </a:endParaRPr>
          </a:p>
        </p:txBody>
      </p:sp>
      <p:sp>
        <p:nvSpPr>
          <p:cNvPr id="934" name="Google Shape;934;p170"/>
          <p:cNvSpPr txBox="1"/>
          <p:nvPr/>
        </p:nvSpPr>
        <p:spPr>
          <a:xfrm>
            <a:off x="3143164" y="887387"/>
            <a:ext cx="2950800" cy="306300"/>
          </a:xfrm>
          <a:prstGeom prst="rect">
            <a:avLst/>
          </a:prstGeom>
          <a:noFill/>
          <a:ln>
            <a:noFill/>
          </a:ln>
        </p:spPr>
        <p:txBody>
          <a:bodyPr anchorCtr="0" anchor="t" bIns="25700" lIns="51425" spcFirstLastPara="1" rIns="51425" wrap="square" tIns="25700">
            <a:noAutofit/>
          </a:bodyPr>
          <a:lstStyle/>
          <a:p>
            <a:pPr indent="0" lvl="0" marL="0" rtl="0" algn="ctr">
              <a:spcBef>
                <a:spcPts val="0"/>
              </a:spcBef>
              <a:spcAft>
                <a:spcPts val="0"/>
              </a:spcAft>
              <a:buClr>
                <a:srgbClr val="000000"/>
              </a:buClr>
              <a:buFont typeface="Arial"/>
              <a:buNone/>
            </a:pPr>
            <a:r>
              <a:rPr b="1" lang="en" sz="1100">
                <a:latin typeface="Quattrocento Sans"/>
                <a:ea typeface="Quattrocento Sans"/>
                <a:cs typeface="Quattrocento Sans"/>
                <a:sym typeface="Quattrocento Sans"/>
              </a:rPr>
              <a:t>IMPORTANT DATA MINING STEPS</a:t>
            </a:r>
            <a:endParaRPr b="1" sz="1200"/>
          </a:p>
          <a:p>
            <a:pPr indent="0" lvl="0" marL="0" marR="0" rtl="0" algn="ctr">
              <a:spcBef>
                <a:spcPts val="0"/>
              </a:spcBef>
              <a:spcAft>
                <a:spcPts val="0"/>
              </a:spcAft>
              <a:buNone/>
            </a:pPr>
            <a:r>
              <a:t/>
            </a:r>
            <a:endParaRPr b="1" sz="800">
              <a:latin typeface="Quattrocento Sans"/>
              <a:ea typeface="Quattrocento Sans"/>
              <a:cs typeface="Quattrocento Sans"/>
              <a:sym typeface="Quattrocento Sans"/>
            </a:endParaRPr>
          </a:p>
        </p:txBody>
      </p:sp>
      <p:sp>
        <p:nvSpPr>
          <p:cNvPr id="935" name="Google Shape;935;p170"/>
          <p:cNvSpPr/>
          <p:nvPr/>
        </p:nvSpPr>
        <p:spPr>
          <a:xfrm>
            <a:off x="4158208" y="1510541"/>
            <a:ext cx="955746" cy="984591"/>
          </a:xfrm>
          <a:custGeom>
            <a:rect b="b" l="l" r="r" t="t"/>
            <a:pathLst>
              <a:path extrusionOk="0" h="828" w="831">
                <a:moveTo>
                  <a:pt x="824" y="496"/>
                </a:moveTo>
                <a:cubicBezTo>
                  <a:pt x="828" y="476"/>
                  <a:pt x="830" y="456"/>
                  <a:pt x="831" y="435"/>
                </a:cubicBezTo>
                <a:cubicBezTo>
                  <a:pt x="761" y="413"/>
                  <a:pt x="761" y="413"/>
                  <a:pt x="761" y="413"/>
                </a:cubicBezTo>
                <a:cubicBezTo>
                  <a:pt x="760" y="394"/>
                  <a:pt x="759" y="376"/>
                  <a:pt x="756" y="359"/>
                </a:cubicBezTo>
                <a:cubicBezTo>
                  <a:pt x="821" y="322"/>
                  <a:pt x="821" y="322"/>
                  <a:pt x="821" y="322"/>
                </a:cubicBezTo>
                <a:cubicBezTo>
                  <a:pt x="816" y="302"/>
                  <a:pt x="810" y="283"/>
                  <a:pt x="803" y="264"/>
                </a:cubicBezTo>
                <a:cubicBezTo>
                  <a:pt x="730" y="273"/>
                  <a:pt x="730" y="273"/>
                  <a:pt x="730" y="273"/>
                </a:cubicBezTo>
                <a:cubicBezTo>
                  <a:pt x="722" y="256"/>
                  <a:pt x="713" y="239"/>
                  <a:pt x="702" y="224"/>
                </a:cubicBezTo>
                <a:cubicBezTo>
                  <a:pt x="747" y="164"/>
                  <a:pt x="747" y="164"/>
                  <a:pt x="747" y="164"/>
                </a:cubicBezTo>
                <a:cubicBezTo>
                  <a:pt x="735" y="148"/>
                  <a:pt x="721" y="133"/>
                  <a:pt x="707" y="119"/>
                </a:cubicBezTo>
                <a:cubicBezTo>
                  <a:pt x="644" y="157"/>
                  <a:pt x="644" y="157"/>
                  <a:pt x="644" y="157"/>
                </a:cubicBezTo>
                <a:cubicBezTo>
                  <a:pt x="629" y="144"/>
                  <a:pt x="614" y="133"/>
                  <a:pt x="597" y="122"/>
                </a:cubicBezTo>
                <a:cubicBezTo>
                  <a:pt x="613" y="50"/>
                  <a:pt x="613" y="50"/>
                  <a:pt x="613" y="50"/>
                </a:cubicBezTo>
                <a:cubicBezTo>
                  <a:pt x="596" y="40"/>
                  <a:pt x="578" y="32"/>
                  <a:pt x="560" y="26"/>
                </a:cubicBezTo>
                <a:cubicBezTo>
                  <a:pt x="517" y="86"/>
                  <a:pt x="517" y="86"/>
                  <a:pt x="517" y="86"/>
                </a:cubicBezTo>
                <a:cubicBezTo>
                  <a:pt x="498" y="80"/>
                  <a:pt x="479" y="76"/>
                  <a:pt x="460" y="73"/>
                </a:cubicBezTo>
                <a:cubicBezTo>
                  <a:pt x="445" y="1"/>
                  <a:pt x="445" y="1"/>
                  <a:pt x="445" y="1"/>
                </a:cubicBezTo>
                <a:cubicBezTo>
                  <a:pt x="435" y="0"/>
                  <a:pt x="425" y="0"/>
                  <a:pt x="416" y="0"/>
                </a:cubicBezTo>
                <a:cubicBezTo>
                  <a:pt x="406" y="0"/>
                  <a:pt x="396" y="0"/>
                  <a:pt x="386" y="1"/>
                </a:cubicBezTo>
                <a:cubicBezTo>
                  <a:pt x="371" y="73"/>
                  <a:pt x="371" y="73"/>
                  <a:pt x="371" y="73"/>
                </a:cubicBezTo>
                <a:cubicBezTo>
                  <a:pt x="352" y="76"/>
                  <a:pt x="333" y="80"/>
                  <a:pt x="314" y="86"/>
                </a:cubicBezTo>
                <a:cubicBezTo>
                  <a:pt x="271" y="26"/>
                  <a:pt x="271" y="26"/>
                  <a:pt x="271" y="26"/>
                </a:cubicBezTo>
                <a:cubicBezTo>
                  <a:pt x="253" y="32"/>
                  <a:pt x="235" y="40"/>
                  <a:pt x="218" y="50"/>
                </a:cubicBezTo>
                <a:cubicBezTo>
                  <a:pt x="234" y="122"/>
                  <a:pt x="234" y="122"/>
                  <a:pt x="234" y="122"/>
                </a:cubicBezTo>
                <a:cubicBezTo>
                  <a:pt x="217" y="133"/>
                  <a:pt x="202" y="144"/>
                  <a:pt x="187" y="157"/>
                </a:cubicBezTo>
                <a:cubicBezTo>
                  <a:pt x="124" y="119"/>
                  <a:pt x="124" y="119"/>
                  <a:pt x="124" y="119"/>
                </a:cubicBezTo>
                <a:cubicBezTo>
                  <a:pt x="110" y="133"/>
                  <a:pt x="97" y="148"/>
                  <a:pt x="84" y="164"/>
                </a:cubicBezTo>
                <a:cubicBezTo>
                  <a:pt x="129" y="224"/>
                  <a:pt x="129" y="224"/>
                  <a:pt x="129" y="224"/>
                </a:cubicBezTo>
                <a:cubicBezTo>
                  <a:pt x="118" y="239"/>
                  <a:pt x="109" y="256"/>
                  <a:pt x="101" y="273"/>
                </a:cubicBezTo>
                <a:cubicBezTo>
                  <a:pt x="28" y="264"/>
                  <a:pt x="28" y="264"/>
                  <a:pt x="28" y="264"/>
                </a:cubicBezTo>
                <a:cubicBezTo>
                  <a:pt x="21" y="283"/>
                  <a:pt x="15" y="302"/>
                  <a:pt x="10" y="322"/>
                </a:cubicBezTo>
                <a:cubicBezTo>
                  <a:pt x="75" y="359"/>
                  <a:pt x="75" y="359"/>
                  <a:pt x="75" y="359"/>
                </a:cubicBezTo>
                <a:cubicBezTo>
                  <a:pt x="72" y="376"/>
                  <a:pt x="71" y="394"/>
                  <a:pt x="70" y="413"/>
                </a:cubicBezTo>
                <a:cubicBezTo>
                  <a:pt x="0" y="435"/>
                  <a:pt x="0" y="435"/>
                  <a:pt x="0" y="435"/>
                </a:cubicBezTo>
                <a:cubicBezTo>
                  <a:pt x="1" y="456"/>
                  <a:pt x="3" y="476"/>
                  <a:pt x="7" y="496"/>
                </a:cubicBezTo>
                <a:cubicBezTo>
                  <a:pt x="82" y="503"/>
                  <a:pt x="82" y="503"/>
                  <a:pt x="82" y="503"/>
                </a:cubicBezTo>
                <a:cubicBezTo>
                  <a:pt x="86" y="520"/>
                  <a:pt x="92" y="536"/>
                  <a:pt x="98" y="552"/>
                </a:cubicBezTo>
                <a:cubicBezTo>
                  <a:pt x="43" y="601"/>
                  <a:pt x="43" y="601"/>
                  <a:pt x="43" y="601"/>
                </a:cubicBezTo>
                <a:cubicBezTo>
                  <a:pt x="52" y="620"/>
                  <a:pt x="63" y="638"/>
                  <a:pt x="75" y="655"/>
                </a:cubicBezTo>
                <a:cubicBezTo>
                  <a:pt x="146" y="631"/>
                  <a:pt x="146" y="631"/>
                  <a:pt x="146" y="631"/>
                </a:cubicBezTo>
                <a:cubicBezTo>
                  <a:pt x="156" y="644"/>
                  <a:pt x="168" y="656"/>
                  <a:pt x="180" y="668"/>
                </a:cubicBezTo>
                <a:cubicBezTo>
                  <a:pt x="149" y="735"/>
                  <a:pt x="149" y="735"/>
                  <a:pt x="149" y="735"/>
                </a:cubicBezTo>
                <a:cubicBezTo>
                  <a:pt x="165" y="749"/>
                  <a:pt x="182" y="761"/>
                  <a:pt x="200" y="772"/>
                </a:cubicBezTo>
                <a:cubicBezTo>
                  <a:pt x="255" y="721"/>
                  <a:pt x="255" y="721"/>
                  <a:pt x="255" y="721"/>
                </a:cubicBezTo>
                <a:cubicBezTo>
                  <a:pt x="270" y="729"/>
                  <a:pt x="285" y="736"/>
                  <a:pt x="300" y="741"/>
                </a:cubicBezTo>
                <a:cubicBezTo>
                  <a:pt x="299" y="815"/>
                  <a:pt x="299" y="815"/>
                  <a:pt x="299" y="815"/>
                </a:cubicBezTo>
                <a:cubicBezTo>
                  <a:pt x="320" y="821"/>
                  <a:pt x="340" y="825"/>
                  <a:pt x="362" y="828"/>
                </a:cubicBezTo>
                <a:cubicBezTo>
                  <a:pt x="391" y="760"/>
                  <a:pt x="391" y="760"/>
                  <a:pt x="391" y="760"/>
                </a:cubicBezTo>
                <a:cubicBezTo>
                  <a:pt x="399" y="761"/>
                  <a:pt x="407" y="761"/>
                  <a:pt x="416" y="761"/>
                </a:cubicBezTo>
                <a:cubicBezTo>
                  <a:pt x="424" y="761"/>
                  <a:pt x="432" y="761"/>
                  <a:pt x="440" y="760"/>
                </a:cubicBezTo>
                <a:cubicBezTo>
                  <a:pt x="469" y="828"/>
                  <a:pt x="469" y="828"/>
                  <a:pt x="469" y="828"/>
                </a:cubicBezTo>
                <a:cubicBezTo>
                  <a:pt x="491" y="825"/>
                  <a:pt x="511" y="821"/>
                  <a:pt x="532" y="815"/>
                </a:cubicBezTo>
                <a:cubicBezTo>
                  <a:pt x="531" y="741"/>
                  <a:pt x="531" y="741"/>
                  <a:pt x="531" y="741"/>
                </a:cubicBezTo>
                <a:cubicBezTo>
                  <a:pt x="546" y="736"/>
                  <a:pt x="561" y="729"/>
                  <a:pt x="576" y="721"/>
                </a:cubicBezTo>
                <a:cubicBezTo>
                  <a:pt x="631" y="772"/>
                  <a:pt x="631" y="772"/>
                  <a:pt x="631" y="772"/>
                </a:cubicBezTo>
                <a:cubicBezTo>
                  <a:pt x="649" y="761"/>
                  <a:pt x="666" y="749"/>
                  <a:pt x="682" y="735"/>
                </a:cubicBezTo>
                <a:cubicBezTo>
                  <a:pt x="651" y="668"/>
                  <a:pt x="651" y="668"/>
                  <a:pt x="651" y="668"/>
                </a:cubicBezTo>
                <a:cubicBezTo>
                  <a:pt x="663" y="656"/>
                  <a:pt x="675" y="644"/>
                  <a:pt x="685" y="631"/>
                </a:cubicBezTo>
                <a:cubicBezTo>
                  <a:pt x="756" y="655"/>
                  <a:pt x="756" y="655"/>
                  <a:pt x="756" y="655"/>
                </a:cubicBezTo>
                <a:cubicBezTo>
                  <a:pt x="768" y="638"/>
                  <a:pt x="779" y="620"/>
                  <a:pt x="788" y="601"/>
                </a:cubicBezTo>
                <a:cubicBezTo>
                  <a:pt x="733" y="552"/>
                  <a:pt x="733" y="552"/>
                  <a:pt x="733" y="552"/>
                </a:cubicBezTo>
                <a:cubicBezTo>
                  <a:pt x="739" y="536"/>
                  <a:pt x="745" y="520"/>
                  <a:pt x="749" y="503"/>
                </a:cubicBezTo>
                <a:lnTo>
                  <a:pt x="824" y="496"/>
                </a:lnTo>
                <a:close/>
                <a:moveTo>
                  <a:pt x="416" y="692"/>
                </a:moveTo>
                <a:cubicBezTo>
                  <a:pt x="262" y="692"/>
                  <a:pt x="138" y="567"/>
                  <a:pt x="138" y="414"/>
                </a:cubicBezTo>
                <a:cubicBezTo>
                  <a:pt x="138" y="261"/>
                  <a:pt x="262" y="136"/>
                  <a:pt x="416" y="136"/>
                </a:cubicBezTo>
                <a:cubicBezTo>
                  <a:pt x="569" y="136"/>
                  <a:pt x="693" y="261"/>
                  <a:pt x="693" y="414"/>
                </a:cubicBezTo>
                <a:cubicBezTo>
                  <a:pt x="693" y="567"/>
                  <a:pt x="569" y="692"/>
                  <a:pt x="416" y="692"/>
                </a:cubicBezTo>
                <a:close/>
              </a:path>
            </a:pathLst>
          </a:custGeom>
          <a:solidFill>
            <a:srgbClr val="EE589E"/>
          </a:solidFill>
          <a:ln>
            <a:noFill/>
          </a:ln>
        </p:spPr>
        <p:txBody>
          <a:bodyPr anchorCtr="0" anchor="t" bIns="25700" lIns="51425" spcFirstLastPara="1" rIns="51425" wrap="square" tIns="25700">
            <a:noAutofit/>
          </a:bodyPr>
          <a:lstStyle/>
          <a:p>
            <a:pPr indent="0" lvl="0" marL="0" marR="0" rtl="0" algn="l">
              <a:spcBef>
                <a:spcPts val="0"/>
              </a:spcBef>
              <a:spcAft>
                <a:spcPts val="0"/>
              </a:spcAft>
              <a:buNone/>
            </a:pPr>
            <a:r>
              <a:t/>
            </a:r>
            <a:endParaRPr b="1" sz="1200">
              <a:latin typeface="Quattrocento Sans"/>
              <a:ea typeface="Quattrocento Sans"/>
              <a:cs typeface="Quattrocento Sans"/>
              <a:sym typeface="Quattrocento Sans"/>
            </a:endParaRPr>
          </a:p>
        </p:txBody>
      </p:sp>
      <p:sp>
        <p:nvSpPr>
          <p:cNvPr id="936" name="Google Shape;936;p170"/>
          <p:cNvSpPr/>
          <p:nvPr/>
        </p:nvSpPr>
        <p:spPr>
          <a:xfrm>
            <a:off x="4383696" y="1744677"/>
            <a:ext cx="505200" cy="524700"/>
          </a:xfrm>
          <a:prstGeom prst="ellipse">
            <a:avLst/>
          </a:prstGeom>
          <a:solidFill>
            <a:srgbClr val="EE589E"/>
          </a:solidFill>
          <a:ln>
            <a:noFill/>
          </a:ln>
        </p:spPr>
        <p:txBody>
          <a:bodyPr anchorCtr="0" anchor="t" bIns="25700" lIns="51425" spcFirstLastPara="1" rIns="51425" wrap="square" tIns="25700">
            <a:noAutofit/>
          </a:bodyPr>
          <a:lstStyle/>
          <a:p>
            <a:pPr indent="0" lvl="0" marL="0" marR="0" rtl="0" algn="l">
              <a:spcBef>
                <a:spcPts val="0"/>
              </a:spcBef>
              <a:spcAft>
                <a:spcPts val="0"/>
              </a:spcAft>
              <a:buNone/>
            </a:pPr>
            <a:r>
              <a:t/>
            </a:r>
            <a:endParaRPr b="1" sz="1200">
              <a:latin typeface="Quattrocento Sans"/>
              <a:ea typeface="Quattrocento Sans"/>
              <a:cs typeface="Quattrocento Sans"/>
              <a:sym typeface="Quattrocento Sans"/>
            </a:endParaRPr>
          </a:p>
        </p:txBody>
      </p:sp>
      <p:sp>
        <p:nvSpPr>
          <p:cNvPr id="937" name="Google Shape;937;p170"/>
          <p:cNvSpPr txBox="1"/>
          <p:nvPr/>
        </p:nvSpPr>
        <p:spPr>
          <a:xfrm flipH="1">
            <a:off x="6695357" y="3524810"/>
            <a:ext cx="2125200" cy="259200"/>
          </a:xfrm>
          <a:prstGeom prst="rect">
            <a:avLst/>
          </a:prstGeom>
          <a:noFill/>
          <a:ln>
            <a:noFill/>
          </a:ln>
        </p:spPr>
        <p:txBody>
          <a:bodyPr anchorCtr="0" anchor="t" bIns="25700" lIns="51425" spcFirstLastPara="1" rIns="51425" wrap="square" tIns="25700">
            <a:noAutofit/>
          </a:bodyPr>
          <a:lstStyle/>
          <a:p>
            <a:pPr indent="0" lvl="0" marL="0" marR="0" rtl="0" algn="l">
              <a:spcBef>
                <a:spcPts val="0"/>
              </a:spcBef>
              <a:spcAft>
                <a:spcPts val="0"/>
              </a:spcAft>
              <a:buNone/>
            </a:pPr>
            <a:r>
              <a:rPr b="1" lang="en" sz="1100">
                <a:latin typeface="Roboto"/>
                <a:ea typeface="Roboto"/>
                <a:cs typeface="Roboto"/>
                <a:sym typeface="Roboto"/>
              </a:rPr>
              <a:t>Model Building</a:t>
            </a:r>
            <a:endParaRPr b="1" sz="1100">
              <a:latin typeface="Roboto"/>
              <a:ea typeface="Roboto"/>
              <a:cs typeface="Roboto"/>
              <a:sym typeface="Roboto"/>
            </a:endParaRPr>
          </a:p>
        </p:txBody>
      </p:sp>
      <p:grpSp>
        <p:nvGrpSpPr>
          <p:cNvPr id="938" name="Google Shape;938;p170"/>
          <p:cNvGrpSpPr/>
          <p:nvPr/>
        </p:nvGrpSpPr>
        <p:grpSpPr>
          <a:xfrm>
            <a:off x="6209207" y="3446965"/>
            <a:ext cx="400770" cy="414784"/>
            <a:chOff x="3205479" y="1848986"/>
            <a:chExt cx="562800" cy="562800"/>
          </a:xfrm>
        </p:grpSpPr>
        <p:sp>
          <p:nvSpPr>
            <p:cNvPr id="939" name="Google Shape;939;p170"/>
            <p:cNvSpPr/>
            <p:nvPr/>
          </p:nvSpPr>
          <p:spPr>
            <a:xfrm>
              <a:off x="3205479" y="1848986"/>
              <a:ext cx="562800" cy="562800"/>
            </a:xfrm>
            <a:prstGeom prst="ellipse">
              <a:avLst/>
            </a:prstGeom>
            <a:gradFill>
              <a:gsLst>
                <a:gs pos="0">
                  <a:srgbClr val="CC56C4"/>
                </a:gs>
                <a:gs pos="11000">
                  <a:srgbClr val="CC56C4"/>
                </a:gs>
                <a:gs pos="100000">
                  <a:srgbClr val="A7329F"/>
                </a:gs>
              </a:gsLst>
              <a:lin ang="2700006" scaled="0"/>
            </a:gra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t/>
              </a:r>
              <a:endParaRPr b="1" sz="1100">
                <a:latin typeface="Quattrocento Sans"/>
                <a:ea typeface="Quattrocento Sans"/>
                <a:cs typeface="Quattrocento Sans"/>
                <a:sym typeface="Quattrocento Sans"/>
              </a:endParaRPr>
            </a:p>
          </p:txBody>
        </p:sp>
        <p:sp>
          <p:nvSpPr>
            <p:cNvPr id="940" name="Google Shape;940;p170"/>
            <p:cNvSpPr txBox="1"/>
            <p:nvPr/>
          </p:nvSpPr>
          <p:spPr>
            <a:xfrm>
              <a:off x="3215154" y="1961106"/>
              <a:ext cx="543300" cy="338700"/>
            </a:xfrm>
            <a:prstGeom prst="rect">
              <a:avLst/>
            </a:prstGeom>
            <a:noFill/>
            <a:ln>
              <a:noFill/>
            </a:ln>
          </p:spPr>
          <p:txBody>
            <a:bodyPr anchorCtr="0" anchor="t" bIns="25700" lIns="51425" spcFirstLastPara="1" rIns="51425" wrap="square" tIns="25700">
              <a:noAutofit/>
            </a:bodyPr>
            <a:lstStyle/>
            <a:p>
              <a:pPr indent="0" lvl="0" marL="0" marR="0" rtl="0" algn="ctr">
                <a:spcBef>
                  <a:spcPts val="0"/>
                </a:spcBef>
                <a:spcAft>
                  <a:spcPts val="0"/>
                </a:spcAft>
                <a:buNone/>
              </a:pPr>
              <a:r>
                <a:rPr lang="en" sz="1100">
                  <a:latin typeface="Roboto Black"/>
                  <a:ea typeface="Roboto Black"/>
                  <a:cs typeface="Roboto Black"/>
                  <a:sym typeface="Roboto Black"/>
                </a:rPr>
                <a:t>06</a:t>
              </a:r>
              <a:endParaRPr b="1" sz="1000"/>
            </a:p>
          </p:txBody>
        </p:sp>
      </p:grpSp>
      <p:sp>
        <p:nvSpPr>
          <p:cNvPr id="941" name="Google Shape;941;p170"/>
          <p:cNvSpPr/>
          <p:nvPr/>
        </p:nvSpPr>
        <p:spPr>
          <a:xfrm>
            <a:off x="395200" y="1151450"/>
            <a:ext cx="2625300" cy="954900"/>
          </a:xfrm>
          <a:prstGeom prst="rect">
            <a:avLst/>
          </a:prstGeom>
          <a:noFill/>
          <a:ln cap="flat" cmpd="sng" w="76200">
            <a:solidFill>
              <a:srgbClr val="FCDF64"/>
            </a:solidFill>
            <a:prstDash val="solid"/>
            <a:round/>
            <a:headEnd len="sm" w="sm" type="none"/>
            <a:tailEnd len="sm" w="sm" type="none"/>
          </a:ln>
        </p:spPr>
        <p:txBody>
          <a:bodyPr anchorCtr="0" anchor="ctr" bIns="51425" lIns="51425" spcFirstLastPara="1" rIns="51425" wrap="square" tIns="51425">
            <a:noAutofit/>
          </a:bodyPr>
          <a:lstStyle/>
          <a:p>
            <a:pPr indent="0" lvl="0" marL="0" rtl="0" algn="l">
              <a:spcBef>
                <a:spcPts val="0"/>
              </a:spcBef>
              <a:spcAft>
                <a:spcPts val="0"/>
              </a:spcAft>
              <a:buNone/>
            </a:pPr>
            <a:r>
              <a:t/>
            </a:r>
            <a:endParaRPr b="1" sz="1200"/>
          </a:p>
        </p:txBody>
      </p:sp>
      <p:sp>
        <p:nvSpPr>
          <p:cNvPr id="942" name="Google Shape;942;p170"/>
          <p:cNvSpPr txBox="1"/>
          <p:nvPr/>
        </p:nvSpPr>
        <p:spPr>
          <a:xfrm flipH="1">
            <a:off x="6860114" y="2496404"/>
            <a:ext cx="1750200" cy="259200"/>
          </a:xfrm>
          <a:prstGeom prst="rect">
            <a:avLst/>
          </a:prstGeom>
          <a:noFill/>
          <a:ln>
            <a:noFill/>
          </a:ln>
        </p:spPr>
        <p:txBody>
          <a:bodyPr anchorCtr="0" anchor="t" bIns="25700" lIns="51425" spcFirstLastPara="1" rIns="51425" wrap="square" tIns="25700">
            <a:noAutofit/>
          </a:bodyPr>
          <a:lstStyle/>
          <a:p>
            <a:pPr indent="0" lvl="0" marL="0" marR="0" rtl="0" algn="l">
              <a:spcBef>
                <a:spcPts val="0"/>
              </a:spcBef>
              <a:spcAft>
                <a:spcPts val="0"/>
              </a:spcAft>
              <a:buNone/>
            </a:pPr>
            <a:r>
              <a:rPr b="1" lang="en" sz="1100">
                <a:latin typeface="Roboto"/>
                <a:ea typeface="Roboto"/>
                <a:cs typeface="Roboto"/>
                <a:sym typeface="Roboto"/>
              </a:rPr>
              <a:t>Performance Evaluation</a:t>
            </a:r>
            <a:endParaRPr b="1" sz="1100">
              <a:latin typeface="Roboto"/>
              <a:ea typeface="Roboto"/>
              <a:cs typeface="Roboto"/>
              <a:sym typeface="Roboto"/>
            </a:endParaRPr>
          </a:p>
        </p:txBody>
      </p:sp>
      <p:grpSp>
        <p:nvGrpSpPr>
          <p:cNvPr id="943" name="Google Shape;943;p170"/>
          <p:cNvGrpSpPr/>
          <p:nvPr/>
        </p:nvGrpSpPr>
        <p:grpSpPr>
          <a:xfrm>
            <a:off x="6402446" y="2409562"/>
            <a:ext cx="400770" cy="414784"/>
            <a:chOff x="8250145" y="1852561"/>
            <a:chExt cx="562800" cy="562800"/>
          </a:xfrm>
        </p:grpSpPr>
        <p:sp>
          <p:nvSpPr>
            <p:cNvPr id="944" name="Google Shape;944;p170"/>
            <p:cNvSpPr/>
            <p:nvPr/>
          </p:nvSpPr>
          <p:spPr>
            <a:xfrm>
              <a:off x="8250145" y="1852561"/>
              <a:ext cx="562800" cy="562800"/>
            </a:xfrm>
            <a:prstGeom prst="ellipse">
              <a:avLst/>
            </a:prstGeom>
            <a:gradFill>
              <a:gsLst>
                <a:gs pos="0">
                  <a:srgbClr val="4E29AA"/>
                </a:gs>
                <a:gs pos="100000">
                  <a:srgbClr val="1E123D"/>
                </a:gs>
              </a:gsLst>
              <a:path path="circle">
                <a:fillToRect b="50%" l="50%" r="50%" t="50%"/>
              </a:path>
              <a:tileRect/>
            </a:gra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t/>
              </a:r>
              <a:endParaRPr b="1" sz="1100">
                <a:latin typeface="Quattrocento Sans"/>
                <a:ea typeface="Quattrocento Sans"/>
                <a:cs typeface="Quattrocento Sans"/>
                <a:sym typeface="Quattrocento Sans"/>
              </a:endParaRPr>
            </a:p>
          </p:txBody>
        </p:sp>
        <p:sp>
          <p:nvSpPr>
            <p:cNvPr id="945" name="Google Shape;945;p170"/>
            <p:cNvSpPr txBox="1"/>
            <p:nvPr/>
          </p:nvSpPr>
          <p:spPr>
            <a:xfrm>
              <a:off x="8259820" y="1964681"/>
              <a:ext cx="543300" cy="338700"/>
            </a:xfrm>
            <a:prstGeom prst="rect">
              <a:avLst/>
            </a:prstGeom>
            <a:noFill/>
            <a:ln>
              <a:noFill/>
            </a:ln>
          </p:spPr>
          <p:txBody>
            <a:bodyPr anchorCtr="0" anchor="t" bIns="25700" lIns="51425" spcFirstLastPara="1" rIns="51425" wrap="square" tIns="25700">
              <a:noAutofit/>
            </a:bodyPr>
            <a:lstStyle/>
            <a:p>
              <a:pPr indent="0" lvl="0" marL="0" marR="0" rtl="0" algn="ctr">
                <a:spcBef>
                  <a:spcPts val="0"/>
                </a:spcBef>
                <a:spcAft>
                  <a:spcPts val="0"/>
                </a:spcAft>
                <a:buNone/>
              </a:pPr>
              <a:r>
                <a:rPr lang="en" sz="1100">
                  <a:latin typeface="Roboto Black"/>
                  <a:ea typeface="Roboto Black"/>
                  <a:cs typeface="Roboto Black"/>
                  <a:sym typeface="Roboto Black"/>
                </a:rPr>
                <a:t>07</a:t>
              </a:r>
              <a:endParaRPr b="1" sz="1000"/>
            </a:p>
          </p:txBody>
        </p:sp>
      </p:grpSp>
      <p:grpSp>
        <p:nvGrpSpPr>
          <p:cNvPr id="946" name="Google Shape;946;p170"/>
          <p:cNvGrpSpPr/>
          <p:nvPr/>
        </p:nvGrpSpPr>
        <p:grpSpPr>
          <a:xfrm>
            <a:off x="5392293" y="1669149"/>
            <a:ext cx="846668" cy="875875"/>
            <a:chOff x="5092695" y="3337954"/>
            <a:chExt cx="1680564" cy="1679530"/>
          </a:xfrm>
        </p:grpSpPr>
        <p:sp>
          <p:nvSpPr>
            <p:cNvPr id="947" name="Google Shape;947;p170"/>
            <p:cNvSpPr/>
            <p:nvPr/>
          </p:nvSpPr>
          <p:spPr>
            <a:xfrm>
              <a:off x="5092695" y="3337954"/>
              <a:ext cx="1680564" cy="1679530"/>
            </a:xfrm>
            <a:custGeom>
              <a:rect b="b" l="l" r="r" t="t"/>
              <a:pathLst>
                <a:path extrusionOk="0" h="1040" w="1041">
                  <a:moveTo>
                    <a:pt x="1041" y="523"/>
                  </a:moveTo>
                  <a:cubicBezTo>
                    <a:pt x="1041" y="522"/>
                    <a:pt x="1041" y="521"/>
                    <a:pt x="1041" y="521"/>
                  </a:cubicBezTo>
                  <a:cubicBezTo>
                    <a:pt x="1041" y="497"/>
                    <a:pt x="1040" y="473"/>
                    <a:pt x="1036" y="450"/>
                  </a:cubicBezTo>
                  <a:cubicBezTo>
                    <a:pt x="981" y="446"/>
                    <a:pt x="981" y="446"/>
                    <a:pt x="981" y="446"/>
                  </a:cubicBezTo>
                  <a:cubicBezTo>
                    <a:pt x="978" y="429"/>
                    <a:pt x="975" y="413"/>
                    <a:pt x="970" y="396"/>
                  </a:cubicBezTo>
                  <a:cubicBezTo>
                    <a:pt x="1019" y="369"/>
                    <a:pt x="1019" y="369"/>
                    <a:pt x="1019" y="369"/>
                  </a:cubicBezTo>
                  <a:cubicBezTo>
                    <a:pt x="1011" y="345"/>
                    <a:pt x="1003" y="323"/>
                    <a:pt x="993" y="301"/>
                  </a:cubicBezTo>
                  <a:cubicBezTo>
                    <a:pt x="939" y="314"/>
                    <a:pt x="939" y="314"/>
                    <a:pt x="939" y="314"/>
                  </a:cubicBezTo>
                  <a:cubicBezTo>
                    <a:pt x="931" y="298"/>
                    <a:pt x="922" y="283"/>
                    <a:pt x="913" y="269"/>
                  </a:cubicBezTo>
                  <a:cubicBezTo>
                    <a:pt x="951" y="228"/>
                    <a:pt x="951" y="228"/>
                    <a:pt x="951" y="228"/>
                  </a:cubicBezTo>
                  <a:cubicBezTo>
                    <a:pt x="938" y="208"/>
                    <a:pt x="923" y="189"/>
                    <a:pt x="907" y="172"/>
                  </a:cubicBezTo>
                  <a:cubicBezTo>
                    <a:pt x="859" y="199"/>
                    <a:pt x="859" y="199"/>
                    <a:pt x="859" y="199"/>
                  </a:cubicBezTo>
                  <a:cubicBezTo>
                    <a:pt x="847" y="187"/>
                    <a:pt x="834" y="175"/>
                    <a:pt x="821" y="164"/>
                  </a:cubicBezTo>
                  <a:cubicBezTo>
                    <a:pt x="845" y="114"/>
                    <a:pt x="845" y="114"/>
                    <a:pt x="845" y="114"/>
                  </a:cubicBezTo>
                  <a:cubicBezTo>
                    <a:pt x="826" y="99"/>
                    <a:pt x="806" y="85"/>
                    <a:pt x="786" y="73"/>
                  </a:cubicBezTo>
                  <a:cubicBezTo>
                    <a:pt x="748" y="114"/>
                    <a:pt x="748" y="114"/>
                    <a:pt x="748" y="114"/>
                  </a:cubicBezTo>
                  <a:cubicBezTo>
                    <a:pt x="733" y="105"/>
                    <a:pt x="717" y="97"/>
                    <a:pt x="701" y="91"/>
                  </a:cubicBezTo>
                  <a:cubicBezTo>
                    <a:pt x="709" y="36"/>
                    <a:pt x="709" y="36"/>
                    <a:pt x="709" y="36"/>
                  </a:cubicBezTo>
                  <a:cubicBezTo>
                    <a:pt x="687" y="27"/>
                    <a:pt x="664" y="20"/>
                    <a:pt x="641" y="14"/>
                  </a:cubicBezTo>
                  <a:cubicBezTo>
                    <a:pt x="617" y="64"/>
                    <a:pt x="617" y="64"/>
                    <a:pt x="617" y="64"/>
                  </a:cubicBezTo>
                  <a:cubicBezTo>
                    <a:pt x="600" y="61"/>
                    <a:pt x="582" y="58"/>
                    <a:pt x="565" y="57"/>
                  </a:cubicBezTo>
                  <a:cubicBezTo>
                    <a:pt x="557" y="2"/>
                    <a:pt x="557" y="2"/>
                    <a:pt x="557" y="2"/>
                  </a:cubicBezTo>
                  <a:cubicBezTo>
                    <a:pt x="545" y="1"/>
                    <a:pt x="533" y="0"/>
                    <a:pt x="521" y="0"/>
                  </a:cubicBezTo>
                  <a:cubicBezTo>
                    <a:pt x="509" y="0"/>
                    <a:pt x="497" y="1"/>
                    <a:pt x="485" y="2"/>
                  </a:cubicBezTo>
                  <a:cubicBezTo>
                    <a:pt x="477" y="57"/>
                    <a:pt x="477" y="57"/>
                    <a:pt x="477" y="57"/>
                  </a:cubicBezTo>
                  <a:cubicBezTo>
                    <a:pt x="459" y="58"/>
                    <a:pt x="442" y="61"/>
                    <a:pt x="425" y="64"/>
                  </a:cubicBezTo>
                  <a:cubicBezTo>
                    <a:pt x="401" y="14"/>
                    <a:pt x="401" y="14"/>
                    <a:pt x="401" y="14"/>
                  </a:cubicBezTo>
                  <a:cubicBezTo>
                    <a:pt x="377" y="20"/>
                    <a:pt x="354" y="27"/>
                    <a:pt x="332" y="36"/>
                  </a:cubicBezTo>
                  <a:cubicBezTo>
                    <a:pt x="341" y="91"/>
                    <a:pt x="341" y="91"/>
                    <a:pt x="341" y="91"/>
                  </a:cubicBezTo>
                  <a:cubicBezTo>
                    <a:pt x="325" y="97"/>
                    <a:pt x="309" y="105"/>
                    <a:pt x="293" y="114"/>
                  </a:cubicBezTo>
                  <a:cubicBezTo>
                    <a:pt x="256" y="73"/>
                    <a:pt x="256" y="73"/>
                    <a:pt x="256" y="73"/>
                  </a:cubicBezTo>
                  <a:cubicBezTo>
                    <a:pt x="235" y="85"/>
                    <a:pt x="215" y="99"/>
                    <a:pt x="197" y="114"/>
                  </a:cubicBezTo>
                  <a:cubicBezTo>
                    <a:pt x="221" y="164"/>
                    <a:pt x="221" y="164"/>
                    <a:pt x="221" y="164"/>
                  </a:cubicBezTo>
                  <a:cubicBezTo>
                    <a:pt x="208" y="175"/>
                    <a:pt x="195" y="187"/>
                    <a:pt x="183" y="199"/>
                  </a:cubicBezTo>
                  <a:cubicBezTo>
                    <a:pt x="135" y="172"/>
                    <a:pt x="135" y="172"/>
                    <a:pt x="135" y="172"/>
                  </a:cubicBezTo>
                  <a:cubicBezTo>
                    <a:pt x="119" y="189"/>
                    <a:pt x="104" y="208"/>
                    <a:pt x="91" y="228"/>
                  </a:cubicBezTo>
                  <a:cubicBezTo>
                    <a:pt x="128" y="269"/>
                    <a:pt x="128" y="269"/>
                    <a:pt x="128" y="269"/>
                  </a:cubicBezTo>
                  <a:cubicBezTo>
                    <a:pt x="119" y="283"/>
                    <a:pt x="111" y="298"/>
                    <a:pt x="103" y="314"/>
                  </a:cubicBezTo>
                  <a:cubicBezTo>
                    <a:pt x="49" y="301"/>
                    <a:pt x="49" y="301"/>
                    <a:pt x="49" y="301"/>
                  </a:cubicBezTo>
                  <a:cubicBezTo>
                    <a:pt x="39" y="323"/>
                    <a:pt x="30" y="345"/>
                    <a:pt x="23" y="369"/>
                  </a:cubicBezTo>
                  <a:cubicBezTo>
                    <a:pt x="71" y="396"/>
                    <a:pt x="71" y="396"/>
                    <a:pt x="71" y="396"/>
                  </a:cubicBezTo>
                  <a:cubicBezTo>
                    <a:pt x="67" y="413"/>
                    <a:pt x="63" y="429"/>
                    <a:pt x="60" y="446"/>
                  </a:cubicBezTo>
                  <a:cubicBezTo>
                    <a:pt x="5" y="450"/>
                    <a:pt x="5" y="450"/>
                    <a:pt x="5" y="450"/>
                  </a:cubicBezTo>
                  <a:cubicBezTo>
                    <a:pt x="2" y="473"/>
                    <a:pt x="0" y="497"/>
                    <a:pt x="0" y="521"/>
                  </a:cubicBezTo>
                  <a:cubicBezTo>
                    <a:pt x="0" y="521"/>
                    <a:pt x="0" y="522"/>
                    <a:pt x="0" y="523"/>
                  </a:cubicBezTo>
                  <a:cubicBezTo>
                    <a:pt x="55" y="535"/>
                    <a:pt x="55" y="535"/>
                    <a:pt x="55" y="535"/>
                  </a:cubicBezTo>
                  <a:cubicBezTo>
                    <a:pt x="55" y="552"/>
                    <a:pt x="57" y="568"/>
                    <a:pt x="59" y="585"/>
                  </a:cubicBezTo>
                  <a:cubicBezTo>
                    <a:pt x="7" y="605"/>
                    <a:pt x="7" y="605"/>
                    <a:pt x="7" y="605"/>
                  </a:cubicBezTo>
                  <a:cubicBezTo>
                    <a:pt x="11" y="629"/>
                    <a:pt x="17" y="653"/>
                    <a:pt x="24" y="676"/>
                  </a:cubicBezTo>
                  <a:cubicBezTo>
                    <a:pt x="79" y="672"/>
                    <a:pt x="79" y="672"/>
                    <a:pt x="79" y="672"/>
                  </a:cubicBezTo>
                  <a:cubicBezTo>
                    <a:pt x="85" y="687"/>
                    <a:pt x="91" y="703"/>
                    <a:pt x="98" y="718"/>
                  </a:cubicBezTo>
                  <a:cubicBezTo>
                    <a:pt x="54" y="752"/>
                    <a:pt x="54" y="752"/>
                    <a:pt x="54" y="752"/>
                  </a:cubicBezTo>
                  <a:cubicBezTo>
                    <a:pt x="65" y="774"/>
                    <a:pt x="78" y="795"/>
                    <a:pt x="92" y="815"/>
                  </a:cubicBezTo>
                  <a:cubicBezTo>
                    <a:pt x="143" y="795"/>
                    <a:pt x="143" y="795"/>
                    <a:pt x="143" y="795"/>
                  </a:cubicBezTo>
                  <a:cubicBezTo>
                    <a:pt x="153" y="808"/>
                    <a:pt x="163" y="821"/>
                    <a:pt x="174" y="833"/>
                  </a:cubicBezTo>
                  <a:cubicBezTo>
                    <a:pt x="143" y="878"/>
                    <a:pt x="143" y="878"/>
                    <a:pt x="143" y="878"/>
                  </a:cubicBezTo>
                  <a:cubicBezTo>
                    <a:pt x="160" y="896"/>
                    <a:pt x="178" y="913"/>
                    <a:pt x="197" y="928"/>
                  </a:cubicBezTo>
                  <a:cubicBezTo>
                    <a:pt x="240" y="893"/>
                    <a:pt x="240" y="893"/>
                    <a:pt x="240" y="893"/>
                  </a:cubicBezTo>
                  <a:cubicBezTo>
                    <a:pt x="253" y="903"/>
                    <a:pt x="267" y="912"/>
                    <a:pt x="280" y="921"/>
                  </a:cubicBezTo>
                  <a:cubicBezTo>
                    <a:pt x="264" y="974"/>
                    <a:pt x="264" y="974"/>
                    <a:pt x="264" y="974"/>
                  </a:cubicBezTo>
                  <a:cubicBezTo>
                    <a:pt x="285" y="986"/>
                    <a:pt x="307" y="996"/>
                    <a:pt x="331" y="1005"/>
                  </a:cubicBezTo>
                  <a:cubicBezTo>
                    <a:pt x="362" y="959"/>
                    <a:pt x="362" y="959"/>
                    <a:pt x="362" y="959"/>
                  </a:cubicBezTo>
                  <a:cubicBezTo>
                    <a:pt x="377" y="965"/>
                    <a:pt x="392" y="969"/>
                    <a:pt x="408" y="973"/>
                  </a:cubicBezTo>
                  <a:cubicBezTo>
                    <a:pt x="407" y="1029"/>
                    <a:pt x="407" y="1029"/>
                    <a:pt x="407" y="1029"/>
                  </a:cubicBezTo>
                  <a:cubicBezTo>
                    <a:pt x="431" y="1034"/>
                    <a:pt x="456" y="1038"/>
                    <a:pt x="481" y="1040"/>
                  </a:cubicBezTo>
                  <a:cubicBezTo>
                    <a:pt x="497" y="987"/>
                    <a:pt x="497" y="987"/>
                    <a:pt x="497" y="987"/>
                  </a:cubicBezTo>
                  <a:cubicBezTo>
                    <a:pt x="505" y="987"/>
                    <a:pt x="513" y="987"/>
                    <a:pt x="521" y="987"/>
                  </a:cubicBezTo>
                  <a:cubicBezTo>
                    <a:pt x="529" y="987"/>
                    <a:pt x="537" y="987"/>
                    <a:pt x="545" y="987"/>
                  </a:cubicBezTo>
                  <a:cubicBezTo>
                    <a:pt x="561" y="1040"/>
                    <a:pt x="561" y="1040"/>
                    <a:pt x="561" y="1040"/>
                  </a:cubicBezTo>
                  <a:cubicBezTo>
                    <a:pt x="586" y="1038"/>
                    <a:pt x="610" y="1034"/>
                    <a:pt x="634" y="1029"/>
                  </a:cubicBezTo>
                  <a:cubicBezTo>
                    <a:pt x="634" y="973"/>
                    <a:pt x="634" y="973"/>
                    <a:pt x="634" y="973"/>
                  </a:cubicBezTo>
                  <a:cubicBezTo>
                    <a:pt x="650" y="969"/>
                    <a:pt x="665" y="965"/>
                    <a:pt x="680" y="959"/>
                  </a:cubicBezTo>
                  <a:cubicBezTo>
                    <a:pt x="711" y="1005"/>
                    <a:pt x="711" y="1005"/>
                    <a:pt x="711" y="1005"/>
                  </a:cubicBezTo>
                  <a:cubicBezTo>
                    <a:pt x="734" y="996"/>
                    <a:pt x="756" y="986"/>
                    <a:pt x="778" y="974"/>
                  </a:cubicBezTo>
                  <a:cubicBezTo>
                    <a:pt x="761" y="921"/>
                    <a:pt x="761" y="921"/>
                    <a:pt x="761" y="921"/>
                  </a:cubicBezTo>
                  <a:cubicBezTo>
                    <a:pt x="775" y="912"/>
                    <a:pt x="788" y="903"/>
                    <a:pt x="801" y="893"/>
                  </a:cubicBezTo>
                  <a:cubicBezTo>
                    <a:pt x="845" y="928"/>
                    <a:pt x="845" y="928"/>
                    <a:pt x="845" y="928"/>
                  </a:cubicBezTo>
                  <a:cubicBezTo>
                    <a:pt x="864" y="913"/>
                    <a:pt x="882" y="896"/>
                    <a:pt x="899" y="878"/>
                  </a:cubicBezTo>
                  <a:cubicBezTo>
                    <a:pt x="867" y="833"/>
                    <a:pt x="867" y="833"/>
                    <a:pt x="867" y="833"/>
                  </a:cubicBezTo>
                  <a:cubicBezTo>
                    <a:pt x="878" y="821"/>
                    <a:pt x="889" y="808"/>
                    <a:pt x="898" y="795"/>
                  </a:cubicBezTo>
                  <a:cubicBezTo>
                    <a:pt x="950" y="815"/>
                    <a:pt x="950" y="815"/>
                    <a:pt x="950" y="815"/>
                  </a:cubicBezTo>
                  <a:cubicBezTo>
                    <a:pt x="964" y="795"/>
                    <a:pt x="976" y="774"/>
                    <a:pt x="987" y="752"/>
                  </a:cubicBezTo>
                  <a:cubicBezTo>
                    <a:pt x="944" y="718"/>
                    <a:pt x="944" y="718"/>
                    <a:pt x="944" y="718"/>
                  </a:cubicBezTo>
                  <a:cubicBezTo>
                    <a:pt x="951" y="703"/>
                    <a:pt x="957" y="687"/>
                    <a:pt x="962" y="672"/>
                  </a:cubicBezTo>
                  <a:cubicBezTo>
                    <a:pt x="1018" y="676"/>
                    <a:pt x="1018" y="676"/>
                    <a:pt x="1018" y="676"/>
                  </a:cubicBezTo>
                  <a:cubicBezTo>
                    <a:pt x="1025" y="653"/>
                    <a:pt x="1030" y="629"/>
                    <a:pt x="1034" y="605"/>
                  </a:cubicBezTo>
                  <a:cubicBezTo>
                    <a:pt x="983" y="585"/>
                    <a:pt x="983" y="585"/>
                    <a:pt x="983" y="585"/>
                  </a:cubicBezTo>
                  <a:cubicBezTo>
                    <a:pt x="985" y="568"/>
                    <a:pt x="986" y="552"/>
                    <a:pt x="987" y="535"/>
                  </a:cubicBezTo>
                  <a:lnTo>
                    <a:pt x="1041" y="523"/>
                  </a:lnTo>
                  <a:close/>
                  <a:moveTo>
                    <a:pt x="521" y="906"/>
                  </a:moveTo>
                  <a:cubicBezTo>
                    <a:pt x="308" y="906"/>
                    <a:pt x="135" y="733"/>
                    <a:pt x="135" y="520"/>
                  </a:cubicBezTo>
                  <a:cubicBezTo>
                    <a:pt x="135" y="307"/>
                    <a:pt x="308" y="134"/>
                    <a:pt x="521" y="134"/>
                  </a:cubicBezTo>
                  <a:cubicBezTo>
                    <a:pt x="734" y="134"/>
                    <a:pt x="907" y="307"/>
                    <a:pt x="907" y="520"/>
                  </a:cubicBezTo>
                  <a:cubicBezTo>
                    <a:pt x="907" y="733"/>
                    <a:pt x="734" y="906"/>
                    <a:pt x="521" y="906"/>
                  </a:cubicBezTo>
                  <a:close/>
                </a:path>
              </a:pathLst>
            </a:custGeom>
            <a:solidFill>
              <a:srgbClr val="CFE2F3"/>
            </a:solidFill>
            <a:ln>
              <a:noFill/>
            </a:ln>
            <a:effectLst>
              <a:outerShdw blurRad="1231900" sx="84000" rotWithShape="0" algn="tl" dir="2700000" dist="1130300" sy="84000">
                <a:srgbClr val="000000">
                  <a:alpha val="9800"/>
                </a:srgbClr>
              </a:outerShdw>
            </a:effectLst>
          </p:spPr>
          <p:txBody>
            <a:bodyPr anchorCtr="0" anchor="t" bIns="25700" lIns="51425" spcFirstLastPara="1" rIns="51425" wrap="square" tIns="25700">
              <a:noAutofit/>
            </a:bodyPr>
            <a:lstStyle/>
            <a:p>
              <a:pPr indent="0" lvl="0" marL="0" marR="0" rtl="0" algn="l">
                <a:spcBef>
                  <a:spcPts val="0"/>
                </a:spcBef>
                <a:spcAft>
                  <a:spcPts val="0"/>
                </a:spcAft>
                <a:buNone/>
              </a:pPr>
              <a:r>
                <a:t/>
              </a:r>
              <a:endParaRPr b="1" sz="1200">
                <a:latin typeface="Quattrocento Sans"/>
                <a:ea typeface="Quattrocento Sans"/>
                <a:cs typeface="Quattrocento Sans"/>
                <a:sym typeface="Quattrocento Sans"/>
              </a:endParaRPr>
            </a:p>
          </p:txBody>
        </p:sp>
        <p:sp>
          <p:nvSpPr>
            <p:cNvPr id="948" name="Google Shape;948;p170"/>
            <p:cNvSpPr/>
            <p:nvPr/>
          </p:nvSpPr>
          <p:spPr>
            <a:xfrm>
              <a:off x="5453852" y="3698075"/>
              <a:ext cx="959400" cy="959400"/>
            </a:xfrm>
            <a:prstGeom prst="ellipse">
              <a:avLst/>
            </a:prstGeom>
            <a:solidFill>
              <a:srgbClr val="CFE2F3"/>
            </a:solidFill>
            <a:ln>
              <a:noFill/>
            </a:ln>
            <a:effectLst>
              <a:outerShdw blurRad="1231900" sx="84000" rotWithShape="0" algn="tl" dir="2700000" dist="1130300" sy="84000">
                <a:srgbClr val="000000">
                  <a:alpha val="9800"/>
                </a:srgbClr>
              </a:outerShdw>
            </a:effectLst>
          </p:spPr>
          <p:txBody>
            <a:bodyPr anchorCtr="0" anchor="t" bIns="25700" lIns="51425" spcFirstLastPara="1" rIns="51425" wrap="square" tIns="25700">
              <a:noAutofit/>
            </a:bodyPr>
            <a:lstStyle/>
            <a:p>
              <a:pPr indent="0" lvl="0" marL="0" marR="0" rtl="0" algn="l">
                <a:spcBef>
                  <a:spcPts val="0"/>
                </a:spcBef>
                <a:spcAft>
                  <a:spcPts val="0"/>
                </a:spcAft>
                <a:buNone/>
              </a:pPr>
              <a:r>
                <a:t/>
              </a:r>
              <a:endParaRPr b="1" sz="1200">
                <a:latin typeface="Quattrocento Sans"/>
                <a:ea typeface="Quattrocento Sans"/>
                <a:cs typeface="Quattrocento Sans"/>
                <a:sym typeface="Quattrocento Sans"/>
              </a:endParaRPr>
            </a:p>
          </p:txBody>
        </p:sp>
      </p:grpSp>
      <p:sp>
        <p:nvSpPr>
          <p:cNvPr id="949" name="Google Shape;949;p170"/>
          <p:cNvSpPr txBox="1"/>
          <p:nvPr/>
        </p:nvSpPr>
        <p:spPr>
          <a:xfrm flipH="1">
            <a:off x="6770473" y="1467895"/>
            <a:ext cx="2125200" cy="259200"/>
          </a:xfrm>
          <a:prstGeom prst="rect">
            <a:avLst/>
          </a:prstGeom>
          <a:noFill/>
          <a:ln>
            <a:noFill/>
          </a:ln>
        </p:spPr>
        <p:txBody>
          <a:bodyPr anchorCtr="0" anchor="t" bIns="25700" lIns="51425" spcFirstLastPara="1" rIns="51425" wrap="square" tIns="25700">
            <a:noAutofit/>
          </a:bodyPr>
          <a:lstStyle/>
          <a:p>
            <a:pPr indent="0" lvl="0" marL="0" marR="0" rtl="0" algn="l">
              <a:spcBef>
                <a:spcPts val="0"/>
              </a:spcBef>
              <a:spcAft>
                <a:spcPts val="0"/>
              </a:spcAft>
              <a:buNone/>
            </a:pPr>
            <a:r>
              <a:rPr b="1" lang="en" sz="1100">
                <a:latin typeface="Roboto"/>
                <a:ea typeface="Roboto"/>
                <a:cs typeface="Roboto"/>
                <a:sym typeface="Roboto"/>
              </a:rPr>
              <a:t>Hyper-parameter tuning</a:t>
            </a:r>
            <a:endParaRPr b="1" sz="1100">
              <a:latin typeface="Roboto"/>
              <a:ea typeface="Roboto"/>
              <a:cs typeface="Roboto"/>
              <a:sym typeface="Roboto"/>
            </a:endParaRPr>
          </a:p>
        </p:txBody>
      </p:sp>
      <p:grpSp>
        <p:nvGrpSpPr>
          <p:cNvPr id="950" name="Google Shape;950;p170"/>
          <p:cNvGrpSpPr/>
          <p:nvPr/>
        </p:nvGrpSpPr>
        <p:grpSpPr>
          <a:xfrm>
            <a:off x="6352496" y="1372160"/>
            <a:ext cx="400770" cy="414784"/>
            <a:chOff x="8250145" y="1852561"/>
            <a:chExt cx="562800" cy="562800"/>
          </a:xfrm>
        </p:grpSpPr>
        <p:sp>
          <p:nvSpPr>
            <p:cNvPr id="951" name="Google Shape;951;p170"/>
            <p:cNvSpPr/>
            <p:nvPr/>
          </p:nvSpPr>
          <p:spPr>
            <a:xfrm>
              <a:off x="8250145" y="1852561"/>
              <a:ext cx="562800" cy="562800"/>
            </a:xfrm>
            <a:prstGeom prst="ellipse">
              <a:avLst/>
            </a:prstGeom>
            <a:solidFill>
              <a:srgbClr val="B2A4C8"/>
            </a:soli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t/>
              </a:r>
              <a:endParaRPr b="1" sz="1100">
                <a:latin typeface="Quattrocento Sans"/>
                <a:ea typeface="Quattrocento Sans"/>
                <a:cs typeface="Quattrocento Sans"/>
                <a:sym typeface="Quattrocento Sans"/>
              </a:endParaRPr>
            </a:p>
          </p:txBody>
        </p:sp>
        <p:sp>
          <p:nvSpPr>
            <p:cNvPr id="952" name="Google Shape;952;p170"/>
            <p:cNvSpPr txBox="1"/>
            <p:nvPr/>
          </p:nvSpPr>
          <p:spPr>
            <a:xfrm>
              <a:off x="8295433" y="1964667"/>
              <a:ext cx="458100" cy="338700"/>
            </a:xfrm>
            <a:prstGeom prst="rect">
              <a:avLst/>
            </a:prstGeom>
            <a:solidFill>
              <a:srgbClr val="B2A4C8"/>
            </a:solidFill>
            <a:ln>
              <a:noFill/>
            </a:ln>
          </p:spPr>
          <p:txBody>
            <a:bodyPr anchorCtr="0" anchor="t" bIns="25700" lIns="51425" spcFirstLastPara="1" rIns="51425" wrap="square" tIns="25700">
              <a:noAutofit/>
            </a:bodyPr>
            <a:lstStyle/>
            <a:p>
              <a:pPr indent="0" lvl="0" marL="0" marR="0" rtl="0" algn="ctr">
                <a:spcBef>
                  <a:spcPts val="0"/>
                </a:spcBef>
                <a:spcAft>
                  <a:spcPts val="0"/>
                </a:spcAft>
                <a:buNone/>
              </a:pPr>
              <a:r>
                <a:rPr lang="en" sz="1100">
                  <a:latin typeface="Roboto Black"/>
                  <a:ea typeface="Roboto Black"/>
                  <a:cs typeface="Roboto Black"/>
                  <a:sym typeface="Roboto Black"/>
                </a:rPr>
                <a:t>08</a:t>
              </a:r>
              <a:endParaRPr b="1" sz="1000"/>
            </a:p>
          </p:txBody>
        </p:sp>
      </p:grpSp>
      <p:sp>
        <p:nvSpPr>
          <p:cNvPr id="953" name="Google Shape;953;p170"/>
          <p:cNvSpPr/>
          <p:nvPr/>
        </p:nvSpPr>
        <p:spPr>
          <a:xfrm>
            <a:off x="310931" y="192881"/>
            <a:ext cx="1011000" cy="3948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FFFFFF"/>
              </a:solidFill>
            </a:endParaRPr>
          </a:p>
        </p:txBody>
      </p:sp>
      <p:sp>
        <p:nvSpPr>
          <p:cNvPr id="954" name="Google Shape;954;p170"/>
          <p:cNvSpPr/>
          <p:nvPr/>
        </p:nvSpPr>
        <p:spPr>
          <a:xfrm>
            <a:off x="447750" y="4620094"/>
            <a:ext cx="1011000" cy="3948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FFFFFF"/>
              </a:solidFill>
            </a:endParaRPr>
          </a:p>
        </p:txBody>
      </p:sp>
      <p:sp>
        <p:nvSpPr>
          <p:cNvPr id="955" name="Google Shape;955;p170"/>
          <p:cNvSpPr/>
          <p:nvPr/>
        </p:nvSpPr>
        <p:spPr>
          <a:xfrm>
            <a:off x="7053319" y="4620094"/>
            <a:ext cx="1293600" cy="3948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FFFFFF"/>
              </a:solidFill>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171"/>
          <p:cNvSpPr/>
          <p:nvPr/>
        </p:nvSpPr>
        <p:spPr>
          <a:xfrm>
            <a:off x="7824757" y="130449"/>
            <a:ext cx="1502879" cy="1503403"/>
          </a:xfrm>
          <a:custGeom>
            <a:rect b="b" l="l" r="r" t="t"/>
            <a:pathLst>
              <a:path extrusionOk="0" h="4896466" w="4894762">
                <a:moveTo>
                  <a:pt x="4659977" y="3491024"/>
                </a:moveTo>
                <a:lnTo>
                  <a:pt x="4600155" y="3615207"/>
                </a:lnTo>
                <a:cubicBezTo>
                  <a:pt x="4298641" y="4170244"/>
                  <a:pt x="3788731" y="4595645"/>
                  <a:pt x="3175440" y="4786399"/>
                </a:cubicBezTo>
                <a:lnTo>
                  <a:pt x="3126507" y="4798981"/>
                </a:lnTo>
                <a:close/>
                <a:moveTo>
                  <a:pt x="4884212" y="2674618"/>
                </a:moveTo>
                <a:lnTo>
                  <a:pt x="4883003" y="2698551"/>
                </a:lnTo>
                <a:cubicBezTo>
                  <a:pt x="4874645" y="2780853"/>
                  <a:pt x="4862210" y="2861951"/>
                  <a:pt x="4845904" y="2941638"/>
                </a:cubicBezTo>
                <a:lnTo>
                  <a:pt x="4794531" y="3141433"/>
                </a:lnTo>
                <a:lnTo>
                  <a:pt x="2763488" y="4873790"/>
                </a:lnTo>
                <a:lnTo>
                  <a:pt x="2697728" y="4883826"/>
                </a:lnTo>
                <a:cubicBezTo>
                  <a:pt x="2615425" y="4892185"/>
                  <a:pt x="2531918" y="4896466"/>
                  <a:pt x="2447410" y="4896466"/>
                </a:cubicBezTo>
                <a:lnTo>
                  <a:pt x="2288679" y="4888451"/>
                </a:lnTo>
                <a:close/>
                <a:moveTo>
                  <a:pt x="4863096" y="2067481"/>
                </a:moveTo>
                <a:lnTo>
                  <a:pt x="4883003" y="2197916"/>
                </a:lnTo>
                <a:lnTo>
                  <a:pt x="4894762" y="2430794"/>
                </a:lnTo>
                <a:lnTo>
                  <a:pt x="2045850" y="4860744"/>
                </a:lnTo>
                <a:lnTo>
                  <a:pt x="1954006" y="4846727"/>
                </a:lnTo>
                <a:cubicBezTo>
                  <a:pt x="1874319" y="4830421"/>
                  <a:pt x="1796042" y="4810243"/>
                  <a:pt x="1719381" y="4786399"/>
                </a:cubicBezTo>
                <a:lnTo>
                  <a:pt x="1688601" y="4775133"/>
                </a:lnTo>
                <a:close/>
                <a:moveTo>
                  <a:pt x="4726513" y="1558831"/>
                </a:moveTo>
                <a:lnTo>
                  <a:pt x="4785575" y="1720203"/>
                </a:lnTo>
                <a:lnTo>
                  <a:pt x="4823233" y="1866658"/>
                </a:lnTo>
                <a:lnTo>
                  <a:pt x="1495956" y="4704624"/>
                </a:lnTo>
                <a:lnTo>
                  <a:pt x="1494447" y="4704072"/>
                </a:lnTo>
                <a:cubicBezTo>
                  <a:pt x="1421222" y="4673100"/>
                  <a:pt x="1349817" y="4638667"/>
                  <a:pt x="1280437" y="4600978"/>
                </a:cubicBezTo>
                <a:lnTo>
                  <a:pt x="1210012" y="4558194"/>
                </a:lnTo>
                <a:close/>
                <a:moveTo>
                  <a:pt x="4504196" y="1123307"/>
                </a:moveTo>
                <a:lnTo>
                  <a:pt x="4600155" y="1281260"/>
                </a:lnTo>
                <a:lnTo>
                  <a:pt x="4651549" y="1387948"/>
                </a:lnTo>
                <a:lnTo>
                  <a:pt x="1051796" y="4458318"/>
                </a:lnTo>
                <a:lnTo>
                  <a:pt x="890107" y="4337409"/>
                </a:lnTo>
                <a:lnTo>
                  <a:pt x="815466" y="4269570"/>
                </a:lnTo>
                <a:close/>
                <a:moveTo>
                  <a:pt x="4208691" y="750209"/>
                </a:moveTo>
                <a:lnTo>
                  <a:pt x="4336586" y="890930"/>
                </a:lnTo>
                <a:lnTo>
                  <a:pt x="4400742" y="976724"/>
                </a:lnTo>
                <a:lnTo>
                  <a:pt x="685518" y="4145584"/>
                </a:lnTo>
                <a:lnTo>
                  <a:pt x="558235" y="4005537"/>
                </a:lnTo>
                <a:lnTo>
                  <a:pt x="493533" y="3919013"/>
                </a:lnTo>
                <a:close/>
                <a:moveTo>
                  <a:pt x="3842277" y="437590"/>
                </a:moveTo>
                <a:lnTo>
                  <a:pt x="4004714" y="559058"/>
                </a:lnTo>
                <a:lnTo>
                  <a:pt x="4078676" y="626279"/>
                </a:lnTo>
                <a:lnTo>
                  <a:pt x="390146" y="3772372"/>
                </a:lnTo>
                <a:lnTo>
                  <a:pt x="294666" y="3615207"/>
                </a:lnTo>
                <a:lnTo>
                  <a:pt x="242863" y="3507671"/>
                </a:lnTo>
                <a:close/>
                <a:moveTo>
                  <a:pt x="3397884" y="191483"/>
                </a:moveTo>
                <a:lnTo>
                  <a:pt x="3400373" y="192394"/>
                </a:lnTo>
                <a:cubicBezTo>
                  <a:pt x="3473599" y="223366"/>
                  <a:pt x="3545004" y="257799"/>
                  <a:pt x="3614384" y="295489"/>
                </a:cubicBezTo>
                <a:lnTo>
                  <a:pt x="3683990" y="337775"/>
                </a:lnTo>
                <a:lnTo>
                  <a:pt x="167974" y="3336723"/>
                </a:lnTo>
                <a:lnTo>
                  <a:pt x="109245" y="3176263"/>
                </a:lnTo>
                <a:lnTo>
                  <a:pt x="71336" y="3028828"/>
                </a:lnTo>
                <a:close/>
                <a:moveTo>
                  <a:pt x="1766305" y="98002"/>
                </a:moveTo>
                <a:lnTo>
                  <a:pt x="235822" y="1403412"/>
                </a:lnTo>
                <a:lnTo>
                  <a:pt x="294666" y="1281260"/>
                </a:lnTo>
                <a:cubicBezTo>
                  <a:pt x="596180" y="726223"/>
                  <a:pt x="1106089" y="300821"/>
                  <a:pt x="1719381" y="110068"/>
                </a:cubicBezTo>
                <a:close/>
                <a:moveTo>
                  <a:pt x="2847780" y="35541"/>
                </a:moveTo>
                <a:lnTo>
                  <a:pt x="2940815" y="49740"/>
                </a:lnTo>
                <a:cubicBezTo>
                  <a:pt x="3020502" y="66046"/>
                  <a:pt x="3098778" y="86224"/>
                  <a:pt x="3175440" y="110068"/>
                </a:cubicBezTo>
                <a:lnTo>
                  <a:pt x="3205239" y="120974"/>
                </a:lnTo>
                <a:lnTo>
                  <a:pt x="31562" y="2827927"/>
                </a:lnTo>
                <a:lnTo>
                  <a:pt x="11817" y="2698551"/>
                </a:lnTo>
                <a:lnTo>
                  <a:pt x="0" y="2464525"/>
                </a:lnTo>
                <a:close/>
                <a:moveTo>
                  <a:pt x="2447410" y="0"/>
                </a:moveTo>
                <a:lnTo>
                  <a:pt x="2604819" y="7949"/>
                </a:lnTo>
                <a:lnTo>
                  <a:pt x="10672" y="2220599"/>
                </a:lnTo>
                <a:lnTo>
                  <a:pt x="11817" y="2197916"/>
                </a:lnTo>
                <a:cubicBezTo>
                  <a:pt x="20176" y="2115613"/>
                  <a:pt x="32610" y="2034516"/>
                  <a:pt x="48917" y="1954829"/>
                </a:cubicBezTo>
                <a:lnTo>
                  <a:pt x="100684" y="1753500"/>
                </a:lnTo>
                <a:lnTo>
                  <a:pt x="2129624" y="22937"/>
                </a:lnTo>
                <a:lnTo>
                  <a:pt x="2197093" y="12640"/>
                </a:lnTo>
                <a:cubicBezTo>
                  <a:pt x="2279395" y="4282"/>
                  <a:pt x="2362903" y="0"/>
                  <a:pt x="2447410" y="0"/>
                </a:cubicBezTo>
                <a:close/>
              </a:path>
            </a:pathLst>
          </a:custGeom>
          <a:solidFill>
            <a:schemeClr val="accent5">
              <a:alpha val="14901"/>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961" name="Google Shape;961;p171"/>
          <p:cNvGrpSpPr/>
          <p:nvPr/>
        </p:nvGrpSpPr>
        <p:grpSpPr>
          <a:xfrm>
            <a:off x="7333863" y="2492828"/>
            <a:ext cx="981787" cy="1168073"/>
            <a:chOff x="9778484" y="3323771"/>
            <a:chExt cx="1309050" cy="1557430"/>
          </a:xfrm>
        </p:grpSpPr>
        <p:sp>
          <p:nvSpPr>
            <p:cNvPr id="962" name="Google Shape;962;p171"/>
            <p:cNvSpPr/>
            <p:nvPr/>
          </p:nvSpPr>
          <p:spPr>
            <a:xfrm>
              <a:off x="9778484" y="3323771"/>
              <a:ext cx="1309050" cy="1557430"/>
            </a:xfrm>
            <a:prstGeom prst="roundRect">
              <a:avLst>
                <a:gd fmla="val 2131" name="adj"/>
              </a:avLst>
            </a:prstGeom>
            <a:solidFill>
              <a:schemeClr val="accent4"/>
            </a:solidFill>
            <a:ln>
              <a:noFill/>
            </a:ln>
            <a:effectLst>
              <a:outerShdw blurRad="203200" sx="94000" rotWithShape="0" algn="tl" dir="2700000" dist="266700" sy="94000">
                <a:srgbClr val="000000">
                  <a:alpha val="7843"/>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963" name="Google Shape;963;p171"/>
            <p:cNvSpPr txBox="1"/>
            <p:nvPr/>
          </p:nvSpPr>
          <p:spPr>
            <a:xfrm>
              <a:off x="9842935" y="3609838"/>
              <a:ext cx="1180148" cy="52322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2100">
                  <a:solidFill>
                    <a:schemeClr val="lt1"/>
                  </a:solidFill>
                  <a:latin typeface="Roboto"/>
                  <a:ea typeface="Roboto"/>
                  <a:cs typeface="Roboto"/>
                  <a:sym typeface="Roboto"/>
                </a:rPr>
                <a:t>CreditXpert</a:t>
              </a:r>
              <a:endParaRPr sz="1100"/>
            </a:p>
          </p:txBody>
        </p:sp>
      </p:grpSp>
      <p:grpSp>
        <p:nvGrpSpPr>
          <p:cNvPr id="964" name="Google Shape;964;p171"/>
          <p:cNvGrpSpPr/>
          <p:nvPr/>
        </p:nvGrpSpPr>
        <p:grpSpPr>
          <a:xfrm>
            <a:off x="6235442" y="2492828"/>
            <a:ext cx="981787" cy="1168073"/>
            <a:chOff x="8313923" y="3323771"/>
            <a:chExt cx="1309050" cy="1557430"/>
          </a:xfrm>
        </p:grpSpPr>
        <p:sp>
          <p:nvSpPr>
            <p:cNvPr id="965" name="Google Shape;965;p171"/>
            <p:cNvSpPr/>
            <p:nvPr/>
          </p:nvSpPr>
          <p:spPr>
            <a:xfrm>
              <a:off x="8313923" y="3323771"/>
              <a:ext cx="1309050" cy="1557430"/>
            </a:xfrm>
            <a:prstGeom prst="roundRect">
              <a:avLst>
                <a:gd fmla="val 2131" name="adj"/>
              </a:avLst>
            </a:prstGeom>
            <a:solidFill>
              <a:schemeClr val="accent3"/>
            </a:solidFill>
            <a:ln>
              <a:noFill/>
            </a:ln>
            <a:effectLst>
              <a:outerShdw blurRad="203200" sx="94000" rotWithShape="0" algn="tl" dir="2700000" dist="266700" sy="94000">
                <a:srgbClr val="000000">
                  <a:alpha val="7843"/>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966" name="Google Shape;966;p171"/>
            <p:cNvSpPr txBox="1"/>
            <p:nvPr/>
          </p:nvSpPr>
          <p:spPr>
            <a:xfrm>
              <a:off x="8378374" y="3609838"/>
              <a:ext cx="1180148" cy="52322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2100">
                  <a:solidFill>
                    <a:schemeClr val="lt1"/>
                  </a:solidFill>
                  <a:latin typeface="Roboto"/>
                  <a:ea typeface="Roboto"/>
                  <a:cs typeface="Roboto"/>
                  <a:sym typeface="Roboto"/>
                </a:rPr>
                <a:t>TransRisk</a:t>
              </a:r>
              <a:endParaRPr sz="1100"/>
            </a:p>
          </p:txBody>
        </p:sp>
      </p:grpSp>
      <p:grpSp>
        <p:nvGrpSpPr>
          <p:cNvPr id="967" name="Google Shape;967;p171"/>
          <p:cNvGrpSpPr/>
          <p:nvPr/>
        </p:nvGrpSpPr>
        <p:grpSpPr>
          <a:xfrm>
            <a:off x="5078681" y="2492828"/>
            <a:ext cx="1098450" cy="1168073"/>
            <a:chOff x="6771575" y="3323771"/>
            <a:chExt cx="1464600" cy="1557430"/>
          </a:xfrm>
        </p:grpSpPr>
        <p:sp>
          <p:nvSpPr>
            <p:cNvPr id="968" name="Google Shape;968;p171"/>
            <p:cNvSpPr/>
            <p:nvPr/>
          </p:nvSpPr>
          <p:spPr>
            <a:xfrm>
              <a:off x="6849362" y="3323771"/>
              <a:ext cx="1309050" cy="1557430"/>
            </a:xfrm>
            <a:prstGeom prst="roundRect">
              <a:avLst>
                <a:gd fmla="val 2131" name="adj"/>
              </a:avLst>
            </a:prstGeom>
            <a:solidFill>
              <a:schemeClr val="accent2"/>
            </a:solidFill>
            <a:ln>
              <a:noFill/>
            </a:ln>
            <a:effectLst>
              <a:outerShdw blurRad="203200" sx="94000" rotWithShape="0" algn="tl" dir="2700000" dist="266700" sy="94000">
                <a:srgbClr val="000000">
                  <a:alpha val="7843"/>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969" name="Google Shape;969;p171"/>
            <p:cNvSpPr txBox="1"/>
            <p:nvPr/>
          </p:nvSpPr>
          <p:spPr>
            <a:xfrm>
              <a:off x="6771575" y="3646600"/>
              <a:ext cx="1464600" cy="6456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900">
                  <a:solidFill>
                    <a:schemeClr val="lt1"/>
                  </a:solidFill>
                  <a:latin typeface="Roboto"/>
                  <a:ea typeface="Roboto"/>
                  <a:cs typeface="Roboto"/>
                  <a:sym typeface="Roboto"/>
                </a:rPr>
                <a:t>Vantage</a:t>
              </a:r>
              <a:endParaRPr sz="1900">
                <a:solidFill>
                  <a:schemeClr val="lt1"/>
                </a:solidFill>
                <a:latin typeface="Roboto"/>
                <a:ea typeface="Roboto"/>
                <a:cs typeface="Roboto"/>
                <a:sym typeface="Roboto"/>
              </a:endParaRPr>
            </a:p>
            <a:p>
              <a:pPr indent="0" lvl="0" marL="0" marR="0" rtl="0" algn="ctr">
                <a:spcBef>
                  <a:spcPts val="0"/>
                </a:spcBef>
                <a:spcAft>
                  <a:spcPts val="0"/>
                </a:spcAft>
                <a:buNone/>
              </a:pPr>
              <a:r>
                <a:rPr lang="en" sz="1900">
                  <a:solidFill>
                    <a:schemeClr val="lt1"/>
                  </a:solidFill>
                  <a:latin typeface="Roboto"/>
                  <a:ea typeface="Roboto"/>
                  <a:cs typeface="Roboto"/>
                  <a:sym typeface="Roboto"/>
                </a:rPr>
                <a:t>Score</a:t>
              </a:r>
              <a:endParaRPr sz="1900">
                <a:solidFill>
                  <a:schemeClr val="lt1"/>
                </a:solidFill>
                <a:latin typeface="Roboto"/>
                <a:ea typeface="Roboto"/>
                <a:cs typeface="Roboto"/>
                <a:sym typeface="Roboto"/>
              </a:endParaRPr>
            </a:p>
          </p:txBody>
        </p:sp>
      </p:grpSp>
      <p:grpSp>
        <p:nvGrpSpPr>
          <p:cNvPr id="970" name="Google Shape;970;p171"/>
          <p:cNvGrpSpPr/>
          <p:nvPr/>
        </p:nvGrpSpPr>
        <p:grpSpPr>
          <a:xfrm>
            <a:off x="4038601" y="2492828"/>
            <a:ext cx="981787" cy="1168073"/>
            <a:chOff x="5384801" y="3323771"/>
            <a:chExt cx="1309050" cy="1557430"/>
          </a:xfrm>
        </p:grpSpPr>
        <p:sp>
          <p:nvSpPr>
            <p:cNvPr id="971" name="Google Shape;971;p171"/>
            <p:cNvSpPr/>
            <p:nvPr/>
          </p:nvSpPr>
          <p:spPr>
            <a:xfrm>
              <a:off x="5384801" y="3323771"/>
              <a:ext cx="1309050" cy="1557430"/>
            </a:xfrm>
            <a:prstGeom prst="roundRect">
              <a:avLst>
                <a:gd fmla="val 2131" name="adj"/>
              </a:avLst>
            </a:prstGeom>
            <a:solidFill>
              <a:schemeClr val="accent1"/>
            </a:solidFill>
            <a:ln>
              <a:noFill/>
            </a:ln>
            <a:effectLst>
              <a:outerShdw blurRad="203200" sx="94000" rotWithShape="0" algn="tl" dir="2700000" dist="266700" sy="94000">
                <a:srgbClr val="000000">
                  <a:alpha val="7843"/>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972" name="Google Shape;972;p171"/>
            <p:cNvSpPr txBox="1"/>
            <p:nvPr/>
          </p:nvSpPr>
          <p:spPr>
            <a:xfrm>
              <a:off x="5449252" y="3609838"/>
              <a:ext cx="1180148" cy="52322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2100">
                  <a:solidFill>
                    <a:schemeClr val="lt1"/>
                  </a:solidFill>
                  <a:latin typeface="Roboto"/>
                  <a:ea typeface="Roboto"/>
                  <a:cs typeface="Roboto"/>
                  <a:sym typeface="Roboto"/>
                </a:rPr>
                <a:t>FICO</a:t>
              </a:r>
              <a:endParaRPr sz="2100">
                <a:solidFill>
                  <a:schemeClr val="lt1"/>
                </a:solidFill>
                <a:latin typeface="Roboto"/>
                <a:ea typeface="Roboto"/>
                <a:cs typeface="Roboto"/>
                <a:sym typeface="Roboto"/>
              </a:endParaRPr>
            </a:p>
            <a:p>
              <a:pPr indent="0" lvl="0" marL="0" marR="0" rtl="0" algn="ctr">
                <a:spcBef>
                  <a:spcPts val="0"/>
                </a:spcBef>
                <a:spcAft>
                  <a:spcPts val="0"/>
                </a:spcAft>
                <a:buNone/>
              </a:pPr>
              <a:r>
                <a:rPr lang="en" sz="2100">
                  <a:solidFill>
                    <a:schemeClr val="lt1"/>
                  </a:solidFill>
                  <a:latin typeface="Roboto"/>
                  <a:ea typeface="Roboto"/>
                  <a:cs typeface="Roboto"/>
                  <a:sym typeface="Roboto"/>
                </a:rPr>
                <a:t>Score</a:t>
              </a:r>
              <a:endParaRPr sz="2100">
                <a:solidFill>
                  <a:schemeClr val="lt1"/>
                </a:solidFill>
                <a:latin typeface="Roboto"/>
                <a:ea typeface="Roboto"/>
                <a:cs typeface="Roboto"/>
                <a:sym typeface="Roboto"/>
              </a:endParaRPr>
            </a:p>
          </p:txBody>
        </p:sp>
      </p:grpSp>
      <p:sp>
        <p:nvSpPr>
          <p:cNvPr id="973" name="Google Shape;973;p171"/>
          <p:cNvSpPr txBox="1"/>
          <p:nvPr/>
        </p:nvSpPr>
        <p:spPr>
          <a:xfrm>
            <a:off x="280592" y="665700"/>
            <a:ext cx="4280175" cy="432900"/>
          </a:xfrm>
          <a:prstGeom prst="rect">
            <a:avLst/>
          </a:prstGeom>
          <a:noFill/>
          <a:ln>
            <a:noFill/>
          </a:ln>
        </p:spPr>
        <p:txBody>
          <a:bodyPr anchorCtr="0" anchor="t" bIns="25700" lIns="51425" spcFirstLastPara="1" rIns="51425" wrap="square" tIns="25700">
            <a:noAutofit/>
          </a:bodyPr>
          <a:lstStyle/>
          <a:p>
            <a:pPr indent="0" lvl="0" marL="0" rtl="0" algn="l">
              <a:spcBef>
                <a:spcPts val="0"/>
              </a:spcBef>
              <a:spcAft>
                <a:spcPts val="0"/>
              </a:spcAft>
              <a:buClr>
                <a:schemeClr val="dk1"/>
              </a:buClr>
              <a:buFont typeface="Arial"/>
              <a:buNone/>
            </a:pPr>
            <a:r>
              <a:rPr lang="en" sz="3300">
                <a:solidFill>
                  <a:srgbClr val="3F3F3F"/>
                </a:solidFill>
                <a:latin typeface="Roboto"/>
                <a:ea typeface="Roboto"/>
                <a:cs typeface="Roboto"/>
                <a:sym typeface="Roboto"/>
              </a:rPr>
              <a:t>Credit ScoreCard </a:t>
            </a:r>
            <a:r>
              <a:rPr b="1" lang="en" sz="3300">
                <a:solidFill>
                  <a:srgbClr val="3F3F3F"/>
                </a:solidFill>
                <a:latin typeface="Roboto"/>
                <a:ea typeface="Roboto"/>
                <a:cs typeface="Roboto"/>
                <a:sym typeface="Roboto"/>
              </a:rPr>
              <a:t>Models</a:t>
            </a:r>
            <a:endParaRPr sz="1100">
              <a:solidFill>
                <a:schemeClr val="dk1"/>
              </a:solidFill>
            </a:endParaRPr>
          </a:p>
          <a:p>
            <a:pPr indent="0" lvl="0" marL="0" marR="0" rtl="0" algn="l">
              <a:spcBef>
                <a:spcPts val="0"/>
              </a:spcBef>
              <a:spcAft>
                <a:spcPts val="0"/>
              </a:spcAft>
              <a:buNone/>
            </a:pPr>
            <a:r>
              <a:t/>
            </a:r>
            <a:endParaRPr sz="2400">
              <a:latin typeface="Roboto"/>
              <a:ea typeface="Roboto"/>
              <a:cs typeface="Roboto"/>
              <a:sym typeface="Roboto"/>
            </a:endParaRPr>
          </a:p>
        </p:txBody>
      </p:sp>
      <p:sp>
        <p:nvSpPr>
          <p:cNvPr id="974" name="Google Shape;974;p171"/>
          <p:cNvSpPr/>
          <p:nvPr/>
        </p:nvSpPr>
        <p:spPr>
          <a:xfrm>
            <a:off x="234675" y="4614863"/>
            <a:ext cx="1010925" cy="394875"/>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FFFFFF"/>
              </a:solidFill>
            </a:endParaRPr>
          </a:p>
        </p:txBody>
      </p:sp>
      <p:sp>
        <p:nvSpPr>
          <p:cNvPr id="975" name="Google Shape;975;p171"/>
          <p:cNvSpPr/>
          <p:nvPr/>
        </p:nvSpPr>
        <p:spPr>
          <a:xfrm>
            <a:off x="6925350" y="4614863"/>
            <a:ext cx="1264725" cy="394875"/>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FFFFFF"/>
              </a:solidFill>
            </a:endParaRPr>
          </a:p>
        </p:txBody>
      </p:sp>
      <p:sp>
        <p:nvSpPr>
          <p:cNvPr id="976" name="Google Shape;976;p171"/>
          <p:cNvSpPr/>
          <p:nvPr/>
        </p:nvSpPr>
        <p:spPr>
          <a:xfrm>
            <a:off x="234731" y="192881"/>
            <a:ext cx="1010925" cy="394875"/>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FFFFFF"/>
              </a:solidFill>
            </a:endParaRPr>
          </a:p>
        </p:txBody>
      </p:sp>
      <p:grpSp>
        <p:nvGrpSpPr>
          <p:cNvPr id="977" name="Google Shape;977;p171"/>
          <p:cNvGrpSpPr/>
          <p:nvPr/>
        </p:nvGrpSpPr>
        <p:grpSpPr>
          <a:xfrm>
            <a:off x="2862904" y="2492878"/>
            <a:ext cx="981675" cy="1167975"/>
            <a:chOff x="8313923" y="3323771"/>
            <a:chExt cx="1308900" cy="1557300"/>
          </a:xfrm>
        </p:grpSpPr>
        <p:sp>
          <p:nvSpPr>
            <p:cNvPr id="978" name="Google Shape;978;p171"/>
            <p:cNvSpPr/>
            <p:nvPr/>
          </p:nvSpPr>
          <p:spPr>
            <a:xfrm>
              <a:off x="8313923" y="3323771"/>
              <a:ext cx="1308900" cy="1557300"/>
            </a:xfrm>
            <a:prstGeom prst="roundRect">
              <a:avLst>
                <a:gd fmla="val 2131" name="adj"/>
              </a:avLst>
            </a:prstGeom>
            <a:solidFill>
              <a:schemeClr val="accent3"/>
            </a:solidFill>
            <a:ln>
              <a:noFill/>
            </a:ln>
            <a:effectLst>
              <a:outerShdw blurRad="203200" sx="94000" rotWithShape="0" algn="tl" dir="2700000" dist="266700" sy="94000">
                <a:srgbClr val="000000">
                  <a:alpha val="784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979" name="Google Shape;979;p171"/>
            <p:cNvSpPr txBox="1"/>
            <p:nvPr/>
          </p:nvSpPr>
          <p:spPr>
            <a:xfrm>
              <a:off x="8378374" y="3609838"/>
              <a:ext cx="1180200" cy="523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2100">
                  <a:solidFill>
                    <a:schemeClr val="lt1"/>
                  </a:solidFill>
                  <a:latin typeface="Roboto"/>
                  <a:ea typeface="Roboto"/>
                  <a:cs typeface="Roboto"/>
                  <a:sym typeface="Roboto"/>
                </a:rPr>
                <a:t>TransRisk</a:t>
              </a:r>
              <a:endParaRPr sz="1100"/>
            </a:p>
          </p:txBody>
        </p:sp>
      </p:gr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500"/>
                                  </p:stCondLst>
                                  <p:childTnLst>
                                    <p:set>
                                      <p:cBhvr>
                                        <p:cTn dur="1" fill="hold">
                                          <p:stCondLst>
                                            <p:cond delay="0"/>
                                          </p:stCondLst>
                                        </p:cTn>
                                        <p:tgtEl>
                                          <p:spTgt spid="970"/>
                                        </p:tgtEl>
                                        <p:attrNameLst>
                                          <p:attrName>style.visibility</p:attrName>
                                        </p:attrNameLst>
                                      </p:cBhvr>
                                      <p:to>
                                        <p:strVal val="visible"/>
                                      </p:to>
                                    </p:set>
                                    <p:anim calcmode="lin" valueType="num">
                                      <p:cBhvr additive="base">
                                        <p:cTn dur="750"/>
                                        <p:tgtEl>
                                          <p:spTgt spid="97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750"/>
                                  </p:stCondLst>
                                  <p:childTnLst>
                                    <p:set>
                                      <p:cBhvr>
                                        <p:cTn dur="1" fill="hold">
                                          <p:stCondLst>
                                            <p:cond delay="0"/>
                                          </p:stCondLst>
                                        </p:cTn>
                                        <p:tgtEl>
                                          <p:spTgt spid="967"/>
                                        </p:tgtEl>
                                        <p:attrNameLst>
                                          <p:attrName>style.visibility</p:attrName>
                                        </p:attrNameLst>
                                      </p:cBhvr>
                                      <p:to>
                                        <p:strVal val="visible"/>
                                      </p:to>
                                    </p:set>
                                    <p:anim calcmode="lin" valueType="num">
                                      <p:cBhvr additive="base">
                                        <p:cTn dur="750"/>
                                        <p:tgtEl>
                                          <p:spTgt spid="96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0"/>
                                  </p:stCondLst>
                                  <p:childTnLst>
                                    <p:set>
                                      <p:cBhvr>
                                        <p:cTn dur="1" fill="hold">
                                          <p:stCondLst>
                                            <p:cond delay="0"/>
                                          </p:stCondLst>
                                        </p:cTn>
                                        <p:tgtEl>
                                          <p:spTgt spid="964"/>
                                        </p:tgtEl>
                                        <p:attrNameLst>
                                          <p:attrName>style.visibility</p:attrName>
                                        </p:attrNameLst>
                                      </p:cBhvr>
                                      <p:to>
                                        <p:strVal val="visible"/>
                                      </p:to>
                                    </p:set>
                                    <p:anim calcmode="lin" valueType="num">
                                      <p:cBhvr additive="base">
                                        <p:cTn dur="750"/>
                                        <p:tgtEl>
                                          <p:spTgt spid="96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0"/>
                                  </p:stCondLst>
                                  <p:childTnLst>
                                    <p:set>
                                      <p:cBhvr>
                                        <p:cTn dur="1" fill="hold">
                                          <p:stCondLst>
                                            <p:cond delay="0"/>
                                          </p:stCondLst>
                                        </p:cTn>
                                        <p:tgtEl>
                                          <p:spTgt spid="961"/>
                                        </p:tgtEl>
                                        <p:attrNameLst>
                                          <p:attrName>style.visibility</p:attrName>
                                        </p:attrNameLst>
                                      </p:cBhvr>
                                      <p:to>
                                        <p:strVal val="visible"/>
                                      </p:to>
                                    </p:set>
                                    <p:anim calcmode="lin" valueType="num">
                                      <p:cBhvr additive="base">
                                        <p:cTn dur="1000"/>
                                        <p:tgtEl>
                                          <p:spTgt spid="96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172"/>
          <p:cNvSpPr/>
          <p:nvPr/>
        </p:nvSpPr>
        <p:spPr>
          <a:xfrm>
            <a:off x="387076" y="1983844"/>
            <a:ext cx="15898800" cy="2231700"/>
          </a:xfrm>
          <a:prstGeom prst="rect">
            <a:avLst/>
          </a:prstGeom>
          <a:gradFill>
            <a:gsLst>
              <a:gs pos="0">
                <a:srgbClr val="8068A5">
                  <a:alpha val="84705"/>
                </a:srgbClr>
              </a:gs>
              <a:gs pos="11000">
                <a:srgbClr val="8068A5">
                  <a:alpha val="84705"/>
                </a:srgbClr>
              </a:gs>
              <a:gs pos="100000">
                <a:srgbClr val="EE589E">
                  <a:alpha val="84705"/>
                </a:srgbClr>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985" name="Google Shape;985;p172"/>
          <p:cNvSpPr txBox="1"/>
          <p:nvPr/>
        </p:nvSpPr>
        <p:spPr>
          <a:xfrm>
            <a:off x="343819" y="749906"/>
            <a:ext cx="4036725" cy="531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3100">
                <a:solidFill>
                  <a:srgbClr val="3F3F3F"/>
                </a:solidFill>
                <a:latin typeface="Roboto"/>
                <a:ea typeface="Roboto"/>
                <a:cs typeface="Roboto"/>
                <a:sym typeface="Roboto"/>
              </a:rPr>
              <a:t>Rise and Fall of Lehman Brothers</a:t>
            </a:r>
            <a:endParaRPr sz="3100">
              <a:solidFill>
                <a:schemeClr val="accent1"/>
              </a:solidFill>
              <a:latin typeface="Roboto"/>
              <a:ea typeface="Roboto"/>
              <a:cs typeface="Roboto"/>
              <a:sym typeface="Roboto"/>
            </a:endParaRPr>
          </a:p>
        </p:txBody>
      </p:sp>
      <p:cxnSp>
        <p:nvCxnSpPr>
          <p:cNvPr id="986" name="Google Shape;986;p172"/>
          <p:cNvCxnSpPr/>
          <p:nvPr/>
        </p:nvCxnSpPr>
        <p:spPr>
          <a:xfrm flipH="1" rot="10800000">
            <a:off x="756225" y="2564438"/>
            <a:ext cx="8639100" cy="4275"/>
          </a:xfrm>
          <a:prstGeom prst="straightConnector1">
            <a:avLst/>
          </a:prstGeom>
          <a:noFill/>
          <a:ln cap="flat" cmpd="sng" w="15875">
            <a:solidFill>
              <a:srgbClr val="F2F2F2"/>
            </a:solidFill>
            <a:prstDash val="solid"/>
            <a:miter lim="800000"/>
            <a:headEnd len="med" w="med" type="oval"/>
            <a:tailEnd len="sm" w="sm" type="none"/>
          </a:ln>
        </p:spPr>
      </p:cxnSp>
      <p:sp>
        <p:nvSpPr>
          <p:cNvPr id="987" name="Google Shape;987;p172"/>
          <p:cNvSpPr txBox="1"/>
          <p:nvPr/>
        </p:nvSpPr>
        <p:spPr>
          <a:xfrm>
            <a:off x="1051818" y="2693550"/>
            <a:ext cx="610650" cy="23085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100">
                <a:solidFill>
                  <a:srgbClr val="FFFFFF"/>
                </a:solidFill>
                <a:latin typeface="Roboto"/>
                <a:ea typeface="Roboto"/>
                <a:cs typeface="Roboto"/>
                <a:sym typeface="Roboto"/>
              </a:rPr>
              <a:t>1850</a:t>
            </a:r>
            <a:endParaRPr sz="1100">
              <a:solidFill>
                <a:srgbClr val="FFFFFF"/>
              </a:solidFill>
            </a:endParaRPr>
          </a:p>
        </p:txBody>
      </p:sp>
      <p:sp>
        <p:nvSpPr>
          <p:cNvPr id="988" name="Google Shape;988;p172"/>
          <p:cNvSpPr txBox="1"/>
          <p:nvPr/>
        </p:nvSpPr>
        <p:spPr>
          <a:xfrm>
            <a:off x="816469" y="2885625"/>
            <a:ext cx="1217700" cy="862875"/>
          </a:xfrm>
          <a:prstGeom prst="rect">
            <a:avLst/>
          </a:prstGeom>
          <a:noFill/>
          <a:ln>
            <a:noFill/>
          </a:ln>
        </p:spPr>
        <p:txBody>
          <a:bodyPr anchorCtr="0" anchor="t" bIns="34275" lIns="68575" spcFirstLastPara="1" rIns="68575" wrap="square" tIns="34275">
            <a:noAutofit/>
          </a:bodyPr>
          <a:lstStyle/>
          <a:p>
            <a:pPr indent="-107950" lvl="0" marL="0" marR="0" rtl="0" algn="l">
              <a:lnSpc>
                <a:spcPct val="114000"/>
              </a:lnSpc>
              <a:spcBef>
                <a:spcPts val="0"/>
              </a:spcBef>
              <a:spcAft>
                <a:spcPts val="0"/>
              </a:spcAft>
              <a:buClr>
                <a:srgbClr val="F2F2F2"/>
              </a:buClr>
              <a:buSzPts val="1100"/>
              <a:buFont typeface="Quattrocento Sans"/>
              <a:buChar char="●"/>
            </a:pPr>
            <a:r>
              <a:rPr lang="en" sz="1100">
                <a:solidFill>
                  <a:srgbClr val="F2F2F2"/>
                </a:solidFill>
                <a:latin typeface="Quattrocento Sans"/>
                <a:ea typeface="Quattrocento Sans"/>
                <a:cs typeface="Quattrocento Sans"/>
                <a:sym typeface="Quattrocento Sans"/>
              </a:rPr>
              <a:t>Founded in the US State of Alabama by three brothers</a:t>
            </a:r>
            <a:endParaRPr sz="1100">
              <a:solidFill>
                <a:srgbClr val="F2F2F2"/>
              </a:solidFill>
              <a:latin typeface="Quattrocento Sans"/>
              <a:ea typeface="Quattrocento Sans"/>
              <a:cs typeface="Quattrocento Sans"/>
              <a:sym typeface="Quattrocento Sans"/>
            </a:endParaRPr>
          </a:p>
          <a:p>
            <a:pPr indent="-107950" lvl="0" marL="0" marR="0" rtl="0" algn="l">
              <a:lnSpc>
                <a:spcPct val="114000"/>
              </a:lnSpc>
              <a:spcBef>
                <a:spcPts val="0"/>
              </a:spcBef>
              <a:spcAft>
                <a:spcPts val="0"/>
              </a:spcAft>
              <a:buClr>
                <a:srgbClr val="F2F2F2"/>
              </a:buClr>
              <a:buSzPts val="1100"/>
              <a:buFont typeface="Quattrocento Sans"/>
              <a:buChar char="●"/>
            </a:pPr>
            <a:r>
              <a:rPr lang="en" sz="1100">
                <a:solidFill>
                  <a:srgbClr val="F2F2F2"/>
                </a:solidFill>
                <a:latin typeface="Quattrocento Sans"/>
                <a:ea typeface="Quattrocento Sans"/>
                <a:cs typeface="Quattrocento Sans"/>
                <a:sym typeface="Quattrocento Sans"/>
              </a:rPr>
              <a:t>Dry Goods Store</a:t>
            </a:r>
            <a:endParaRPr sz="1100">
              <a:solidFill>
                <a:srgbClr val="F2F2F2"/>
              </a:solidFill>
              <a:latin typeface="Quattrocento Sans"/>
              <a:ea typeface="Quattrocento Sans"/>
              <a:cs typeface="Quattrocento Sans"/>
              <a:sym typeface="Quattrocento Sans"/>
            </a:endParaRPr>
          </a:p>
        </p:txBody>
      </p:sp>
      <p:sp>
        <p:nvSpPr>
          <p:cNvPr id="989" name="Google Shape;989;p172"/>
          <p:cNvSpPr/>
          <p:nvPr/>
        </p:nvSpPr>
        <p:spPr>
          <a:xfrm>
            <a:off x="1245601" y="2524379"/>
            <a:ext cx="84375" cy="84375"/>
          </a:xfrm>
          <a:prstGeom prst="ellipse">
            <a:avLst/>
          </a:prstGeom>
          <a:solidFill>
            <a:schemeClr val="accent1"/>
          </a:solidFill>
          <a:ln cap="flat" cmpd="sng" w="15875">
            <a:solidFill>
              <a:srgbClr val="F2F2F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990" name="Google Shape;990;p172"/>
          <p:cNvSpPr/>
          <p:nvPr/>
        </p:nvSpPr>
        <p:spPr>
          <a:xfrm>
            <a:off x="3024434" y="2524379"/>
            <a:ext cx="84375" cy="84375"/>
          </a:xfrm>
          <a:prstGeom prst="ellipse">
            <a:avLst/>
          </a:prstGeom>
          <a:solidFill>
            <a:schemeClr val="accent1"/>
          </a:solidFill>
          <a:ln cap="flat" cmpd="sng" w="15875">
            <a:solidFill>
              <a:srgbClr val="F2F2F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991" name="Google Shape;991;p172"/>
          <p:cNvSpPr/>
          <p:nvPr/>
        </p:nvSpPr>
        <p:spPr>
          <a:xfrm>
            <a:off x="8403718" y="2524379"/>
            <a:ext cx="84375" cy="84375"/>
          </a:xfrm>
          <a:prstGeom prst="ellipse">
            <a:avLst/>
          </a:prstGeom>
          <a:solidFill>
            <a:schemeClr val="accent1"/>
          </a:solidFill>
          <a:ln cap="flat" cmpd="sng" w="15875">
            <a:solidFill>
              <a:srgbClr val="F2F2F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992" name="Google Shape;992;p172"/>
          <p:cNvSpPr/>
          <p:nvPr/>
        </p:nvSpPr>
        <p:spPr>
          <a:xfrm rot="6307030">
            <a:off x="5906889" y="460349"/>
            <a:ext cx="2005906" cy="2006604"/>
          </a:xfrm>
          <a:custGeom>
            <a:rect b="b" l="l" r="r" t="t"/>
            <a:pathLst>
              <a:path extrusionOk="0" h="4896466" w="4894762">
                <a:moveTo>
                  <a:pt x="4659977" y="3491024"/>
                </a:moveTo>
                <a:lnTo>
                  <a:pt x="4600155" y="3615207"/>
                </a:lnTo>
                <a:cubicBezTo>
                  <a:pt x="4298641" y="4170244"/>
                  <a:pt x="3788731" y="4595645"/>
                  <a:pt x="3175440" y="4786399"/>
                </a:cubicBezTo>
                <a:lnTo>
                  <a:pt x="3126507" y="4798981"/>
                </a:lnTo>
                <a:close/>
                <a:moveTo>
                  <a:pt x="4884212" y="2674618"/>
                </a:moveTo>
                <a:lnTo>
                  <a:pt x="4883003" y="2698551"/>
                </a:lnTo>
                <a:cubicBezTo>
                  <a:pt x="4874645" y="2780853"/>
                  <a:pt x="4862210" y="2861951"/>
                  <a:pt x="4845904" y="2941638"/>
                </a:cubicBezTo>
                <a:lnTo>
                  <a:pt x="4794531" y="3141433"/>
                </a:lnTo>
                <a:lnTo>
                  <a:pt x="2763488" y="4873790"/>
                </a:lnTo>
                <a:lnTo>
                  <a:pt x="2697728" y="4883826"/>
                </a:lnTo>
                <a:cubicBezTo>
                  <a:pt x="2615425" y="4892185"/>
                  <a:pt x="2531918" y="4896466"/>
                  <a:pt x="2447410" y="4896466"/>
                </a:cubicBezTo>
                <a:lnTo>
                  <a:pt x="2288679" y="4888451"/>
                </a:lnTo>
                <a:close/>
                <a:moveTo>
                  <a:pt x="4863096" y="2067481"/>
                </a:moveTo>
                <a:lnTo>
                  <a:pt x="4883003" y="2197916"/>
                </a:lnTo>
                <a:lnTo>
                  <a:pt x="4894762" y="2430794"/>
                </a:lnTo>
                <a:lnTo>
                  <a:pt x="2045850" y="4860744"/>
                </a:lnTo>
                <a:lnTo>
                  <a:pt x="1954006" y="4846727"/>
                </a:lnTo>
                <a:cubicBezTo>
                  <a:pt x="1874319" y="4830421"/>
                  <a:pt x="1796042" y="4810243"/>
                  <a:pt x="1719381" y="4786399"/>
                </a:cubicBezTo>
                <a:lnTo>
                  <a:pt x="1688601" y="4775133"/>
                </a:lnTo>
                <a:close/>
                <a:moveTo>
                  <a:pt x="4726513" y="1558831"/>
                </a:moveTo>
                <a:lnTo>
                  <a:pt x="4785575" y="1720203"/>
                </a:lnTo>
                <a:lnTo>
                  <a:pt x="4823233" y="1866658"/>
                </a:lnTo>
                <a:lnTo>
                  <a:pt x="1495956" y="4704624"/>
                </a:lnTo>
                <a:lnTo>
                  <a:pt x="1494447" y="4704072"/>
                </a:lnTo>
                <a:cubicBezTo>
                  <a:pt x="1421222" y="4673100"/>
                  <a:pt x="1349817" y="4638667"/>
                  <a:pt x="1280437" y="4600978"/>
                </a:cubicBezTo>
                <a:lnTo>
                  <a:pt x="1210012" y="4558194"/>
                </a:lnTo>
                <a:close/>
                <a:moveTo>
                  <a:pt x="4504196" y="1123307"/>
                </a:moveTo>
                <a:lnTo>
                  <a:pt x="4600155" y="1281260"/>
                </a:lnTo>
                <a:lnTo>
                  <a:pt x="4651549" y="1387948"/>
                </a:lnTo>
                <a:lnTo>
                  <a:pt x="1051796" y="4458318"/>
                </a:lnTo>
                <a:lnTo>
                  <a:pt x="890107" y="4337409"/>
                </a:lnTo>
                <a:lnTo>
                  <a:pt x="815466" y="4269570"/>
                </a:lnTo>
                <a:close/>
                <a:moveTo>
                  <a:pt x="4208691" y="750209"/>
                </a:moveTo>
                <a:lnTo>
                  <a:pt x="4336586" y="890930"/>
                </a:lnTo>
                <a:lnTo>
                  <a:pt x="4400742" y="976724"/>
                </a:lnTo>
                <a:lnTo>
                  <a:pt x="685518" y="4145584"/>
                </a:lnTo>
                <a:lnTo>
                  <a:pt x="558235" y="4005537"/>
                </a:lnTo>
                <a:lnTo>
                  <a:pt x="493533" y="3919013"/>
                </a:lnTo>
                <a:close/>
                <a:moveTo>
                  <a:pt x="3842277" y="437590"/>
                </a:moveTo>
                <a:lnTo>
                  <a:pt x="4004714" y="559058"/>
                </a:lnTo>
                <a:lnTo>
                  <a:pt x="4078676" y="626279"/>
                </a:lnTo>
                <a:lnTo>
                  <a:pt x="390146" y="3772372"/>
                </a:lnTo>
                <a:lnTo>
                  <a:pt x="294666" y="3615207"/>
                </a:lnTo>
                <a:lnTo>
                  <a:pt x="242863" y="3507671"/>
                </a:lnTo>
                <a:close/>
                <a:moveTo>
                  <a:pt x="3397884" y="191483"/>
                </a:moveTo>
                <a:lnTo>
                  <a:pt x="3400373" y="192394"/>
                </a:lnTo>
                <a:cubicBezTo>
                  <a:pt x="3473599" y="223366"/>
                  <a:pt x="3545004" y="257799"/>
                  <a:pt x="3614384" y="295489"/>
                </a:cubicBezTo>
                <a:lnTo>
                  <a:pt x="3683990" y="337775"/>
                </a:lnTo>
                <a:lnTo>
                  <a:pt x="167974" y="3336723"/>
                </a:lnTo>
                <a:lnTo>
                  <a:pt x="109245" y="3176263"/>
                </a:lnTo>
                <a:lnTo>
                  <a:pt x="71336" y="3028828"/>
                </a:lnTo>
                <a:close/>
                <a:moveTo>
                  <a:pt x="1766305" y="98002"/>
                </a:moveTo>
                <a:lnTo>
                  <a:pt x="235822" y="1403412"/>
                </a:lnTo>
                <a:lnTo>
                  <a:pt x="294666" y="1281260"/>
                </a:lnTo>
                <a:cubicBezTo>
                  <a:pt x="596180" y="726223"/>
                  <a:pt x="1106089" y="300821"/>
                  <a:pt x="1719381" y="110068"/>
                </a:cubicBezTo>
                <a:close/>
                <a:moveTo>
                  <a:pt x="2847780" y="35541"/>
                </a:moveTo>
                <a:lnTo>
                  <a:pt x="2940815" y="49740"/>
                </a:lnTo>
                <a:cubicBezTo>
                  <a:pt x="3020502" y="66046"/>
                  <a:pt x="3098778" y="86224"/>
                  <a:pt x="3175440" y="110068"/>
                </a:cubicBezTo>
                <a:lnTo>
                  <a:pt x="3205239" y="120974"/>
                </a:lnTo>
                <a:lnTo>
                  <a:pt x="31562" y="2827927"/>
                </a:lnTo>
                <a:lnTo>
                  <a:pt x="11817" y="2698551"/>
                </a:lnTo>
                <a:lnTo>
                  <a:pt x="0" y="2464525"/>
                </a:lnTo>
                <a:close/>
                <a:moveTo>
                  <a:pt x="2447410" y="0"/>
                </a:moveTo>
                <a:lnTo>
                  <a:pt x="2604819" y="7949"/>
                </a:lnTo>
                <a:lnTo>
                  <a:pt x="10672" y="2220599"/>
                </a:lnTo>
                <a:lnTo>
                  <a:pt x="11817" y="2197916"/>
                </a:lnTo>
                <a:cubicBezTo>
                  <a:pt x="20176" y="2115613"/>
                  <a:pt x="32610" y="2034516"/>
                  <a:pt x="48917" y="1954829"/>
                </a:cubicBezTo>
                <a:lnTo>
                  <a:pt x="100684" y="1753500"/>
                </a:lnTo>
                <a:lnTo>
                  <a:pt x="2129624" y="22937"/>
                </a:lnTo>
                <a:lnTo>
                  <a:pt x="2197093" y="12640"/>
                </a:lnTo>
                <a:cubicBezTo>
                  <a:pt x="2279395" y="4282"/>
                  <a:pt x="2362903" y="0"/>
                  <a:pt x="2447410" y="0"/>
                </a:cubicBezTo>
                <a:close/>
              </a:path>
            </a:pathLst>
          </a:custGeom>
          <a:solidFill>
            <a:schemeClr val="accent2">
              <a:alpha val="2196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993" name="Google Shape;993;p172"/>
          <p:cNvSpPr/>
          <p:nvPr/>
        </p:nvSpPr>
        <p:spPr>
          <a:xfrm>
            <a:off x="4796081" y="2524391"/>
            <a:ext cx="84375" cy="84375"/>
          </a:xfrm>
          <a:prstGeom prst="ellipse">
            <a:avLst/>
          </a:prstGeom>
          <a:solidFill>
            <a:schemeClr val="accent1"/>
          </a:solidFill>
          <a:ln cap="flat" cmpd="sng" w="15875">
            <a:solidFill>
              <a:srgbClr val="F2F2F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994" name="Google Shape;994;p172"/>
          <p:cNvSpPr/>
          <p:nvPr/>
        </p:nvSpPr>
        <p:spPr>
          <a:xfrm>
            <a:off x="6682031" y="2524391"/>
            <a:ext cx="84375" cy="84375"/>
          </a:xfrm>
          <a:prstGeom prst="ellipse">
            <a:avLst/>
          </a:prstGeom>
          <a:solidFill>
            <a:schemeClr val="accent1"/>
          </a:solidFill>
          <a:ln cap="flat" cmpd="sng" w="15875">
            <a:solidFill>
              <a:srgbClr val="F2F2F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995" name="Google Shape;995;p172"/>
          <p:cNvSpPr txBox="1"/>
          <p:nvPr/>
        </p:nvSpPr>
        <p:spPr>
          <a:xfrm>
            <a:off x="2718169" y="2718506"/>
            <a:ext cx="857700" cy="23085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100">
                <a:solidFill>
                  <a:srgbClr val="FFFFFF"/>
                </a:solidFill>
                <a:latin typeface="Roboto"/>
                <a:ea typeface="Roboto"/>
                <a:cs typeface="Roboto"/>
                <a:sym typeface="Roboto"/>
              </a:rPr>
              <a:t>1850-1870</a:t>
            </a:r>
            <a:endParaRPr sz="1100">
              <a:solidFill>
                <a:srgbClr val="FFFFFF"/>
              </a:solidFill>
            </a:endParaRPr>
          </a:p>
        </p:txBody>
      </p:sp>
      <p:sp>
        <p:nvSpPr>
          <p:cNvPr id="996" name="Google Shape;996;p172"/>
          <p:cNvSpPr txBox="1"/>
          <p:nvPr/>
        </p:nvSpPr>
        <p:spPr>
          <a:xfrm>
            <a:off x="2546719" y="2894906"/>
            <a:ext cx="1378350" cy="873450"/>
          </a:xfrm>
          <a:prstGeom prst="rect">
            <a:avLst/>
          </a:prstGeom>
          <a:noFill/>
          <a:ln>
            <a:noFill/>
          </a:ln>
        </p:spPr>
        <p:txBody>
          <a:bodyPr anchorCtr="0" anchor="t" bIns="34275" lIns="68575" spcFirstLastPara="1" rIns="68575" wrap="square" tIns="34275">
            <a:noAutofit/>
          </a:bodyPr>
          <a:lstStyle/>
          <a:p>
            <a:pPr indent="-107950" lvl="0" marL="0" rtl="0" algn="l">
              <a:lnSpc>
                <a:spcPct val="114000"/>
              </a:lnSpc>
              <a:spcBef>
                <a:spcPts val="0"/>
              </a:spcBef>
              <a:spcAft>
                <a:spcPts val="0"/>
              </a:spcAft>
              <a:buClr>
                <a:srgbClr val="F2F2F2"/>
              </a:buClr>
              <a:buSzPts val="1100"/>
              <a:buFont typeface="Quattrocento Sans"/>
              <a:buChar char="●"/>
            </a:pPr>
            <a:r>
              <a:rPr lang="en" sz="1100">
                <a:solidFill>
                  <a:srgbClr val="F2F2F2"/>
                </a:solidFill>
                <a:latin typeface="Quattrocento Sans"/>
                <a:ea typeface="Quattrocento Sans"/>
                <a:cs typeface="Quattrocento Sans"/>
                <a:sym typeface="Quattrocento Sans"/>
              </a:rPr>
              <a:t>Cotton Business</a:t>
            </a:r>
            <a:endParaRPr sz="1100">
              <a:solidFill>
                <a:srgbClr val="F2F2F2"/>
              </a:solidFill>
              <a:latin typeface="Quattrocento Sans"/>
              <a:ea typeface="Quattrocento Sans"/>
              <a:cs typeface="Quattrocento Sans"/>
              <a:sym typeface="Quattrocento Sans"/>
            </a:endParaRPr>
          </a:p>
          <a:p>
            <a:pPr indent="-107950" lvl="0" marL="0" rtl="0" algn="l">
              <a:lnSpc>
                <a:spcPct val="114000"/>
              </a:lnSpc>
              <a:spcBef>
                <a:spcPts val="0"/>
              </a:spcBef>
              <a:spcAft>
                <a:spcPts val="0"/>
              </a:spcAft>
              <a:buClr>
                <a:srgbClr val="F2F2F2"/>
              </a:buClr>
              <a:buSzPts val="1100"/>
              <a:buFont typeface="Quattrocento Sans"/>
              <a:buChar char="●"/>
            </a:pPr>
            <a:r>
              <a:rPr lang="en" sz="1100">
                <a:solidFill>
                  <a:srgbClr val="F2F2F2"/>
                </a:solidFill>
                <a:latin typeface="Quattrocento Sans"/>
                <a:ea typeface="Quattrocento Sans"/>
                <a:cs typeface="Quattrocento Sans"/>
                <a:sym typeface="Quattrocento Sans"/>
              </a:rPr>
              <a:t>New branch in NYC</a:t>
            </a:r>
            <a:endParaRPr sz="1100">
              <a:solidFill>
                <a:srgbClr val="F2F2F2"/>
              </a:solidFill>
              <a:latin typeface="Quattrocento Sans"/>
              <a:ea typeface="Quattrocento Sans"/>
              <a:cs typeface="Quattrocento Sans"/>
              <a:sym typeface="Quattrocento Sans"/>
            </a:endParaRPr>
          </a:p>
          <a:p>
            <a:pPr indent="-107950" lvl="0" marL="0" rtl="0" algn="l">
              <a:lnSpc>
                <a:spcPct val="114000"/>
              </a:lnSpc>
              <a:spcBef>
                <a:spcPts val="0"/>
              </a:spcBef>
              <a:spcAft>
                <a:spcPts val="0"/>
              </a:spcAft>
              <a:buClr>
                <a:srgbClr val="F2F2F2"/>
              </a:buClr>
              <a:buSzPts val="1100"/>
              <a:buFont typeface="Quattrocento Sans"/>
              <a:buChar char="●"/>
            </a:pPr>
            <a:r>
              <a:rPr lang="en" sz="1100">
                <a:solidFill>
                  <a:srgbClr val="F2F2F2"/>
                </a:solidFill>
                <a:latin typeface="Quattrocento Sans"/>
                <a:ea typeface="Quattrocento Sans"/>
                <a:cs typeface="Quattrocento Sans"/>
                <a:sym typeface="Quattrocento Sans"/>
              </a:rPr>
              <a:t>Formation of NYSE in 1870</a:t>
            </a:r>
            <a:endParaRPr sz="1100">
              <a:solidFill>
                <a:srgbClr val="F2F2F2"/>
              </a:solidFill>
            </a:endParaRPr>
          </a:p>
        </p:txBody>
      </p:sp>
      <p:sp>
        <p:nvSpPr>
          <p:cNvPr id="997" name="Google Shape;997;p172"/>
          <p:cNvSpPr txBox="1"/>
          <p:nvPr/>
        </p:nvSpPr>
        <p:spPr>
          <a:xfrm>
            <a:off x="4437693" y="2718506"/>
            <a:ext cx="1081350" cy="23085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100">
                <a:solidFill>
                  <a:srgbClr val="FFFFFF"/>
                </a:solidFill>
                <a:latin typeface="Roboto"/>
                <a:ea typeface="Roboto"/>
                <a:cs typeface="Roboto"/>
                <a:sym typeface="Roboto"/>
              </a:rPr>
              <a:t>1883-87</a:t>
            </a:r>
            <a:endParaRPr sz="1100">
              <a:solidFill>
                <a:srgbClr val="FFFFFF"/>
              </a:solidFill>
            </a:endParaRPr>
          </a:p>
        </p:txBody>
      </p:sp>
      <p:sp>
        <p:nvSpPr>
          <p:cNvPr id="998" name="Google Shape;998;p172"/>
          <p:cNvSpPr txBox="1"/>
          <p:nvPr/>
        </p:nvSpPr>
        <p:spPr>
          <a:xfrm>
            <a:off x="4318367" y="2894912"/>
            <a:ext cx="1552050" cy="491400"/>
          </a:xfrm>
          <a:prstGeom prst="rect">
            <a:avLst/>
          </a:prstGeom>
          <a:noFill/>
          <a:ln>
            <a:noFill/>
          </a:ln>
        </p:spPr>
        <p:txBody>
          <a:bodyPr anchorCtr="0" anchor="t" bIns="34275" lIns="68575" spcFirstLastPara="1" rIns="68575" wrap="square" tIns="34275">
            <a:noAutofit/>
          </a:bodyPr>
          <a:lstStyle/>
          <a:p>
            <a:pPr indent="-107950" lvl="0" marL="0" rtl="0" algn="l">
              <a:lnSpc>
                <a:spcPct val="114000"/>
              </a:lnSpc>
              <a:spcBef>
                <a:spcPts val="0"/>
              </a:spcBef>
              <a:spcAft>
                <a:spcPts val="0"/>
              </a:spcAft>
              <a:buClr>
                <a:srgbClr val="F2F2F2"/>
              </a:buClr>
              <a:buSzPts val="1100"/>
              <a:buFont typeface="Quattrocento Sans"/>
              <a:buChar char="●"/>
            </a:pPr>
            <a:r>
              <a:rPr lang="en" sz="1100">
                <a:solidFill>
                  <a:srgbClr val="F2F2F2"/>
                </a:solidFill>
                <a:latin typeface="Quattrocento Sans"/>
                <a:ea typeface="Quattrocento Sans"/>
                <a:cs typeface="Quattrocento Sans"/>
                <a:sym typeface="Quattrocento Sans"/>
              </a:rPr>
              <a:t>Member of Cotton Exchange</a:t>
            </a:r>
            <a:endParaRPr sz="1100">
              <a:solidFill>
                <a:srgbClr val="F2F2F2"/>
              </a:solidFill>
              <a:latin typeface="Quattrocento Sans"/>
              <a:ea typeface="Quattrocento Sans"/>
              <a:cs typeface="Quattrocento Sans"/>
              <a:sym typeface="Quattrocento Sans"/>
            </a:endParaRPr>
          </a:p>
          <a:p>
            <a:pPr indent="-107950" lvl="0" marL="0" rtl="0" algn="l">
              <a:lnSpc>
                <a:spcPct val="114000"/>
              </a:lnSpc>
              <a:spcBef>
                <a:spcPts val="0"/>
              </a:spcBef>
              <a:spcAft>
                <a:spcPts val="0"/>
              </a:spcAft>
              <a:buClr>
                <a:srgbClr val="F2F2F2"/>
              </a:buClr>
              <a:buSzPts val="1100"/>
              <a:buFont typeface="Quattrocento Sans"/>
              <a:buChar char="●"/>
            </a:pPr>
            <a:r>
              <a:rPr lang="en" sz="1100">
                <a:solidFill>
                  <a:srgbClr val="F2F2F2"/>
                </a:solidFill>
                <a:latin typeface="Quattrocento Sans"/>
                <a:ea typeface="Quattrocento Sans"/>
                <a:cs typeface="Quattrocento Sans"/>
                <a:sym typeface="Quattrocento Sans"/>
              </a:rPr>
              <a:t>Member of NYSE</a:t>
            </a:r>
            <a:endParaRPr sz="800">
              <a:solidFill>
                <a:srgbClr val="F2F2F2"/>
              </a:solidFill>
              <a:latin typeface="Quattrocento Sans"/>
              <a:ea typeface="Quattrocento Sans"/>
              <a:cs typeface="Quattrocento Sans"/>
              <a:sym typeface="Quattrocento Sans"/>
            </a:endParaRPr>
          </a:p>
        </p:txBody>
      </p:sp>
      <p:sp>
        <p:nvSpPr>
          <p:cNvPr id="999" name="Google Shape;999;p172"/>
          <p:cNvSpPr txBox="1"/>
          <p:nvPr/>
        </p:nvSpPr>
        <p:spPr>
          <a:xfrm>
            <a:off x="6133817" y="2718508"/>
            <a:ext cx="1552050" cy="23085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100">
                <a:solidFill>
                  <a:srgbClr val="FFFFFF"/>
                </a:solidFill>
                <a:latin typeface="Roboto"/>
                <a:ea typeface="Roboto"/>
                <a:cs typeface="Roboto"/>
                <a:sym typeface="Roboto"/>
              </a:rPr>
              <a:t>1899-1906</a:t>
            </a:r>
            <a:endParaRPr sz="1100">
              <a:solidFill>
                <a:srgbClr val="FFFFFF"/>
              </a:solidFill>
            </a:endParaRPr>
          </a:p>
        </p:txBody>
      </p:sp>
      <p:sp>
        <p:nvSpPr>
          <p:cNvPr id="1000" name="Google Shape;1000;p172"/>
          <p:cNvSpPr txBox="1"/>
          <p:nvPr/>
        </p:nvSpPr>
        <p:spPr>
          <a:xfrm>
            <a:off x="6076667" y="2894912"/>
            <a:ext cx="1552050" cy="491400"/>
          </a:xfrm>
          <a:prstGeom prst="rect">
            <a:avLst/>
          </a:prstGeom>
          <a:noFill/>
          <a:ln>
            <a:noFill/>
          </a:ln>
        </p:spPr>
        <p:txBody>
          <a:bodyPr anchorCtr="0" anchor="t" bIns="34275" lIns="68575" spcFirstLastPara="1" rIns="68575" wrap="square" tIns="34275">
            <a:noAutofit/>
          </a:bodyPr>
          <a:lstStyle/>
          <a:p>
            <a:pPr indent="-107950" lvl="0" marL="0" rtl="0" algn="l">
              <a:lnSpc>
                <a:spcPct val="114000"/>
              </a:lnSpc>
              <a:spcBef>
                <a:spcPts val="0"/>
              </a:spcBef>
              <a:spcAft>
                <a:spcPts val="0"/>
              </a:spcAft>
              <a:buClr>
                <a:srgbClr val="F2F2F2"/>
              </a:buClr>
              <a:buSzPts val="1100"/>
              <a:buFont typeface="Quattrocento Sans"/>
              <a:buChar char="●"/>
            </a:pPr>
            <a:r>
              <a:rPr lang="en" sz="1100">
                <a:solidFill>
                  <a:srgbClr val="F2F2F2"/>
                </a:solidFill>
                <a:latin typeface="Quattrocento Sans"/>
                <a:ea typeface="Quattrocento Sans"/>
                <a:cs typeface="Quattrocento Sans"/>
                <a:sym typeface="Quattrocento Sans"/>
              </a:rPr>
              <a:t>Underwrote its first public offering</a:t>
            </a:r>
            <a:endParaRPr sz="1100">
              <a:solidFill>
                <a:srgbClr val="F2F2F2"/>
              </a:solidFill>
              <a:latin typeface="Quattrocento Sans"/>
              <a:ea typeface="Quattrocento Sans"/>
              <a:cs typeface="Quattrocento Sans"/>
              <a:sym typeface="Quattrocento Sans"/>
            </a:endParaRPr>
          </a:p>
          <a:p>
            <a:pPr indent="-107950" lvl="0" marL="0" rtl="0" algn="l">
              <a:lnSpc>
                <a:spcPct val="114000"/>
              </a:lnSpc>
              <a:spcBef>
                <a:spcPts val="0"/>
              </a:spcBef>
              <a:spcAft>
                <a:spcPts val="0"/>
              </a:spcAft>
              <a:buClr>
                <a:srgbClr val="F2F2F2"/>
              </a:buClr>
              <a:buSzPts val="1100"/>
              <a:buFont typeface="Quattrocento Sans"/>
              <a:buChar char="●"/>
            </a:pPr>
            <a:r>
              <a:rPr lang="en" sz="1100">
                <a:solidFill>
                  <a:srgbClr val="F2F2F2"/>
                </a:solidFill>
                <a:latin typeface="Quattrocento Sans"/>
                <a:ea typeface="Quattrocento Sans"/>
                <a:cs typeface="Quattrocento Sans"/>
                <a:sym typeface="Quattrocento Sans"/>
              </a:rPr>
              <a:t>Partnered with GS</a:t>
            </a:r>
            <a:endParaRPr sz="1100">
              <a:solidFill>
                <a:srgbClr val="F2F2F2"/>
              </a:solidFill>
              <a:latin typeface="Quattrocento Sans"/>
              <a:ea typeface="Quattrocento Sans"/>
              <a:cs typeface="Quattrocento Sans"/>
              <a:sym typeface="Quattrocento Sans"/>
            </a:endParaRPr>
          </a:p>
          <a:p>
            <a:pPr indent="-107950" lvl="0" marL="0" rtl="0" algn="l">
              <a:lnSpc>
                <a:spcPct val="114000"/>
              </a:lnSpc>
              <a:spcBef>
                <a:spcPts val="0"/>
              </a:spcBef>
              <a:spcAft>
                <a:spcPts val="0"/>
              </a:spcAft>
              <a:buClr>
                <a:srgbClr val="F2F2F2"/>
              </a:buClr>
              <a:buSzPts val="1100"/>
              <a:buFont typeface="Quattrocento Sans"/>
              <a:buChar char="●"/>
            </a:pPr>
            <a:r>
              <a:rPr lang="en" sz="1100">
                <a:solidFill>
                  <a:srgbClr val="F2F2F2"/>
                </a:solidFill>
                <a:latin typeface="Quattrocento Sans"/>
                <a:ea typeface="Quattrocento Sans"/>
                <a:cs typeface="Quattrocento Sans"/>
                <a:sym typeface="Quattrocento Sans"/>
              </a:rPr>
              <a:t>Started entering financial markets</a:t>
            </a:r>
            <a:endParaRPr sz="800">
              <a:solidFill>
                <a:srgbClr val="F2F2F2"/>
              </a:solidFill>
              <a:latin typeface="Quattrocento Sans"/>
              <a:ea typeface="Quattrocento Sans"/>
              <a:cs typeface="Quattrocento Sans"/>
              <a:sym typeface="Quattrocento Sans"/>
            </a:endParaRPr>
          </a:p>
        </p:txBody>
      </p:sp>
      <p:sp>
        <p:nvSpPr>
          <p:cNvPr id="1001" name="Google Shape;1001;p172"/>
          <p:cNvSpPr txBox="1"/>
          <p:nvPr/>
        </p:nvSpPr>
        <p:spPr>
          <a:xfrm>
            <a:off x="7829942" y="2702176"/>
            <a:ext cx="1552050" cy="23085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100">
                <a:solidFill>
                  <a:srgbClr val="FFFFFF"/>
                </a:solidFill>
                <a:latin typeface="Roboto"/>
                <a:ea typeface="Roboto"/>
                <a:cs typeface="Roboto"/>
                <a:sym typeface="Roboto"/>
              </a:rPr>
              <a:t>1984-94</a:t>
            </a:r>
            <a:endParaRPr sz="1100">
              <a:solidFill>
                <a:srgbClr val="FFFFFF"/>
              </a:solidFill>
            </a:endParaRPr>
          </a:p>
        </p:txBody>
      </p:sp>
      <p:sp>
        <p:nvSpPr>
          <p:cNvPr id="1002" name="Google Shape;1002;p172"/>
          <p:cNvSpPr txBox="1"/>
          <p:nvPr/>
        </p:nvSpPr>
        <p:spPr>
          <a:xfrm>
            <a:off x="7772794" y="2878566"/>
            <a:ext cx="1552050" cy="1286325"/>
          </a:xfrm>
          <a:prstGeom prst="rect">
            <a:avLst/>
          </a:prstGeom>
          <a:noFill/>
          <a:ln>
            <a:noFill/>
          </a:ln>
        </p:spPr>
        <p:txBody>
          <a:bodyPr anchorCtr="0" anchor="t" bIns="34275" lIns="68575" spcFirstLastPara="1" rIns="68575" wrap="square" tIns="34275">
            <a:noAutofit/>
          </a:bodyPr>
          <a:lstStyle/>
          <a:p>
            <a:pPr indent="-107950" lvl="0" marL="0" rtl="0" algn="l">
              <a:lnSpc>
                <a:spcPct val="114000"/>
              </a:lnSpc>
              <a:spcBef>
                <a:spcPts val="0"/>
              </a:spcBef>
              <a:spcAft>
                <a:spcPts val="0"/>
              </a:spcAft>
              <a:buClr>
                <a:srgbClr val="F2F2F2"/>
              </a:buClr>
              <a:buSzPts val="1100"/>
              <a:buFont typeface="Quattrocento Sans"/>
              <a:buChar char="●"/>
            </a:pPr>
            <a:r>
              <a:rPr lang="en" sz="1100">
                <a:solidFill>
                  <a:srgbClr val="F2F2F2"/>
                </a:solidFill>
                <a:latin typeface="Quattrocento Sans"/>
                <a:ea typeface="Quattrocento Sans"/>
                <a:cs typeface="Quattrocento Sans"/>
                <a:sym typeface="Quattrocento Sans"/>
              </a:rPr>
              <a:t>Continued their underwriting and became one of the largest</a:t>
            </a:r>
            <a:endParaRPr sz="1100">
              <a:solidFill>
                <a:srgbClr val="F2F2F2"/>
              </a:solidFill>
              <a:latin typeface="Quattrocento Sans"/>
              <a:ea typeface="Quattrocento Sans"/>
              <a:cs typeface="Quattrocento Sans"/>
              <a:sym typeface="Quattrocento Sans"/>
            </a:endParaRPr>
          </a:p>
          <a:p>
            <a:pPr indent="-107950" lvl="0" marL="0" rtl="0" algn="l">
              <a:lnSpc>
                <a:spcPct val="114000"/>
              </a:lnSpc>
              <a:spcBef>
                <a:spcPts val="0"/>
              </a:spcBef>
              <a:spcAft>
                <a:spcPts val="0"/>
              </a:spcAft>
              <a:buClr>
                <a:srgbClr val="F2F2F2"/>
              </a:buClr>
              <a:buSzPts val="1100"/>
              <a:buFont typeface="Quattrocento Sans"/>
              <a:buChar char="●"/>
            </a:pPr>
            <a:r>
              <a:rPr lang="en" sz="1100">
                <a:solidFill>
                  <a:srgbClr val="F2F2F2"/>
                </a:solidFill>
                <a:latin typeface="Quattrocento Sans"/>
                <a:ea typeface="Quattrocento Sans"/>
                <a:cs typeface="Quattrocento Sans"/>
                <a:sym typeface="Quattrocento Sans"/>
              </a:rPr>
              <a:t>Acquired by Amex</a:t>
            </a:r>
            <a:endParaRPr sz="1100">
              <a:solidFill>
                <a:srgbClr val="F2F2F2"/>
              </a:solidFill>
              <a:latin typeface="Quattrocento Sans"/>
              <a:ea typeface="Quattrocento Sans"/>
              <a:cs typeface="Quattrocento Sans"/>
              <a:sym typeface="Quattrocento Sans"/>
            </a:endParaRPr>
          </a:p>
          <a:p>
            <a:pPr indent="0" lvl="0" marL="0" rtl="0" algn="l">
              <a:lnSpc>
                <a:spcPct val="114000"/>
              </a:lnSpc>
              <a:spcBef>
                <a:spcPts val="0"/>
              </a:spcBef>
              <a:spcAft>
                <a:spcPts val="0"/>
              </a:spcAft>
              <a:buNone/>
            </a:pPr>
            <a:r>
              <a:rPr lang="en" sz="1100">
                <a:solidFill>
                  <a:srgbClr val="F2F2F2"/>
                </a:solidFill>
                <a:latin typeface="Quattrocento Sans"/>
                <a:ea typeface="Quattrocento Sans"/>
                <a:cs typeface="Quattrocento Sans"/>
                <a:sym typeface="Quattrocento Sans"/>
              </a:rPr>
              <a:t>and then spun off</a:t>
            </a:r>
            <a:endParaRPr sz="800">
              <a:solidFill>
                <a:srgbClr val="F2F2F2"/>
              </a:solidFill>
              <a:latin typeface="Quattrocento Sans"/>
              <a:ea typeface="Quattrocento Sans"/>
              <a:cs typeface="Quattrocento Sans"/>
              <a:sym typeface="Quattrocento Sans"/>
            </a:endParaRPr>
          </a:p>
        </p:txBody>
      </p:sp>
      <p:sp>
        <p:nvSpPr>
          <p:cNvPr id="1003" name="Google Shape;1003;p172"/>
          <p:cNvSpPr/>
          <p:nvPr/>
        </p:nvSpPr>
        <p:spPr>
          <a:xfrm>
            <a:off x="234731" y="192881"/>
            <a:ext cx="1010925" cy="394875"/>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FFFFFF"/>
              </a:solidFill>
            </a:endParaRPr>
          </a:p>
        </p:txBody>
      </p:sp>
      <p:sp>
        <p:nvSpPr>
          <p:cNvPr id="1004" name="Google Shape;1004;p172"/>
          <p:cNvSpPr/>
          <p:nvPr/>
        </p:nvSpPr>
        <p:spPr>
          <a:xfrm>
            <a:off x="234675" y="4614863"/>
            <a:ext cx="1010925" cy="394875"/>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FFFFFF"/>
              </a:solidFill>
            </a:endParaRPr>
          </a:p>
        </p:txBody>
      </p:sp>
      <p:sp>
        <p:nvSpPr>
          <p:cNvPr id="1005" name="Google Shape;1005;p172"/>
          <p:cNvSpPr/>
          <p:nvPr/>
        </p:nvSpPr>
        <p:spPr>
          <a:xfrm>
            <a:off x="6925350" y="4614863"/>
            <a:ext cx="1264725" cy="394875"/>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FFFFFF"/>
              </a:solidFill>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985"/>
                                        </p:tgtEl>
                                        <p:attrNameLst>
                                          <p:attrName>style.visibility</p:attrName>
                                        </p:attrNameLst>
                                      </p:cBhvr>
                                      <p:to>
                                        <p:strVal val="visible"/>
                                      </p:to>
                                    </p:set>
                                    <p:anim calcmode="lin" valueType="num">
                                      <p:cBhvr additive="base">
                                        <p:cTn dur="750"/>
                                        <p:tgtEl>
                                          <p:spTgt spid="98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500"/>
                                  </p:stCondLst>
                                  <p:childTnLst>
                                    <p:set>
                                      <p:cBhvr>
                                        <p:cTn dur="1" fill="hold">
                                          <p:stCondLst>
                                            <p:cond delay="0"/>
                                          </p:stCondLst>
                                        </p:cTn>
                                        <p:tgtEl>
                                          <p:spTgt spid="986"/>
                                        </p:tgtEl>
                                        <p:attrNameLst>
                                          <p:attrName>style.visibility</p:attrName>
                                        </p:attrNameLst>
                                      </p:cBhvr>
                                      <p:to>
                                        <p:strVal val="visible"/>
                                      </p:to>
                                    </p:set>
                                    <p:anim calcmode="lin" valueType="num">
                                      <p:cBhvr additive="base">
                                        <p:cTn dur="750"/>
                                        <p:tgtEl>
                                          <p:spTgt spid="98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sp>
        <p:nvSpPr>
          <p:cNvPr id="1010" name="Google Shape;1010;p173"/>
          <p:cNvSpPr/>
          <p:nvPr/>
        </p:nvSpPr>
        <p:spPr>
          <a:xfrm>
            <a:off x="-7206431" y="1600200"/>
            <a:ext cx="15898725" cy="2231550"/>
          </a:xfrm>
          <a:prstGeom prst="rect">
            <a:avLst/>
          </a:prstGeom>
          <a:gradFill>
            <a:gsLst>
              <a:gs pos="0">
                <a:srgbClr val="8068A5">
                  <a:alpha val="84705"/>
                </a:srgbClr>
              </a:gs>
              <a:gs pos="11000">
                <a:srgbClr val="8068A5">
                  <a:alpha val="84705"/>
                </a:srgbClr>
              </a:gs>
              <a:gs pos="100000">
                <a:srgbClr val="EE589E">
                  <a:alpha val="84705"/>
                </a:srgbClr>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011" name="Google Shape;1011;p173"/>
          <p:cNvSpPr/>
          <p:nvPr/>
        </p:nvSpPr>
        <p:spPr>
          <a:xfrm>
            <a:off x="7885014" y="3285875"/>
            <a:ext cx="1060095" cy="1060095"/>
          </a:xfrm>
          <a:custGeom>
            <a:rect b="b" l="l" r="r" t="t"/>
            <a:pathLst>
              <a:path extrusionOk="0" h="1789190" w="1789190">
                <a:moveTo>
                  <a:pt x="1789190" y="1628237"/>
                </a:moveTo>
                <a:lnTo>
                  <a:pt x="1789190" y="1789190"/>
                </a:lnTo>
                <a:lnTo>
                  <a:pt x="1628236" y="1789190"/>
                </a:lnTo>
                <a:close/>
                <a:moveTo>
                  <a:pt x="1789190" y="1195965"/>
                </a:moveTo>
                <a:lnTo>
                  <a:pt x="1789190" y="1441911"/>
                </a:lnTo>
                <a:lnTo>
                  <a:pt x="1441911" y="1789190"/>
                </a:lnTo>
                <a:lnTo>
                  <a:pt x="1195965" y="1789190"/>
                </a:lnTo>
                <a:close/>
                <a:moveTo>
                  <a:pt x="1789190" y="757084"/>
                </a:moveTo>
                <a:lnTo>
                  <a:pt x="1789190" y="1009640"/>
                </a:lnTo>
                <a:lnTo>
                  <a:pt x="1009640" y="1789190"/>
                </a:lnTo>
                <a:lnTo>
                  <a:pt x="757084" y="1789190"/>
                </a:lnTo>
                <a:close/>
                <a:moveTo>
                  <a:pt x="1789190" y="318204"/>
                </a:moveTo>
                <a:lnTo>
                  <a:pt x="1789190" y="570760"/>
                </a:lnTo>
                <a:lnTo>
                  <a:pt x="570759" y="1789190"/>
                </a:lnTo>
                <a:lnTo>
                  <a:pt x="318203" y="1789190"/>
                </a:lnTo>
                <a:close/>
                <a:moveTo>
                  <a:pt x="1668512" y="0"/>
                </a:moveTo>
                <a:lnTo>
                  <a:pt x="1789190" y="0"/>
                </a:lnTo>
                <a:lnTo>
                  <a:pt x="1789190" y="131878"/>
                </a:lnTo>
                <a:lnTo>
                  <a:pt x="131878" y="1789190"/>
                </a:lnTo>
                <a:lnTo>
                  <a:pt x="0" y="1789190"/>
                </a:lnTo>
                <a:lnTo>
                  <a:pt x="0" y="1668512"/>
                </a:lnTo>
                <a:close/>
                <a:moveTo>
                  <a:pt x="1229631" y="0"/>
                </a:moveTo>
                <a:lnTo>
                  <a:pt x="1482187" y="0"/>
                </a:lnTo>
                <a:lnTo>
                  <a:pt x="0" y="1482187"/>
                </a:lnTo>
                <a:lnTo>
                  <a:pt x="0" y="1229631"/>
                </a:lnTo>
                <a:close/>
                <a:moveTo>
                  <a:pt x="790750" y="0"/>
                </a:moveTo>
                <a:lnTo>
                  <a:pt x="1043306" y="0"/>
                </a:lnTo>
                <a:lnTo>
                  <a:pt x="0" y="1043306"/>
                </a:lnTo>
                <a:lnTo>
                  <a:pt x="0" y="790750"/>
                </a:lnTo>
                <a:close/>
                <a:moveTo>
                  <a:pt x="351869" y="0"/>
                </a:moveTo>
                <a:lnTo>
                  <a:pt x="604425" y="0"/>
                </a:lnTo>
                <a:lnTo>
                  <a:pt x="0" y="604424"/>
                </a:lnTo>
                <a:lnTo>
                  <a:pt x="0" y="351869"/>
                </a:lnTo>
                <a:close/>
                <a:moveTo>
                  <a:pt x="0" y="0"/>
                </a:moveTo>
                <a:lnTo>
                  <a:pt x="165544" y="0"/>
                </a:lnTo>
                <a:lnTo>
                  <a:pt x="0" y="165544"/>
                </a:lnTo>
                <a:close/>
              </a:path>
            </a:pathLst>
          </a:custGeom>
          <a:solidFill>
            <a:schemeClr val="accent3">
              <a:alpha val="2471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cxnSp>
        <p:nvCxnSpPr>
          <p:cNvPr id="1012" name="Google Shape;1012;p173"/>
          <p:cNvCxnSpPr/>
          <p:nvPr/>
        </p:nvCxnSpPr>
        <p:spPr>
          <a:xfrm>
            <a:off x="0" y="2154555"/>
            <a:ext cx="8302500" cy="0"/>
          </a:xfrm>
          <a:prstGeom prst="straightConnector1">
            <a:avLst/>
          </a:prstGeom>
          <a:noFill/>
          <a:ln cap="flat" cmpd="sng" w="15875">
            <a:solidFill>
              <a:srgbClr val="F2F2F2"/>
            </a:solidFill>
            <a:prstDash val="solid"/>
            <a:miter lim="800000"/>
            <a:headEnd len="sm" w="sm" type="none"/>
            <a:tailEnd len="med" w="med" type="oval"/>
          </a:ln>
        </p:spPr>
      </p:cxnSp>
      <p:sp>
        <p:nvSpPr>
          <p:cNvPr id="1013" name="Google Shape;1013;p173"/>
          <p:cNvSpPr/>
          <p:nvPr/>
        </p:nvSpPr>
        <p:spPr>
          <a:xfrm>
            <a:off x="641369" y="2112404"/>
            <a:ext cx="84375" cy="84375"/>
          </a:xfrm>
          <a:prstGeom prst="ellipse">
            <a:avLst/>
          </a:prstGeom>
          <a:solidFill>
            <a:schemeClr val="accent4"/>
          </a:solidFill>
          <a:ln cap="flat" cmpd="sng" w="15875">
            <a:solidFill>
              <a:srgbClr val="F2F2F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014" name="Google Shape;1014;p173"/>
          <p:cNvSpPr/>
          <p:nvPr/>
        </p:nvSpPr>
        <p:spPr>
          <a:xfrm>
            <a:off x="2755275" y="797663"/>
            <a:ext cx="3981150" cy="642600"/>
          </a:xfrm>
          <a:prstGeom prst="roundRect">
            <a:avLst>
              <a:gd fmla="val 50000" name="adj"/>
            </a:avLst>
          </a:prstGeom>
          <a:solidFill>
            <a:schemeClr val="accent4"/>
          </a:solidFill>
          <a:ln>
            <a:noFill/>
          </a:ln>
          <a:effectLst>
            <a:outerShdw blurRad="355600" sx="98000" rotWithShape="0" algn="tl" dir="2700000" dist="139700" sy="98000">
              <a:srgbClr val="000000">
                <a:alpha val="3176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rPr b="1" lang="en" sz="1400">
                <a:solidFill>
                  <a:schemeClr val="lt1"/>
                </a:solidFill>
                <a:latin typeface="Quattrocento Sans"/>
                <a:ea typeface="Quattrocento Sans"/>
                <a:cs typeface="Quattrocento Sans"/>
                <a:sym typeface="Quattrocento Sans"/>
              </a:rPr>
              <a:t>FALL OF A COMPANY WHICH WAS CONSIDERED “TOO BIG TO FAIL”</a:t>
            </a:r>
            <a:endParaRPr b="1" sz="1500"/>
          </a:p>
        </p:txBody>
      </p:sp>
      <p:sp>
        <p:nvSpPr>
          <p:cNvPr id="1015" name="Google Shape;1015;p173"/>
          <p:cNvSpPr/>
          <p:nvPr/>
        </p:nvSpPr>
        <p:spPr>
          <a:xfrm>
            <a:off x="2363044" y="2112410"/>
            <a:ext cx="84375" cy="84375"/>
          </a:xfrm>
          <a:prstGeom prst="ellipse">
            <a:avLst/>
          </a:prstGeom>
          <a:solidFill>
            <a:schemeClr val="accent4"/>
          </a:solidFill>
          <a:ln cap="flat" cmpd="sng" w="15875">
            <a:solidFill>
              <a:srgbClr val="F2F2F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016" name="Google Shape;1016;p173"/>
          <p:cNvSpPr/>
          <p:nvPr/>
        </p:nvSpPr>
        <p:spPr>
          <a:xfrm>
            <a:off x="4084736" y="2112404"/>
            <a:ext cx="84375" cy="84375"/>
          </a:xfrm>
          <a:prstGeom prst="ellipse">
            <a:avLst/>
          </a:prstGeom>
          <a:solidFill>
            <a:schemeClr val="accent4"/>
          </a:solidFill>
          <a:ln cap="flat" cmpd="sng" w="15875">
            <a:solidFill>
              <a:srgbClr val="F2F2F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017" name="Google Shape;1017;p173"/>
          <p:cNvSpPr/>
          <p:nvPr/>
        </p:nvSpPr>
        <p:spPr>
          <a:xfrm>
            <a:off x="5856386" y="2112404"/>
            <a:ext cx="84375" cy="84375"/>
          </a:xfrm>
          <a:prstGeom prst="ellipse">
            <a:avLst/>
          </a:prstGeom>
          <a:solidFill>
            <a:schemeClr val="accent4"/>
          </a:solidFill>
          <a:ln cap="flat" cmpd="sng" w="15875">
            <a:solidFill>
              <a:srgbClr val="F2F2F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018" name="Google Shape;1018;p173"/>
          <p:cNvSpPr/>
          <p:nvPr/>
        </p:nvSpPr>
        <p:spPr>
          <a:xfrm>
            <a:off x="7513736" y="2112404"/>
            <a:ext cx="84375" cy="84375"/>
          </a:xfrm>
          <a:prstGeom prst="ellipse">
            <a:avLst/>
          </a:prstGeom>
          <a:solidFill>
            <a:schemeClr val="accent4"/>
          </a:solidFill>
          <a:ln cap="flat" cmpd="sng" w="15875">
            <a:solidFill>
              <a:srgbClr val="F2F2F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019" name="Google Shape;1019;p173"/>
          <p:cNvSpPr txBox="1"/>
          <p:nvPr/>
        </p:nvSpPr>
        <p:spPr>
          <a:xfrm>
            <a:off x="395774" y="2322769"/>
            <a:ext cx="610650" cy="23085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100">
                <a:solidFill>
                  <a:srgbClr val="FFFFFF"/>
                </a:solidFill>
                <a:latin typeface="Roboto"/>
                <a:ea typeface="Roboto"/>
                <a:cs typeface="Roboto"/>
                <a:sym typeface="Roboto"/>
              </a:rPr>
              <a:t>1997</a:t>
            </a:r>
            <a:endParaRPr sz="1100">
              <a:solidFill>
                <a:srgbClr val="FFFFFF"/>
              </a:solidFill>
            </a:endParaRPr>
          </a:p>
        </p:txBody>
      </p:sp>
      <p:sp>
        <p:nvSpPr>
          <p:cNvPr id="1020" name="Google Shape;1020;p173"/>
          <p:cNvSpPr txBox="1"/>
          <p:nvPr/>
        </p:nvSpPr>
        <p:spPr>
          <a:xfrm>
            <a:off x="160425" y="2514844"/>
            <a:ext cx="1217700" cy="862875"/>
          </a:xfrm>
          <a:prstGeom prst="rect">
            <a:avLst/>
          </a:prstGeom>
          <a:noFill/>
          <a:ln>
            <a:noFill/>
          </a:ln>
        </p:spPr>
        <p:txBody>
          <a:bodyPr anchorCtr="0" anchor="t" bIns="34275" lIns="68575" spcFirstLastPara="1" rIns="68575" wrap="square" tIns="34275">
            <a:noAutofit/>
          </a:bodyPr>
          <a:lstStyle/>
          <a:p>
            <a:pPr indent="-107950" lvl="0" marL="0" marR="0" rtl="0" algn="l">
              <a:lnSpc>
                <a:spcPct val="114000"/>
              </a:lnSpc>
              <a:spcBef>
                <a:spcPts val="0"/>
              </a:spcBef>
              <a:spcAft>
                <a:spcPts val="0"/>
              </a:spcAft>
              <a:buClr>
                <a:srgbClr val="F2F2F2"/>
              </a:buClr>
              <a:buSzPts val="1100"/>
              <a:buFont typeface="Quattrocento Sans"/>
              <a:buChar char="●"/>
            </a:pPr>
            <a:r>
              <a:rPr lang="en" sz="1100">
                <a:solidFill>
                  <a:srgbClr val="F2F2F2"/>
                </a:solidFill>
                <a:latin typeface="Quattrocento Sans"/>
                <a:ea typeface="Quattrocento Sans"/>
                <a:cs typeface="Quattrocento Sans"/>
                <a:sym typeface="Quattrocento Sans"/>
              </a:rPr>
              <a:t>Brought Alt-A lender Aurora Loan Services</a:t>
            </a:r>
            <a:endParaRPr sz="1100">
              <a:solidFill>
                <a:srgbClr val="F2F2F2"/>
              </a:solidFill>
              <a:latin typeface="Quattrocento Sans"/>
              <a:ea typeface="Quattrocento Sans"/>
              <a:cs typeface="Quattrocento Sans"/>
              <a:sym typeface="Quattrocento Sans"/>
            </a:endParaRPr>
          </a:p>
        </p:txBody>
      </p:sp>
      <p:sp>
        <p:nvSpPr>
          <p:cNvPr id="1021" name="Google Shape;1021;p173"/>
          <p:cNvSpPr txBox="1"/>
          <p:nvPr/>
        </p:nvSpPr>
        <p:spPr>
          <a:xfrm>
            <a:off x="2062125" y="2347725"/>
            <a:ext cx="857700" cy="23085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100">
                <a:solidFill>
                  <a:srgbClr val="FFFFFF"/>
                </a:solidFill>
                <a:latin typeface="Roboto"/>
                <a:ea typeface="Roboto"/>
                <a:cs typeface="Roboto"/>
                <a:sym typeface="Roboto"/>
              </a:rPr>
              <a:t>2000</a:t>
            </a:r>
            <a:endParaRPr sz="1100">
              <a:solidFill>
                <a:srgbClr val="FFFFFF"/>
              </a:solidFill>
            </a:endParaRPr>
          </a:p>
        </p:txBody>
      </p:sp>
      <p:sp>
        <p:nvSpPr>
          <p:cNvPr id="1022" name="Google Shape;1022;p173"/>
          <p:cNvSpPr txBox="1"/>
          <p:nvPr/>
        </p:nvSpPr>
        <p:spPr>
          <a:xfrm>
            <a:off x="1890675" y="2524125"/>
            <a:ext cx="1378350" cy="873450"/>
          </a:xfrm>
          <a:prstGeom prst="rect">
            <a:avLst/>
          </a:prstGeom>
          <a:noFill/>
          <a:ln>
            <a:noFill/>
          </a:ln>
        </p:spPr>
        <p:txBody>
          <a:bodyPr anchorCtr="0" anchor="t" bIns="34275" lIns="68575" spcFirstLastPara="1" rIns="68575" wrap="square" tIns="34275">
            <a:noAutofit/>
          </a:bodyPr>
          <a:lstStyle/>
          <a:p>
            <a:pPr indent="-107950" lvl="0" marL="0" rtl="0" algn="l">
              <a:lnSpc>
                <a:spcPct val="114000"/>
              </a:lnSpc>
              <a:spcBef>
                <a:spcPts val="0"/>
              </a:spcBef>
              <a:spcAft>
                <a:spcPts val="0"/>
              </a:spcAft>
              <a:buClr>
                <a:srgbClr val="F2F2F2"/>
              </a:buClr>
              <a:buSzPts val="1100"/>
              <a:buFont typeface="Quattrocento Sans"/>
              <a:buChar char="●"/>
            </a:pPr>
            <a:r>
              <a:rPr lang="en" sz="1100">
                <a:solidFill>
                  <a:srgbClr val="F2F2F2"/>
                </a:solidFill>
                <a:latin typeface="Quattrocento Sans"/>
                <a:ea typeface="Quattrocento Sans"/>
                <a:cs typeface="Quattrocento Sans"/>
                <a:sym typeface="Quattrocento Sans"/>
              </a:rPr>
              <a:t>A</a:t>
            </a:r>
            <a:r>
              <a:rPr lang="en" sz="1100">
                <a:solidFill>
                  <a:srgbClr val="F2F2F2"/>
                </a:solidFill>
                <a:latin typeface="Quattrocento Sans"/>
                <a:ea typeface="Quattrocento Sans"/>
                <a:cs typeface="Quattrocento Sans"/>
                <a:sym typeface="Quattrocento Sans"/>
              </a:rPr>
              <a:t>cquired subprime mortgage lender BNC mortgage LLC </a:t>
            </a:r>
            <a:endParaRPr sz="1100">
              <a:solidFill>
                <a:srgbClr val="F2F2F2"/>
              </a:solidFill>
              <a:latin typeface="Quattrocento Sans"/>
              <a:ea typeface="Quattrocento Sans"/>
              <a:cs typeface="Quattrocento Sans"/>
              <a:sym typeface="Quattrocento Sans"/>
            </a:endParaRPr>
          </a:p>
          <a:p>
            <a:pPr indent="-107950" lvl="0" marL="0" rtl="0" algn="l">
              <a:lnSpc>
                <a:spcPct val="114000"/>
              </a:lnSpc>
              <a:spcBef>
                <a:spcPts val="0"/>
              </a:spcBef>
              <a:spcAft>
                <a:spcPts val="0"/>
              </a:spcAft>
              <a:buClr>
                <a:srgbClr val="F2F2F2"/>
              </a:buClr>
              <a:buSzPts val="1100"/>
              <a:buFont typeface="Quattrocento Sans"/>
              <a:buChar char="●"/>
            </a:pPr>
            <a:r>
              <a:rPr lang="en" sz="1100">
                <a:solidFill>
                  <a:srgbClr val="F2F2F2"/>
                </a:solidFill>
                <a:latin typeface="Quattrocento Sans"/>
                <a:ea typeface="Quattrocento Sans"/>
                <a:cs typeface="Quattrocento Sans"/>
                <a:sym typeface="Quattrocento Sans"/>
              </a:rPr>
              <a:t>Started lending to many subprime borrowers</a:t>
            </a:r>
            <a:endParaRPr sz="1100">
              <a:solidFill>
                <a:srgbClr val="F2F2F2"/>
              </a:solidFill>
              <a:latin typeface="Quattrocento Sans"/>
              <a:ea typeface="Quattrocento Sans"/>
              <a:cs typeface="Quattrocento Sans"/>
              <a:sym typeface="Quattrocento Sans"/>
            </a:endParaRPr>
          </a:p>
        </p:txBody>
      </p:sp>
      <p:sp>
        <p:nvSpPr>
          <p:cNvPr id="1023" name="Google Shape;1023;p173"/>
          <p:cNvSpPr txBox="1"/>
          <p:nvPr/>
        </p:nvSpPr>
        <p:spPr>
          <a:xfrm>
            <a:off x="3781650" y="2347725"/>
            <a:ext cx="1081350" cy="23085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100">
                <a:solidFill>
                  <a:srgbClr val="FFFFFF"/>
                </a:solidFill>
                <a:latin typeface="Roboto"/>
                <a:ea typeface="Roboto"/>
                <a:cs typeface="Roboto"/>
                <a:sym typeface="Roboto"/>
              </a:rPr>
              <a:t>2001-04</a:t>
            </a:r>
            <a:endParaRPr sz="1100">
              <a:solidFill>
                <a:srgbClr val="FFFFFF"/>
              </a:solidFill>
            </a:endParaRPr>
          </a:p>
        </p:txBody>
      </p:sp>
      <p:sp>
        <p:nvSpPr>
          <p:cNvPr id="1024" name="Google Shape;1024;p173"/>
          <p:cNvSpPr txBox="1"/>
          <p:nvPr/>
        </p:nvSpPr>
        <p:spPr>
          <a:xfrm>
            <a:off x="3662325" y="2524125"/>
            <a:ext cx="1552050" cy="1342800"/>
          </a:xfrm>
          <a:prstGeom prst="rect">
            <a:avLst/>
          </a:prstGeom>
          <a:noFill/>
          <a:ln>
            <a:noFill/>
          </a:ln>
        </p:spPr>
        <p:txBody>
          <a:bodyPr anchorCtr="0" anchor="t" bIns="34275" lIns="68575" spcFirstLastPara="1" rIns="68575" wrap="square" tIns="34275">
            <a:noAutofit/>
          </a:bodyPr>
          <a:lstStyle/>
          <a:p>
            <a:pPr indent="-107950" lvl="0" marL="0" rtl="0" algn="l">
              <a:lnSpc>
                <a:spcPct val="114000"/>
              </a:lnSpc>
              <a:spcBef>
                <a:spcPts val="0"/>
              </a:spcBef>
              <a:spcAft>
                <a:spcPts val="0"/>
              </a:spcAft>
              <a:buClr>
                <a:srgbClr val="F2F2F2"/>
              </a:buClr>
              <a:buSzPts val="1100"/>
              <a:buFont typeface="Quattrocento Sans"/>
              <a:buChar char="●"/>
            </a:pPr>
            <a:r>
              <a:rPr lang="en" sz="1100">
                <a:solidFill>
                  <a:srgbClr val="F2F2F2"/>
                </a:solidFill>
                <a:latin typeface="Quattrocento Sans"/>
                <a:ea typeface="Quattrocento Sans"/>
                <a:cs typeface="Quattrocento Sans"/>
                <a:sym typeface="Quattrocento Sans"/>
              </a:rPr>
              <a:t>Price of real estate started declining</a:t>
            </a:r>
            <a:endParaRPr sz="1100">
              <a:solidFill>
                <a:srgbClr val="F2F2F2"/>
              </a:solidFill>
              <a:latin typeface="Quattrocento Sans"/>
              <a:ea typeface="Quattrocento Sans"/>
              <a:cs typeface="Quattrocento Sans"/>
              <a:sym typeface="Quattrocento Sans"/>
            </a:endParaRPr>
          </a:p>
          <a:p>
            <a:pPr indent="-107950" lvl="0" marL="0" rtl="0" algn="l">
              <a:lnSpc>
                <a:spcPct val="114000"/>
              </a:lnSpc>
              <a:spcBef>
                <a:spcPts val="0"/>
              </a:spcBef>
              <a:spcAft>
                <a:spcPts val="0"/>
              </a:spcAft>
              <a:buClr>
                <a:srgbClr val="F2F2F2"/>
              </a:buClr>
              <a:buSzPts val="1100"/>
              <a:buFont typeface="Quattrocento Sans"/>
              <a:buChar char="●"/>
            </a:pPr>
            <a:r>
              <a:rPr lang="en" sz="1100">
                <a:solidFill>
                  <a:srgbClr val="F2F2F2"/>
                </a:solidFill>
                <a:latin typeface="Quattrocento Sans"/>
                <a:ea typeface="Quattrocento Sans"/>
                <a:cs typeface="Quattrocento Sans"/>
                <a:sym typeface="Quattrocento Sans"/>
              </a:rPr>
              <a:t>2003: $18.2 billion loan</a:t>
            </a:r>
            <a:endParaRPr sz="1100">
              <a:solidFill>
                <a:srgbClr val="F2F2F2"/>
              </a:solidFill>
              <a:latin typeface="Quattrocento Sans"/>
              <a:ea typeface="Quattrocento Sans"/>
              <a:cs typeface="Quattrocento Sans"/>
              <a:sym typeface="Quattrocento Sans"/>
            </a:endParaRPr>
          </a:p>
          <a:p>
            <a:pPr indent="-107950" lvl="0" marL="0" rtl="0" algn="l">
              <a:lnSpc>
                <a:spcPct val="114000"/>
              </a:lnSpc>
              <a:spcBef>
                <a:spcPts val="0"/>
              </a:spcBef>
              <a:spcAft>
                <a:spcPts val="0"/>
              </a:spcAft>
              <a:buClr>
                <a:srgbClr val="F2F2F2"/>
              </a:buClr>
              <a:buSzPts val="1100"/>
              <a:buFont typeface="Quattrocento Sans"/>
              <a:buChar char="●"/>
            </a:pPr>
            <a:r>
              <a:rPr lang="en" sz="1100">
                <a:solidFill>
                  <a:srgbClr val="F2F2F2"/>
                </a:solidFill>
                <a:latin typeface="Quattrocento Sans"/>
                <a:ea typeface="Quattrocento Sans"/>
                <a:cs typeface="Quattrocento Sans"/>
                <a:sym typeface="Quattrocento Sans"/>
              </a:rPr>
              <a:t>2004: $40.2 billion</a:t>
            </a:r>
            <a:endParaRPr sz="1100">
              <a:solidFill>
                <a:srgbClr val="F2F2F2"/>
              </a:solidFill>
              <a:latin typeface="Quattrocento Sans"/>
              <a:ea typeface="Quattrocento Sans"/>
              <a:cs typeface="Quattrocento Sans"/>
              <a:sym typeface="Quattrocento Sans"/>
            </a:endParaRPr>
          </a:p>
          <a:p>
            <a:pPr indent="0" lvl="0" marL="342900" rtl="0" algn="l">
              <a:lnSpc>
                <a:spcPct val="114000"/>
              </a:lnSpc>
              <a:spcBef>
                <a:spcPts val="0"/>
              </a:spcBef>
              <a:spcAft>
                <a:spcPts val="0"/>
              </a:spcAft>
              <a:buNone/>
            </a:pPr>
            <a:r>
              <a:t/>
            </a:r>
            <a:endParaRPr sz="1100">
              <a:solidFill>
                <a:srgbClr val="F2F2F2"/>
              </a:solidFill>
              <a:latin typeface="Quattrocento Sans"/>
              <a:ea typeface="Quattrocento Sans"/>
              <a:cs typeface="Quattrocento Sans"/>
              <a:sym typeface="Quattrocento Sans"/>
            </a:endParaRPr>
          </a:p>
        </p:txBody>
      </p:sp>
      <p:sp>
        <p:nvSpPr>
          <p:cNvPr id="1025" name="Google Shape;1025;p173"/>
          <p:cNvSpPr txBox="1"/>
          <p:nvPr/>
        </p:nvSpPr>
        <p:spPr>
          <a:xfrm>
            <a:off x="5477773" y="2347726"/>
            <a:ext cx="1552050" cy="23085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100">
                <a:solidFill>
                  <a:srgbClr val="FFFFFF"/>
                </a:solidFill>
                <a:latin typeface="Roboto"/>
                <a:ea typeface="Roboto"/>
                <a:cs typeface="Roboto"/>
                <a:sym typeface="Roboto"/>
              </a:rPr>
              <a:t>2006</a:t>
            </a:r>
            <a:endParaRPr sz="1100">
              <a:solidFill>
                <a:srgbClr val="FFFFFF"/>
              </a:solidFill>
            </a:endParaRPr>
          </a:p>
        </p:txBody>
      </p:sp>
      <p:sp>
        <p:nvSpPr>
          <p:cNvPr id="1026" name="Google Shape;1026;p173"/>
          <p:cNvSpPr txBox="1"/>
          <p:nvPr/>
        </p:nvSpPr>
        <p:spPr>
          <a:xfrm>
            <a:off x="5420625" y="2524123"/>
            <a:ext cx="1552050" cy="690525"/>
          </a:xfrm>
          <a:prstGeom prst="rect">
            <a:avLst/>
          </a:prstGeom>
          <a:noFill/>
          <a:ln>
            <a:noFill/>
          </a:ln>
        </p:spPr>
        <p:txBody>
          <a:bodyPr anchorCtr="0" anchor="t" bIns="34275" lIns="68575" spcFirstLastPara="1" rIns="68575" wrap="square" tIns="34275">
            <a:noAutofit/>
          </a:bodyPr>
          <a:lstStyle/>
          <a:p>
            <a:pPr indent="-107950" lvl="0" marL="0" rtl="0" algn="l">
              <a:lnSpc>
                <a:spcPct val="114000"/>
              </a:lnSpc>
              <a:spcBef>
                <a:spcPts val="0"/>
              </a:spcBef>
              <a:spcAft>
                <a:spcPts val="0"/>
              </a:spcAft>
              <a:buClr>
                <a:srgbClr val="F2F2F2"/>
              </a:buClr>
              <a:buSzPts val="1100"/>
              <a:buFont typeface="Quattrocento Sans"/>
              <a:buChar char="●"/>
            </a:pPr>
            <a:r>
              <a:rPr lang="en" sz="1100">
                <a:solidFill>
                  <a:srgbClr val="F2F2F2"/>
                </a:solidFill>
                <a:latin typeface="Quattrocento Sans"/>
                <a:ea typeface="Quattrocento Sans"/>
                <a:cs typeface="Quattrocento Sans"/>
                <a:sym typeface="Quattrocento Sans"/>
              </a:rPr>
              <a:t>2006: started lending $50 billion per month as loan</a:t>
            </a:r>
            <a:endParaRPr sz="800">
              <a:solidFill>
                <a:srgbClr val="F2F2F2"/>
              </a:solidFill>
              <a:latin typeface="Quattrocento Sans"/>
              <a:ea typeface="Quattrocento Sans"/>
              <a:cs typeface="Quattrocento Sans"/>
              <a:sym typeface="Quattrocento Sans"/>
            </a:endParaRPr>
          </a:p>
        </p:txBody>
      </p:sp>
      <p:sp>
        <p:nvSpPr>
          <p:cNvPr id="1027" name="Google Shape;1027;p173"/>
          <p:cNvSpPr txBox="1"/>
          <p:nvPr/>
        </p:nvSpPr>
        <p:spPr>
          <a:xfrm>
            <a:off x="7173898" y="2331395"/>
            <a:ext cx="1552050" cy="23085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100">
                <a:solidFill>
                  <a:srgbClr val="FFFFFF"/>
                </a:solidFill>
                <a:latin typeface="Roboto"/>
                <a:ea typeface="Roboto"/>
                <a:cs typeface="Roboto"/>
                <a:sym typeface="Roboto"/>
              </a:rPr>
              <a:t>15 Sept’ 2008</a:t>
            </a:r>
            <a:endParaRPr sz="1100">
              <a:solidFill>
                <a:srgbClr val="FFFFFF"/>
              </a:solidFill>
            </a:endParaRPr>
          </a:p>
        </p:txBody>
      </p:sp>
      <p:sp>
        <p:nvSpPr>
          <p:cNvPr id="1028" name="Google Shape;1028;p173"/>
          <p:cNvSpPr txBox="1"/>
          <p:nvPr/>
        </p:nvSpPr>
        <p:spPr>
          <a:xfrm>
            <a:off x="7116750" y="2507785"/>
            <a:ext cx="1552050" cy="1286325"/>
          </a:xfrm>
          <a:prstGeom prst="rect">
            <a:avLst/>
          </a:prstGeom>
          <a:noFill/>
          <a:ln>
            <a:noFill/>
          </a:ln>
        </p:spPr>
        <p:txBody>
          <a:bodyPr anchorCtr="0" anchor="t" bIns="34275" lIns="68575" spcFirstLastPara="1" rIns="68575" wrap="square" tIns="34275">
            <a:noAutofit/>
          </a:bodyPr>
          <a:lstStyle/>
          <a:p>
            <a:pPr indent="-107950" lvl="0" marL="0" rtl="0" algn="l">
              <a:lnSpc>
                <a:spcPct val="114000"/>
              </a:lnSpc>
              <a:spcBef>
                <a:spcPts val="0"/>
              </a:spcBef>
              <a:spcAft>
                <a:spcPts val="0"/>
              </a:spcAft>
              <a:buClr>
                <a:srgbClr val="F2F2F2"/>
              </a:buClr>
              <a:buSzPts val="1100"/>
              <a:buFont typeface="Quattrocento Sans"/>
              <a:buChar char="●"/>
            </a:pPr>
            <a:r>
              <a:rPr lang="en" sz="1100">
                <a:solidFill>
                  <a:srgbClr val="F2F2F2"/>
                </a:solidFill>
                <a:latin typeface="Quattrocento Sans"/>
                <a:ea typeface="Quattrocento Sans"/>
                <a:cs typeface="Quattrocento Sans"/>
                <a:sym typeface="Quattrocento Sans"/>
              </a:rPr>
              <a:t>158 year old company came to an end</a:t>
            </a:r>
            <a:endParaRPr sz="1100">
              <a:solidFill>
                <a:srgbClr val="F2F2F2"/>
              </a:solidFill>
              <a:latin typeface="Quattrocento Sans"/>
              <a:ea typeface="Quattrocento Sans"/>
              <a:cs typeface="Quattrocento Sans"/>
              <a:sym typeface="Quattrocento Sans"/>
            </a:endParaRPr>
          </a:p>
          <a:p>
            <a:pPr indent="-107950" lvl="0" marL="0" rtl="0" algn="l">
              <a:lnSpc>
                <a:spcPct val="114000"/>
              </a:lnSpc>
              <a:spcBef>
                <a:spcPts val="0"/>
              </a:spcBef>
              <a:spcAft>
                <a:spcPts val="0"/>
              </a:spcAft>
              <a:buClr>
                <a:srgbClr val="F2F2F2"/>
              </a:buClr>
              <a:buSzPts val="1100"/>
              <a:buFont typeface="Quattrocento Sans"/>
              <a:buChar char="●"/>
            </a:pPr>
            <a:r>
              <a:rPr lang="en" sz="1100">
                <a:solidFill>
                  <a:srgbClr val="F2F2F2"/>
                </a:solidFill>
                <a:latin typeface="Quattrocento Sans"/>
                <a:ea typeface="Quattrocento Sans"/>
                <a:cs typeface="Quattrocento Sans"/>
                <a:sym typeface="Quattrocento Sans"/>
              </a:rPr>
              <a:t>Filed for bankruptcy</a:t>
            </a:r>
            <a:endParaRPr sz="800">
              <a:solidFill>
                <a:srgbClr val="F2F2F2"/>
              </a:solidFill>
              <a:latin typeface="Quattrocento Sans"/>
              <a:ea typeface="Quattrocento Sans"/>
              <a:cs typeface="Quattrocento Sans"/>
              <a:sym typeface="Quattrocento Sans"/>
            </a:endParaRPr>
          </a:p>
        </p:txBody>
      </p:sp>
      <p:sp>
        <p:nvSpPr>
          <p:cNvPr id="1029" name="Google Shape;1029;p173"/>
          <p:cNvSpPr/>
          <p:nvPr/>
        </p:nvSpPr>
        <p:spPr>
          <a:xfrm>
            <a:off x="234731" y="192881"/>
            <a:ext cx="1010925" cy="394875"/>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FFFFFF"/>
              </a:solidFill>
            </a:endParaRPr>
          </a:p>
        </p:txBody>
      </p:sp>
      <p:sp>
        <p:nvSpPr>
          <p:cNvPr id="1030" name="Google Shape;1030;p173"/>
          <p:cNvSpPr/>
          <p:nvPr/>
        </p:nvSpPr>
        <p:spPr>
          <a:xfrm>
            <a:off x="234675" y="4614863"/>
            <a:ext cx="1010925" cy="394875"/>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FFFFFF"/>
              </a:solidFill>
            </a:endParaRPr>
          </a:p>
        </p:txBody>
      </p:sp>
      <p:sp>
        <p:nvSpPr>
          <p:cNvPr id="1031" name="Google Shape;1031;p173"/>
          <p:cNvSpPr/>
          <p:nvPr/>
        </p:nvSpPr>
        <p:spPr>
          <a:xfrm>
            <a:off x="6925350" y="4614863"/>
            <a:ext cx="1264725" cy="394875"/>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FFFFFF"/>
              </a:solidFill>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011"/>
                                        </p:tgtEl>
                                        <p:attrNameLst>
                                          <p:attrName>style.visibility</p:attrName>
                                        </p:attrNameLst>
                                      </p:cBhvr>
                                      <p:to>
                                        <p:strVal val="visible"/>
                                      </p:to>
                                    </p:set>
                                    <p:anim calcmode="lin" valueType="num">
                                      <p:cBhvr additive="base">
                                        <p:cTn dur="1250"/>
                                        <p:tgtEl>
                                          <p:spTgt spid="1011"/>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1000"/>
                                  </p:stCondLst>
                                  <p:childTnLst>
                                    <p:set>
                                      <p:cBhvr>
                                        <p:cTn dur="1" fill="hold">
                                          <p:stCondLst>
                                            <p:cond delay="0"/>
                                          </p:stCondLst>
                                        </p:cTn>
                                        <p:tgtEl>
                                          <p:spTgt spid="1014"/>
                                        </p:tgtEl>
                                        <p:attrNameLst>
                                          <p:attrName>style.visibility</p:attrName>
                                        </p:attrNameLst>
                                      </p:cBhvr>
                                      <p:to>
                                        <p:strVal val="visible"/>
                                      </p:to>
                                    </p:set>
                                    <p:animEffect filter="fade" transition="in">
                                      <p:cBhvr>
                                        <p:cTn dur="500"/>
                                        <p:tgtEl>
                                          <p:spTgt spid="10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174"/>
          <p:cNvSpPr/>
          <p:nvPr/>
        </p:nvSpPr>
        <p:spPr>
          <a:xfrm>
            <a:off x="6977119" y="4620094"/>
            <a:ext cx="1293600" cy="3948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FFFFFF"/>
              </a:solidFill>
            </a:endParaRPr>
          </a:p>
        </p:txBody>
      </p:sp>
      <p:sp>
        <p:nvSpPr>
          <p:cNvPr id="1037" name="Google Shape;1037;p174"/>
          <p:cNvSpPr/>
          <p:nvPr/>
        </p:nvSpPr>
        <p:spPr>
          <a:xfrm>
            <a:off x="8430243" y="1366250"/>
            <a:ext cx="768865" cy="2140008"/>
          </a:xfrm>
          <a:custGeom>
            <a:rect b="b" l="l" r="r" t="t"/>
            <a:pathLst>
              <a:path extrusionOk="0" h="3158684" w="1082909">
                <a:moveTo>
                  <a:pt x="1082909" y="0"/>
                </a:moveTo>
                <a:lnTo>
                  <a:pt x="1082909" y="984920"/>
                </a:lnTo>
                <a:lnTo>
                  <a:pt x="1068153" y="998532"/>
                </a:lnTo>
                <a:cubicBezTo>
                  <a:pt x="976817" y="1097106"/>
                  <a:pt x="907473" y="1218739"/>
                  <a:pt x="870274" y="1357569"/>
                </a:cubicBezTo>
                <a:cubicBezTo>
                  <a:pt x="793967" y="1642350"/>
                  <a:pt x="870978" y="1932090"/>
                  <a:pt x="1050709" y="2139157"/>
                </a:cubicBezTo>
                <a:lnTo>
                  <a:pt x="1082909" y="2169706"/>
                </a:lnTo>
                <a:lnTo>
                  <a:pt x="1082909" y="3158684"/>
                </a:lnTo>
                <a:lnTo>
                  <a:pt x="935605" y="3094092"/>
                </a:lnTo>
                <a:cubicBezTo>
                  <a:pt x="230499" y="2741543"/>
                  <a:pt x="-153812" y="1931107"/>
                  <a:pt x="58173" y="1139967"/>
                </a:cubicBezTo>
                <a:cubicBezTo>
                  <a:pt x="181200" y="680824"/>
                  <a:pt x="481410" y="316472"/>
                  <a:pt x="865528" y="100766"/>
                </a:cubicBezTo>
                <a:close/>
              </a:path>
            </a:pathLst>
          </a:custGeom>
          <a:solidFill>
            <a:schemeClr val="accent4">
              <a:alpha val="200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038" name="Google Shape;1038;p174"/>
          <p:cNvSpPr/>
          <p:nvPr/>
        </p:nvSpPr>
        <p:spPr>
          <a:xfrm>
            <a:off x="0" y="0"/>
            <a:ext cx="2997675" cy="5143500"/>
          </a:xfrm>
          <a:prstGeom prst="rect">
            <a:avLst/>
          </a:prstGeom>
          <a:gradFill>
            <a:gsLst>
              <a:gs pos="0">
                <a:schemeClr val="accent1"/>
              </a:gs>
              <a:gs pos="12000">
                <a:schemeClr val="accent1"/>
              </a:gs>
              <a:gs pos="100000">
                <a:schemeClr val="accent4"/>
              </a:gs>
            </a:gsLst>
            <a:lin ang="27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039" name="Google Shape;1039;p174"/>
          <p:cNvSpPr txBox="1"/>
          <p:nvPr/>
        </p:nvSpPr>
        <p:spPr>
          <a:xfrm>
            <a:off x="174713" y="756662"/>
            <a:ext cx="2103600" cy="1085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3300">
                <a:solidFill>
                  <a:schemeClr val="lt1"/>
                </a:solidFill>
                <a:latin typeface="Roboto"/>
                <a:ea typeface="Roboto"/>
                <a:cs typeface="Roboto"/>
                <a:sym typeface="Roboto"/>
              </a:rPr>
              <a:t>Our</a:t>
            </a:r>
            <a:endParaRPr b="1" sz="3300">
              <a:solidFill>
                <a:schemeClr val="lt1"/>
              </a:solidFill>
              <a:latin typeface="Roboto"/>
              <a:ea typeface="Roboto"/>
              <a:cs typeface="Roboto"/>
              <a:sym typeface="Roboto"/>
            </a:endParaRPr>
          </a:p>
          <a:p>
            <a:pPr indent="0" lvl="0" marL="0" marR="0" rtl="0" algn="l">
              <a:spcBef>
                <a:spcPts val="0"/>
              </a:spcBef>
              <a:spcAft>
                <a:spcPts val="0"/>
              </a:spcAft>
              <a:buNone/>
            </a:pPr>
            <a:r>
              <a:rPr b="1" lang="en" sz="3300">
                <a:solidFill>
                  <a:schemeClr val="lt1"/>
                </a:solidFill>
                <a:latin typeface="Roboto"/>
                <a:ea typeface="Roboto"/>
                <a:cs typeface="Roboto"/>
                <a:sym typeface="Roboto"/>
              </a:rPr>
              <a:t>Dataset</a:t>
            </a:r>
            <a:endParaRPr sz="1100"/>
          </a:p>
        </p:txBody>
      </p:sp>
      <p:sp>
        <p:nvSpPr>
          <p:cNvPr id="1040" name="Google Shape;1040;p174"/>
          <p:cNvSpPr txBox="1"/>
          <p:nvPr/>
        </p:nvSpPr>
        <p:spPr>
          <a:xfrm>
            <a:off x="216475" y="2123050"/>
            <a:ext cx="2433300" cy="2456100"/>
          </a:xfrm>
          <a:prstGeom prst="rect">
            <a:avLst/>
          </a:prstGeom>
          <a:noFill/>
          <a:ln>
            <a:noFill/>
          </a:ln>
        </p:spPr>
        <p:txBody>
          <a:bodyPr anchorCtr="0" anchor="t" bIns="34275" lIns="68575" spcFirstLastPara="1" rIns="68575" wrap="square" tIns="34275">
            <a:noAutofit/>
          </a:bodyPr>
          <a:lstStyle/>
          <a:p>
            <a:pPr indent="0" lvl="0" marL="0" rtl="0" algn="just">
              <a:spcBef>
                <a:spcPts val="0"/>
              </a:spcBef>
              <a:spcAft>
                <a:spcPts val="0"/>
              </a:spcAft>
              <a:buSzPts val="800"/>
              <a:buNone/>
            </a:pPr>
            <a:r>
              <a:rPr lang="en" sz="1200" u="sng">
                <a:solidFill>
                  <a:schemeClr val="lt1"/>
                </a:solidFill>
                <a:latin typeface="Quattrocento Sans"/>
                <a:ea typeface="Quattrocento Sans"/>
                <a:cs typeface="Quattrocento Sans"/>
                <a:sym typeface="Quattrocento Sans"/>
                <a:hlinkClick r:id="rId3">
                  <a:extLst>
                    <a:ext uri="{A12FA001-AC4F-418D-AE19-62706E023703}">
                      <ahyp:hlinkClr val="tx"/>
                    </a:ext>
                  </a:extLst>
                </a:hlinkClick>
              </a:rPr>
              <a:t>Mineria de Dades</a:t>
            </a:r>
            <a:r>
              <a:rPr lang="en" sz="1100">
                <a:solidFill>
                  <a:schemeClr val="dk1"/>
                </a:solidFill>
              </a:rPr>
              <a:t> </a:t>
            </a:r>
            <a:r>
              <a:rPr b="1" lang="en" sz="1200">
                <a:solidFill>
                  <a:schemeClr val="lt1"/>
                </a:solidFill>
                <a:latin typeface="Quattrocento Sans"/>
                <a:ea typeface="Quattrocento Sans"/>
                <a:cs typeface="Quattrocento Sans"/>
                <a:sym typeface="Quattrocento Sans"/>
              </a:rPr>
              <a:t>: </a:t>
            </a:r>
            <a:r>
              <a:rPr lang="en" sz="1200">
                <a:solidFill>
                  <a:srgbClr val="EFEFEF"/>
                </a:solidFill>
                <a:latin typeface="Quattrocento Sans"/>
                <a:ea typeface="Quattrocento Sans"/>
                <a:cs typeface="Quattrocento Sans"/>
                <a:sym typeface="Quattrocento Sans"/>
              </a:rPr>
              <a:t>It contains 4446 customer records and, the customer was given a Status- good/ bad depending upon 13 customer related attributes.</a:t>
            </a:r>
            <a:endParaRPr sz="1200">
              <a:solidFill>
                <a:srgbClr val="EFEFEF"/>
              </a:solidFill>
              <a:latin typeface="Quattrocento Sans"/>
              <a:ea typeface="Quattrocento Sans"/>
              <a:cs typeface="Quattrocento Sans"/>
              <a:sym typeface="Quattrocento Sans"/>
            </a:endParaRPr>
          </a:p>
          <a:p>
            <a:pPr indent="0" lvl="0" marL="0" rtl="0" algn="just">
              <a:spcBef>
                <a:spcPts val="0"/>
              </a:spcBef>
              <a:spcAft>
                <a:spcPts val="0"/>
              </a:spcAft>
              <a:buSzPts val="800"/>
              <a:buNone/>
            </a:pPr>
            <a:r>
              <a:t/>
            </a:r>
            <a:endParaRPr sz="1200">
              <a:solidFill>
                <a:srgbClr val="EFEFEF"/>
              </a:solidFill>
              <a:latin typeface="Quattrocento Sans"/>
              <a:ea typeface="Quattrocento Sans"/>
              <a:cs typeface="Quattrocento Sans"/>
              <a:sym typeface="Quattrocento Sans"/>
            </a:endParaRPr>
          </a:p>
          <a:p>
            <a:pPr indent="0" lvl="0" marL="0" rtl="0" algn="just">
              <a:spcBef>
                <a:spcPts val="0"/>
              </a:spcBef>
              <a:spcAft>
                <a:spcPts val="0"/>
              </a:spcAft>
              <a:buSzPts val="800"/>
              <a:buNone/>
            </a:pPr>
            <a:r>
              <a:rPr lang="en" sz="1200">
                <a:solidFill>
                  <a:srgbClr val="EFEFEF"/>
                </a:solidFill>
                <a:latin typeface="Quattrocento Sans"/>
                <a:ea typeface="Quattrocento Sans"/>
                <a:cs typeface="Quattrocento Sans"/>
                <a:sym typeface="Quattrocento Sans"/>
              </a:rPr>
              <a:t>Apart from these, we also derived 2 other attributes from the existing ones:</a:t>
            </a:r>
            <a:endParaRPr sz="1200">
              <a:solidFill>
                <a:srgbClr val="EFEFEF"/>
              </a:solidFill>
              <a:latin typeface="Quattrocento Sans"/>
              <a:ea typeface="Quattrocento Sans"/>
              <a:cs typeface="Quattrocento Sans"/>
              <a:sym typeface="Quattrocento Sans"/>
            </a:endParaRPr>
          </a:p>
          <a:p>
            <a:pPr indent="-133350" lvl="0" marL="228600" rtl="0" algn="just">
              <a:spcBef>
                <a:spcPts val="0"/>
              </a:spcBef>
              <a:spcAft>
                <a:spcPts val="0"/>
              </a:spcAft>
              <a:buClr>
                <a:srgbClr val="EFEFEF"/>
              </a:buClr>
              <a:buSzPts val="1200"/>
              <a:buFont typeface="Quattrocento Sans"/>
              <a:buChar char="●"/>
            </a:pPr>
            <a:r>
              <a:rPr lang="en" sz="1200">
                <a:solidFill>
                  <a:srgbClr val="EFEFEF"/>
                </a:solidFill>
                <a:latin typeface="Quattrocento Sans"/>
                <a:ea typeface="Quattrocento Sans"/>
                <a:cs typeface="Quattrocento Sans"/>
                <a:sym typeface="Quattrocento Sans"/>
              </a:rPr>
              <a:t>Financial Ratio</a:t>
            </a:r>
            <a:endParaRPr sz="1200">
              <a:solidFill>
                <a:srgbClr val="EFEFEF"/>
              </a:solidFill>
              <a:latin typeface="Quattrocento Sans"/>
              <a:ea typeface="Quattrocento Sans"/>
              <a:cs typeface="Quattrocento Sans"/>
              <a:sym typeface="Quattrocento Sans"/>
            </a:endParaRPr>
          </a:p>
          <a:p>
            <a:pPr indent="-133350" lvl="0" marL="228600" rtl="0" algn="just">
              <a:spcBef>
                <a:spcPts val="0"/>
              </a:spcBef>
              <a:spcAft>
                <a:spcPts val="0"/>
              </a:spcAft>
              <a:buClr>
                <a:srgbClr val="EFEFEF"/>
              </a:buClr>
              <a:buSzPts val="1200"/>
              <a:buFont typeface="Quattrocento Sans"/>
              <a:buChar char="●"/>
            </a:pPr>
            <a:r>
              <a:rPr lang="en" sz="1200">
                <a:solidFill>
                  <a:srgbClr val="EFEFEF"/>
                </a:solidFill>
                <a:latin typeface="Quattrocento Sans"/>
                <a:ea typeface="Quattrocento Sans"/>
                <a:cs typeface="Quattrocento Sans"/>
                <a:sym typeface="Quattrocento Sans"/>
              </a:rPr>
              <a:t>Savings</a:t>
            </a:r>
            <a:endParaRPr sz="1200">
              <a:solidFill>
                <a:srgbClr val="EFEFEF"/>
              </a:solidFill>
              <a:latin typeface="Quattrocento Sans"/>
              <a:ea typeface="Quattrocento Sans"/>
              <a:cs typeface="Quattrocento Sans"/>
              <a:sym typeface="Quattrocento Sans"/>
            </a:endParaRPr>
          </a:p>
          <a:p>
            <a:pPr indent="0" lvl="0" marL="0" rtl="0" algn="just">
              <a:spcBef>
                <a:spcPts val="0"/>
              </a:spcBef>
              <a:spcAft>
                <a:spcPts val="0"/>
              </a:spcAft>
              <a:buSzPts val="800"/>
              <a:buNone/>
            </a:pPr>
            <a:r>
              <a:t/>
            </a:r>
            <a:endParaRPr sz="1200">
              <a:solidFill>
                <a:srgbClr val="EFEFEF"/>
              </a:solidFill>
              <a:latin typeface="Quattrocento Sans"/>
              <a:ea typeface="Quattrocento Sans"/>
              <a:cs typeface="Quattrocento Sans"/>
              <a:sym typeface="Quattrocento Sans"/>
            </a:endParaRPr>
          </a:p>
        </p:txBody>
      </p:sp>
      <p:pic>
        <p:nvPicPr>
          <p:cNvPr id="1041" name="Google Shape;1041;p174"/>
          <p:cNvPicPr preferRelativeResize="0"/>
          <p:nvPr/>
        </p:nvPicPr>
        <p:blipFill>
          <a:blip r:embed="rId4">
            <a:alphaModFix/>
          </a:blip>
          <a:stretch>
            <a:fillRect/>
          </a:stretch>
        </p:blipFill>
        <p:spPr>
          <a:xfrm>
            <a:off x="1872990" y="813806"/>
            <a:ext cx="879829" cy="970650"/>
          </a:xfrm>
          <a:prstGeom prst="rect">
            <a:avLst/>
          </a:prstGeom>
          <a:noFill/>
          <a:ln>
            <a:noFill/>
          </a:ln>
        </p:spPr>
      </p:pic>
      <p:sp>
        <p:nvSpPr>
          <p:cNvPr id="1042" name="Google Shape;1042;p174"/>
          <p:cNvSpPr/>
          <p:nvPr/>
        </p:nvSpPr>
        <p:spPr>
          <a:xfrm>
            <a:off x="3510128" y="2176186"/>
            <a:ext cx="2299109" cy="2299109"/>
          </a:xfrm>
          <a:custGeom>
            <a:rect b="b" l="l" r="r" t="t"/>
            <a:pathLst>
              <a:path extrusionOk="0" h="1789190" w="1789190">
                <a:moveTo>
                  <a:pt x="1789190" y="1628237"/>
                </a:moveTo>
                <a:lnTo>
                  <a:pt x="1789190" y="1789190"/>
                </a:lnTo>
                <a:lnTo>
                  <a:pt x="1628236" y="1789190"/>
                </a:lnTo>
                <a:close/>
                <a:moveTo>
                  <a:pt x="1789190" y="1195965"/>
                </a:moveTo>
                <a:lnTo>
                  <a:pt x="1789190" y="1441911"/>
                </a:lnTo>
                <a:lnTo>
                  <a:pt x="1441911" y="1789190"/>
                </a:lnTo>
                <a:lnTo>
                  <a:pt x="1195965" y="1789190"/>
                </a:lnTo>
                <a:close/>
                <a:moveTo>
                  <a:pt x="1789190" y="757084"/>
                </a:moveTo>
                <a:lnTo>
                  <a:pt x="1789190" y="1009640"/>
                </a:lnTo>
                <a:lnTo>
                  <a:pt x="1009640" y="1789190"/>
                </a:lnTo>
                <a:lnTo>
                  <a:pt x="757084" y="1789190"/>
                </a:lnTo>
                <a:close/>
                <a:moveTo>
                  <a:pt x="1789190" y="318204"/>
                </a:moveTo>
                <a:lnTo>
                  <a:pt x="1789190" y="570760"/>
                </a:lnTo>
                <a:lnTo>
                  <a:pt x="570759" y="1789190"/>
                </a:lnTo>
                <a:lnTo>
                  <a:pt x="318203" y="1789190"/>
                </a:lnTo>
                <a:close/>
                <a:moveTo>
                  <a:pt x="1668512" y="0"/>
                </a:moveTo>
                <a:lnTo>
                  <a:pt x="1789190" y="0"/>
                </a:lnTo>
                <a:lnTo>
                  <a:pt x="1789190" y="131878"/>
                </a:lnTo>
                <a:lnTo>
                  <a:pt x="131878" y="1789190"/>
                </a:lnTo>
                <a:lnTo>
                  <a:pt x="0" y="1789190"/>
                </a:lnTo>
                <a:lnTo>
                  <a:pt x="0" y="1668512"/>
                </a:lnTo>
                <a:close/>
                <a:moveTo>
                  <a:pt x="1229631" y="0"/>
                </a:moveTo>
                <a:lnTo>
                  <a:pt x="1482187" y="0"/>
                </a:lnTo>
                <a:lnTo>
                  <a:pt x="0" y="1482187"/>
                </a:lnTo>
                <a:lnTo>
                  <a:pt x="0" y="1229631"/>
                </a:lnTo>
                <a:close/>
                <a:moveTo>
                  <a:pt x="790750" y="0"/>
                </a:moveTo>
                <a:lnTo>
                  <a:pt x="1043306" y="0"/>
                </a:lnTo>
                <a:lnTo>
                  <a:pt x="0" y="1043306"/>
                </a:lnTo>
                <a:lnTo>
                  <a:pt x="0" y="790750"/>
                </a:lnTo>
                <a:close/>
                <a:moveTo>
                  <a:pt x="351869" y="0"/>
                </a:moveTo>
                <a:lnTo>
                  <a:pt x="604425" y="0"/>
                </a:lnTo>
                <a:lnTo>
                  <a:pt x="0" y="604424"/>
                </a:lnTo>
                <a:lnTo>
                  <a:pt x="0" y="351869"/>
                </a:lnTo>
                <a:close/>
                <a:moveTo>
                  <a:pt x="0" y="0"/>
                </a:moveTo>
                <a:lnTo>
                  <a:pt x="165544" y="0"/>
                </a:lnTo>
                <a:lnTo>
                  <a:pt x="0" y="165544"/>
                </a:lnTo>
                <a:close/>
              </a:path>
            </a:pathLst>
          </a:custGeom>
          <a:solidFill>
            <a:srgbClr val="CC56C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1043" name="Google Shape;1043;p174"/>
          <p:cNvSpPr/>
          <p:nvPr/>
        </p:nvSpPr>
        <p:spPr>
          <a:xfrm>
            <a:off x="3334766" y="774465"/>
            <a:ext cx="2298600" cy="3419700"/>
          </a:xfrm>
          <a:prstGeom prst="roundRect">
            <a:avLst>
              <a:gd fmla="val 2131" name="adj"/>
            </a:avLst>
          </a:prstGeom>
          <a:gradFill>
            <a:gsLst>
              <a:gs pos="0">
                <a:srgbClr val="DBD4EB"/>
              </a:gs>
              <a:gs pos="100000">
                <a:srgbClr val="9180BB"/>
              </a:gs>
            </a:gsLst>
            <a:lin ang="5400012" scaled="0"/>
          </a:gradFill>
          <a:ln>
            <a:noFill/>
          </a:ln>
          <a:effectLst>
            <a:outerShdw blurRad="812800" sx="93000" rotWithShape="0" algn="tl" dir="2700000" dist="469900" sy="93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grpSp>
        <p:nvGrpSpPr>
          <p:cNvPr id="1044" name="Google Shape;1044;p174"/>
          <p:cNvGrpSpPr/>
          <p:nvPr/>
        </p:nvGrpSpPr>
        <p:grpSpPr>
          <a:xfrm>
            <a:off x="3435463" y="1203172"/>
            <a:ext cx="2103600" cy="2634894"/>
            <a:chOff x="6343958" y="2629747"/>
            <a:chExt cx="2103600" cy="2688668"/>
          </a:xfrm>
        </p:grpSpPr>
        <p:sp>
          <p:nvSpPr>
            <p:cNvPr id="1045" name="Google Shape;1045;p174"/>
            <p:cNvSpPr txBox="1"/>
            <p:nvPr/>
          </p:nvSpPr>
          <p:spPr>
            <a:xfrm>
              <a:off x="6412159" y="2629747"/>
              <a:ext cx="19479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600">
                  <a:solidFill>
                    <a:srgbClr val="FFFFFF"/>
                  </a:solidFill>
                  <a:latin typeface="Roboto"/>
                  <a:ea typeface="Roboto"/>
                  <a:cs typeface="Roboto"/>
                  <a:sym typeface="Roboto"/>
                </a:rPr>
                <a:t>Financial Ratio</a:t>
              </a:r>
              <a:endParaRPr/>
            </a:p>
          </p:txBody>
        </p:sp>
        <p:sp>
          <p:nvSpPr>
            <p:cNvPr id="1046" name="Google Shape;1046;p174"/>
            <p:cNvSpPr txBox="1"/>
            <p:nvPr/>
          </p:nvSpPr>
          <p:spPr>
            <a:xfrm>
              <a:off x="6343958" y="3454215"/>
              <a:ext cx="2103600" cy="1864200"/>
            </a:xfrm>
            <a:prstGeom prst="rect">
              <a:avLst/>
            </a:prstGeom>
            <a:noFill/>
            <a:ln>
              <a:noFill/>
            </a:ln>
          </p:spPr>
          <p:txBody>
            <a:bodyPr anchorCtr="0" anchor="t" bIns="45700" lIns="91425" spcFirstLastPara="1" rIns="91425" wrap="square" tIns="45700">
              <a:noAutofit/>
            </a:bodyPr>
            <a:lstStyle/>
            <a:p>
              <a:pPr indent="0" lvl="0" marL="0" marR="0" rtl="0" algn="l">
                <a:lnSpc>
                  <a:spcPct val="114000"/>
                </a:lnSpc>
                <a:spcBef>
                  <a:spcPts val="0"/>
                </a:spcBef>
                <a:spcAft>
                  <a:spcPts val="0"/>
                </a:spcAft>
                <a:buNone/>
              </a:pPr>
              <a:r>
                <a:rPr lang="en" sz="1200">
                  <a:solidFill>
                    <a:srgbClr val="FFFFFF"/>
                  </a:solidFill>
                  <a:latin typeface="Quattrocento Sans"/>
                  <a:ea typeface="Quattrocento Sans"/>
                  <a:cs typeface="Quattrocento Sans"/>
                  <a:sym typeface="Quattrocento Sans"/>
                </a:rPr>
                <a:t>Used to measure the firm's ability to repay long-term debt </a:t>
              </a:r>
              <a:endParaRPr sz="1200">
                <a:solidFill>
                  <a:srgbClr val="FFFFFF"/>
                </a:solidFill>
                <a:latin typeface="Quattrocento Sans"/>
                <a:ea typeface="Quattrocento Sans"/>
                <a:cs typeface="Quattrocento Sans"/>
                <a:sym typeface="Quattrocento Sans"/>
              </a:endParaRPr>
            </a:p>
            <a:p>
              <a:pPr indent="0" lvl="0" marL="0" marR="0" rtl="0" algn="l">
                <a:lnSpc>
                  <a:spcPct val="114000"/>
                </a:lnSpc>
                <a:spcBef>
                  <a:spcPts val="0"/>
                </a:spcBef>
                <a:spcAft>
                  <a:spcPts val="0"/>
                </a:spcAft>
                <a:buNone/>
              </a:pPr>
              <a:r>
                <a:t/>
              </a:r>
              <a:endParaRPr sz="1200">
                <a:solidFill>
                  <a:srgbClr val="FFFFFF"/>
                </a:solidFill>
                <a:latin typeface="Quattrocento Sans"/>
                <a:ea typeface="Quattrocento Sans"/>
                <a:cs typeface="Quattrocento Sans"/>
                <a:sym typeface="Quattrocento Sans"/>
              </a:endParaRPr>
            </a:p>
            <a:p>
              <a:pPr indent="0" lvl="0" marL="0" marR="0" rtl="0" algn="l">
                <a:lnSpc>
                  <a:spcPct val="114000"/>
                </a:lnSpc>
                <a:spcBef>
                  <a:spcPts val="0"/>
                </a:spcBef>
                <a:spcAft>
                  <a:spcPts val="0"/>
                </a:spcAft>
                <a:buNone/>
              </a:pPr>
              <a:r>
                <a:rPr lang="en" sz="1200">
                  <a:solidFill>
                    <a:srgbClr val="FFFFFF"/>
                  </a:solidFill>
                  <a:latin typeface="Quattrocento Sans"/>
                  <a:ea typeface="Quattrocento Sans"/>
                  <a:cs typeface="Quattrocento Sans"/>
                  <a:sym typeface="Quattrocento Sans"/>
                </a:rPr>
                <a:t>It is given by: Amount/Price.</a:t>
              </a:r>
              <a:endParaRPr sz="1200">
                <a:solidFill>
                  <a:srgbClr val="FFFFFF"/>
                </a:solidFill>
                <a:latin typeface="Quattrocento Sans"/>
                <a:ea typeface="Quattrocento Sans"/>
                <a:cs typeface="Quattrocento Sans"/>
                <a:sym typeface="Quattrocento Sans"/>
              </a:endParaRPr>
            </a:p>
          </p:txBody>
        </p:sp>
        <p:cxnSp>
          <p:nvCxnSpPr>
            <p:cNvPr id="1047" name="Google Shape;1047;p174"/>
            <p:cNvCxnSpPr/>
            <p:nvPr/>
          </p:nvCxnSpPr>
          <p:spPr>
            <a:xfrm>
              <a:off x="6431582" y="4995823"/>
              <a:ext cx="1922100" cy="0"/>
            </a:xfrm>
            <a:prstGeom prst="straightConnector1">
              <a:avLst/>
            </a:prstGeom>
            <a:noFill/>
            <a:ln cap="flat" cmpd="sng" w="9525">
              <a:solidFill>
                <a:srgbClr val="F2F2F2">
                  <a:alpha val="24710"/>
                </a:srgbClr>
              </a:solidFill>
              <a:prstDash val="solid"/>
              <a:miter lim="800000"/>
              <a:headEnd len="sm" w="sm" type="none"/>
              <a:tailEnd len="sm" w="sm" type="none"/>
            </a:ln>
          </p:spPr>
        </p:cxnSp>
      </p:grpSp>
      <p:sp>
        <p:nvSpPr>
          <p:cNvPr id="1048" name="Google Shape;1048;p174"/>
          <p:cNvSpPr/>
          <p:nvPr/>
        </p:nvSpPr>
        <p:spPr>
          <a:xfrm>
            <a:off x="6324766" y="2123049"/>
            <a:ext cx="2299109" cy="2299109"/>
          </a:xfrm>
          <a:custGeom>
            <a:rect b="b" l="l" r="r" t="t"/>
            <a:pathLst>
              <a:path extrusionOk="0" h="1789190" w="1789190">
                <a:moveTo>
                  <a:pt x="1789190" y="1628237"/>
                </a:moveTo>
                <a:lnTo>
                  <a:pt x="1789190" y="1789190"/>
                </a:lnTo>
                <a:lnTo>
                  <a:pt x="1628236" y="1789190"/>
                </a:lnTo>
                <a:close/>
                <a:moveTo>
                  <a:pt x="1789190" y="1195965"/>
                </a:moveTo>
                <a:lnTo>
                  <a:pt x="1789190" y="1441911"/>
                </a:lnTo>
                <a:lnTo>
                  <a:pt x="1441911" y="1789190"/>
                </a:lnTo>
                <a:lnTo>
                  <a:pt x="1195965" y="1789190"/>
                </a:lnTo>
                <a:close/>
                <a:moveTo>
                  <a:pt x="1789190" y="757084"/>
                </a:moveTo>
                <a:lnTo>
                  <a:pt x="1789190" y="1009640"/>
                </a:lnTo>
                <a:lnTo>
                  <a:pt x="1009640" y="1789190"/>
                </a:lnTo>
                <a:lnTo>
                  <a:pt x="757084" y="1789190"/>
                </a:lnTo>
                <a:close/>
                <a:moveTo>
                  <a:pt x="1789190" y="318204"/>
                </a:moveTo>
                <a:lnTo>
                  <a:pt x="1789190" y="570760"/>
                </a:lnTo>
                <a:lnTo>
                  <a:pt x="570759" y="1789190"/>
                </a:lnTo>
                <a:lnTo>
                  <a:pt x="318203" y="1789190"/>
                </a:lnTo>
                <a:close/>
                <a:moveTo>
                  <a:pt x="1668512" y="0"/>
                </a:moveTo>
                <a:lnTo>
                  <a:pt x="1789190" y="0"/>
                </a:lnTo>
                <a:lnTo>
                  <a:pt x="1789190" y="131878"/>
                </a:lnTo>
                <a:lnTo>
                  <a:pt x="131878" y="1789190"/>
                </a:lnTo>
                <a:lnTo>
                  <a:pt x="0" y="1789190"/>
                </a:lnTo>
                <a:lnTo>
                  <a:pt x="0" y="1668512"/>
                </a:lnTo>
                <a:close/>
                <a:moveTo>
                  <a:pt x="1229631" y="0"/>
                </a:moveTo>
                <a:lnTo>
                  <a:pt x="1482187" y="0"/>
                </a:lnTo>
                <a:lnTo>
                  <a:pt x="0" y="1482187"/>
                </a:lnTo>
                <a:lnTo>
                  <a:pt x="0" y="1229631"/>
                </a:lnTo>
                <a:close/>
                <a:moveTo>
                  <a:pt x="790750" y="0"/>
                </a:moveTo>
                <a:lnTo>
                  <a:pt x="1043306" y="0"/>
                </a:lnTo>
                <a:lnTo>
                  <a:pt x="0" y="1043306"/>
                </a:lnTo>
                <a:lnTo>
                  <a:pt x="0" y="790750"/>
                </a:lnTo>
                <a:close/>
                <a:moveTo>
                  <a:pt x="351869" y="0"/>
                </a:moveTo>
                <a:lnTo>
                  <a:pt x="604425" y="0"/>
                </a:lnTo>
                <a:lnTo>
                  <a:pt x="0" y="604424"/>
                </a:lnTo>
                <a:lnTo>
                  <a:pt x="0" y="351869"/>
                </a:lnTo>
                <a:close/>
                <a:moveTo>
                  <a:pt x="0" y="0"/>
                </a:moveTo>
                <a:lnTo>
                  <a:pt x="165544" y="0"/>
                </a:lnTo>
                <a:lnTo>
                  <a:pt x="0" y="165544"/>
                </a:lnTo>
                <a:close/>
              </a:path>
            </a:pathLst>
          </a:custGeom>
          <a:solidFill>
            <a:srgbClr val="CC56C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1049" name="Google Shape;1049;p174"/>
          <p:cNvSpPr/>
          <p:nvPr/>
        </p:nvSpPr>
        <p:spPr>
          <a:xfrm>
            <a:off x="6149404" y="721328"/>
            <a:ext cx="2298600" cy="3419700"/>
          </a:xfrm>
          <a:prstGeom prst="roundRect">
            <a:avLst>
              <a:gd fmla="val 2131" name="adj"/>
            </a:avLst>
          </a:prstGeom>
          <a:gradFill>
            <a:gsLst>
              <a:gs pos="0">
                <a:srgbClr val="DBD4EB"/>
              </a:gs>
              <a:gs pos="100000">
                <a:srgbClr val="9180BB"/>
              </a:gs>
            </a:gsLst>
            <a:lin ang="5400012" scaled="0"/>
          </a:gradFill>
          <a:ln>
            <a:noFill/>
          </a:ln>
          <a:effectLst>
            <a:outerShdw blurRad="812800" sx="93000" rotWithShape="0" algn="tl" dir="2700000" dist="469900" sy="93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grpSp>
        <p:nvGrpSpPr>
          <p:cNvPr id="1050" name="Google Shape;1050;p174"/>
          <p:cNvGrpSpPr/>
          <p:nvPr/>
        </p:nvGrpSpPr>
        <p:grpSpPr>
          <a:xfrm>
            <a:off x="6308283" y="1110858"/>
            <a:ext cx="2156700" cy="2440607"/>
            <a:chOff x="6402289" y="2629747"/>
            <a:chExt cx="2156700" cy="2366076"/>
          </a:xfrm>
        </p:grpSpPr>
        <p:sp>
          <p:nvSpPr>
            <p:cNvPr id="1051" name="Google Shape;1051;p174"/>
            <p:cNvSpPr txBox="1"/>
            <p:nvPr/>
          </p:nvSpPr>
          <p:spPr>
            <a:xfrm>
              <a:off x="6412159" y="2629747"/>
              <a:ext cx="19479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600">
                  <a:solidFill>
                    <a:srgbClr val="FFFFFF"/>
                  </a:solidFill>
                  <a:latin typeface="Roboto"/>
                  <a:ea typeface="Roboto"/>
                  <a:cs typeface="Roboto"/>
                  <a:sym typeface="Roboto"/>
                </a:rPr>
                <a:t>Savings</a:t>
              </a:r>
              <a:endParaRPr/>
            </a:p>
          </p:txBody>
        </p:sp>
        <p:sp>
          <p:nvSpPr>
            <p:cNvPr id="1052" name="Google Shape;1052;p174"/>
            <p:cNvSpPr txBox="1"/>
            <p:nvPr/>
          </p:nvSpPr>
          <p:spPr>
            <a:xfrm>
              <a:off x="6402289" y="3451499"/>
              <a:ext cx="2156700" cy="916500"/>
            </a:xfrm>
            <a:prstGeom prst="rect">
              <a:avLst/>
            </a:prstGeom>
            <a:noFill/>
            <a:ln>
              <a:noFill/>
            </a:ln>
          </p:spPr>
          <p:txBody>
            <a:bodyPr anchorCtr="0" anchor="t" bIns="45700" lIns="91425" spcFirstLastPara="1" rIns="91425" wrap="square" tIns="45700">
              <a:noAutofit/>
            </a:bodyPr>
            <a:lstStyle/>
            <a:p>
              <a:pPr indent="0" lvl="0" marL="0" marR="0" rtl="0" algn="l">
                <a:lnSpc>
                  <a:spcPct val="114000"/>
                </a:lnSpc>
                <a:spcBef>
                  <a:spcPts val="0"/>
                </a:spcBef>
                <a:spcAft>
                  <a:spcPts val="0"/>
                </a:spcAft>
                <a:buNone/>
              </a:pPr>
              <a:r>
                <a:rPr lang="en" sz="1200">
                  <a:solidFill>
                    <a:srgbClr val="FFFFFF"/>
                  </a:solidFill>
                  <a:latin typeface="Quattrocento Sans"/>
                  <a:ea typeface="Quattrocento Sans"/>
                  <a:cs typeface="Quattrocento Sans"/>
                  <a:sym typeface="Quattrocento Sans"/>
                </a:rPr>
                <a:t>Savings are important for calculating credit worthiness of a customer. </a:t>
              </a:r>
              <a:endParaRPr sz="1200">
                <a:solidFill>
                  <a:srgbClr val="FFFFFF"/>
                </a:solidFill>
                <a:latin typeface="Quattrocento Sans"/>
                <a:ea typeface="Quattrocento Sans"/>
                <a:cs typeface="Quattrocento Sans"/>
                <a:sym typeface="Quattrocento Sans"/>
              </a:endParaRPr>
            </a:p>
            <a:p>
              <a:pPr indent="0" lvl="0" marL="0" marR="0" rtl="0" algn="l">
                <a:lnSpc>
                  <a:spcPct val="114000"/>
                </a:lnSpc>
                <a:spcBef>
                  <a:spcPts val="0"/>
                </a:spcBef>
                <a:spcAft>
                  <a:spcPts val="0"/>
                </a:spcAft>
                <a:buNone/>
              </a:pPr>
              <a:r>
                <a:rPr lang="en" sz="1200">
                  <a:solidFill>
                    <a:srgbClr val="FFFFFF"/>
                  </a:solidFill>
                  <a:latin typeface="Quattrocento Sans"/>
                  <a:ea typeface="Quattrocento Sans"/>
                  <a:cs typeface="Quattrocento Sans"/>
                  <a:sym typeface="Quattrocento Sans"/>
                </a:rPr>
                <a:t>It is given by:</a:t>
              </a:r>
              <a:r>
                <a:rPr lang="en" sz="1200">
                  <a:solidFill>
                    <a:srgbClr val="FFFFFF"/>
                  </a:solidFill>
                  <a:latin typeface="Quattrocento Sans"/>
                  <a:ea typeface="Quattrocento Sans"/>
                  <a:cs typeface="Quattrocento Sans"/>
                  <a:sym typeface="Quattrocento Sans"/>
                </a:rPr>
                <a:t> </a:t>
              </a:r>
              <a:r>
                <a:rPr lang="en" sz="1200">
                  <a:solidFill>
                    <a:srgbClr val="FFFFFF"/>
                  </a:solidFill>
                  <a:latin typeface="Quattrocento Sans"/>
                  <a:ea typeface="Quattrocento Sans"/>
                  <a:cs typeface="Quattrocento Sans"/>
                  <a:sym typeface="Quattrocento Sans"/>
                </a:rPr>
                <a:t>(Income-(Expenses+Debt))/ (Amount/Time)</a:t>
              </a:r>
              <a:endParaRPr/>
            </a:p>
          </p:txBody>
        </p:sp>
        <p:cxnSp>
          <p:nvCxnSpPr>
            <p:cNvPr id="1053" name="Google Shape;1053;p174"/>
            <p:cNvCxnSpPr/>
            <p:nvPr/>
          </p:nvCxnSpPr>
          <p:spPr>
            <a:xfrm>
              <a:off x="6431582" y="4995823"/>
              <a:ext cx="1922100" cy="0"/>
            </a:xfrm>
            <a:prstGeom prst="straightConnector1">
              <a:avLst/>
            </a:prstGeom>
            <a:noFill/>
            <a:ln cap="flat" cmpd="sng" w="9525">
              <a:solidFill>
                <a:srgbClr val="F2F2F2">
                  <a:alpha val="24710"/>
                </a:srgbClr>
              </a:solidFill>
              <a:prstDash val="solid"/>
              <a:miter lim="800000"/>
              <a:headEnd len="sm" w="sm" type="none"/>
              <a:tailEnd len="sm" w="sm" type="none"/>
            </a:ln>
          </p:spPr>
        </p:cxnSp>
      </p:grpSp>
      <p:sp>
        <p:nvSpPr>
          <p:cNvPr id="1054" name="Google Shape;1054;p174"/>
          <p:cNvSpPr/>
          <p:nvPr/>
        </p:nvSpPr>
        <p:spPr>
          <a:xfrm>
            <a:off x="3200475" y="82650"/>
            <a:ext cx="5694600" cy="4978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74"/>
          <p:cNvSpPr/>
          <p:nvPr/>
        </p:nvSpPr>
        <p:spPr>
          <a:xfrm>
            <a:off x="6877718" y="3953529"/>
            <a:ext cx="1223100" cy="3564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FFFFFF"/>
              </a:solidFill>
            </a:endParaRPr>
          </a:p>
        </p:txBody>
      </p:sp>
      <p:sp>
        <p:nvSpPr>
          <p:cNvPr id="1056" name="Google Shape;1056;p174"/>
          <p:cNvSpPr/>
          <p:nvPr/>
        </p:nvSpPr>
        <p:spPr>
          <a:xfrm>
            <a:off x="3519501" y="169626"/>
            <a:ext cx="2358300" cy="4425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b="1" lang="en" sz="1100">
                <a:solidFill>
                  <a:srgbClr val="434343"/>
                </a:solidFill>
              </a:rPr>
              <a:t>            Seniority</a:t>
            </a:r>
            <a:endParaRPr b="1" sz="1100">
              <a:solidFill>
                <a:srgbClr val="434343"/>
              </a:solidFill>
            </a:endParaRPr>
          </a:p>
        </p:txBody>
      </p:sp>
      <p:sp>
        <p:nvSpPr>
          <p:cNvPr id="1057" name="Google Shape;1057;p174"/>
          <p:cNvSpPr/>
          <p:nvPr/>
        </p:nvSpPr>
        <p:spPr>
          <a:xfrm>
            <a:off x="3519501" y="786981"/>
            <a:ext cx="2358300" cy="4425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b="1" lang="en" sz="1100">
                <a:solidFill>
                  <a:srgbClr val="434343"/>
                </a:solidFill>
              </a:rPr>
              <a:t>            Home </a:t>
            </a:r>
            <a:endParaRPr b="1" sz="1100">
              <a:solidFill>
                <a:srgbClr val="434343"/>
              </a:solidFill>
            </a:endParaRPr>
          </a:p>
        </p:txBody>
      </p:sp>
      <p:sp>
        <p:nvSpPr>
          <p:cNvPr id="1058" name="Google Shape;1058;p174"/>
          <p:cNvSpPr/>
          <p:nvPr/>
        </p:nvSpPr>
        <p:spPr>
          <a:xfrm>
            <a:off x="3519501" y="1404336"/>
            <a:ext cx="2358300" cy="4425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b="1" lang="en" sz="1100">
                <a:solidFill>
                  <a:srgbClr val="434343"/>
                </a:solidFill>
              </a:rPr>
              <a:t>            Time</a:t>
            </a:r>
            <a:endParaRPr b="1" sz="1100">
              <a:solidFill>
                <a:srgbClr val="434343"/>
              </a:solidFill>
            </a:endParaRPr>
          </a:p>
        </p:txBody>
      </p:sp>
      <p:sp>
        <p:nvSpPr>
          <p:cNvPr id="1059" name="Google Shape;1059;p174"/>
          <p:cNvSpPr/>
          <p:nvPr/>
        </p:nvSpPr>
        <p:spPr>
          <a:xfrm>
            <a:off x="3519501" y="2021691"/>
            <a:ext cx="2358300" cy="4425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b="1" lang="en" sz="1100">
                <a:solidFill>
                  <a:srgbClr val="434343"/>
                </a:solidFill>
              </a:rPr>
              <a:t>            Age</a:t>
            </a:r>
            <a:endParaRPr b="1" sz="1100">
              <a:solidFill>
                <a:srgbClr val="434343"/>
              </a:solidFill>
            </a:endParaRPr>
          </a:p>
        </p:txBody>
      </p:sp>
      <p:sp>
        <p:nvSpPr>
          <p:cNvPr id="1060" name="Google Shape;1060;p174"/>
          <p:cNvSpPr/>
          <p:nvPr/>
        </p:nvSpPr>
        <p:spPr>
          <a:xfrm>
            <a:off x="3519501" y="2642956"/>
            <a:ext cx="2358300" cy="4425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b="1" lang="en" sz="1100">
                <a:solidFill>
                  <a:srgbClr val="434343"/>
                </a:solidFill>
              </a:rPr>
              <a:t>            Martial               </a:t>
            </a:r>
            <a:endParaRPr b="1" sz="1100">
              <a:solidFill>
                <a:srgbClr val="434343"/>
              </a:solidFill>
            </a:endParaRPr>
          </a:p>
        </p:txBody>
      </p:sp>
      <p:sp>
        <p:nvSpPr>
          <p:cNvPr id="1061" name="Google Shape;1061;p174"/>
          <p:cNvSpPr/>
          <p:nvPr/>
        </p:nvSpPr>
        <p:spPr>
          <a:xfrm>
            <a:off x="3519501" y="3260299"/>
            <a:ext cx="2358300" cy="4425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b="1" lang="en" sz="1100">
                <a:solidFill>
                  <a:srgbClr val="434343"/>
                </a:solidFill>
              </a:rPr>
              <a:t>            Records</a:t>
            </a:r>
            <a:endParaRPr b="1" sz="1100">
              <a:solidFill>
                <a:srgbClr val="434343"/>
              </a:solidFill>
            </a:endParaRPr>
          </a:p>
        </p:txBody>
      </p:sp>
      <p:sp>
        <p:nvSpPr>
          <p:cNvPr id="1062" name="Google Shape;1062;p174"/>
          <p:cNvSpPr/>
          <p:nvPr/>
        </p:nvSpPr>
        <p:spPr>
          <a:xfrm>
            <a:off x="6223257" y="169626"/>
            <a:ext cx="2358300" cy="4425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b="1" lang="en" sz="1100">
                <a:solidFill>
                  <a:srgbClr val="434343"/>
                </a:solidFill>
              </a:rPr>
              <a:t>            Job</a:t>
            </a:r>
            <a:endParaRPr b="1" sz="1100">
              <a:solidFill>
                <a:srgbClr val="434343"/>
              </a:solidFill>
            </a:endParaRPr>
          </a:p>
        </p:txBody>
      </p:sp>
      <p:sp>
        <p:nvSpPr>
          <p:cNvPr id="1063" name="Google Shape;1063;p174"/>
          <p:cNvSpPr/>
          <p:nvPr/>
        </p:nvSpPr>
        <p:spPr>
          <a:xfrm>
            <a:off x="6223257" y="786981"/>
            <a:ext cx="2358300" cy="4425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b="1" lang="en" sz="1100">
                <a:solidFill>
                  <a:srgbClr val="434343"/>
                </a:solidFill>
              </a:rPr>
              <a:t>            Expenses</a:t>
            </a:r>
            <a:endParaRPr b="1" sz="1100">
              <a:solidFill>
                <a:srgbClr val="434343"/>
              </a:solidFill>
            </a:endParaRPr>
          </a:p>
        </p:txBody>
      </p:sp>
      <p:sp>
        <p:nvSpPr>
          <p:cNvPr id="1064" name="Google Shape;1064;p174"/>
          <p:cNvSpPr/>
          <p:nvPr/>
        </p:nvSpPr>
        <p:spPr>
          <a:xfrm>
            <a:off x="6223257" y="1404336"/>
            <a:ext cx="2358300" cy="4425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b="1" lang="en" sz="1100">
                <a:solidFill>
                  <a:srgbClr val="434343"/>
                </a:solidFill>
              </a:rPr>
              <a:t>            Income</a:t>
            </a:r>
            <a:endParaRPr b="1" sz="1100">
              <a:solidFill>
                <a:srgbClr val="434343"/>
              </a:solidFill>
            </a:endParaRPr>
          </a:p>
        </p:txBody>
      </p:sp>
      <p:sp>
        <p:nvSpPr>
          <p:cNvPr id="1065" name="Google Shape;1065;p174"/>
          <p:cNvSpPr/>
          <p:nvPr/>
        </p:nvSpPr>
        <p:spPr>
          <a:xfrm>
            <a:off x="6223257" y="2021691"/>
            <a:ext cx="2358300" cy="4425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b="1" lang="en" sz="1100">
                <a:solidFill>
                  <a:srgbClr val="434343"/>
                </a:solidFill>
              </a:rPr>
              <a:t>           Assets   </a:t>
            </a:r>
            <a:endParaRPr b="1" sz="1100">
              <a:solidFill>
                <a:srgbClr val="434343"/>
              </a:solidFill>
            </a:endParaRPr>
          </a:p>
        </p:txBody>
      </p:sp>
      <p:sp>
        <p:nvSpPr>
          <p:cNvPr id="1066" name="Google Shape;1066;p174"/>
          <p:cNvSpPr/>
          <p:nvPr/>
        </p:nvSpPr>
        <p:spPr>
          <a:xfrm>
            <a:off x="6223257" y="2642956"/>
            <a:ext cx="2358300" cy="4425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b="1" lang="en" sz="1100">
                <a:solidFill>
                  <a:srgbClr val="434343"/>
                </a:solidFill>
              </a:rPr>
              <a:t>           Debt   </a:t>
            </a:r>
            <a:endParaRPr b="1" sz="1100">
              <a:solidFill>
                <a:srgbClr val="434343"/>
              </a:solidFill>
            </a:endParaRPr>
          </a:p>
        </p:txBody>
      </p:sp>
      <p:sp>
        <p:nvSpPr>
          <p:cNvPr id="1067" name="Google Shape;1067;p174"/>
          <p:cNvSpPr/>
          <p:nvPr/>
        </p:nvSpPr>
        <p:spPr>
          <a:xfrm>
            <a:off x="6223257" y="3260299"/>
            <a:ext cx="2358300" cy="4425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b="1" lang="en" sz="1100">
                <a:solidFill>
                  <a:srgbClr val="434343"/>
                </a:solidFill>
              </a:rPr>
              <a:t>           Amount</a:t>
            </a:r>
            <a:endParaRPr b="1" sz="1100">
              <a:solidFill>
                <a:srgbClr val="434343"/>
              </a:solidFill>
            </a:endParaRPr>
          </a:p>
        </p:txBody>
      </p:sp>
      <p:pic>
        <p:nvPicPr>
          <p:cNvPr id="1068" name="Google Shape;1068;p174"/>
          <p:cNvPicPr preferRelativeResize="0"/>
          <p:nvPr/>
        </p:nvPicPr>
        <p:blipFill>
          <a:blip r:embed="rId5">
            <a:alphaModFix/>
          </a:blip>
          <a:stretch>
            <a:fillRect/>
          </a:stretch>
        </p:blipFill>
        <p:spPr>
          <a:xfrm>
            <a:off x="3626053" y="233352"/>
            <a:ext cx="329971" cy="315014"/>
          </a:xfrm>
          <a:prstGeom prst="rect">
            <a:avLst/>
          </a:prstGeom>
          <a:noFill/>
          <a:ln>
            <a:noFill/>
          </a:ln>
        </p:spPr>
      </p:pic>
      <p:sp>
        <p:nvSpPr>
          <p:cNvPr id="1069" name="Google Shape;1069;p174"/>
          <p:cNvSpPr/>
          <p:nvPr/>
        </p:nvSpPr>
        <p:spPr>
          <a:xfrm>
            <a:off x="3519500" y="3877613"/>
            <a:ext cx="2358300" cy="4425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b="1" lang="en" sz="1100">
                <a:solidFill>
                  <a:srgbClr val="434343"/>
                </a:solidFill>
              </a:rPr>
              <a:t>            Price  </a:t>
            </a:r>
            <a:endParaRPr b="1" sz="1100">
              <a:solidFill>
                <a:srgbClr val="434343"/>
              </a:solidFill>
            </a:endParaRPr>
          </a:p>
        </p:txBody>
      </p:sp>
      <p:pic>
        <p:nvPicPr>
          <p:cNvPr id="1070" name="Google Shape;1070;p174"/>
          <p:cNvPicPr preferRelativeResize="0"/>
          <p:nvPr/>
        </p:nvPicPr>
        <p:blipFill>
          <a:blip r:embed="rId5">
            <a:alphaModFix/>
          </a:blip>
          <a:stretch>
            <a:fillRect/>
          </a:stretch>
        </p:blipFill>
        <p:spPr>
          <a:xfrm>
            <a:off x="3626053" y="850677"/>
            <a:ext cx="329971" cy="315014"/>
          </a:xfrm>
          <a:prstGeom prst="rect">
            <a:avLst/>
          </a:prstGeom>
          <a:noFill/>
          <a:ln>
            <a:noFill/>
          </a:ln>
        </p:spPr>
      </p:pic>
      <p:pic>
        <p:nvPicPr>
          <p:cNvPr id="1071" name="Google Shape;1071;p174"/>
          <p:cNvPicPr preferRelativeResize="0"/>
          <p:nvPr/>
        </p:nvPicPr>
        <p:blipFill>
          <a:blip r:embed="rId5">
            <a:alphaModFix/>
          </a:blip>
          <a:stretch>
            <a:fillRect/>
          </a:stretch>
        </p:blipFill>
        <p:spPr>
          <a:xfrm>
            <a:off x="3626053" y="1468024"/>
            <a:ext cx="329971" cy="315014"/>
          </a:xfrm>
          <a:prstGeom prst="rect">
            <a:avLst/>
          </a:prstGeom>
          <a:noFill/>
          <a:ln>
            <a:noFill/>
          </a:ln>
        </p:spPr>
      </p:pic>
      <p:pic>
        <p:nvPicPr>
          <p:cNvPr id="1072" name="Google Shape;1072;p174"/>
          <p:cNvPicPr preferRelativeResize="0"/>
          <p:nvPr/>
        </p:nvPicPr>
        <p:blipFill>
          <a:blip r:embed="rId5">
            <a:alphaModFix/>
          </a:blip>
          <a:stretch>
            <a:fillRect/>
          </a:stretch>
        </p:blipFill>
        <p:spPr>
          <a:xfrm>
            <a:off x="3626053" y="2087345"/>
            <a:ext cx="329971" cy="315014"/>
          </a:xfrm>
          <a:prstGeom prst="rect">
            <a:avLst/>
          </a:prstGeom>
          <a:noFill/>
          <a:ln>
            <a:noFill/>
          </a:ln>
        </p:spPr>
      </p:pic>
      <p:pic>
        <p:nvPicPr>
          <p:cNvPr id="1073" name="Google Shape;1073;p174"/>
          <p:cNvPicPr preferRelativeResize="0"/>
          <p:nvPr/>
        </p:nvPicPr>
        <p:blipFill>
          <a:blip r:embed="rId5">
            <a:alphaModFix/>
          </a:blip>
          <a:stretch>
            <a:fillRect/>
          </a:stretch>
        </p:blipFill>
        <p:spPr>
          <a:xfrm>
            <a:off x="3626053" y="2704681"/>
            <a:ext cx="329971" cy="315014"/>
          </a:xfrm>
          <a:prstGeom prst="rect">
            <a:avLst/>
          </a:prstGeom>
          <a:noFill/>
          <a:ln>
            <a:noFill/>
          </a:ln>
        </p:spPr>
      </p:pic>
      <p:pic>
        <p:nvPicPr>
          <p:cNvPr id="1074" name="Google Shape;1074;p174"/>
          <p:cNvPicPr preferRelativeResize="0"/>
          <p:nvPr/>
        </p:nvPicPr>
        <p:blipFill>
          <a:blip r:embed="rId5">
            <a:alphaModFix/>
          </a:blip>
          <a:stretch>
            <a:fillRect/>
          </a:stretch>
        </p:blipFill>
        <p:spPr>
          <a:xfrm>
            <a:off x="3626053" y="3325977"/>
            <a:ext cx="329971" cy="315014"/>
          </a:xfrm>
          <a:prstGeom prst="rect">
            <a:avLst/>
          </a:prstGeom>
          <a:noFill/>
          <a:ln>
            <a:noFill/>
          </a:ln>
        </p:spPr>
      </p:pic>
      <p:pic>
        <p:nvPicPr>
          <p:cNvPr id="1075" name="Google Shape;1075;p174"/>
          <p:cNvPicPr preferRelativeResize="0"/>
          <p:nvPr/>
        </p:nvPicPr>
        <p:blipFill>
          <a:blip r:embed="rId5">
            <a:alphaModFix/>
          </a:blip>
          <a:stretch>
            <a:fillRect/>
          </a:stretch>
        </p:blipFill>
        <p:spPr>
          <a:xfrm>
            <a:off x="6340279" y="233352"/>
            <a:ext cx="329971" cy="315014"/>
          </a:xfrm>
          <a:prstGeom prst="rect">
            <a:avLst/>
          </a:prstGeom>
          <a:noFill/>
          <a:ln>
            <a:noFill/>
          </a:ln>
        </p:spPr>
      </p:pic>
      <p:pic>
        <p:nvPicPr>
          <p:cNvPr id="1076" name="Google Shape;1076;p174"/>
          <p:cNvPicPr preferRelativeResize="0"/>
          <p:nvPr/>
        </p:nvPicPr>
        <p:blipFill>
          <a:blip r:embed="rId5">
            <a:alphaModFix/>
          </a:blip>
          <a:stretch>
            <a:fillRect/>
          </a:stretch>
        </p:blipFill>
        <p:spPr>
          <a:xfrm>
            <a:off x="6340279" y="850677"/>
            <a:ext cx="329971" cy="315014"/>
          </a:xfrm>
          <a:prstGeom prst="rect">
            <a:avLst/>
          </a:prstGeom>
          <a:noFill/>
          <a:ln>
            <a:noFill/>
          </a:ln>
        </p:spPr>
      </p:pic>
      <p:pic>
        <p:nvPicPr>
          <p:cNvPr id="1077" name="Google Shape;1077;p174"/>
          <p:cNvPicPr preferRelativeResize="0"/>
          <p:nvPr/>
        </p:nvPicPr>
        <p:blipFill>
          <a:blip r:embed="rId5">
            <a:alphaModFix/>
          </a:blip>
          <a:stretch>
            <a:fillRect/>
          </a:stretch>
        </p:blipFill>
        <p:spPr>
          <a:xfrm>
            <a:off x="6340279" y="1468024"/>
            <a:ext cx="329971" cy="315014"/>
          </a:xfrm>
          <a:prstGeom prst="rect">
            <a:avLst/>
          </a:prstGeom>
          <a:noFill/>
          <a:ln>
            <a:noFill/>
          </a:ln>
        </p:spPr>
      </p:pic>
      <p:pic>
        <p:nvPicPr>
          <p:cNvPr id="1078" name="Google Shape;1078;p174"/>
          <p:cNvPicPr preferRelativeResize="0"/>
          <p:nvPr/>
        </p:nvPicPr>
        <p:blipFill>
          <a:blip r:embed="rId5">
            <a:alphaModFix/>
          </a:blip>
          <a:stretch>
            <a:fillRect/>
          </a:stretch>
        </p:blipFill>
        <p:spPr>
          <a:xfrm>
            <a:off x="6340279" y="2085383"/>
            <a:ext cx="329971" cy="315014"/>
          </a:xfrm>
          <a:prstGeom prst="rect">
            <a:avLst/>
          </a:prstGeom>
          <a:noFill/>
          <a:ln>
            <a:noFill/>
          </a:ln>
        </p:spPr>
      </p:pic>
      <p:pic>
        <p:nvPicPr>
          <p:cNvPr id="1079" name="Google Shape;1079;p174"/>
          <p:cNvPicPr preferRelativeResize="0"/>
          <p:nvPr/>
        </p:nvPicPr>
        <p:blipFill>
          <a:blip r:embed="rId5">
            <a:alphaModFix/>
          </a:blip>
          <a:stretch>
            <a:fillRect/>
          </a:stretch>
        </p:blipFill>
        <p:spPr>
          <a:xfrm>
            <a:off x="6340279" y="2704681"/>
            <a:ext cx="329971" cy="315014"/>
          </a:xfrm>
          <a:prstGeom prst="rect">
            <a:avLst/>
          </a:prstGeom>
          <a:noFill/>
          <a:ln>
            <a:noFill/>
          </a:ln>
        </p:spPr>
      </p:pic>
      <p:pic>
        <p:nvPicPr>
          <p:cNvPr id="1080" name="Google Shape;1080;p174"/>
          <p:cNvPicPr preferRelativeResize="0"/>
          <p:nvPr/>
        </p:nvPicPr>
        <p:blipFill>
          <a:blip r:embed="rId5">
            <a:alphaModFix/>
          </a:blip>
          <a:stretch>
            <a:fillRect/>
          </a:stretch>
        </p:blipFill>
        <p:spPr>
          <a:xfrm>
            <a:off x="6340279" y="3327940"/>
            <a:ext cx="329971" cy="315014"/>
          </a:xfrm>
          <a:prstGeom prst="rect">
            <a:avLst/>
          </a:prstGeom>
          <a:noFill/>
          <a:ln>
            <a:noFill/>
          </a:ln>
        </p:spPr>
      </p:pic>
      <p:pic>
        <p:nvPicPr>
          <p:cNvPr id="1081" name="Google Shape;1081;p174"/>
          <p:cNvPicPr preferRelativeResize="0"/>
          <p:nvPr/>
        </p:nvPicPr>
        <p:blipFill>
          <a:blip r:embed="rId5">
            <a:alphaModFix/>
          </a:blip>
          <a:stretch>
            <a:fillRect/>
          </a:stretch>
        </p:blipFill>
        <p:spPr>
          <a:xfrm>
            <a:off x="3626051" y="3943398"/>
            <a:ext cx="329971" cy="315014"/>
          </a:xfrm>
          <a:prstGeom prst="rect">
            <a:avLst/>
          </a:prstGeom>
          <a:noFill/>
          <a:ln>
            <a:noFill/>
          </a:ln>
        </p:spPr>
      </p:pic>
      <p:sp>
        <p:nvSpPr>
          <p:cNvPr id="1082" name="Google Shape;1082;p174"/>
          <p:cNvSpPr/>
          <p:nvPr/>
        </p:nvSpPr>
        <p:spPr>
          <a:xfrm>
            <a:off x="6223257" y="3879226"/>
            <a:ext cx="2358300" cy="4425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b="1" lang="en" sz="1100">
                <a:solidFill>
                  <a:srgbClr val="434343"/>
                </a:solidFill>
              </a:rPr>
              <a:t>           Finrat</a:t>
            </a:r>
            <a:endParaRPr b="1" sz="1100">
              <a:solidFill>
                <a:srgbClr val="434343"/>
              </a:solidFill>
            </a:endParaRPr>
          </a:p>
        </p:txBody>
      </p:sp>
      <p:pic>
        <p:nvPicPr>
          <p:cNvPr id="1083" name="Google Shape;1083;p174"/>
          <p:cNvPicPr preferRelativeResize="0"/>
          <p:nvPr/>
        </p:nvPicPr>
        <p:blipFill>
          <a:blip r:embed="rId5">
            <a:alphaModFix/>
          </a:blip>
          <a:stretch>
            <a:fillRect/>
          </a:stretch>
        </p:blipFill>
        <p:spPr>
          <a:xfrm>
            <a:off x="6340279" y="3943279"/>
            <a:ext cx="329971" cy="315014"/>
          </a:xfrm>
          <a:prstGeom prst="rect">
            <a:avLst/>
          </a:prstGeom>
          <a:noFill/>
          <a:ln>
            <a:noFill/>
          </a:ln>
        </p:spPr>
      </p:pic>
      <p:sp>
        <p:nvSpPr>
          <p:cNvPr id="1084" name="Google Shape;1084;p174"/>
          <p:cNvSpPr/>
          <p:nvPr/>
        </p:nvSpPr>
        <p:spPr>
          <a:xfrm>
            <a:off x="4997932" y="4498151"/>
            <a:ext cx="2358300" cy="4425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b="1" lang="en" sz="1100">
                <a:solidFill>
                  <a:srgbClr val="434343"/>
                </a:solidFill>
              </a:rPr>
              <a:t>           Savings</a:t>
            </a:r>
            <a:endParaRPr b="1" sz="1100">
              <a:solidFill>
                <a:srgbClr val="434343"/>
              </a:solidFill>
            </a:endParaRPr>
          </a:p>
        </p:txBody>
      </p:sp>
      <p:pic>
        <p:nvPicPr>
          <p:cNvPr id="1085" name="Google Shape;1085;p174"/>
          <p:cNvPicPr preferRelativeResize="0"/>
          <p:nvPr/>
        </p:nvPicPr>
        <p:blipFill>
          <a:blip r:embed="rId5">
            <a:alphaModFix/>
          </a:blip>
          <a:stretch>
            <a:fillRect/>
          </a:stretch>
        </p:blipFill>
        <p:spPr>
          <a:xfrm>
            <a:off x="5078229" y="4561892"/>
            <a:ext cx="329971" cy="315014"/>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038"/>
                                        </p:tgtEl>
                                        <p:attrNameLst>
                                          <p:attrName>style.visibility</p:attrName>
                                        </p:attrNameLst>
                                      </p:cBhvr>
                                      <p:to>
                                        <p:strVal val="visible"/>
                                      </p:to>
                                    </p:set>
                                    <p:anim calcmode="lin" valueType="num">
                                      <p:cBhvr additive="base">
                                        <p:cTn dur="750"/>
                                        <p:tgtEl>
                                          <p:spTgt spid="103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039"/>
                                        </p:tgtEl>
                                        <p:attrNameLst>
                                          <p:attrName>style.visibility</p:attrName>
                                        </p:attrNameLst>
                                      </p:cBhvr>
                                      <p:to>
                                        <p:strVal val="visible"/>
                                      </p:to>
                                    </p:set>
                                    <p:anim calcmode="lin" valueType="num">
                                      <p:cBhvr additive="base">
                                        <p:cTn dur="750"/>
                                        <p:tgtEl>
                                          <p:spTgt spid="103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750"/>
                                  </p:stCondLst>
                                  <p:childTnLst>
                                    <p:set>
                                      <p:cBhvr>
                                        <p:cTn dur="1" fill="hold">
                                          <p:stCondLst>
                                            <p:cond delay="0"/>
                                          </p:stCondLst>
                                        </p:cTn>
                                        <p:tgtEl>
                                          <p:spTgt spid="1040"/>
                                        </p:tgtEl>
                                        <p:attrNameLst>
                                          <p:attrName>style.visibility</p:attrName>
                                        </p:attrNameLst>
                                      </p:cBhvr>
                                      <p:to>
                                        <p:strVal val="visible"/>
                                      </p:to>
                                    </p:set>
                                    <p:anim calcmode="lin" valueType="num">
                                      <p:cBhvr additive="base">
                                        <p:cTn dur="750"/>
                                        <p:tgtEl>
                                          <p:spTgt spid="104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4"/>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055"/>
                                        </p:tgtEl>
                                        <p:attrNameLst>
                                          <p:attrName>style.visibility</p:attrName>
                                        </p:attrNameLst>
                                      </p:cBhvr>
                                      <p:to>
                                        <p:strVal val="visible"/>
                                      </p:to>
                                    </p:set>
                                    <p:animEffect filter="fade" transition="in">
                                      <p:cBhvr>
                                        <p:cTn dur="1000"/>
                                        <p:tgtEl>
                                          <p:spTgt spid="1055"/>
                                        </p:tgtEl>
                                      </p:cBhvr>
                                    </p:animEffect>
                                  </p:childTnLst>
                                </p:cTn>
                              </p:par>
                              <p:par>
                                <p:cTn fill="hold" nodeType="withEffect" presetClass="entr" presetID="10" presetSubtype="0">
                                  <p:stCondLst>
                                    <p:cond delay="0"/>
                                  </p:stCondLst>
                                  <p:childTnLst>
                                    <p:set>
                                      <p:cBhvr>
                                        <p:cTn dur="1" fill="hold">
                                          <p:stCondLst>
                                            <p:cond delay="0"/>
                                          </p:stCondLst>
                                        </p:cTn>
                                        <p:tgtEl>
                                          <p:spTgt spid="1056"/>
                                        </p:tgtEl>
                                        <p:attrNameLst>
                                          <p:attrName>style.visibility</p:attrName>
                                        </p:attrNameLst>
                                      </p:cBhvr>
                                      <p:to>
                                        <p:strVal val="visible"/>
                                      </p:to>
                                    </p:set>
                                    <p:animEffect filter="fade" transition="in">
                                      <p:cBhvr>
                                        <p:cTn dur="1000"/>
                                        <p:tgtEl>
                                          <p:spTgt spid="1056"/>
                                        </p:tgtEl>
                                      </p:cBhvr>
                                    </p:animEffect>
                                  </p:childTnLst>
                                </p:cTn>
                              </p:par>
                              <p:par>
                                <p:cTn fill="hold" nodeType="withEffect" presetClass="entr" presetID="10" presetSubtype="0">
                                  <p:stCondLst>
                                    <p:cond delay="0"/>
                                  </p:stCondLst>
                                  <p:childTnLst>
                                    <p:set>
                                      <p:cBhvr>
                                        <p:cTn dur="1" fill="hold">
                                          <p:stCondLst>
                                            <p:cond delay="0"/>
                                          </p:stCondLst>
                                        </p:cTn>
                                        <p:tgtEl>
                                          <p:spTgt spid="1057"/>
                                        </p:tgtEl>
                                        <p:attrNameLst>
                                          <p:attrName>style.visibility</p:attrName>
                                        </p:attrNameLst>
                                      </p:cBhvr>
                                      <p:to>
                                        <p:strVal val="visible"/>
                                      </p:to>
                                    </p:set>
                                    <p:animEffect filter="fade" transition="in">
                                      <p:cBhvr>
                                        <p:cTn dur="1000"/>
                                        <p:tgtEl>
                                          <p:spTgt spid="1057"/>
                                        </p:tgtEl>
                                      </p:cBhvr>
                                    </p:animEffect>
                                  </p:childTnLst>
                                </p:cTn>
                              </p:par>
                              <p:par>
                                <p:cTn fill="hold" nodeType="withEffect" presetClass="entr" presetID="10" presetSubtype="0">
                                  <p:stCondLst>
                                    <p:cond delay="0"/>
                                  </p:stCondLst>
                                  <p:childTnLst>
                                    <p:set>
                                      <p:cBhvr>
                                        <p:cTn dur="1" fill="hold">
                                          <p:stCondLst>
                                            <p:cond delay="0"/>
                                          </p:stCondLst>
                                        </p:cTn>
                                        <p:tgtEl>
                                          <p:spTgt spid="1058"/>
                                        </p:tgtEl>
                                        <p:attrNameLst>
                                          <p:attrName>style.visibility</p:attrName>
                                        </p:attrNameLst>
                                      </p:cBhvr>
                                      <p:to>
                                        <p:strVal val="visible"/>
                                      </p:to>
                                    </p:set>
                                    <p:animEffect filter="fade" transition="in">
                                      <p:cBhvr>
                                        <p:cTn dur="1000"/>
                                        <p:tgtEl>
                                          <p:spTgt spid="1058"/>
                                        </p:tgtEl>
                                      </p:cBhvr>
                                    </p:animEffect>
                                  </p:childTnLst>
                                </p:cTn>
                              </p:par>
                              <p:par>
                                <p:cTn fill="hold" nodeType="withEffect" presetClass="entr" presetID="10" presetSubtype="0">
                                  <p:stCondLst>
                                    <p:cond delay="0"/>
                                  </p:stCondLst>
                                  <p:childTnLst>
                                    <p:set>
                                      <p:cBhvr>
                                        <p:cTn dur="1" fill="hold">
                                          <p:stCondLst>
                                            <p:cond delay="0"/>
                                          </p:stCondLst>
                                        </p:cTn>
                                        <p:tgtEl>
                                          <p:spTgt spid="1059"/>
                                        </p:tgtEl>
                                        <p:attrNameLst>
                                          <p:attrName>style.visibility</p:attrName>
                                        </p:attrNameLst>
                                      </p:cBhvr>
                                      <p:to>
                                        <p:strVal val="visible"/>
                                      </p:to>
                                    </p:set>
                                    <p:animEffect filter="fade" transition="in">
                                      <p:cBhvr>
                                        <p:cTn dur="1000"/>
                                        <p:tgtEl>
                                          <p:spTgt spid="1059"/>
                                        </p:tgtEl>
                                      </p:cBhvr>
                                    </p:animEffect>
                                  </p:childTnLst>
                                </p:cTn>
                              </p:par>
                              <p:par>
                                <p:cTn fill="hold" nodeType="withEffect" presetClass="entr" presetID="10" presetSubtype="0">
                                  <p:stCondLst>
                                    <p:cond delay="0"/>
                                  </p:stCondLst>
                                  <p:childTnLst>
                                    <p:set>
                                      <p:cBhvr>
                                        <p:cTn dur="1" fill="hold">
                                          <p:stCondLst>
                                            <p:cond delay="0"/>
                                          </p:stCondLst>
                                        </p:cTn>
                                        <p:tgtEl>
                                          <p:spTgt spid="1060"/>
                                        </p:tgtEl>
                                        <p:attrNameLst>
                                          <p:attrName>style.visibility</p:attrName>
                                        </p:attrNameLst>
                                      </p:cBhvr>
                                      <p:to>
                                        <p:strVal val="visible"/>
                                      </p:to>
                                    </p:set>
                                    <p:animEffect filter="fade" transition="in">
                                      <p:cBhvr>
                                        <p:cTn dur="1000"/>
                                        <p:tgtEl>
                                          <p:spTgt spid="1060"/>
                                        </p:tgtEl>
                                      </p:cBhvr>
                                    </p:animEffect>
                                  </p:childTnLst>
                                </p:cTn>
                              </p:par>
                              <p:par>
                                <p:cTn fill="hold" nodeType="withEffect" presetClass="entr" presetID="10" presetSubtype="0">
                                  <p:stCondLst>
                                    <p:cond delay="0"/>
                                  </p:stCondLst>
                                  <p:childTnLst>
                                    <p:set>
                                      <p:cBhvr>
                                        <p:cTn dur="1" fill="hold">
                                          <p:stCondLst>
                                            <p:cond delay="0"/>
                                          </p:stCondLst>
                                        </p:cTn>
                                        <p:tgtEl>
                                          <p:spTgt spid="1061"/>
                                        </p:tgtEl>
                                        <p:attrNameLst>
                                          <p:attrName>style.visibility</p:attrName>
                                        </p:attrNameLst>
                                      </p:cBhvr>
                                      <p:to>
                                        <p:strVal val="visible"/>
                                      </p:to>
                                    </p:set>
                                    <p:animEffect filter="fade" transition="in">
                                      <p:cBhvr>
                                        <p:cTn dur="1000"/>
                                        <p:tgtEl>
                                          <p:spTgt spid="1061"/>
                                        </p:tgtEl>
                                      </p:cBhvr>
                                    </p:animEffect>
                                  </p:childTnLst>
                                </p:cTn>
                              </p:par>
                              <p:par>
                                <p:cTn fill="hold" nodeType="withEffect" presetClass="entr" presetID="10" presetSubtype="0">
                                  <p:stCondLst>
                                    <p:cond delay="0"/>
                                  </p:stCondLst>
                                  <p:childTnLst>
                                    <p:set>
                                      <p:cBhvr>
                                        <p:cTn dur="1" fill="hold">
                                          <p:stCondLst>
                                            <p:cond delay="0"/>
                                          </p:stCondLst>
                                        </p:cTn>
                                        <p:tgtEl>
                                          <p:spTgt spid="1062"/>
                                        </p:tgtEl>
                                        <p:attrNameLst>
                                          <p:attrName>style.visibility</p:attrName>
                                        </p:attrNameLst>
                                      </p:cBhvr>
                                      <p:to>
                                        <p:strVal val="visible"/>
                                      </p:to>
                                    </p:set>
                                    <p:animEffect filter="fade" transition="in">
                                      <p:cBhvr>
                                        <p:cTn dur="1000"/>
                                        <p:tgtEl>
                                          <p:spTgt spid="1062"/>
                                        </p:tgtEl>
                                      </p:cBhvr>
                                    </p:animEffect>
                                  </p:childTnLst>
                                </p:cTn>
                              </p:par>
                              <p:par>
                                <p:cTn fill="hold" nodeType="withEffect" presetClass="entr" presetID="10" presetSubtype="0">
                                  <p:stCondLst>
                                    <p:cond delay="0"/>
                                  </p:stCondLst>
                                  <p:childTnLst>
                                    <p:set>
                                      <p:cBhvr>
                                        <p:cTn dur="1" fill="hold">
                                          <p:stCondLst>
                                            <p:cond delay="0"/>
                                          </p:stCondLst>
                                        </p:cTn>
                                        <p:tgtEl>
                                          <p:spTgt spid="1063"/>
                                        </p:tgtEl>
                                        <p:attrNameLst>
                                          <p:attrName>style.visibility</p:attrName>
                                        </p:attrNameLst>
                                      </p:cBhvr>
                                      <p:to>
                                        <p:strVal val="visible"/>
                                      </p:to>
                                    </p:set>
                                    <p:animEffect filter="fade" transition="in">
                                      <p:cBhvr>
                                        <p:cTn dur="1000"/>
                                        <p:tgtEl>
                                          <p:spTgt spid="1063"/>
                                        </p:tgtEl>
                                      </p:cBhvr>
                                    </p:animEffect>
                                  </p:childTnLst>
                                </p:cTn>
                              </p:par>
                              <p:par>
                                <p:cTn fill="hold" nodeType="withEffect" presetClass="entr" presetID="10" presetSubtype="0">
                                  <p:stCondLst>
                                    <p:cond delay="0"/>
                                  </p:stCondLst>
                                  <p:childTnLst>
                                    <p:set>
                                      <p:cBhvr>
                                        <p:cTn dur="1" fill="hold">
                                          <p:stCondLst>
                                            <p:cond delay="0"/>
                                          </p:stCondLst>
                                        </p:cTn>
                                        <p:tgtEl>
                                          <p:spTgt spid="1064"/>
                                        </p:tgtEl>
                                        <p:attrNameLst>
                                          <p:attrName>style.visibility</p:attrName>
                                        </p:attrNameLst>
                                      </p:cBhvr>
                                      <p:to>
                                        <p:strVal val="visible"/>
                                      </p:to>
                                    </p:set>
                                    <p:animEffect filter="fade" transition="in">
                                      <p:cBhvr>
                                        <p:cTn dur="1000"/>
                                        <p:tgtEl>
                                          <p:spTgt spid="1064"/>
                                        </p:tgtEl>
                                      </p:cBhvr>
                                    </p:animEffect>
                                  </p:childTnLst>
                                </p:cTn>
                              </p:par>
                              <p:par>
                                <p:cTn fill="hold" nodeType="withEffect" presetClass="entr" presetID="10" presetSubtype="0">
                                  <p:stCondLst>
                                    <p:cond delay="0"/>
                                  </p:stCondLst>
                                  <p:childTnLst>
                                    <p:set>
                                      <p:cBhvr>
                                        <p:cTn dur="1" fill="hold">
                                          <p:stCondLst>
                                            <p:cond delay="0"/>
                                          </p:stCondLst>
                                        </p:cTn>
                                        <p:tgtEl>
                                          <p:spTgt spid="1065"/>
                                        </p:tgtEl>
                                        <p:attrNameLst>
                                          <p:attrName>style.visibility</p:attrName>
                                        </p:attrNameLst>
                                      </p:cBhvr>
                                      <p:to>
                                        <p:strVal val="visible"/>
                                      </p:to>
                                    </p:set>
                                    <p:animEffect filter="fade" transition="in">
                                      <p:cBhvr>
                                        <p:cTn dur="1000"/>
                                        <p:tgtEl>
                                          <p:spTgt spid="1065"/>
                                        </p:tgtEl>
                                      </p:cBhvr>
                                    </p:animEffect>
                                  </p:childTnLst>
                                </p:cTn>
                              </p:par>
                              <p:par>
                                <p:cTn fill="hold" nodeType="withEffect" presetClass="entr" presetID="10" presetSubtype="0">
                                  <p:stCondLst>
                                    <p:cond delay="0"/>
                                  </p:stCondLst>
                                  <p:childTnLst>
                                    <p:set>
                                      <p:cBhvr>
                                        <p:cTn dur="1" fill="hold">
                                          <p:stCondLst>
                                            <p:cond delay="0"/>
                                          </p:stCondLst>
                                        </p:cTn>
                                        <p:tgtEl>
                                          <p:spTgt spid="1066"/>
                                        </p:tgtEl>
                                        <p:attrNameLst>
                                          <p:attrName>style.visibility</p:attrName>
                                        </p:attrNameLst>
                                      </p:cBhvr>
                                      <p:to>
                                        <p:strVal val="visible"/>
                                      </p:to>
                                    </p:set>
                                    <p:animEffect filter="fade" transition="in">
                                      <p:cBhvr>
                                        <p:cTn dur="1000"/>
                                        <p:tgtEl>
                                          <p:spTgt spid="1066"/>
                                        </p:tgtEl>
                                      </p:cBhvr>
                                    </p:animEffect>
                                  </p:childTnLst>
                                </p:cTn>
                              </p:par>
                              <p:par>
                                <p:cTn fill="hold" nodeType="withEffect" presetClass="entr" presetID="10" presetSubtype="0">
                                  <p:stCondLst>
                                    <p:cond delay="0"/>
                                  </p:stCondLst>
                                  <p:childTnLst>
                                    <p:set>
                                      <p:cBhvr>
                                        <p:cTn dur="1" fill="hold">
                                          <p:stCondLst>
                                            <p:cond delay="0"/>
                                          </p:stCondLst>
                                        </p:cTn>
                                        <p:tgtEl>
                                          <p:spTgt spid="1067"/>
                                        </p:tgtEl>
                                        <p:attrNameLst>
                                          <p:attrName>style.visibility</p:attrName>
                                        </p:attrNameLst>
                                      </p:cBhvr>
                                      <p:to>
                                        <p:strVal val="visible"/>
                                      </p:to>
                                    </p:set>
                                    <p:animEffect filter="fade" transition="in">
                                      <p:cBhvr>
                                        <p:cTn dur="1000"/>
                                        <p:tgtEl>
                                          <p:spTgt spid="1067"/>
                                        </p:tgtEl>
                                      </p:cBhvr>
                                    </p:animEffect>
                                  </p:childTnLst>
                                </p:cTn>
                              </p:par>
                              <p:par>
                                <p:cTn fill="hold" nodeType="withEffect" presetClass="entr" presetID="10" presetSubtype="0">
                                  <p:stCondLst>
                                    <p:cond delay="0"/>
                                  </p:stCondLst>
                                  <p:childTnLst>
                                    <p:set>
                                      <p:cBhvr>
                                        <p:cTn dur="1" fill="hold">
                                          <p:stCondLst>
                                            <p:cond delay="0"/>
                                          </p:stCondLst>
                                        </p:cTn>
                                        <p:tgtEl>
                                          <p:spTgt spid="1068"/>
                                        </p:tgtEl>
                                        <p:attrNameLst>
                                          <p:attrName>style.visibility</p:attrName>
                                        </p:attrNameLst>
                                      </p:cBhvr>
                                      <p:to>
                                        <p:strVal val="visible"/>
                                      </p:to>
                                    </p:set>
                                    <p:animEffect filter="fade" transition="in">
                                      <p:cBhvr>
                                        <p:cTn dur="1000"/>
                                        <p:tgtEl>
                                          <p:spTgt spid="1068"/>
                                        </p:tgtEl>
                                      </p:cBhvr>
                                    </p:animEffect>
                                  </p:childTnLst>
                                </p:cTn>
                              </p:par>
                              <p:par>
                                <p:cTn fill="hold" nodeType="withEffect" presetClass="entr" presetID="10" presetSubtype="0">
                                  <p:stCondLst>
                                    <p:cond delay="0"/>
                                  </p:stCondLst>
                                  <p:childTnLst>
                                    <p:set>
                                      <p:cBhvr>
                                        <p:cTn dur="1" fill="hold">
                                          <p:stCondLst>
                                            <p:cond delay="0"/>
                                          </p:stCondLst>
                                        </p:cTn>
                                        <p:tgtEl>
                                          <p:spTgt spid="1069"/>
                                        </p:tgtEl>
                                        <p:attrNameLst>
                                          <p:attrName>style.visibility</p:attrName>
                                        </p:attrNameLst>
                                      </p:cBhvr>
                                      <p:to>
                                        <p:strVal val="visible"/>
                                      </p:to>
                                    </p:set>
                                    <p:animEffect filter="fade" transition="in">
                                      <p:cBhvr>
                                        <p:cTn dur="1000"/>
                                        <p:tgtEl>
                                          <p:spTgt spid="1069"/>
                                        </p:tgtEl>
                                      </p:cBhvr>
                                    </p:animEffect>
                                  </p:childTnLst>
                                </p:cTn>
                              </p:par>
                              <p:par>
                                <p:cTn fill="hold" nodeType="withEffect" presetClass="entr" presetID="10" presetSubtype="0">
                                  <p:stCondLst>
                                    <p:cond delay="0"/>
                                  </p:stCondLst>
                                  <p:childTnLst>
                                    <p:set>
                                      <p:cBhvr>
                                        <p:cTn dur="1" fill="hold">
                                          <p:stCondLst>
                                            <p:cond delay="0"/>
                                          </p:stCondLst>
                                        </p:cTn>
                                        <p:tgtEl>
                                          <p:spTgt spid="1070"/>
                                        </p:tgtEl>
                                        <p:attrNameLst>
                                          <p:attrName>style.visibility</p:attrName>
                                        </p:attrNameLst>
                                      </p:cBhvr>
                                      <p:to>
                                        <p:strVal val="visible"/>
                                      </p:to>
                                    </p:set>
                                    <p:animEffect filter="fade" transition="in">
                                      <p:cBhvr>
                                        <p:cTn dur="1000"/>
                                        <p:tgtEl>
                                          <p:spTgt spid="1070"/>
                                        </p:tgtEl>
                                      </p:cBhvr>
                                    </p:animEffect>
                                  </p:childTnLst>
                                </p:cTn>
                              </p:par>
                              <p:par>
                                <p:cTn fill="hold" nodeType="withEffect" presetClass="entr" presetID="10" presetSubtype="0">
                                  <p:stCondLst>
                                    <p:cond delay="0"/>
                                  </p:stCondLst>
                                  <p:childTnLst>
                                    <p:set>
                                      <p:cBhvr>
                                        <p:cTn dur="1" fill="hold">
                                          <p:stCondLst>
                                            <p:cond delay="0"/>
                                          </p:stCondLst>
                                        </p:cTn>
                                        <p:tgtEl>
                                          <p:spTgt spid="1071"/>
                                        </p:tgtEl>
                                        <p:attrNameLst>
                                          <p:attrName>style.visibility</p:attrName>
                                        </p:attrNameLst>
                                      </p:cBhvr>
                                      <p:to>
                                        <p:strVal val="visible"/>
                                      </p:to>
                                    </p:set>
                                    <p:animEffect filter="fade" transition="in">
                                      <p:cBhvr>
                                        <p:cTn dur="1000"/>
                                        <p:tgtEl>
                                          <p:spTgt spid="1071"/>
                                        </p:tgtEl>
                                      </p:cBhvr>
                                    </p:animEffect>
                                  </p:childTnLst>
                                </p:cTn>
                              </p:par>
                              <p:par>
                                <p:cTn fill="hold" nodeType="withEffect" presetClass="entr" presetID="10" presetSubtype="0">
                                  <p:stCondLst>
                                    <p:cond delay="0"/>
                                  </p:stCondLst>
                                  <p:childTnLst>
                                    <p:set>
                                      <p:cBhvr>
                                        <p:cTn dur="1" fill="hold">
                                          <p:stCondLst>
                                            <p:cond delay="0"/>
                                          </p:stCondLst>
                                        </p:cTn>
                                        <p:tgtEl>
                                          <p:spTgt spid="1072"/>
                                        </p:tgtEl>
                                        <p:attrNameLst>
                                          <p:attrName>style.visibility</p:attrName>
                                        </p:attrNameLst>
                                      </p:cBhvr>
                                      <p:to>
                                        <p:strVal val="visible"/>
                                      </p:to>
                                    </p:set>
                                    <p:animEffect filter="fade" transition="in">
                                      <p:cBhvr>
                                        <p:cTn dur="1000"/>
                                        <p:tgtEl>
                                          <p:spTgt spid="1072"/>
                                        </p:tgtEl>
                                      </p:cBhvr>
                                    </p:animEffect>
                                  </p:childTnLst>
                                </p:cTn>
                              </p:par>
                              <p:par>
                                <p:cTn fill="hold" nodeType="withEffect" presetClass="entr" presetID="10" presetSubtype="0">
                                  <p:stCondLst>
                                    <p:cond delay="0"/>
                                  </p:stCondLst>
                                  <p:childTnLst>
                                    <p:set>
                                      <p:cBhvr>
                                        <p:cTn dur="1" fill="hold">
                                          <p:stCondLst>
                                            <p:cond delay="0"/>
                                          </p:stCondLst>
                                        </p:cTn>
                                        <p:tgtEl>
                                          <p:spTgt spid="1073"/>
                                        </p:tgtEl>
                                        <p:attrNameLst>
                                          <p:attrName>style.visibility</p:attrName>
                                        </p:attrNameLst>
                                      </p:cBhvr>
                                      <p:to>
                                        <p:strVal val="visible"/>
                                      </p:to>
                                    </p:set>
                                    <p:animEffect filter="fade" transition="in">
                                      <p:cBhvr>
                                        <p:cTn dur="1000"/>
                                        <p:tgtEl>
                                          <p:spTgt spid="1073"/>
                                        </p:tgtEl>
                                      </p:cBhvr>
                                    </p:animEffect>
                                  </p:childTnLst>
                                </p:cTn>
                              </p:par>
                              <p:par>
                                <p:cTn fill="hold" nodeType="withEffect" presetClass="entr" presetID="10" presetSubtype="0">
                                  <p:stCondLst>
                                    <p:cond delay="0"/>
                                  </p:stCondLst>
                                  <p:childTnLst>
                                    <p:set>
                                      <p:cBhvr>
                                        <p:cTn dur="1" fill="hold">
                                          <p:stCondLst>
                                            <p:cond delay="0"/>
                                          </p:stCondLst>
                                        </p:cTn>
                                        <p:tgtEl>
                                          <p:spTgt spid="1074"/>
                                        </p:tgtEl>
                                        <p:attrNameLst>
                                          <p:attrName>style.visibility</p:attrName>
                                        </p:attrNameLst>
                                      </p:cBhvr>
                                      <p:to>
                                        <p:strVal val="visible"/>
                                      </p:to>
                                    </p:set>
                                    <p:animEffect filter="fade" transition="in">
                                      <p:cBhvr>
                                        <p:cTn dur="1000"/>
                                        <p:tgtEl>
                                          <p:spTgt spid="1074"/>
                                        </p:tgtEl>
                                      </p:cBhvr>
                                    </p:animEffect>
                                  </p:childTnLst>
                                </p:cTn>
                              </p:par>
                              <p:par>
                                <p:cTn fill="hold" nodeType="withEffect" presetClass="entr" presetID="10" presetSubtype="0">
                                  <p:stCondLst>
                                    <p:cond delay="0"/>
                                  </p:stCondLst>
                                  <p:childTnLst>
                                    <p:set>
                                      <p:cBhvr>
                                        <p:cTn dur="1" fill="hold">
                                          <p:stCondLst>
                                            <p:cond delay="0"/>
                                          </p:stCondLst>
                                        </p:cTn>
                                        <p:tgtEl>
                                          <p:spTgt spid="1075"/>
                                        </p:tgtEl>
                                        <p:attrNameLst>
                                          <p:attrName>style.visibility</p:attrName>
                                        </p:attrNameLst>
                                      </p:cBhvr>
                                      <p:to>
                                        <p:strVal val="visible"/>
                                      </p:to>
                                    </p:set>
                                    <p:animEffect filter="fade" transition="in">
                                      <p:cBhvr>
                                        <p:cTn dur="1000"/>
                                        <p:tgtEl>
                                          <p:spTgt spid="1075"/>
                                        </p:tgtEl>
                                      </p:cBhvr>
                                    </p:animEffect>
                                  </p:childTnLst>
                                </p:cTn>
                              </p:par>
                              <p:par>
                                <p:cTn fill="hold" nodeType="withEffect" presetClass="entr" presetID="10" presetSubtype="0">
                                  <p:stCondLst>
                                    <p:cond delay="0"/>
                                  </p:stCondLst>
                                  <p:childTnLst>
                                    <p:set>
                                      <p:cBhvr>
                                        <p:cTn dur="1" fill="hold">
                                          <p:stCondLst>
                                            <p:cond delay="0"/>
                                          </p:stCondLst>
                                        </p:cTn>
                                        <p:tgtEl>
                                          <p:spTgt spid="1076"/>
                                        </p:tgtEl>
                                        <p:attrNameLst>
                                          <p:attrName>style.visibility</p:attrName>
                                        </p:attrNameLst>
                                      </p:cBhvr>
                                      <p:to>
                                        <p:strVal val="visible"/>
                                      </p:to>
                                    </p:set>
                                    <p:animEffect filter="fade" transition="in">
                                      <p:cBhvr>
                                        <p:cTn dur="1000"/>
                                        <p:tgtEl>
                                          <p:spTgt spid="1076"/>
                                        </p:tgtEl>
                                      </p:cBhvr>
                                    </p:animEffect>
                                  </p:childTnLst>
                                </p:cTn>
                              </p:par>
                              <p:par>
                                <p:cTn fill="hold" nodeType="withEffect" presetClass="entr" presetID="10" presetSubtype="0">
                                  <p:stCondLst>
                                    <p:cond delay="0"/>
                                  </p:stCondLst>
                                  <p:childTnLst>
                                    <p:set>
                                      <p:cBhvr>
                                        <p:cTn dur="1" fill="hold">
                                          <p:stCondLst>
                                            <p:cond delay="0"/>
                                          </p:stCondLst>
                                        </p:cTn>
                                        <p:tgtEl>
                                          <p:spTgt spid="1077"/>
                                        </p:tgtEl>
                                        <p:attrNameLst>
                                          <p:attrName>style.visibility</p:attrName>
                                        </p:attrNameLst>
                                      </p:cBhvr>
                                      <p:to>
                                        <p:strVal val="visible"/>
                                      </p:to>
                                    </p:set>
                                    <p:animEffect filter="fade" transition="in">
                                      <p:cBhvr>
                                        <p:cTn dur="1000"/>
                                        <p:tgtEl>
                                          <p:spTgt spid="1077"/>
                                        </p:tgtEl>
                                      </p:cBhvr>
                                    </p:animEffect>
                                  </p:childTnLst>
                                </p:cTn>
                              </p:par>
                              <p:par>
                                <p:cTn fill="hold" nodeType="withEffect" presetClass="entr" presetID="10" presetSubtype="0">
                                  <p:stCondLst>
                                    <p:cond delay="0"/>
                                  </p:stCondLst>
                                  <p:childTnLst>
                                    <p:set>
                                      <p:cBhvr>
                                        <p:cTn dur="1" fill="hold">
                                          <p:stCondLst>
                                            <p:cond delay="0"/>
                                          </p:stCondLst>
                                        </p:cTn>
                                        <p:tgtEl>
                                          <p:spTgt spid="1078"/>
                                        </p:tgtEl>
                                        <p:attrNameLst>
                                          <p:attrName>style.visibility</p:attrName>
                                        </p:attrNameLst>
                                      </p:cBhvr>
                                      <p:to>
                                        <p:strVal val="visible"/>
                                      </p:to>
                                    </p:set>
                                    <p:animEffect filter="fade" transition="in">
                                      <p:cBhvr>
                                        <p:cTn dur="1000"/>
                                        <p:tgtEl>
                                          <p:spTgt spid="1078"/>
                                        </p:tgtEl>
                                      </p:cBhvr>
                                    </p:animEffect>
                                  </p:childTnLst>
                                </p:cTn>
                              </p:par>
                              <p:par>
                                <p:cTn fill="hold" nodeType="withEffect" presetClass="entr" presetID="10" presetSubtype="0">
                                  <p:stCondLst>
                                    <p:cond delay="0"/>
                                  </p:stCondLst>
                                  <p:childTnLst>
                                    <p:set>
                                      <p:cBhvr>
                                        <p:cTn dur="1" fill="hold">
                                          <p:stCondLst>
                                            <p:cond delay="0"/>
                                          </p:stCondLst>
                                        </p:cTn>
                                        <p:tgtEl>
                                          <p:spTgt spid="1079"/>
                                        </p:tgtEl>
                                        <p:attrNameLst>
                                          <p:attrName>style.visibility</p:attrName>
                                        </p:attrNameLst>
                                      </p:cBhvr>
                                      <p:to>
                                        <p:strVal val="visible"/>
                                      </p:to>
                                    </p:set>
                                    <p:animEffect filter="fade" transition="in">
                                      <p:cBhvr>
                                        <p:cTn dur="1000"/>
                                        <p:tgtEl>
                                          <p:spTgt spid="1079"/>
                                        </p:tgtEl>
                                      </p:cBhvr>
                                    </p:animEffect>
                                  </p:childTnLst>
                                </p:cTn>
                              </p:par>
                              <p:par>
                                <p:cTn fill="hold" nodeType="withEffect" presetClass="entr" presetID="10" presetSubtype="0">
                                  <p:stCondLst>
                                    <p:cond delay="0"/>
                                  </p:stCondLst>
                                  <p:childTnLst>
                                    <p:set>
                                      <p:cBhvr>
                                        <p:cTn dur="1" fill="hold">
                                          <p:stCondLst>
                                            <p:cond delay="0"/>
                                          </p:stCondLst>
                                        </p:cTn>
                                        <p:tgtEl>
                                          <p:spTgt spid="1080"/>
                                        </p:tgtEl>
                                        <p:attrNameLst>
                                          <p:attrName>style.visibility</p:attrName>
                                        </p:attrNameLst>
                                      </p:cBhvr>
                                      <p:to>
                                        <p:strVal val="visible"/>
                                      </p:to>
                                    </p:set>
                                    <p:animEffect filter="fade" transition="in">
                                      <p:cBhvr>
                                        <p:cTn dur="1000"/>
                                        <p:tgtEl>
                                          <p:spTgt spid="1080"/>
                                        </p:tgtEl>
                                      </p:cBhvr>
                                    </p:animEffect>
                                  </p:childTnLst>
                                </p:cTn>
                              </p:par>
                              <p:par>
                                <p:cTn fill="hold" nodeType="withEffect" presetClass="entr" presetID="10" presetSubtype="0">
                                  <p:stCondLst>
                                    <p:cond delay="0"/>
                                  </p:stCondLst>
                                  <p:childTnLst>
                                    <p:set>
                                      <p:cBhvr>
                                        <p:cTn dur="1" fill="hold">
                                          <p:stCondLst>
                                            <p:cond delay="0"/>
                                          </p:stCondLst>
                                        </p:cTn>
                                        <p:tgtEl>
                                          <p:spTgt spid="1081"/>
                                        </p:tgtEl>
                                        <p:attrNameLst>
                                          <p:attrName>style.visibility</p:attrName>
                                        </p:attrNameLst>
                                      </p:cBhvr>
                                      <p:to>
                                        <p:strVal val="visible"/>
                                      </p:to>
                                    </p:set>
                                    <p:animEffect filter="fade" transition="in">
                                      <p:cBhvr>
                                        <p:cTn dur="1000"/>
                                        <p:tgtEl>
                                          <p:spTgt spid="1081"/>
                                        </p:tgtEl>
                                      </p:cBhvr>
                                    </p:animEffect>
                                  </p:childTnLst>
                                </p:cTn>
                              </p:par>
                              <p:par>
                                <p:cTn fill="hold" nodeType="withEffect" presetClass="entr" presetID="10" presetSubtype="0">
                                  <p:stCondLst>
                                    <p:cond delay="0"/>
                                  </p:stCondLst>
                                  <p:childTnLst>
                                    <p:set>
                                      <p:cBhvr>
                                        <p:cTn dur="1" fill="hold">
                                          <p:stCondLst>
                                            <p:cond delay="0"/>
                                          </p:stCondLst>
                                        </p:cTn>
                                        <p:tgtEl>
                                          <p:spTgt spid="1082"/>
                                        </p:tgtEl>
                                        <p:attrNameLst>
                                          <p:attrName>style.visibility</p:attrName>
                                        </p:attrNameLst>
                                      </p:cBhvr>
                                      <p:to>
                                        <p:strVal val="visible"/>
                                      </p:to>
                                    </p:set>
                                    <p:animEffect filter="fade" transition="in">
                                      <p:cBhvr>
                                        <p:cTn dur="1000"/>
                                        <p:tgtEl>
                                          <p:spTgt spid="1082"/>
                                        </p:tgtEl>
                                      </p:cBhvr>
                                    </p:animEffect>
                                  </p:childTnLst>
                                </p:cTn>
                              </p:par>
                              <p:par>
                                <p:cTn fill="hold" nodeType="withEffect" presetClass="entr" presetID="10" presetSubtype="0">
                                  <p:stCondLst>
                                    <p:cond delay="0"/>
                                  </p:stCondLst>
                                  <p:childTnLst>
                                    <p:set>
                                      <p:cBhvr>
                                        <p:cTn dur="1" fill="hold">
                                          <p:stCondLst>
                                            <p:cond delay="0"/>
                                          </p:stCondLst>
                                        </p:cTn>
                                        <p:tgtEl>
                                          <p:spTgt spid="1083"/>
                                        </p:tgtEl>
                                        <p:attrNameLst>
                                          <p:attrName>style.visibility</p:attrName>
                                        </p:attrNameLst>
                                      </p:cBhvr>
                                      <p:to>
                                        <p:strVal val="visible"/>
                                      </p:to>
                                    </p:set>
                                    <p:animEffect filter="fade" transition="in">
                                      <p:cBhvr>
                                        <p:cTn dur="1000"/>
                                        <p:tgtEl>
                                          <p:spTgt spid="1083"/>
                                        </p:tgtEl>
                                      </p:cBhvr>
                                    </p:animEffect>
                                  </p:childTnLst>
                                </p:cTn>
                              </p:par>
                              <p:par>
                                <p:cTn fill="hold" nodeType="withEffect" presetClass="entr" presetID="10" presetSubtype="0">
                                  <p:stCondLst>
                                    <p:cond delay="0"/>
                                  </p:stCondLst>
                                  <p:childTnLst>
                                    <p:set>
                                      <p:cBhvr>
                                        <p:cTn dur="1" fill="hold">
                                          <p:stCondLst>
                                            <p:cond delay="0"/>
                                          </p:stCondLst>
                                        </p:cTn>
                                        <p:tgtEl>
                                          <p:spTgt spid="1084"/>
                                        </p:tgtEl>
                                        <p:attrNameLst>
                                          <p:attrName>style.visibility</p:attrName>
                                        </p:attrNameLst>
                                      </p:cBhvr>
                                      <p:to>
                                        <p:strVal val="visible"/>
                                      </p:to>
                                    </p:set>
                                    <p:animEffect filter="fade" transition="in">
                                      <p:cBhvr>
                                        <p:cTn dur="1000"/>
                                        <p:tgtEl>
                                          <p:spTgt spid="1084"/>
                                        </p:tgtEl>
                                      </p:cBhvr>
                                    </p:animEffect>
                                  </p:childTnLst>
                                </p:cTn>
                              </p:par>
                              <p:par>
                                <p:cTn fill="hold" nodeType="withEffect" presetClass="entr" presetID="10" presetSubtype="0">
                                  <p:stCondLst>
                                    <p:cond delay="0"/>
                                  </p:stCondLst>
                                  <p:childTnLst>
                                    <p:set>
                                      <p:cBhvr>
                                        <p:cTn dur="1" fill="hold">
                                          <p:stCondLst>
                                            <p:cond delay="0"/>
                                          </p:stCondLst>
                                        </p:cTn>
                                        <p:tgtEl>
                                          <p:spTgt spid="1085"/>
                                        </p:tgtEl>
                                        <p:attrNameLst>
                                          <p:attrName>style.visibility</p:attrName>
                                        </p:attrNameLst>
                                      </p:cBhvr>
                                      <p:to>
                                        <p:strVal val="visible"/>
                                      </p:to>
                                    </p:set>
                                    <p:animEffect filter="fade" transition="in">
                                      <p:cBhvr>
                                        <p:cTn dur="1000"/>
                                        <p:tgtEl>
                                          <p:spTgt spid="10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9" name="Shape 1089"/>
        <p:cNvGrpSpPr/>
        <p:nvPr/>
      </p:nvGrpSpPr>
      <p:grpSpPr>
        <a:xfrm>
          <a:off x="0" y="0"/>
          <a:ext cx="0" cy="0"/>
          <a:chOff x="0" y="0"/>
          <a:chExt cx="0" cy="0"/>
        </a:xfrm>
      </p:grpSpPr>
      <p:sp>
        <p:nvSpPr>
          <p:cNvPr id="1090" name="Google Shape;1090;p175"/>
          <p:cNvSpPr/>
          <p:nvPr/>
        </p:nvSpPr>
        <p:spPr>
          <a:xfrm>
            <a:off x="0" y="0"/>
            <a:ext cx="3059325" cy="5143500"/>
          </a:xfrm>
          <a:prstGeom prst="rect">
            <a:avLst/>
          </a:prstGeom>
          <a:gradFill>
            <a:gsLst>
              <a:gs pos="0">
                <a:schemeClr val="accent1"/>
              </a:gs>
              <a:gs pos="12000">
                <a:schemeClr val="accent1"/>
              </a:gs>
              <a:gs pos="100000">
                <a:schemeClr val="accent4"/>
              </a:gs>
            </a:gsLst>
            <a:lin ang="2700006"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091" name="Google Shape;1091;p175"/>
          <p:cNvSpPr txBox="1"/>
          <p:nvPr/>
        </p:nvSpPr>
        <p:spPr>
          <a:xfrm>
            <a:off x="216112" y="282413"/>
            <a:ext cx="2407950" cy="108495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1" lang="en" sz="3300">
                <a:solidFill>
                  <a:schemeClr val="lt1"/>
                </a:solidFill>
                <a:latin typeface="Roboto"/>
                <a:ea typeface="Roboto"/>
                <a:cs typeface="Roboto"/>
                <a:sym typeface="Roboto"/>
              </a:rPr>
              <a:t>Exploratory Data Analysis</a:t>
            </a:r>
            <a:endParaRPr b="1" sz="3300">
              <a:solidFill>
                <a:schemeClr val="lt1"/>
              </a:solidFill>
              <a:latin typeface="Roboto"/>
              <a:ea typeface="Roboto"/>
              <a:cs typeface="Roboto"/>
              <a:sym typeface="Roboto"/>
            </a:endParaRPr>
          </a:p>
        </p:txBody>
      </p:sp>
      <p:sp>
        <p:nvSpPr>
          <p:cNvPr id="1092" name="Google Shape;1092;p175"/>
          <p:cNvSpPr txBox="1"/>
          <p:nvPr/>
        </p:nvSpPr>
        <p:spPr>
          <a:xfrm>
            <a:off x="216113" y="1992694"/>
            <a:ext cx="2646000" cy="2861100"/>
          </a:xfrm>
          <a:prstGeom prst="rect">
            <a:avLst/>
          </a:prstGeom>
          <a:noFill/>
          <a:ln>
            <a:noFill/>
          </a:ln>
        </p:spPr>
        <p:txBody>
          <a:bodyPr anchorCtr="0" anchor="t" bIns="34275" lIns="68575" spcFirstLastPara="1" rIns="68575" wrap="square" tIns="34275">
            <a:noAutofit/>
          </a:bodyPr>
          <a:lstStyle/>
          <a:p>
            <a:pPr indent="-177800" lvl="0" marL="127000" rtl="0" algn="just">
              <a:lnSpc>
                <a:spcPct val="115000"/>
              </a:lnSpc>
              <a:spcBef>
                <a:spcPts val="0"/>
              </a:spcBef>
              <a:spcAft>
                <a:spcPts val="0"/>
              </a:spcAft>
              <a:buClr>
                <a:srgbClr val="FFFFFF"/>
              </a:buClr>
              <a:buSzPts val="1400"/>
              <a:buChar char="❖"/>
            </a:pPr>
            <a:r>
              <a:rPr lang="en" sz="1400">
                <a:solidFill>
                  <a:srgbClr val="FFFFFF"/>
                </a:solidFill>
              </a:rPr>
              <a:t>General observations</a:t>
            </a:r>
            <a:endParaRPr sz="1400">
              <a:solidFill>
                <a:srgbClr val="FFFFFF"/>
              </a:solidFill>
            </a:endParaRPr>
          </a:p>
          <a:p>
            <a:pPr indent="-177800" lvl="0" marL="127000" rtl="0" algn="just">
              <a:lnSpc>
                <a:spcPct val="115000"/>
              </a:lnSpc>
              <a:spcBef>
                <a:spcPts val="0"/>
              </a:spcBef>
              <a:spcAft>
                <a:spcPts val="0"/>
              </a:spcAft>
              <a:buClr>
                <a:srgbClr val="FFFFFF"/>
              </a:buClr>
              <a:buSzPts val="1400"/>
              <a:buChar char="❖"/>
            </a:pPr>
            <a:r>
              <a:rPr lang="en" sz="1400">
                <a:solidFill>
                  <a:srgbClr val="FFFFFF"/>
                </a:solidFill>
              </a:rPr>
              <a:t>Checking missing values</a:t>
            </a:r>
            <a:endParaRPr sz="1400">
              <a:solidFill>
                <a:srgbClr val="FFFFFF"/>
              </a:solidFill>
            </a:endParaRPr>
          </a:p>
          <a:p>
            <a:pPr indent="-177800" lvl="0" marL="127000" rtl="0" algn="just">
              <a:lnSpc>
                <a:spcPct val="115000"/>
              </a:lnSpc>
              <a:spcBef>
                <a:spcPts val="0"/>
              </a:spcBef>
              <a:spcAft>
                <a:spcPts val="0"/>
              </a:spcAft>
              <a:buClr>
                <a:srgbClr val="FFFFFF"/>
              </a:buClr>
              <a:buSzPts val="1400"/>
              <a:buChar char="❖"/>
            </a:pPr>
            <a:r>
              <a:rPr lang="en" sz="1400">
                <a:solidFill>
                  <a:srgbClr val="FFFFFF"/>
                </a:solidFill>
              </a:rPr>
              <a:t>Nature of variables</a:t>
            </a:r>
            <a:endParaRPr sz="1400">
              <a:solidFill>
                <a:srgbClr val="FFFFFF"/>
              </a:solidFill>
            </a:endParaRPr>
          </a:p>
          <a:p>
            <a:pPr indent="-177800" lvl="0" marL="127000" rtl="0" algn="just">
              <a:lnSpc>
                <a:spcPct val="115000"/>
              </a:lnSpc>
              <a:spcBef>
                <a:spcPts val="0"/>
              </a:spcBef>
              <a:spcAft>
                <a:spcPts val="0"/>
              </a:spcAft>
              <a:buClr>
                <a:srgbClr val="FFFFFF"/>
              </a:buClr>
              <a:buSzPts val="1400"/>
              <a:buChar char="❖"/>
            </a:pPr>
            <a:r>
              <a:rPr lang="en" sz="1400">
                <a:solidFill>
                  <a:srgbClr val="FFFFFF"/>
                </a:solidFill>
              </a:rPr>
              <a:t>Distribution of classes</a:t>
            </a:r>
            <a:endParaRPr sz="1400">
              <a:solidFill>
                <a:srgbClr val="FFFFFF"/>
              </a:solidFill>
            </a:endParaRPr>
          </a:p>
          <a:p>
            <a:pPr indent="-177800" lvl="0" marL="127000" rtl="0" algn="just">
              <a:lnSpc>
                <a:spcPct val="115000"/>
              </a:lnSpc>
              <a:spcBef>
                <a:spcPts val="0"/>
              </a:spcBef>
              <a:spcAft>
                <a:spcPts val="0"/>
              </a:spcAft>
              <a:buClr>
                <a:srgbClr val="FFFFFF"/>
              </a:buClr>
              <a:buSzPts val="1400"/>
              <a:buChar char="❖"/>
            </a:pPr>
            <a:r>
              <a:rPr lang="en" sz="1400">
                <a:solidFill>
                  <a:srgbClr val="FFFFFF"/>
                </a:solidFill>
              </a:rPr>
              <a:t>Studying useful variable interactions</a:t>
            </a:r>
            <a:endParaRPr sz="1400">
              <a:solidFill>
                <a:srgbClr val="FFFFFF"/>
              </a:solidFill>
            </a:endParaRPr>
          </a:p>
          <a:p>
            <a:pPr indent="-177800" lvl="0" marL="127000" rtl="0" algn="l">
              <a:lnSpc>
                <a:spcPct val="115000"/>
              </a:lnSpc>
              <a:spcBef>
                <a:spcPts val="0"/>
              </a:spcBef>
              <a:spcAft>
                <a:spcPts val="0"/>
              </a:spcAft>
              <a:buClr>
                <a:srgbClr val="FFFFFF"/>
              </a:buClr>
              <a:buSzPts val="1400"/>
              <a:buChar char="❖"/>
            </a:pPr>
            <a:r>
              <a:rPr lang="en" sz="1400">
                <a:solidFill>
                  <a:srgbClr val="FFFFFF"/>
                </a:solidFill>
              </a:rPr>
              <a:t>Correlation Study</a:t>
            </a:r>
            <a:endParaRPr sz="1400">
              <a:solidFill>
                <a:srgbClr val="FFFFFF"/>
              </a:solidFill>
            </a:endParaRPr>
          </a:p>
          <a:p>
            <a:pPr indent="-177800" lvl="0" marL="127000" rtl="0" algn="l">
              <a:lnSpc>
                <a:spcPct val="115000"/>
              </a:lnSpc>
              <a:spcBef>
                <a:spcPts val="0"/>
              </a:spcBef>
              <a:spcAft>
                <a:spcPts val="0"/>
              </a:spcAft>
              <a:buClr>
                <a:srgbClr val="FFFFFF"/>
              </a:buClr>
              <a:buSzPts val="1400"/>
              <a:buChar char="❖"/>
            </a:pPr>
            <a:r>
              <a:rPr lang="en" sz="1400">
                <a:solidFill>
                  <a:srgbClr val="FFFFFF"/>
                </a:solidFill>
              </a:rPr>
              <a:t>Percentage of observations per label</a:t>
            </a:r>
            <a:endParaRPr sz="1400">
              <a:solidFill>
                <a:srgbClr val="FFFFFF"/>
              </a:solidFill>
            </a:endParaRPr>
          </a:p>
          <a:p>
            <a:pPr indent="-177800" lvl="0" marL="127000" rtl="0" algn="l">
              <a:lnSpc>
                <a:spcPct val="115000"/>
              </a:lnSpc>
              <a:spcBef>
                <a:spcPts val="0"/>
              </a:spcBef>
              <a:spcAft>
                <a:spcPts val="0"/>
              </a:spcAft>
              <a:buClr>
                <a:srgbClr val="FFFFFF"/>
              </a:buClr>
              <a:buSzPts val="1400"/>
              <a:buChar char="❖"/>
            </a:pPr>
            <a:r>
              <a:rPr lang="en" sz="1400">
                <a:solidFill>
                  <a:srgbClr val="FFFFFF"/>
                </a:solidFill>
              </a:rPr>
              <a:t>Outlier Analysis</a:t>
            </a:r>
            <a:endParaRPr sz="1400">
              <a:solidFill>
                <a:srgbClr val="FFFFFF"/>
              </a:solidFill>
            </a:endParaRPr>
          </a:p>
          <a:p>
            <a:pPr indent="-177800" lvl="0" marL="127000" rtl="0" algn="l">
              <a:lnSpc>
                <a:spcPct val="115000"/>
              </a:lnSpc>
              <a:spcBef>
                <a:spcPts val="0"/>
              </a:spcBef>
              <a:spcAft>
                <a:spcPts val="0"/>
              </a:spcAft>
              <a:buClr>
                <a:srgbClr val="FFFFFF"/>
              </a:buClr>
              <a:buSzPts val="1400"/>
              <a:buChar char="❖"/>
            </a:pPr>
            <a:r>
              <a:rPr lang="en" sz="1400">
                <a:solidFill>
                  <a:srgbClr val="FFFFFF"/>
                </a:solidFill>
              </a:rPr>
              <a:t>Feature importance</a:t>
            </a:r>
            <a:endParaRPr sz="1200">
              <a:solidFill>
                <a:srgbClr val="FFFFFF"/>
              </a:solidFill>
              <a:latin typeface="Quattrocento Sans"/>
              <a:ea typeface="Quattrocento Sans"/>
              <a:cs typeface="Quattrocento Sans"/>
              <a:sym typeface="Quattrocento Sans"/>
            </a:endParaRPr>
          </a:p>
        </p:txBody>
      </p:sp>
      <p:pic>
        <p:nvPicPr>
          <p:cNvPr id="1093" name="Google Shape;1093;p175"/>
          <p:cNvPicPr preferRelativeResize="0"/>
          <p:nvPr/>
        </p:nvPicPr>
        <p:blipFill rotWithShape="1">
          <a:blip r:embed="rId3">
            <a:alphaModFix/>
          </a:blip>
          <a:srcRect b="5060" l="0" r="0" t="0"/>
          <a:stretch/>
        </p:blipFill>
        <p:spPr>
          <a:xfrm>
            <a:off x="1885069" y="812813"/>
            <a:ext cx="1084950" cy="1084950"/>
          </a:xfrm>
          <a:prstGeom prst="rect">
            <a:avLst/>
          </a:prstGeom>
          <a:noFill/>
          <a:ln>
            <a:noFill/>
          </a:ln>
        </p:spPr>
      </p:pic>
      <p:pic>
        <p:nvPicPr>
          <p:cNvPr id="1094" name="Google Shape;1094;p175"/>
          <p:cNvPicPr preferRelativeResize="0"/>
          <p:nvPr/>
        </p:nvPicPr>
        <p:blipFill rotWithShape="1">
          <a:blip r:embed="rId4">
            <a:alphaModFix/>
          </a:blip>
          <a:srcRect b="0" l="0" r="0" t="3025"/>
          <a:stretch/>
        </p:blipFill>
        <p:spPr>
          <a:xfrm>
            <a:off x="3494100" y="1282725"/>
            <a:ext cx="2407950" cy="748175"/>
          </a:xfrm>
          <a:prstGeom prst="rect">
            <a:avLst/>
          </a:prstGeom>
          <a:noFill/>
          <a:ln>
            <a:noFill/>
          </a:ln>
        </p:spPr>
      </p:pic>
      <p:pic>
        <p:nvPicPr>
          <p:cNvPr id="1095" name="Google Shape;1095;p175"/>
          <p:cNvPicPr preferRelativeResize="0"/>
          <p:nvPr/>
        </p:nvPicPr>
        <p:blipFill rotWithShape="1">
          <a:blip r:embed="rId5">
            <a:alphaModFix/>
          </a:blip>
          <a:srcRect b="50414" l="0" r="61300" t="0"/>
          <a:stretch/>
        </p:blipFill>
        <p:spPr>
          <a:xfrm>
            <a:off x="3497575" y="669800"/>
            <a:ext cx="1500250" cy="571500"/>
          </a:xfrm>
          <a:prstGeom prst="rect">
            <a:avLst/>
          </a:prstGeom>
          <a:noFill/>
          <a:ln>
            <a:noFill/>
          </a:ln>
        </p:spPr>
      </p:pic>
      <p:pic>
        <p:nvPicPr>
          <p:cNvPr id="1096" name="Google Shape;1096;p175"/>
          <p:cNvPicPr preferRelativeResize="0"/>
          <p:nvPr/>
        </p:nvPicPr>
        <p:blipFill rotWithShape="1">
          <a:blip r:embed="rId6">
            <a:alphaModFix/>
          </a:blip>
          <a:srcRect b="0" l="0" r="58234" t="0"/>
          <a:stretch/>
        </p:blipFill>
        <p:spPr>
          <a:xfrm>
            <a:off x="3499300" y="2128450"/>
            <a:ext cx="1617725" cy="667525"/>
          </a:xfrm>
          <a:prstGeom prst="rect">
            <a:avLst/>
          </a:prstGeom>
          <a:noFill/>
          <a:ln>
            <a:noFill/>
          </a:ln>
        </p:spPr>
      </p:pic>
      <p:pic>
        <p:nvPicPr>
          <p:cNvPr id="1097" name="Google Shape;1097;p175"/>
          <p:cNvPicPr preferRelativeResize="0"/>
          <p:nvPr/>
        </p:nvPicPr>
        <p:blipFill>
          <a:blip r:embed="rId7">
            <a:alphaModFix/>
          </a:blip>
          <a:stretch>
            <a:fillRect/>
          </a:stretch>
        </p:blipFill>
        <p:spPr>
          <a:xfrm>
            <a:off x="3494100" y="3589250"/>
            <a:ext cx="1727525" cy="860950"/>
          </a:xfrm>
          <a:prstGeom prst="rect">
            <a:avLst/>
          </a:prstGeom>
          <a:noFill/>
          <a:ln>
            <a:noFill/>
          </a:ln>
        </p:spPr>
      </p:pic>
      <p:pic>
        <p:nvPicPr>
          <p:cNvPr id="1098" name="Google Shape;1098;p175"/>
          <p:cNvPicPr preferRelativeResize="0"/>
          <p:nvPr/>
        </p:nvPicPr>
        <p:blipFill rotWithShape="1">
          <a:blip r:embed="rId8">
            <a:alphaModFix/>
          </a:blip>
          <a:srcRect b="0" l="3147" r="0" t="0"/>
          <a:stretch/>
        </p:blipFill>
        <p:spPr>
          <a:xfrm>
            <a:off x="3470625" y="2841250"/>
            <a:ext cx="2772800" cy="748175"/>
          </a:xfrm>
          <a:prstGeom prst="rect">
            <a:avLst/>
          </a:prstGeom>
          <a:noFill/>
          <a:ln>
            <a:noFill/>
          </a:ln>
        </p:spPr>
      </p:pic>
      <p:sp>
        <p:nvSpPr>
          <p:cNvPr id="1099" name="Google Shape;1099;p175"/>
          <p:cNvSpPr/>
          <p:nvPr/>
        </p:nvSpPr>
        <p:spPr>
          <a:xfrm>
            <a:off x="6977119" y="4620094"/>
            <a:ext cx="1293600" cy="3948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FFFFFF"/>
              </a:solidFill>
            </a:endParaRPr>
          </a:p>
        </p:txBody>
      </p:sp>
      <p:pic>
        <p:nvPicPr>
          <p:cNvPr id="1100" name="Google Shape;1100;p175"/>
          <p:cNvPicPr preferRelativeResize="0"/>
          <p:nvPr/>
        </p:nvPicPr>
        <p:blipFill>
          <a:blip r:embed="rId9">
            <a:alphaModFix/>
          </a:blip>
          <a:stretch>
            <a:fillRect/>
          </a:stretch>
        </p:blipFill>
        <p:spPr>
          <a:xfrm>
            <a:off x="6206348" y="995750"/>
            <a:ext cx="2185825" cy="3077025"/>
          </a:xfrm>
          <a:prstGeom prst="rect">
            <a:avLst/>
          </a:prstGeom>
          <a:noFill/>
          <a:ln>
            <a:noFill/>
          </a:ln>
        </p:spPr>
      </p:pic>
      <p:pic>
        <p:nvPicPr>
          <p:cNvPr id="1101" name="Google Shape;1101;p175"/>
          <p:cNvPicPr preferRelativeResize="0"/>
          <p:nvPr/>
        </p:nvPicPr>
        <p:blipFill>
          <a:blip r:embed="rId10">
            <a:alphaModFix/>
          </a:blip>
          <a:stretch>
            <a:fillRect/>
          </a:stretch>
        </p:blipFill>
        <p:spPr>
          <a:xfrm>
            <a:off x="5228986" y="617413"/>
            <a:ext cx="539303" cy="571500"/>
          </a:xfrm>
          <a:prstGeom prst="rect">
            <a:avLst/>
          </a:prstGeom>
          <a:noFill/>
          <a:ln>
            <a:noFill/>
          </a:ln>
        </p:spPr>
      </p:pic>
      <p:pic>
        <p:nvPicPr>
          <p:cNvPr id="1102" name="Google Shape;1102;p175"/>
          <p:cNvPicPr preferRelativeResize="0"/>
          <p:nvPr/>
        </p:nvPicPr>
        <p:blipFill>
          <a:blip r:embed="rId11">
            <a:alphaModFix/>
          </a:blip>
          <a:stretch>
            <a:fillRect/>
          </a:stretch>
        </p:blipFill>
        <p:spPr>
          <a:xfrm>
            <a:off x="5166101" y="2148788"/>
            <a:ext cx="636672" cy="598775"/>
          </a:xfrm>
          <a:prstGeom prst="rect">
            <a:avLst/>
          </a:prstGeom>
          <a:noFill/>
          <a:ln>
            <a:noFill/>
          </a:ln>
        </p:spPr>
      </p:pic>
      <p:sp>
        <p:nvSpPr>
          <p:cNvPr id="1103" name="Google Shape;1103;p175"/>
          <p:cNvSpPr/>
          <p:nvPr/>
        </p:nvSpPr>
        <p:spPr>
          <a:xfrm>
            <a:off x="3365400" y="513475"/>
            <a:ext cx="5409300" cy="442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04" name="Google Shape;1104;p175"/>
          <p:cNvPicPr preferRelativeResize="0"/>
          <p:nvPr/>
        </p:nvPicPr>
        <p:blipFill>
          <a:blip r:embed="rId12">
            <a:alphaModFix/>
          </a:blip>
          <a:stretch>
            <a:fillRect/>
          </a:stretch>
        </p:blipFill>
        <p:spPr>
          <a:xfrm>
            <a:off x="3498063" y="648150"/>
            <a:ext cx="2895600" cy="2257425"/>
          </a:xfrm>
          <a:prstGeom prst="rect">
            <a:avLst/>
          </a:prstGeom>
          <a:noFill/>
          <a:ln>
            <a:noFill/>
          </a:ln>
        </p:spPr>
      </p:pic>
      <p:pic>
        <p:nvPicPr>
          <p:cNvPr id="1105" name="Google Shape;1105;p175"/>
          <p:cNvPicPr preferRelativeResize="0"/>
          <p:nvPr/>
        </p:nvPicPr>
        <p:blipFill>
          <a:blip r:embed="rId13">
            <a:alphaModFix/>
          </a:blip>
          <a:stretch>
            <a:fillRect/>
          </a:stretch>
        </p:blipFill>
        <p:spPr>
          <a:xfrm>
            <a:off x="5431413" y="2625300"/>
            <a:ext cx="3190875" cy="2257425"/>
          </a:xfrm>
          <a:prstGeom prst="rect">
            <a:avLst/>
          </a:prstGeom>
          <a:noFill/>
          <a:ln>
            <a:noFill/>
          </a:ln>
        </p:spPr>
      </p:pic>
      <p:sp>
        <p:nvSpPr>
          <p:cNvPr id="1106" name="Google Shape;1106;p175"/>
          <p:cNvSpPr/>
          <p:nvPr/>
        </p:nvSpPr>
        <p:spPr>
          <a:xfrm>
            <a:off x="3396575" y="483600"/>
            <a:ext cx="5409300" cy="442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07" name="Google Shape;1107;p175"/>
          <p:cNvPicPr preferRelativeResize="0"/>
          <p:nvPr/>
        </p:nvPicPr>
        <p:blipFill>
          <a:blip r:embed="rId14">
            <a:alphaModFix/>
          </a:blip>
          <a:stretch>
            <a:fillRect/>
          </a:stretch>
        </p:blipFill>
        <p:spPr>
          <a:xfrm>
            <a:off x="3654177" y="602500"/>
            <a:ext cx="2772796" cy="667525"/>
          </a:xfrm>
          <a:prstGeom prst="rect">
            <a:avLst/>
          </a:prstGeom>
          <a:noFill/>
          <a:ln>
            <a:noFill/>
          </a:ln>
        </p:spPr>
      </p:pic>
      <p:pic>
        <p:nvPicPr>
          <p:cNvPr id="1108" name="Google Shape;1108;p175"/>
          <p:cNvPicPr preferRelativeResize="0"/>
          <p:nvPr/>
        </p:nvPicPr>
        <p:blipFill rotWithShape="1">
          <a:blip r:embed="rId15">
            <a:alphaModFix/>
          </a:blip>
          <a:srcRect b="3247" l="6202" r="1504" t="5269"/>
          <a:stretch/>
        </p:blipFill>
        <p:spPr>
          <a:xfrm>
            <a:off x="4265160" y="1275912"/>
            <a:ext cx="4283481" cy="3506075"/>
          </a:xfrm>
          <a:prstGeom prst="rect">
            <a:avLst/>
          </a:prstGeom>
          <a:noFill/>
          <a:ln>
            <a:noFill/>
          </a:ln>
        </p:spPr>
      </p:pic>
      <p:sp>
        <p:nvSpPr>
          <p:cNvPr id="1109" name="Google Shape;1109;p175"/>
          <p:cNvSpPr/>
          <p:nvPr/>
        </p:nvSpPr>
        <p:spPr>
          <a:xfrm>
            <a:off x="3428325" y="512250"/>
            <a:ext cx="5409300" cy="442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10" name="Google Shape;1110;p175"/>
          <p:cNvPicPr preferRelativeResize="0"/>
          <p:nvPr/>
        </p:nvPicPr>
        <p:blipFill>
          <a:blip r:embed="rId16">
            <a:alphaModFix/>
          </a:blip>
          <a:stretch>
            <a:fillRect/>
          </a:stretch>
        </p:blipFill>
        <p:spPr>
          <a:xfrm>
            <a:off x="6190350" y="616150"/>
            <a:ext cx="2522600" cy="4216000"/>
          </a:xfrm>
          <a:prstGeom prst="rect">
            <a:avLst/>
          </a:prstGeom>
          <a:noFill/>
          <a:ln>
            <a:noFill/>
          </a:ln>
        </p:spPr>
      </p:pic>
      <p:pic>
        <p:nvPicPr>
          <p:cNvPr id="1111" name="Google Shape;1111;p175"/>
          <p:cNvPicPr preferRelativeResize="0"/>
          <p:nvPr/>
        </p:nvPicPr>
        <p:blipFill rotWithShape="1">
          <a:blip r:embed="rId17">
            <a:alphaModFix/>
          </a:blip>
          <a:srcRect b="0" l="0" r="0" t="1768"/>
          <a:stretch/>
        </p:blipFill>
        <p:spPr>
          <a:xfrm>
            <a:off x="3523925" y="616150"/>
            <a:ext cx="2522600" cy="4216000"/>
          </a:xfrm>
          <a:prstGeom prst="rect">
            <a:avLst/>
          </a:prstGeom>
          <a:noFill/>
          <a:ln>
            <a:noFill/>
          </a:ln>
        </p:spPr>
      </p:pic>
      <p:sp>
        <p:nvSpPr>
          <p:cNvPr id="1112" name="Google Shape;1112;p175"/>
          <p:cNvSpPr/>
          <p:nvPr/>
        </p:nvSpPr>
        <p:spPr>
          <a:xfrm>
            <a:off x="3471700" y="513475"/>
            <a:ext cx="5409300" cy="442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13" name="Google Shape;1113;p175"/>
          <p:cNvPicPr preferRelativeResize="0"/>
          <p:nvPr/>
        </p:nvPicPr>
        <p:blipFill>
          <a:blip r:embed="rId18">
            <a:alphaModFix/>
          </a:blip>
          <a:stretch>
            <a:fillRect/>
          </a:stretch>
        </p:blipFill>
        <p:spPr>
          <a:xfrm>
            <a:off x="3596000" y="602491"/>
            <a:ext cx="2522600" cy="2008894"/>
          </a:xfrm>
          <a:prstGeom prst="rect">
            <a:avLst/>
          </a:prstGeom>
          <a:noFill/>
          <a:ln>
            <a:noFill/>
          </a:ln>
        </p:spPr>
      </p:pic>
      <p:pic>
        <p:nvPicPr>
          <p:cNvPr id="1114" name="Google Shape;1114;p175"/>
          <p:cNvPicPr preferRelativeResize="0"/>
          <p:nvPr/>
        </p:nvPicPr>
        <p:blipFill rotWithShape="1">
          <a:blip r:embed="rId19">
            <a:alphaModFix/>
          </a:blip>
          <a:srcRect b="0" l="823" r="0" t="0"/>
          <a:stretch/>
        </p:blipFill>
        <p:spPr>
          <a:xfrm>
            <a:off x="6242900" y="597337"/>
            <a:ext cx="2407950" cy="2118950"/>
          </a:xfrm>
          <a:prstGeom prst="rect">
            <a:avLst/>
          </a:prstGeom>
          <a:noFill/>
          <a:ln>
            <a:noFill/>
          </a:ln>
        </p:spPr>
      </p:pic>
      <p:pic>
        <p:nvPicPr>
          <p:cNvPr id="1115" name="Google Shape;1115;p175"/>
          <p:cNvPicPr preferRelativeResize="0"/>
          <p:nvPr/>
        </p:nvPicPr>
        <p:blipFill>
          <a:blip r:embed="rId20">
            <a:alphaModFix/>
          </a:blip>
          <a:stretch>
            <a:fillRect/>
          </a:stretch>
        </p:blipFill>
        <p:spPr>
          <a:xfrm>
            <a:off x="3634025" y="2694538"/>
            <a:ext cx="5084650" cy="2118950"/>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090"/>
                                        </p:tgtEl>
                                        <p:attrNameLst>
                                          <p:attrName>style.visibility</p:attrName>
                                        </p:attrNameLst>
                                      </p:cBhvr>
                                      <p:to>
                                        <p:strVal val="visible"/>
                                      </p:to>
                                    </p:set>
                                    <p:anim calcmode="lin" valueType="num">
                                      <p:cBhvr additive="base">
                                        <p:cTn dur="750"/>
                                        <p:tgtEl>
                                          <p:spTgt spid="109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091"/>
                                        </p:tgtEl>
                                        <p:attrNameLst>
                                          <p:attrName>style.visibility</p:attrName>
                                        </p:attrNameLst>
                                      </p:cBhvr>
                                      <p:to>
                                        <p:strVal val="visible"/>
                                      </p:to>
                                    </p:set>
                                    <p:anim calcmode="lin" valueType="num">
                                      <p:cBhvr additive="base">
                                        <p:cTn dur="750"/>
                                        <p:tgtEl>
                                          <p:spTgt spid="109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750"/>
                                  </p:stCondLst>
                                  <p:childTnLst>
                                    <p:set>
                                      <p:cBhvr>
                                        <p:cTn dur="1" fill="hold">
                                          <p:stCondLst>
                                            <p:cond delay="0"/>
                                          </p:stCondLst>
                                        </p:cTn>
                                        <p:tgtEl>
                                          <p:spTgt spid="1092"/>
                                        </p:tgtEl>
                                        <p:attrNameLst>
                                          <p:attrName>style.visibility</p:attrName>
                                        </p:attrNameLst>
                                      </p:cBhvr>
                                      <p:to>
                                        <p:strVal val="visible"/>
                                      </p:to>
                                    </p:set>
                                    <p:anim calcmode="lin" valueType="num">
                                      <p:cBhvr additive="base">
                                        <p:cTn dur="750"/>
                                        <p:tgtEl>
                                          <p:spTgt spid="109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3"/>
                                        </p:tgtEl>
                                        <p:attrNameLst>
                                          <p:attrName>style.visibility</p:attrName>
                                        </p:attrNameLst>
                                      </p:cBhvr>
                                      <p:to>
                                        <p:strVal val="visible"/>
                                      </p:to>
                                    </p:set>
                                  </p:childTnLst>
                                </p:cTn>
                              </p:par>
                              <p:par>
                                <p:cTn fill="hold" nodeType="withEffect" presetClass="entr" presetID="2" presetSubtype="8">
                                  <p:stCondLst>
                                    <p:cond delay="0"/>
                                  </p:stCondLst>
                                  <p:childTnLst>
                                    <p:set>
                                      <p:cBhvr>
                                        <p:cTn dur="1" fill="hold">
                                          <p:stCondLst>
                                            <p:cond delay="0"/>
                                          </p:stCondLst>
                                        </p:cTn>
                                        <p:tgtEl>
                                          <p:spTgt spid="1104"/>
                                        </p:tgtEl>
                                        <p:attrNameLst>
                                          <p:attrName>style.visibility</p:attrName>
                                        </p:attrNameLst>
                                      </p:cBhvr>
                                      <p:to>
                                        <p:strVal val="visible"/>
                                      </p:to>
                                    </p:set>
                                    <p:anim calcmode="lin" valueType="num">
                                      <p:cBhvr additive="base">
                                        <p:cTn dur="1000"/>
                                        <p:tgtEl>
                                          <p:spTgt spid="110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105"/>
                                        </p:tgtEl>
                                        <p:attrNameLst>
                                          <p:attrName>style.visibility</p:attrName>
                                        </p:attrNameLst>
                                      </p:cBhvr>
                                      <p:to>
                                        <p:strVal val="visible"/>
                                      </p:to>
                                    </p:set>
                                    <p:anim calcmode="lin" valueType="num">
                                      <p:cBhvr additive="base">
                                        <p:cTn dur="1000"/>
                                        <p:tgtEl>
                                          <p:spTgt spid="110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6"/>
                                        </p:tgtEl>
                                        <p:attrNameLst>
                                          <p:attrName>style.visibility</p:attrName>
                                        </p:attrNameLst>
                                      </p:cBhvr>
                                      <p:to>
                                        <p:strVal val="visible"/>
                                      </p:to>
                                    </p:set>
                                  </p:childTnLst>
                                </p:cTn>
                              </p:par>
                              <p:par>
                                <p:cTn fill="hold" nodeType="withEffect" presetClass="entr" presetID="2" presetSubtype="4">
                                  <p:stCondLst>
                                    <p:cond delay="0"/>
                                  </p:stCondLst>
                                  <p:childTnLst>
                                    <p:set>
                                      <p:cBhvr>
                                        <p:cTn dur="1" fill="hold">
                                          <p:stCondLst>
                                            <p:cond delay="0"/>
                                          </p:stCondLst>
                                        </p:cTn>
                                        <p:tgtEl>
                                          <p:spTgt spid="1107"/>
                                        </p:tgtEl>
                                        <p:attrNameLst>
                                          <p:attrName>style.visibility</p:attrName>
                                        </p:attrNameLst>
                                      </p:cBhvr>
                                      <p:to>
                                        <p:strVal val="visible"/>
                                      </p:to>
                                    </p:set>
                                    <p:anim calcmode="lin" valueType="num">
                                      <p:cBhvr additive="base">
                                        <p:cTn dur="1000"/>
                                        <p:tgtEl>
                                          <p:spTgt spid="110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108"/>
                                        </p:tgtEl>
                                        <p:attrNameLst>
                                          <p:attrName>style.visibility</p:attrName>
                                        </p:attrNameLst>
                                      </p:cBhvr>
                                      <p:to>
                                        <p:strVal val="visible"/>
                                      </p:to>
                                    </p:set>
                                    <p:anim calcmode="lin" valueType="num">
                                      <p:cBhvr additive="base">
                                        <p:cTn dur="1000"/>
                                        <p:tgtEl>
                                          <p:spTgt spid="110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9"/>
                                        </p:tgtEl>
                                        <p:attrNameLst>
                                          <p:attrName>style.visibility</p:attrName>
                                        </p:attrNameLst>
                                      </p:cBhvr>
                                      <p:to>
                                        <p:strVal val="visible"/>
                                      </p:to>
                                    </p:set>
                                  </p:childTnLst>
                                </p:cTn>
                              </p:par>
                              <p:par>
                                <p:cTn fill="hold" nodeType="withEffect" presetClass="entr" presetID="2" presetSubtype="2">
                                  <p:stCondLst>
                                    <p:cond delay="0"/>
                                  </p:stCondLst>
                                  <p:childTnLst>
                                    <p:set>
                                      <p:cBhvr>
                                        <p:cTn dur="1" fill="hold">
                                          <p:stCondLst>
                                            <p:cond delay="0"/>
                                          </p:stCondLst>
                                        </p:cTn>
                                        <p:tgtEl>
                                          <p:spTgt spid="1110"/>
                                        </p:tgtEl>
                                        <p:attrNameLst>
                                          <p:attrName>style.visibility</p:attrName>
                                        </p:attrNameLst>
                                      </p:cBhvr>
                                      <p:to>
                                        <p:strVal val="visible"/>
                                      </p:to>
                                    </p:set>
                                    <p:anim calcmode="lin" valueType="num">
                                      <p:cBhvr additive="base">
                                        <p:cTn dur="1000"/>
                                        <p:tgtEl>
                                          <p:spTgt spid="111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111"/>
                                        </p:tgtEl>
                                        <p:attrNameLst>
                                          <p:attrName>style.visibility</p:attrName>
                                        </p:attrNameLst>
                                      </p:cBhvr>
                                      <p:to>
                                        <p:strVal val="visible"/>
                                      </p:to>
                                    </p:set>
                                    <p:anim calcmode="lin" valueType="num">
                                      <p:cBhvr additive="base">
                                        <p:cTn dur="1000"/>
                                        <p:tgtEl>
                                          <p:spTgt spid="111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2"/>
                                        </p:tgtEl>
                                        <p:attrNameLst>
                                          <p:attrName>style.visibility</p:attrName>
                                        </p:attrNameLst>
                                      </p:cBhvr>
                                      <p:to>
                                        <p:strVal val="visible"/>
                                      </p:to>
                                    </p:set>
                                  </p:childTnLst>
                                </p:cTn>
                              </p:par>
                              <p:par>
                                <p:cTn fill="hold" nodeType="withEffect" presetClass="entr" presetID="2" presetSubtype="1">
                                  <p:stCondLst>
                                    <p:cond delay="0"/>
                                  </p:stCondLst>
                                  <p:childTnLst>
                                    <p:set>
                                      <p:cBhvr>
                                        <p:cTn dur="1" fill="hold">
                                          <p:stCondLst>
                                            <p:cond delay="0"/>
                                          </p:stCondLst>
                                        </p:cTn>
                                        <p:tgtEl>
                                          <p:spTgt spid="1113"/>
                                        </p:tgtEl>
                                        <p:attrNameLst>
                                          <p:attrName>style.visibility</p:attrName>
                                        </p:attrNameLst>
                                      </p:cBhvr>
                                      <p:to>
                                        <p:strVal val="visible"/>
                                      </p:to>
                                    </p:set>
                                    <p:anim calcmode="lin" valueType="num">
                                      <p:cBhvr additive="base">
                                        <p:cTn dur="1000"/>
                                        <p:tgtEl>
                                          <p:spTgt spid="111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114"/>
                                        </p:tgtEl>
                                        <p:attrNameLst>
                                          <p:attrName>style.visibility</p:attrName>
                                        </p:attrNameLst>
                                      </p:cBhvr>
                                      <p:to>
                                        <p:strVal val="visible"/>
                                      </p:to>
                                    </p:set>
                                    <p:anim calcmode="lin" valueType="num">
                                      <p:cBhvr additive="base">
                                        <p:cTn dur="1000"/>
                                        <p:tgtEl>
                                          <p:spTgt spid="111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15"/>
                                        </p:tgtEl>
                                        <p:attrNameLst>
                                          <p:attrName>style.visibility</p:attrName>
                                        </p:attrNameLst>
                                      </p:cBhvr>
                                      <p:to>
                                        <p:strVal val="visible"/>
                                      </p:to>
                                    </p:set>
                                    <p:anim calcmode="lin" valueType="num">
                                      <p:cBhvr additive="base">
                                        <p:cTn dur="1000"/>
                                        <p:tgtEl>
                                          <p:spTgt spid="111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9" name="Shape 1119"/>
        <p:cNvGrpSpPr/>
        <p:nvPr/>
      </p:nvGrpSpPr>
      <p:grpSpPr>
        <a:xfrm>
          <a:off x="0" y="0"/>
          <a:ext cx="0" cy="0"/>
          <a:chOff x="0" y="0"/>
          <a:chExt cx="0" cy="0"/>
        </a:xfrm>
      </p:grpSpPr>
      <p:sp>
        <p:nvSpPr>
          <p:cNvPr id="1120" name="Google Shape;1120;p176"/>
          <p:cNvSpPr/>
          <p:nvPr/>
        </p:nvSpPr>
        <p:spPr>
          <a:xfrm rot="2700000">
            <a:off x="7917528" y="3860655"/>
            <a:ext cx="730743" cy="636770"/>
          </a:xfrm>
          <a:custGeom>
            <a:rect b="b" l="l" r="r" t="t"/>
            <a:pathLst>
              <a:path extrusionOk="0" h="6861176" w="6721476">
                <a:moveTo>
                  <a:pt x="6186488" y="5792788"/>
                </a:moveTo>
                <a:lnTo>
                  <a:pt x="6721476" y="6861176"/>
                </a:lnTo>
                <a:lnTo>
                  <a:pt x="5122863" y="6861176"/>
                </a:lnTo>
                <a:close/>
                <a:moveTo>
                  <a:pt x="5780088" y="4978400"/>
                </a:moveTo>
                <a:lnTo>
                  <a:pt x="6015038" y="5449888"/>
                </a:lnTo>
                <a:lnTo>
                  <a:pt x="4606926" y="6861175"/>
                </a:lnTo>
                <a:lnTo>
                  <a:pt x="3900488" y="6861175"/>
                </a:lnTo>
                <a:close/>
                <a:moveTo>
                  <a:pt x="5375276" y="4165600"/>
                </a:moveTo>
                <a:lnTo>
                  <a:pt x="5608638" y="4633912"/>
                </a:lnTo>
                <a:lnTo>
                  <a:pt x="3384550" y="6861175"/>
                </a:lnTo>
                <a:lnTo>
                  <a:pt x="2678113" y="6861175"/>
                </a:lnTo>
                <a:close/>
                <a:moveTo>
                  <a:pt x="4964113" y="3349625"/>
                </a:moveTo>
                <a:lnTo>
                  <a:pt x="5202238" y="3822700"/>
                </a:lnTo>
                <a:lnTo>
                  <a:pt x="2162175" y="6861175"/>
                </a:lnTo>
                <a:lnTo>
                  <a:pt x="1457325" y="6861175"/>
                </a:lnTo>
                <a:close/>
                <a:moveTo>
                  <a:pt x="4559301" y="2535238"/>
                </a:moveTo>
                <a:lnTo>
                  <a:pt x="4795838" y="3006726"/>
                </a:lnTo>
                <a:lnTo>
                  <a:pt x="941387" y="6861176"/>
                </a:lnTo>
                <a:lnTo>
                  <a:pt x="234950" y="6861176"/>
                </a:lnTo>
                <a:close/>
                <a:moveTo>
                  <a:pt x="4152901" y="1722439"/>
                </a:moveTo>
                <a:lnTo>
                  <a:pt x="4386263" y="2193926"/>
                </a:lnTo>
                <a:lnTo>
                  <a:pt x="0" y="6580188"/>
                </a:lnTo>
                <a:lnTo>
                  <a:pt x="706437" y="5168901"/>
                </a:lnTo>
                <a:close/>
                <a:moveTo>
                  <a:pt x="3743325" y="906464"/>
                </a:moveTo>
                <a:lnTo>
                  <a:pt x="3981450" y="1379539"/>
                </a:lnTo>
                <a:lnTo>
                  <a:pt x="1222375" y="4137026"/>
                </a:lnTo>
                <a:lnTo>
                  <a:pt x="1928812" y="2724151"/>
                </a:lnTo>
                <a:close/>
                <a:moveTo>
                  <a:pt x="3289300" y="0"/>
                </a:moveTo>
                <a:lnTo>
                  <a:pt x="3575050" y="563563"/>
                </a:lnTo>
                <a:lnTo>
                  <a:pt x="2444750" y="1693863"/>
                </a:lnTo>
                <a:close/>
              </a:path>
            </a:pathLst>
          </a:custGeom>
          <a:solidFill>
            <a:schemeClr val="accent4">
              <a:alpha val="24710"/>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Quattrocento Sans"/>
              <a:ea typeface="Quattrocento Sans"/>
              <a:cs typeface="Quattrocento Sans"/>
              <a:sym typeface="Quattrocento Sans"/>
            </a:endParaRPr>
          </a:p>
        </p:txBody>
      </p:sp>
      <p:sp>
        <p:nvSpPr>
          <p:cNvPr id="1121" name="Google Shape;1121;p176"/>
          <p:cNvSpPr/>
          <p:nvPr/>
        </p:nvSpPr>
        <p:spPr>
          <a:xfrm>
            <a:off x="-424305" y="572204"/>
            <a:ext cx="1165565" cy="1165971"/>
          </a:xfrm>
          <a:custGeom>
            <a:rect b="b" l="l" r="r" t="t"/>
            <a:pathLst>
              <a:path extrusionOk="0" h="4896466" w="4894762">
                <a:moveTo>
                  <a:pt x="4659977" y="3491024"/>
                </a:moveTo>
                <a:lnTo>
                  <a:pt x="4600155" y="3615207"/>
                </a:lnTo>
                <a:cubicBezTo>
                  <a:pt x="4298641" y="4170244"/>
                  <a:pt x="3788731" y="4595645"/>
                  <a:pt x="3175440" y="4786399"/>
                </a:cubicBezTo>
                <a:lnTo>
                  <a:pt x="3126507" y="4798981"/>
                </a:lnTo>
                <a:close/>
                <a:moveTo>
                  <a:pt x="4884212" y="2674618"/>
                </a:moveTo>
                <a:lnTo>
                  <a:pt x="4883003" y="2698551"/>
                </a:lnTo>
                <a:cubicBezTo>
                  <a:pt x="4874645" y="2780853"/>
                  <a:pt x="4862210" y="2861951"/>
                  <a:pt x="4845904" y="2941638"/>
                </a:cubicBezTo>
                <a:lnTo>
                  <a:pt x="4794531" y="3141433"/>
                </a:lnTo>
                <a:lnTo>
                  <a:pt x="2763488" y="4873790"/>
                </a:lnTo>
                <a:lnTo>
                  <a:pt x="2697728" y="4883826"/>
                </a:lnTo>
                <a:cubicBezTo>
                  <a:pt x="2615425" y="4892185"/>
                  <a:pt x="2531918" y="4896466"/>
                  <a:pt x="2447410" y="4896466"/>
                </a:cubicBezTo>
                <a:lnTo>
                  <a:pt x="2288679" y="4888451"/>
                </a:lnTo>
                <a:close/>
                <a:moveTo>
                  <a:pt x="4863096" y="2067481"/>
                </a:moveTo>
                <a:lnTo>
                  <a:pt x="4883003" y="2197916"/>
                </a:lnTo>
                <a:lnTo>
                  <a:pt x="4894762" y="2430794"/>
                </a:lnTo>
                <a:lnTo>
                  <a:pt x="2045850" y="4860744"/>
                </a:lnTo>
                <a:lnTo>
                  <a:pt x="1954006" y="4846727"/>
                </a:lnTo>
                <a:cubicBezTo>
                  <a:pt x="1874319" y="4830421"/>
                  <a:pt x="1796042" y="4810243"/>
                  <a:pt x="1719381" y="4786399"/>
                </a:cubicBezTo>
                <a:lnTo>
                  <a:pt x="1688601" y="4775133"/>
                </a:lnTo>
                <a:close/>
                <a:moveTo>
                  <a:pt x="4726513" y="1558831"/>
                </a:moveTo>
                <a:lnTo>
                  <a:pt x="4785575" y="1720203"/>
                </a:lnTo>
                <a:lnTo>
                  <a:pt x="4823233" y="1866658"/>
                </a:lnTo>
                <a:lnTo>
                  <a:pt x="1495956" y="4704624"/>
                </a:lnTo>
                <a:lnTo>
                  <a:pt x="1494447" y="4704072"/>
                </a:lnTo>
                <a:cubicBezTo>
                  <a:pt x="1421222" y="4673100"/>
                  <a:pt x="1349817" y="4638667"/>
                  <a:pt x="1280437" y="4600978"/>
                </a:cubicBezTo>
                <a:lnTo>
                  <a:pt x="1210012" y="4558194"/>
                </a:lnTo>
                <a:close/>
                <a:moveTo>
                  <a:pt x="4504196" y="1123307"/>
                </a:moveTo>
                <a:lnTo>
                  <a:pt x="4600155" y="1281260"/>
                </a:lnTo>
                <a:lnTo>
                  <a:pt x="4651549" y="1387948"/>
                </a:lnTo>
                <a:lnTo>
                  <a:pt x="1051796" y="4458318"/>
                </a:lnTo>
                <a:lnTo>
                  <a:pt x="890107" y="4337409"/>
                </a:lnTo>
                <a:lnTo>
                  <a:pt x="815466" y="4269570"/>
                </a:lnTo>
                <a:close/>
                <a:moveTo>
                  <a:pt x="4208691" y="750209"/>
                </a:moveTo>
                <a:lnTo>
                  <a:pt x="4336586" y="890930"/>
                </a:lnTo>
                <a:lnTo>
                  <a:pt x="4400742" y="976724"/>
                </a:lnTo>
                <a:lnTo>
                  <a:pt x="685518" y="4145584"/>
                </a:lnTo>
                <a:lnTo>
                  <a:pt x="558235" y="4005537"/>
                </a:lnTo>
                <a:lnTo>
                  <a:pt x="493533" y="3919013"/>
                </a:lnTo>
                <a:close/>
                <a:moveTo>
                  <a:pt x="3842277" y="437590"/>
                </a:moveTo>
                <a:lnTo>
                  <a:pt x="4004714" y="559058"/>
                </a:lnTo>
                <a:lnTo>
                  <a:pt x="4078676" y="626279"/>
                </a:lnTo>
                <a:lnTo>
                  <a:pt x="390146" y="3772372"/>
                </a:lnTo>
                <a:lnTo>
                  <a:pt x="294666" y="3615207"/>
                </a:lnTo>
                <a:lnTo>
                  <a:pt x="242863" y="3507671"/>
                </a:lnTo>
                <a:close/>
                <a:moveTo>
                  <a:pt x="3397884" y="191483"/>
                </a:moveTo>
                <a:lnTo>
                  <a:pt x="3400373" y="192394"/>
                </a:lnTo>
                <a:cubicBezTo>
                  <a:pt x="3473599" y="223366"/>
                  <a:pt x="3545004" y="257799"/>
                  <a:pt x="3614384" y="295489"/>
                </a:cubicBezTo>
                <a:lnTo>
                  <a:pt x="3683990" y="337775"/>
                </a:lnTo>
                <a:lnTo>
                  <a:pt x="167974" y="3336723"/>
                </a:lnTo>
                <a:lnTo>
                  <a:pt x="109245" y="3176263"/>
                </a:lnTo>
                <a:lnTo>
                  <a:pt x="71336" y="3028828"/>
                </a:lnTo>
                <a:close/>
                <a:moveTo>
                  <a:pt x="1766305" y="98002"/>
                </a:moveTo>
                <a:lnTo>
                  <a:pt x="235822" y="1403412"/>
                </a:lnTo>
                <a:lnTo>
                  <a:pt x="294666" y="1281260"/>
                </a:lnTo>
                <a:cubicBezTo>
                  <a:pt x="596180" y="726223"/>
                  <a:pt x="1106089" y="300821"/>
                  <a:pt x="1719381" y="110068"/>
                </a:cubicBezTo>
                <a:close/>
                <a:moveTo>
                  <a:pt x="2847780" y="35541"/>
                </a:moveTo>
                <a:lnTo>
                  <a:pt x="2940815" y="49740"/>
                </a:lnTo>
                <a:cubicBezTo>
                  <a:pt x="3020502" y="66046"/>
                  <a:pt x="3098778" y="86224"/>
                  <a:pt x="3175440" y="110068"/>
                </a:cubicBezTo>
                <a:lnTo>
                  <a:pt x="3205239" y="120974"/>
                </a:lnTo>
                <a:lnTo>
                  <a:pt x="31562" y="2827927"/>
                </a:lnTo>
                <a:lnTo>
                  <a:pt x="11817" y="2698551"/>
                </a:lnTo>
                <a:lnTo>
                  <a:pt x="0" y="2464525"/>
                </a:lnTo>
                <a:close/>
                <a:moveTo>
                  <a:pt x="2447410" y="0"/>
                </a:moveTo>
                <a:lnTo>
                  <a:pt x="2604819" y="7949"/>
                </a:lnTo>
                <a:lnTo>
                  <a:pt x="10672" y="2220599"/>
                </a:lnTo>
                <a:lnTo>
                  <a:pt x="11817" y="2197916"/>
                </a:lnTo>
                <a:cubicBezTo>
                  <a:pt x="20176" y="2115613"/>
                  <a:pt x="32610" y="2034516"/>
                  <a:pt x="48917" y="1954829"/>
                </a:cubicBezTo>
                <a:lnTo>
                  <a:pt x="100684" y="1753500"/>
                </a:lnTo>
                <a:lnTo>
                  <a:pt x="2129624" y="22937"/>
                </a:lnTo>
                <a:lnTo>
                  <a:pt x="2197093" y="12640"/>
                </a:lnTo>
                <a:cubicBezTo>
                  <a:pt x="2279395" y="4282"/>
                  <a:pt x="2362903" y="0"/>
                  <a:pt x="2447410" y="0"/>
                </a:cubicBezTo>
                <a:close/>
              </a:path>
            </a:pathLst>
          </a:custGeom>
          <a:solidFill>
            <a:schemeClr val="accent2">
              <a:alpha val="2471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122" name="Google Shape;1122;p176"/>
          <p:cNvSpPr/>
          <p:nvPr/>
        </p:nvSpPr>
        <p:spPr>
          <a:xfrm>
            <a:off x="-9" y="868837"/>
            <a:ext cx="9144000" cy="3470175"/>
          </a:xfrm>
          <a:prstGeom prst="rect">
            <a:avLst/>
          </a:prstGeom>
          <a:gradFill>
            <a:gsLst>
              <a:gs pos="0">
                <a:srgbClr val="8068A5">
                  <a:alpha val="84705"/>
                </a:srgbClr>
              </a:gs>
              <a:gs pos="100000">
                <a:srgbClr val="EE589E">
                  <a:alpha val="84705"/>
                </a:srgbClr>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1123" name="Google Shape;1123;p176"/>
          <p:cNvGrpSpPr/>
          <p:nvPr/>
        </p:nvGrpSpPr>
        <p:grpSpPr>
          <a:xfrm>
            <a:off x="1055652" y="2080098"/>
            <a:ext cx="1543028" cy="1543028"/>
            <a:chOff x="1407558" y="3154568"/>
            <a:chExt cx="1962765" cy="1962765"/>
          </a:xfrm>
        </p:grpSpPr>
        <p:sp>
          <p:nvSpPr>
            <p:cNvPr id="1124" name="Google Shape;1124;p176"/>
            <p:cNvSpPr/>
            <p:nvPr/>
          </p:nvSpPr>
          <p:spPr>
            <a:xfrm>
              <a:off x="1407558" y="3154568"/>
              <a:ext cx="1962765" cy="1962765"/>
            </a:xfrm>
            <a:prstGeom prst="ellipse">
              <a:avLst/>
            </a:prstGeom>
            <a:solidFill>
              <a:schemeClr val="accent1">
                <a:alpha val="0"/>
              </a:schemeClr>
            </a:solid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1125" name="Google Shape;1125;p176"/>
            <p:cNvGrpSpPr/>
            <p:nvPr/>
          </p:nvGrpSpPr>
          <p:grpSpPr>
            <a:xfrm>
              <a:off x="1542216" y="3711749"/>
              <a:ext cx="1693448" cy="993542"/>
              <a:chOff x="2147657" y="3786010"/>
              <a:chExt cx="1693448" cy="993542"/>
            </a:xfrm>
          </p:grpSpPr>
          <p:sp>
            <p:nvSpPr>
              <p:cNvPr id="1126" name="Google Shape;1126;p176"/>
              <p:cNvSpPr txBox="1"/>
              <p:nvPr/>
            </p:nvSpPr>
            <p:spPr>
              <a:xfrm>
                <a:off x="2147657" y="3786010"/>
                <a:ext cx="1693448" cy="338554"/>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chemeClr val="lt1"/>
                    </a:solidFill>
                    <a:latin typeface="Roboto"/>
                    <a:ea typeface="Roboto"/>
                    <a:cs typeface="Roboto"/>
                    <a:sym typeface="Roboto"/>
                  </a:rPr>
                  <a:t>Missing Values</a:t>
                </a:r>
                <a:endParaRPr sz="1100"/>
              </a:p>
            </p:txBody>
          </p:sp>
          <p:sp>
            <p:nvSpPr>
              <p:cNvPr id="1127" name="Google Shape;1127;p176"/>
              <p:cNvSpPr txBox="1"/>
              <p:nvPr/>
            </p:nvSpPr>
            <p:spPr>
              <a:xfrm>
                <a:off x="2147658" y="4093787"/>
                <a:ext cx="1693447" cy="685765"/>
              </a:xfrm>
              <a:prstGeom prst="rect">
                <a:avLst/>
              </a:prstGeom>
              <a:noFill/>
              <a:ln>
                <a:noFill/>
              </a:ln>
            </p:spPr>
            <p:txBody>
              <a:bodyPr anchorCtr="0" anchor="t" bIns="34275" lIns="68575" spcFirstLastPara="1" rIns="68575" wrap="square" tIns="34275">
                <a:noAutofit/>
              </a:bodyPr>
              <a:lstStyle/>
              <a:p>
                <a:pPr indent="0" lvl="0" marL="0" marR="0" rtl="0" algn="ctr">
                  <a:lnSpc>
                    <a:spcPct val="110000"/>
                  </a:lnSpc>
                  <a:spcBef>
                    <a:spcPts val="0"/>
                  </a:spcBef>
                  <a:spcAft>
                    <a:spcPts val="0"/>
                  </a:spcAft>
                  <a:buNone/>
                </a:pPr>
                <a:r>
                  <a:rPr lang="en" sz="900">
                    <a:solidFill>
                      <a:schemeClr val="lt1"/>
                    </a:solidFill>
                    <a:latin typeface="Quattrocento Sans"/>
                    <a:ea typeface="Quattrocento Sans"/>
                    <a:cs typeface="Quattrocento Sans"/>
                    <a:sym typeface="Quattrocento Sans"/>
                  </a:rPr>
                  <a:t>Replaced by mean values of their columns</a:t>
                </a:r>
                <a:endParaRPr sz="1100"/>
              </a:p>
            </p:txBody>
          </p:sp>
        </p:grpSp>
      </p:grpSp>
      <p:grpSp>
        <p:nvGrpSpPr>
          <p:cNvPr id="1128" name="Google Shape;1128;p176"/>
          <p:cNvGrpSpPr/>
          <p:nvPr/>
        </p:nvGrpSpPr>
        <p:grpSpPr>
          <a:xfrm>
            <a:off x="2909154" y="2086860"/>
            <a:ext cx="1543028" cy="1530515"/>
            <a:chOff x="3878931" y="3154568"/>
            <a:chExt cx="1962765" cy="1962765"/>
          </a:xfrm>
        </p:grpSpPr>
        <p:sp>
          <p:nvSpPr>
            <p:cNvPr id="1129" name="Google Shape;1129;p176"/>
            <p:cNvSpPr/>
            <p:nvPr/>
          </p:nvSpPr>
          <p:spPr>
            <a:xfrm>
              <a:off x="3878931" y="3154568"/>
              <a:ext cx="1962765" cy="1962765"/>
            </a:xfrm>
            <a:prstGeom prst="ellipse">
              <a:avLst/>
            </a:prstGeom>
            <a:solidFill>
              <a:schemeClr val="accent1">
                <a:alpha val="0"/>
              </a:schemeClr>
            </a:solid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1130" name="Google Shape;1130;p176"/>
            <p:cNvGrpSpPr/>
            <p:nvPr/>
          </p:nvGrpSpPr>
          <p:grpSpPr>
            <a:xfrm>
              <a:off x="4013554" y="3711749"/>
              <a:ext cx="1693535" cy="1166103"/>
              <a:chOff x="2147622" y="3786010"/>
              <a:chExt cx="1693535" cy="1166103"/>
            </a:xfrm>
          </p:grpSpPr>
          <p:sp>
            <p:nvSpPr>
              <p:cNvPr id="1131" name="Google Shape;1131;p176"/>
              <p:cNvSpPr txBox="1"/>
              <p:nvPr/>
            </p:nvSpPr>
            <p:spPr>
              <a:xfrm>
                <a:off x="2147657" y="3786010"/>
                <a:ext cx="1693500" cy="338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chemeClr val="lt1"/>
                    </a:solidFill>
                    <a:latin typeface="Roboto"/>
                    <a:ea typeface="Roboto"/>
                    <a:cs typeface="Roboto"/>
                    <a:sym typeface="Roboto"/>
                  </a:rPr>
                  <a:t>Categorical Variables</a:t>
                </a:r>
                <a:endParaRPr sz="1100"/>
              </a:p>
            </p:txBody>
          </p:sp>
          <p:sp>
            <p:nvSpPr>
              <p:cNvPr id="1132" name="Google Shape;1132;p176"/>
              <p:cNvSpPr txBox="1"/>
              <p:nvPr/>
            </p:nvSpPr>
            <p:spPr>
              <a:xfrm>
                <a:off x="2147622" y="4266313"/>
                <a:ext cx="1693500" cy="685800"/>
              </a:xfrm>
              <a:prstGeom prst="rect">
                <a:avLst/>
              </a:prstGeom>
              <a:noFill/>
              <a:ln>
                <a:noFill/>
              </a:ln>
            </p:spPr>
            <p:txBody>
              <a:bodyPr anchorCtr="0" anchor="t" bIns="34275" lIns="68575" spcFirstLastPara="1" rIns="68575" wrap="square" tIns="34275">
                <a:noAutofit/>
              </a:bodyPr>
              <a:lstStyle/>
              <a:p>
                <a:pPr indent="0" lvl="0" marL="0" marR="0" rtl="0" algn="ctr">
                  <a:lnSpc>
                    <a:spcPct val="110000"/>
                  </a:lnSpc>
                  <a:spcBef>
                    <a:spcPts val="0"/>
                  </a:spcBef>
                  <a:spcAft>
                    <a:spcPts val="0"/>
                  </a:spcAft>
                  <a:buNone/>
                </a:pPr>
                <a:r>
                  <a:rPr lang="en" sz="900">
                    <a:solidFill>
                      <a:schemeClr val="lt1"/>
                    </a:solidFill>
                    <a:latin typeface="Quattrocento Sans"/>
                    <a:ea typeface="Quattrocento Sans"/>
                    <a:cs typeface="Quattrocento Sans"/>
                    <a:sym typeface="Quattrocento Sans"/>
                  </a:rPr>
                  <a:t>Used LabelEncoder</a:t>
                </a:r>
                <a:endParaRPr sz="1100"/>
              </a:p>
            </p:txBody>
          </p:sp>
        </p:grpSp>
      </p:grpSp>
      <p:grpSp>
        <p:nvGrpSpPr>
          <p:cNvPr id="1133" name="Google Shape;1133;p176"/>
          <p:cNvGrpSpPr/>
          <p:nvPr/>
        </p:nvGrpSpPr>
        <p:grpSpPr>
          <a:xfrm>
            <a:off x="4762656" y="2086860"/>
            <a:ext cx="1543028" cy="1530515"/>
            <a:chOff x="6350304" y="3154568"/>
            <a:chExt cx="1962765" cy="1962765"/>
          </a:xfrm>
        </p:grpSpPr>
        <p:sp>
          <p:nvSpPr>
            <p:cNvPr id="1134" name="Google Shape;1134;p176"/>
            <p:cNvSpPr/>
            <p:nvPr/>
          </p:nvSpPr>
          <p:spPr>
            <a:xfrm>
              <a:off x="6350304" y="3154568"/>
              <a:ext cx="1962765" cy="1962765"/>
            </a:xfrm>
            <a:prstGeom prst="ellipse">
              <a:avLst/>
            </a:prstGeom>
            <a:solidFill>
              <a:schemeClr val="accent1">
                <a:alpha val="0"/>
              </a:schemeClr>
            </a:solid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1135" name="Google Shape;1135;p176"/>
            <p:cNvGrpSpPr/>
            <p:nvPr/>
          </p:nvGrpSpPr>
          <p:grpSpPr>
            <a:xfrm>
              <a:off x="6484944" y="3711749"/>
              <a:ext cx="1693500" cy="1173805"/>
              <a:chOff x="2147639" y="3786010"/>
              <a:chExt cx="1693500" cy="1173805"/>
            </a:xfrm>
          </p:grpSpPr>
          <p:sp>
            <p:nvSpPr>
              <p:cNvPr id="1136" name="Google Shape;1136;p176"/>
              <p:cNvSpPr txBox="1"/>
              <p:nvPr/>
            </p:nvSpPr>
            <p:spPr>
              <a:xfrm>
                <a:off x="2147657" y="3786010"/>
                <a:ext cx="1693448" cy="338554"/>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chemeClr val="lt1"/>
                    </a:solidFill>
                    <a:latin typeface="Roboto"/>
                    <a:ea typeface="Roboto"/>
                    <a:cs typeface="Roboto"/>
                    <a:sym typeface="Roboto"/>
                  </a:rPr>
                  <a:t>Imbalanced Dataset</a:t>
                </a:r>
                <a:endParaRPr sz="1100"/>
              </a:p>
            </p:txBody>
          </p:sp>
          <p:sp>
            <p:nvSpPr>
              <p:cNvPr id="1137" name="Google Shape;1137;p176"/>
              <p:cNvSpPr txBox="1"/>
              <p:nvPr/>
            </p:nvSpPr>
            <p:spPr>
              <a:xfrm>
                <a:off x="2147639" y="4278815"/>
                <a:ext cx="1693500" cy="681000"/>
              </a:xfrm>
              <a:prstGeom prst="rect">
                <a:avLst/>
              </a:prstGeom>
              <a:noFill/>
              <a:ln>
                <a:noFill/>
              </a:ln>
            </p:spPr>
            <p:txBody>
              <a:bodyPr anchorCtr="0" anchor="t" bIns="34275" lIns="68575" spcFirstLastPara="1" rIns="68575" wrap="square" tIns="34275">
                <a:noAutofit/>
              </a:bodyPr>
              <a:lstStyle/>
              <a:p>
                <a:pPr indent="0" lvl="0" marL="0" marR="0" rtl="0" algn="ctr">
                  <a:lnSpc>
                    <a:spcPct val="110000"/>
                  </a:lnSpc>
                  <a:spcBef>
                    <a:spcPts val="0"/>
                  </a:spcBef>
                  <a:spcAft>
                    <a:spcPts val="0"/>
                  </a:spcAft>
                  <a:buNone/>
                </a:pPr>
                <a:r>
                  <a:rPr lang="en" sz="900">
                    <a:solidFill>
                      <a:schemeClr val="lt1"/>
                    </a:solidFill>
                    <a:latin typeface="Quattrocento Sans"/>
                    <a:ea typeface="Quattrocento Sans"/>
                    <a:cs typeface="Quattrocento Sans"/>
                    <a:sym typeface="Quattrocento Sans"/>
                  </a:rPr>
                  <a:t>Used SMOTE technique</a:t>
                </a:r>
                <a:endParaRPr sz="1100"/>
              </a:p>
            </p:txBody>
          </p:sp>
        </p:grpSp>
      </p:grpSp>
      <p:grpSp>
        <p:nvGrpSpPr>
          <p:cNvPr id="1138" name="Google Shape;1138;p176"/>
          <p:cNvGrpSpPr/>
          <p:nvPr/>
        </p:nvGrpSpPr>
        <p:grpSpPr>
          <a:xfrm>
            <a:off x="6616158" y="2086860"/>
            <a:ext cx="1543028" cy="1530515"/>
            <a:chOff x="8821677" y="3154568"/>
            <a:chExt cx="1962765" cy="1962765"/>
          </a:xfrm>
        </p:grpSpPr>
        <p:sp>
          <p:nvSpPr>
            <p:cNvPr id="1139" name="Google Shape;1139;p176"/>
            <p:cNvSpPr/>
            <p:nvPr/>
          </p:nvSpPr>
          <p:spPr>
            <a:xfrm>
              <a:off x="8821677" y="3154568"/>
              <a:ext cx="1962765" cy="1962765"/>
            </a:xfrm>
            <a:prstGeom prst="ellipse">
              <a:avLst/>
            </a:prstGeom>
            <a:solidFill>
              <a:schemeClr val="accent1">
                <a:alpha val="0"/>
              </a:schemeClr>
            </a:solidFill>
            <a:ln cap="flat" cmpd="sng" w="190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1140" name="Google Shape;1140;p176"/>
            <p:cNvGrpSpPr/>
            <p:nvPr/>
          </p:nvGrpSpPr>
          <p:grpSpPr>
            <a:xfrm>
              <a:off x="8956335" y="3711749"/>
              <a:ext cx="1693448" cy="993542"/>
              <a:chOff x="2147657" y="3786010"/>
              <a:chExt cx="1693448" cy="993542"/>
            </a:xfrm>
          </p:grpSpPr>
          <p:sp>
            <p:nvSpPr>
              <p:cNvPr id="1141" name="Google Shape;1141;p176"/>
              <p:cNvSpPr txBox="1"/>
              <p:nvPr/>
            </p:nvSpPr>
            <p:spPr>
              <a:xfrm>
                <a:off x="2147657" y="3786010"/>
                <a:ext cx="1693448" cy="338554"/>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chemeClr val="lt1"/>
                    </a:solidFill>
                    <a:latin typeface="Roboto"/>
                    <a:ea typeface="Roboto"/>
                    <a:cs typeface="Roboto"/>
                    <a:sym typeface="Roboto"/>
                  </a:rPr>
                  <a:t>Handle outliers</a:t>
                </a:r>
                <a:endParaRPr sz="1100"/>
              </a:p>
            </p:txBody>
          </p:sp>
          <p:sp>
            <p:nvSpPr>
              <p:cNvPr id="1142" name="Google Shape;1142;p176"/>
              <p:cNvSpPr txBox="1"/>
              <p:nvPr/>
            </p:nvSpPr>
            <p:spPr>
              <a:xfrm>
                <a:off x="2147658" y="4093787"/>
                <a:ext cx="1693447" cy="685765"/>
              </a:xfrm>
              <a:prstGeom prst="rect">
                <a:avLst/>
              </a:prstGeom>
              <a:noFill/>
              <a:ln>
                <a:noFill/>
              </a:ln>
            </p:spPr>
            <p:txBody>
              <a:bodyPr anchorCtr="0" anchor="t" bIns="34275" lIns="68575" spcFirstLastPara="1" rIns="68575" wrap="square" tIns="34275">
                <a:noAutofit/>
              </a:bodyPr>
              <a:lstStyle/>
              <a:p>
                <a:pPr indent="0" lvl="0" marL="0" marR="0" rtl="0" algn="ctr">
                  <a:lnSpc>
                    <a:spcPct val="110000"/>
                  </a:lnSpc>
                  <a:spcBef>
                    <a:spcPts val="0"/>
                  </a:spcBef>
                  <a:spcAft>
                    <a:spcPts val="0"/>
                  </a:spcAft>
                  <a:buNone/>
                </a:pPr>
                <a:r>
                  <a:rPr lang="en" sz="900">
                    <a:solidFill>
                      <a:schemeClr val="lt1"/>
                    </a:solidFill>
                    <a:latin typeface="Quattrocento Sans"/>
                    <a:ea typeface="Quattrocento Sans"/>
                    <a:cs typeface="Quattrocento Sans"/>
                    <a:sym typeface="Quattrocento Sans"/>
                  </a:rPr>
                  <a:t>Measured skewness and performed capping</a:t>
                </a:r>
                <a:endParaRPr sz="1100"/>
              </a:p>
            </p:txBody>
          </p:sp>
        </p:grpSp>
      </p:grpSp>
      <p:sp>
        <p:nvSpPr>
          <p:cNvPr id="1143" name="Google Shape;1143;p176"/>
          <p:cNvSpPr txBox="1"/>
          <p:nvPr/>
        </p:nvSpPr>
        <p:spPr>
          <a:xfrm>
            <a:off x="1359949" y="1221200"/>
            <a:ext cx="6572100" cy="4623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en" sz="1300">
                <a:solidFill>
                  <a:srgbClr val="FFFFFF"/>
                </a:solidFill>
                <a:latin typeface="Quattrocento Sans"/>
                <a:ea typeface="Quattrocento Sans"/>
                <a:cs typeface="Quattrocento Sans"/>
                <a:sym typeface="Quattrocento Sans"/>
              </a:rPr>
              <a:t>Data preprocessing is a data mining technique which is used to transform the raw data in a useful and efficient format.</a:t>
            </a:r>
            <a:endParaRPr sz="1000">
              <a:solidFill>
                <a:srgbClr val="FFFFFF"/>
              </a:solidFill>
              <a:latin typeface="Quattrocento Sans"/>
              <a:ea typeface="Quattrocento Sans"/>
              <a:cs typeface="Quattrocento Sans"/>
              <a:sym typeface="Quattrocento Sans"/>
            </a:endParaRPr>
          </a:p>
        </p:txBody>
      </p:sp>
      <p:sp>
        <p:nvSpPr>
          <p:cNvPr id="1144" name="Google Shape;1144;p176"/>
          <p:cNvSpPr/>
          <p:nvPr/>
        </p:nvSpPr>
        <p:spPr>
          <a:xfrm>
            <a:off x="5323157" y="1909868"/>
            <a:ext cx="422100" cy="418725"/>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1145" name="Google Shape;1145;p176"/>
          <p:cNvGrpSpPr/>
          <p:nvPr/>
        </p:nvGrpSpPr>
        <p:grpSpPr>
          <a:xfrm>
            <a:off x="7176579" y="1909791"/>
            <a:ext cx="422185" cy="418762"/>
            <a:chOff x="9534545" y="2927491"/>
            <a:chExt cx="537029" cy="537029"/>
          </a:xfrm>
        </p:grpSpPr>
        <p:sp>
          <p:nvSpPr>
            <p:cNvPr id="1146" name="Google Shape;1146;p176"/>
            <p:cNvSpPr/>
            <p:nvPr/>
          </p:nvSpPr>
          <p:spPr>
            <a:xfrm>
              <a:off x="9534545" y="2927491"/>
              <a:ext cx="537029" cy="537029"/>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nvGrpSpPr>
            <p:cNvPr id="1147" name="Google Shape;1147;p176"/>
            <p:cNvGrpSpPr/>
            <p:nvPr/>
          </p:nvGrpSpPr>
          <p:grpSpPr>
            <a:xfrm>
              <a:off x="9701280" y="3224481"/>
              <a:ext cx="71132" cy="10292"/>
              <a:chOff x="8434388" y="5338763"/>
              <a:chExt cx="493713" cy="71438"/>
            </a:xfrm>
          </p:grpSpPr>
          <p:sp>
            <p:nvSpPr>
              <p:cNvPr id="1148" name="Google Shape;1148;p176"/>
              <p:cNvSpPr/>
              <p:nvPr/>
            </p:nvSpPr>
            <p:spPr>
              <a:xfrm>
                <a:off x="8434388" y="5405438"/>
                <a:ext cx="3175" cy="0"/>
              </a:xfrm>
              <a:custGeom>
                <a:rect b="b" l="l" r="r" t="t"/>
                <a:pathLst>
                  <a:path extrusionOk="0" h="120000" w="1">
                    <a:moveTo>
                      <a:pt x="0" y="0"/>
                    </a:moveTo>
                    <a:cubicBezTo>
                      <a:pt x="0" y="0"/>
                      <a:pt x="0" y="0"/>
                      <a:pt x="0" y="0"/>
                    </a:cubicBezTo>
                    <a:cubicBezTo>
                      <a:pt x="0" y="0"/>
                      <a:pt x="0" y="0"/>
                      <a:pt x="1" y="0"/>
                    </a:cubicBezTo>
                    <a:cubicBezTo>
                      <a:pt x="0" y="0"/>
                      <a:pt x="0" y="0"/>
                      <a:pt x="0" y="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Quattrocento Sans"/>
                  <a:ea typeface="Quattrocento Sans"/>
                  <a:cs typeface="Quattrocento Sans"/>
                  <a:sym typeface="Quattrocento Sans"/>
                </a:endParaRPr>
              </a:p>
            </p:txBody>
          </p:sp>
          <p:sp>
            <p:nvSpPr>
              <p:cNvPr id="1149" name="Google Shape;1149;p176"/>
              <p:cNvSpPr/>
              <p:nvPr/>
            </p:nvSpPr>
            <p:spPr>
              <a:xfrm>
                <a:off x="8834438" y="5338763"/>
                <a:ext cx="93663" cy="71438"/>
              </a:xfrm>
              <a:custGeom>
                <a:rect b="b" l="l" r="r" t="t"/>
                <a:pathLst>
                  <a:path extrusionOk="0" h="29" w="38">
                    <a:moveTo>
                      <a:pt x="19" y="29"/>
                    </a:moveTo>
                    <a:cubicBezTo>
                      <a:pt x="38" y="29"/>
                      <a:pt x="38" y="0"/>
                      <a:pt x="19" y="0"/>
                    </a:cubicBezTo>
                    <a:cubicBezTo>
                      <a:pt x="0" y="0"/>
                      <a:pt x="0" y="29"/>
                      <a:pt x="19" y="29"/>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Quattrocento Sans"/>
                  <a:ea typeface="Quattrocento Sans"/>
                  <a:cs typeface="Quattrocento Sans"/>
                  <a:sym typeface="Quattrocento Sans"/>
                </a:endParaRPr>
              </a:p>
            </p:txBody>
          </p:sp>
          <p:sp>
            <p:nvSpPr>
              <p:cNvPr id="1150" name="Google Shape;1150;p176"/>
              <p:cNvSpPr/>
              <p:nvPr/>
            </p:nvSpPr>
            <p:spPr>
              <a:xfrm>
                <a:off x="8710613" y="5338763"/>
                <a:ext cx="93663" cy="71438"/>
              </a:xfrm>
              <a:custGeom>
                <a:rect b="b" l="l" r="r" t="t"/>
                <a:pathLst>
                  <a:path extrusionOk="0" h="29" w="38">
                    <a:moveTo>
                      <a:pt x="19" y="0"/>
                    </a:moveTo>
                    <a:cubicBezTo>
                      <a:pt x="0" y="0"/>
                      <a:pt x="0" y="29"/>
                      <a:pt x="19" y="29"/>
                    </a:cubicBezTo>
                    <a:cubicBezTo>
                      <a:pt x="38" y="29"/>
                      <a:pt x="38" y="0"/>
                      <a:pt x="19" y="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Quattrocento Sans"/>
                  <a:ea typeface="Quattrocento Sans"/>
                  <a:cs typeface="Quattrocento Sans"/>
                  <a:sym typeface="Quattrocento Sans"/>
                </a:endParaRPr>
              </a:p>
            </p:txBody>
          </p:sp>
        </p:grpSp>
      </p:grpSp>
      <p:sp>
        <p:nvSpPr>
          <p:cNvPr id="1151" name="Google Shape;1151;p176"/>
          <p:cNvSpPr/>
          <p:nvPr/>
        </p:nvSpPr>
        <p:spPr>
          <a:xfrm>
            <a:off x="2492694" y="640843"/>
            <a:ext cx="4290525" cy="462375"/>
          </a:xfrm>
          <a:prstGeom prst="roundRect">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152" name="Google Shape;1152;p176"/>
          <p:cNvSpPr txBox="1"/>
          <p:nvPr/>
        </p:nvSpPr>
        <p:spPr>
          <a:xfrm>
            <a:off x="1677205" y="572207"/>
            <a:ext cx="5921550" cy="531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3100">
                <a:solidFill>
                  <a:srgbClr val="3F3F3F"/>
                </a:solidFill>
                <a:latin typeface="Roboto"/>
                <a:ea typeface="Roboto"/>
                <a:cs typeface="Roboto"/>
                <a:sym typeface="Roboto"/>
              </a:rPr>
              <a:t>Basic Pre-Processing</a:t>
            </a:r>
            <a:endParaRPr sz="1100"/>
          </a:p>
        </p:txBody>
      </p:sp>
      <p:sp>
        <p:nvSpPr>
          <p:cNvPr id="1153" name="Google Shape;1153;p176"/>
          <p:cNvSpPr/>
          <p:nvPr/>
        </p:nvSpPr>
        <p:spPr>
          <a:xfrm>
            <a:off x="1590319" y="1909868"/>
            <a:ext cx="402750" cy="40275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154" name="Google Shape;1154;p176"/>
          <p:cNvSpPr/>
          <p:nvPr/>
        </p:nvSpPr>
        <p:spPr>
          <a:xfrm>
            <a:off x="3469627" y="1909868"/>
            <a:ext cx="422100" cy="418725"/>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155" name="Google Shape;1155;p176"/>
          <p:cNvSpPr/>
          <p:nvPr/>
        </p:nvSpPr>
        <p:spPr>
          <a:xfrm>
            <a:off x="234731" y="192881"/>
            <a:ext cx="1010925" cy="394875"/>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FFFFFF"/>
              </a:solidFill>
            </a:endParaRPr>
          </a:p>
        </p:txBody>
      </p:sp>
      <p:sp>
        <p:nvSpPr>
          <p:cNvPr id="1156" name="Google Shape;1156;p176"/>
          <p:cNvSpPr/>
          <p:nvPr/>
        </p:nvSpPr>
        <p:spPr>
          <a:xfrm>
            <a:off x="371550" y="4620094"/>
            <a:ext cx="1010925" cy="394875"/>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FFFFFF"/>
              </a:solidFill>
            </a:endParaRPr>
          </a:p>
        </p:txBody>
      </p:sp>
      <p:sp>
        <p:nvSpPr>
          <p:cNvPr id="1157" name="Google Shape;1157;p176"/>
          <p:cNvSpPr/>
          <p:nvPr/>
        </p:nvSpPr>
        <p:spPr>
          <a:xfrm>
            <a:off x="6977119" y="4620094"/>
            <a:ext cx="1293750" cy="394875"/>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FFFFFF"/>
              </a:solidFill>
            </a:endParaRPr>
          </a:p>
        </p:txBody>
      </p:sp>
      <p:sp>
        <p:nvSpPr>
          <p:cNvPr id="1158" name="Google Shape;1158;p176"/>
          <p:cNvSpPr/>
          <p:nvPr/>
        </p:nvSpPr>
        <p:spPr>
          <a:xfrm>
            <a:off x="349031" y="307181"/>
            <a:ext cx="1010925" cy="394875"/>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FFFFFF"/>
              </a:solidFill>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1143"/>
                                        </p:tgtEl>
                                        <p:attrNameLst>
                                          <p:attrName>style.visibility</p:attrName>
                                        </p:attrNameLst>
                                      </p:cBhvr>
                                      <p:to>
                                        <p:strVal val="visible"/>
                                      </p:to>
                                    </p:set>
                                    <p:animEffect filter="fade" transition="in">
                                      <p:cBhvr>
                                        <p:cTn dur="500"/>
                                        <p:tgtEl>
                                          <p:spTgt spid="1143"/>
                                        </p:tgtEl>
                                      </p:cBhvr>
                                    </p:animEffect>
                                  </p:childTnLst>
                                </p:cTn>
                              </p:par>
                              <p:par>
                                <p:cTn fill="hold" nodeType="withEffect" presetClass="entr" presetID="2" presetSubtype="2">
                                  <p:stCondLst>
                                    <p:cond delay="2250"/>
                                  </p:stCondLst>
                                  <p:childTnLst>
                                    <p:set>
                                      <p:cBhvr>
                                        <p:cTn dur="1" fill="hold">
                                          <p:stCondLst>
                                            <p:cond delay="0"/>
                                          </p:stCondLst>
                                        </p:cTn>
                                        <p:tgtEl>
                                          <p:spTgt spid="1122"/>
                                        </p:tgtEl>
                                        <p:attrNameLst>
                                          <p:attrName>style.visibility</p:attrName>
                                        </p:attrNameLst>
                                      </p:cBhvr>
                                      <p:to>
                                        <p:strVal val="visible"/>
                                      </p:to>
                                    </p:set>
                                    <p:anim calcmode="lin" valueType="num">
                                      <p:cBhvr additive="base">
                                        <p:cTn dur="750"/>
                                        <p:tgtEl>
                                          <p:spTgt spid="112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750"/>
                                  </p:stCondLst>
                                  <p:childTnLst>
                                    <p:set>
                                      <p:cBhvr>
                                        <p:cTn dur="1" fill="hold">
                                          <p:stCondLst>
                                            <p:cond delay="0"/>
                                          </p:stCondLst>
                                        </p:cTn>
                                        <p:tgtEl>
                                          <p:spTgt spid="1123"/>
                                        </p:tgtEl>
                                        <p:attrNameLst>
                                          <p:attrName>style.visibility</p:attrName>
                                        </p:attrNameLst>
                                      </p:cBhvr>
                                      <p:to>
                                        <p:strVal val="visible"/>
                                      </p:to>
                                    </p:set>
                                    <p:anim calcmode="lin" valueType="num">
                                      <p:cBhvr additive="base">
                                        <p:cTn dur="750"/>
                                        <p:tgtEl>
                                          <p:spTgt spid="112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000"/>
                                  </p:stCondLst>
                                  <p:childTnLst>
                                    <p:set>
                                      <p:cBhvr>
                                        <p:cTn dur="1" fill="hold">
                                          <p:stCondLst>
                                            <p:cond delay="0"/>
                                          </p:stCondLst>
                                        </p:cTn>
                                        <p:tgtEl>
                                          <p:spTgt spid="1128"/>
                                        </p:tgtEl>
                                        <p:attrNameLst>
                                          <p:attrName>style.visibility</p:attrName>
                                        </p:attrNameLst>
                                      </p:cBhvr>
                                      <p:to>
                                        <p:strVal val="visible"/>
                                      </p:to>
                                    </p:set>
                                    <p:anim calcmode="lin" valueType="num">
                                      <p:cBhvr additive="base">
                                        <p:cTn dur="750"/>
                                        <p:tgtEl>
                                          <p:spTgt spid="112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250"/>
                                  </p:stCondLst>
                                  <p:childTnLst>
                                    <p:set>
                                      <p:cBhvr>
                                        <p:cTn dur="1" fill="hold">
                                          <p:stCondLst>
                                            <p:cond delay="0"/>
                                          </p:stCondLst>
                                        </p:cTn>
                                        <p:tgtEl>
                                          <p:spTgt spid="1133"/>
                                        </p:tgtEl>
                                        <p:attrNameLst>
                                          <p:attrName>style.visibility</p:attrName>
                                        </p:attrNameLst>
                                      </p:cBhvr>
                                      <p:to>
                                        <p:strVal val="visible"/>
                                      </p:to>
                                    </p:set>
                                    <p:anim calcmode="lin" valueType="num">
                                      <p:cBhvr additive="base">
                                        <p:cTn dur="750"/>
                                        <p:tgtEl>
                                          <p:spTgt spid="113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0"/>
                                  </p:stCondLst>
                                  <p:childTnLst>
                                    <p:set>
                                      <p:cBhvr>
                                        <p:cTn dur="1" fill="hold">
                                          <p:stCondLst>
                                            <p:cond delay="0"/>
                                          </p:stCondLst>
                                        </p:cTn>
                                        <p:tgtEl>
                                          <p:spTgt spid="1138"/>
                                        </p:tgtEl>
                                        <p:attrNameLst>
                                          <p:attrName>style.visibility</p:attrName>
                                        </p:attrNameLst>
                                      </p:cBhvr>
                                      <p:to>
                                        <p:strVal val="visible"/>
                                      </p:to>
                                    </p:set>
                                    <p:anim calcmode="lin" valueType="num">
                                      <p:cBhvr additive="base">
                                        <p:cTn dur="750"/>
                                        <p:tgtEl>
                                          <p:spTgt spid="1138"/>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4000"/>
                                  </p:stCondLst>
                                  <p:childTnLst>
                                    <p:set>
                                      <p:cBhvr>
                                        <p:cTn dur="1" fill="hold">
                                          <p:stCondLst>
                                            <p:cond delay="0"/>
                                          </p:stCondLst>
                                        </p:cTn>
                                        <p:tgtEl>
                                          <p:spTgt spid="1145"/>
                                        </p:tgtEl>
                                        <p:attrNameLst>
                                          <p:attrName>style.visibility</p:attrName>
                                        </p:attrNameLst>
                                      </p:cBhvr>
                                      <p:to>
                                        <p:strVal val="visible"/>
                                      </p:to>
                                    </p:set>
                                    <p:animEffect filter="fade" transition="in">
                                      <p:cBhvr>
                                        <p:cTn dur="500"/>
                                        <p:tgtEl>
                                          <p:spTgt spid="1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2" name="Shape 1162"/>
        <p:cNvGrpSpPr/>
        <p:nvPr/>
      </p:nvGrpSpPr>
      <p:grpSpPr>
        <a:xfrm>
          <a:off x="0" y="0"/>
          <a:ext cx="0" cy="0"/>
          <a:chOff x="0" y="0"/>
          <a:chExt cx="0" cy="0"/>
        </a:xfrm>
      </p:grpSpPr>
      <p:sp>
        <p:nvSpPr>
          <p:cNvPr id="1163" name="Google Shape;1163;p177"/>
          <p:cNvSpPr/>
          <p:nvPr/>
        </p:nvSpPr>
        <p:spPr>
          <a:xfrm rot="1800000">
            <a:off x="-205992" y="3881847"/>
            <a:ext cx="645940" cy="184234"/>
          </a:xfrm>
          <a:custGeom>
            <a:rect b="b" l="l" r="r" t="t"/>
            <a:pathLst>
              <a:path extrusionOk="0" h="1601868" w="5616256">
                <a:moveTo>
                  <a:pt x="883566" y="0"/>
                </a:moveTo>
                <a:lnTo>
                  <a:pt x="1525017" y="642359"/>
                </a:lnTo>
                <a:lnTo>
                  <a:pt x="2166084" y="163"/>
                </a:lnTo>
                <a:lnTo>
                  <a:pt x="2808826" y="643267"/>
                </a:lnTo>
                <a:lnTo>
                  <a:pt x="3452949" y="252"/>
                </a:lnTo>
                <a:lnTo>
                  <a:pt x="4094672" y="643630"/>
                </a:lnTo>
                <a:lnTo>
                  <a:pt x="4735739" y="1434"/>
                </a:lnTo>
                <a:lnTo>
                  <a:pt x="5616256" y="884254"/>
                </a:lnTo>
                <a:lnTo>
                  <a:pt x="5138661" y="1362587"/>
                </a:lnTo>
                <a:lnTo>
                  <a:pt x="4736003" y="959672"/>
                </a:lnTo>
                <a:lnTo>
                  <a:pt x="4094936" y="1601868"/>
                </a:lnTo>
                <a:lnTo>
                  <a:pt x="3452194" y="958763"/>
                </a:lnTo>
                <a:lnTo>
                  <a:pt x="2811127" y="1600960"/>
                </a:lnTo>
                <a:lnTo>
                  <a:pt x="2166348" y="958401"/>
                </a:lnTo>
                <a:lnTo>
                  <a:pt x="1525281" y="1600597"/>
                </a:lnTo>
                <a:lnTo>
                  <a:pt x="883557" y="957220"/>
                </a:lnTo>
                <a:lnTo>
                  <a:pt x="478878" y="1361441"/>
                </a:lnTo>
                <a:lnTo>
                  <a:pt x="0" y="881809"/>
                </a:lnTo>
                <a:close/>
              </a:path>
            </a:pathLst>
          </a:custGeom>
          <a:solidFill>
            <a:schemeClr val="accent2">
              <a:alpha val="24705"/>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1164" name="Google Shape;1164;p177"/>
          <p:cNvSpPr/>
          <p:nvPr/>
        </p:nvSpPr>
        <p:spPr>
          <a:xfrm>
            <a:off x="768496" y="1199645"/>
            <a:ext cx="1066329" cy="221433"/>
          </a:xfrm>
          <a:prstGeom prst="roundRect">
            <a:avLst>
              <a:gd fmla="val 16667" name="adj"/>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Roboto"/>
                <a:ea typeface="Roboto"/>
                <a:cs typeface="Roboto"/>
                <a:sym typeface="Roboto"/>
              </a:rPr>
              <a:t>Top 4</a:t>
            </a:r>
            <a:endParaRPr sz="1100"/>
          </a:p>
        </p:txBody>
      </p:sp>
      <p:cxnSp>
        <p:nvCxnSpPr>
          <p:cNvPr id="1165" name="Google Shape;1165;p177"/>
          <p:cNvCxnSpPr/>
          <p:nvPr/>
        </p:nvCxnSpPr>
        <p:spPr>
          <a:xfrm>
            <a:off x="1971017" y="1310362"/>
            <a:ext cx="6404487" cy="0"/>
          </a:xfrm>
          <a:prstGeom prst="straightConnector1">
            <a:avLst/>
          </a:prstGeom>
          <a:noFill/>
          <a:ln cap="flat" cmpd="sng" w="12700">
            <a:solidFill>
              <a:srgbClr val="D8D8D8">
                <a:alpha val="60000"/>
              </a:srgbClr>
            </a:solidFill>
            <a:prstDash val="solid"/>
            <a:miter lim="800000"/>
            <a:headEnd len="sm" w="sm" type="none"/>
            <a:tailEnd len="sm" w="sm" type="none"/>
          </a:ln>
        </p:spPr>
      </p:cxnSp>
      <p:sp>
        <p:nvSpPr>
          <p:cNvPr id="1166" name="Google Shape;1166;p177"/>
          <p:cNvSpPr/>
          <p:nvPr/>
        </p:nvSpPr>
        <p:spPr>
          <a:xfrm>
            <a:off x="768496" y="2994481"/>
            <a:ext cx="1066329" cy="221433"/>
          </a:xfrm>
          <a:prstGeom prst="roundRect">
            <a:avLst>
              <a:gd fmla="val 16667" name="adj"/>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Roboto"/>
                <a:ea typeface="Roboto"/>
                <a:cs typeface="Roboto"/>
                <a:sym typeface="Roboto"/>
              </a:rPr>
              <a:t>Next 4</a:t>
            </a:r>
            <a:endParaRPr sz="1100"/>
          </a:p>
        </p:txBody>
      </p:sp>
      <p:cxnSp>
        <p:nvCxnSpPr>
          <p:cNvPr id="1167" name="Google Shape;1167;p177"/>
          <p:cNvCxnSpPr/>
          <p:nvPr/>
        </p:nvCxnSpPr>
        <p:spPr>
          <a:xfrm>
            <a:off x="1971017" y="3105197"/>
            <a:ext cx="6404487" cy="0"/>
          </a:xfrm>
          <a:prstGeom prst="straightConnector1">
            <a:avLst/>
          </a:prstGeom>
          <a:noFill/>
          <a:ln cap="flat" cmpd="sng" w="12700">
            <a:solidFill>
              <a:srgbClr val="D8D8D8">
                <a:alpha val="60000"/>
              </a:srgbClr>
            </a:solidFill>
            <a:prstDash val="solid"/>
            <a:miter lim="800000"/>
            <a:headEnd len="sm" w="sm" type="none"/>
            <a:tailEnd len="sm" w="sm" type="none"/>
          </a:ln>
        </p:spPr>
      </p:cxnSp>
      <p:sp>
        <p:nvSpPr>
          <p:cNvPr id="1168" name="Google Shape;1168;p177"/>
          <p:cNvSpPr/>
          <p:nvPr/>
        </p:nvSpPr>
        <p:spPr>
          <a:xfrm rot="-3600000">
            <a:off x="8061933" y="168228"/>
            <a:ext cx="779207" cy="676717"/>
          </a:xfrm>
          <a:custGeom>
            <a:rect b="b" l="l" r="r" t="t"/>
            <a:pathLst>
              <a:path extrusionOk="0" h="6861176" w="6721476">
                <a:moveTo>
                  <a:pt x="6186488" y="5792788"/>
                </a:moveTo>
                <a:lnTo>
                  <a:pt x="6721476" y="6861176"/>
                </a:lnTo>
                <a:lnTo>
                  <a:pt x="5122863" y="6861176"/>
                </a:lnTo>
                <a:close/>
                <a:moveTo>
                  <a:pt x="5780088" y="4978400"/>
                </a:moveTo>
                <a:lnTo>
                  <a:pt x="6015038" y="5449888"/>
                </a:lnTo>
                <a:lnTo>
                  <a:pt x="4606926" y="6861175"/>
                </a:lnTo>
                <a:lnTo>
                  <a:pt x="3900488" y="6861175"/>
                </a:lnTo>
                <a:close/>
                <a:moveTo>
                  <a:pt x="5375276" y="4165600"/>
                </a:moveTo>
                <a:lnTo>
                  <a:pt x="5608638" y="4633912"/>
                </a:lnTo>
                <a:lnTo>
                  <a:pt x="3384550" y="6861175"/>
                </a:lnTo>
                <a:lnTo>
                  <a:pt x="2678113" y="6861175"/>
                </a:lnTo>
                <a:close/>
                <a:moveTo>
                  <a:pt x="4964113" y="3349625"/>
                </a:moveTo>
                <a:lnTo>
                  <a:pt x="5202238" y="3822700"/>
                </a:lnTo>
                <a:lnTo>
                  <a:pt x="2162175" y="6861175"/>
                </a:lnTo>
                <a:lnTo>
                  <a:pt x="1457325" y="6861175"/>
                </a:lnTo>
                <a:close/>
                <a:moveTo>
                  <a:pt x="4559301" y="2535238"/>
                </a:moveTo>
                <a:lnTo>
                  <a:pt x="4795838" y="3006726"/>
                </a:lnTo>
                <a:lnTo>
                  <a:pt x="941387" y="6861176"/>
                </a:lnTo>
                <a:lnTo>
                  <a:pt x="234950" y="6861176"/>
                </a:lnTo>
                <a:close/>
                <a:moveTo>
                  <a:pt x="4152901" y="1722439"/>
                </a:moveTo>
                <a:lnTo>
                  <a:pt x="4386263" y="2193926"/>
                </a:lnTo>
                <a:lnTo>
                  <a:pt x="0" y="6580188"/>
                </a:lnTo>
                <a:lnTo>
                  <a:pt x="706437" y="5168901"/>
                </a:lnTo>
                <a:close/>
                <a:moveTo>
                  <a:pt x="3743325" y="906464"/>
                </a:moveTo>
                <a:lnTo>
                  <a:pt x="3981450" y="1379539"/>
                </a:lnTo>
                <a:lnTo>
                  <a:pt x="1222375" y="4137026"/>
                </a:lnTo>
                <a:lnTo>
                  <a:pt x="1928812" y="2724151"/>
                </a:lnTo>
                <a:close/>
                <a:moveTo>
                  <a:pt x="3289300" y="0"/>
                </a:moveTo>
                <a:lnTo>
                  <a:pt x="3575050" y="563563"/>
                </a:lnTo>
                <a:lnTo>
                  <a:pt x="2444750" y="1693863"/>
                </a:lnTo>
                <a:close/>
              </a:path>
            </a:pathLst>
          </a:custGeom>
          <a:solidFill>
            <a:schemeClr val="accent5">
              <a:alpha val="14901"/>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Quattrocento Sans"/>
              <a:ea typeface="Quattrocento Sans"/>
              <a:cs typeface="Quattrocento Sans"/>
              <a:sym typeface="Quattrocento Sans"/>
            </a:endParaRPr>
          </a:p>
        </p:txBody>
      </p:sp>
      <p:grpSp>
        <p:nvGrpSpPr>
          <p:cNvPr id="1169" name="Google Shape;1169;p177"/>
          <p:cNvGrpSpPr/>
          <p:nvPr/>
        </p:nvGrpSpPr>
        <p:grpSpPr>
          <a:xfrm>
            <a:off x="2724620" y="2440829"/>
            <a:ext cx="1824853" cy="397752"/>
            <a:chOff x="3632768" y="3254836"/>
            <a:chExt cx="2433138" cy="439238"/>
          </a:xfrm>
        </p:grpSpPr>
        <p:sp>
          <p:nvSpPr>
            <p:cNvPr id="1170" name="Google Shape;1170;p177"/>
            <p:cNvSpPr/>
            <p:nvPr/>
          </p:nvSpPr>
          <p:spPr>
            <a:xfrm>
              <a:off x="3632768" y="3254836"/>
              <a:ext cx="2318353" cy="439238"/>
            </a:xfrm>
            <a:custGeom>
              <a:rect b="b" l="l" r="r" t="t"/>
              <a:pathLst>
                <a:path extrusionOk="0" h="524151" w="2318353">
                  <a:moveTo>
                    <a:pt x="0" y="0"/>
                  </a:moveTo>
                  <a:lnTo>
                    <a:pt x="2318353" y="0"/>
                  </a:lnTo>
                  <a:lnTo>
                    <a:pt x="2318353" y="490542"/>
                  </a:lnTo>
                  <a:cubicBezTo>
                    <a:pt x="2318353" y="509104"/>
                    <a:pt x="2303306" y="524151"/>
                    <a:pt x="2284744" y="524151"/>
                  </a:cubicBezTo>
                  <a:lnTo>
                    <a:pt x="33609" y="524151"/>
                  </a:lnTo>
                  <a:cubicBezTo>
                    <a:pt x="15047" y="524151"/>
                    <a:pt x="0" y="509104"/>
                    <a:pt x="0" y="490542"/>
                  </a:cubicBezTo>
                  <a:close/>
                </a:path>
              </a:pathLst>
            </a:custGeom>
            <a:solidFill>
              <a:srgbClr val="020319">
                <a:alpha val="8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800">
                <a:solidFill>
                  <a:srgbClr val="3F3F3F"/>
                </a:solidFill>
                <a:latin typeface="Quattrocento Sans"/>
                <a:ea typeface="Quattrocento Sans"/>
                <a:cs typeface="Quattrocento Sans"/>
                <a:sym typeface="Quattrocento Sans"/>
              </a:endParaRPr>
            </a:p>
          </p:txBody>
        </p:sp>
        <p:sp>
          <p:nvSpPr>
            <p:cNvPr id="1171" name="Google Shape;1171;p177"/>
            <p:cNvSpPr txBox="1"/>
            <p:nvPr/>
          </p:nvSpPr>
          <p:spPr>
            <a:xfrm>
              <a:off x="5136373" y="3320567"/>
              <a:ext cx="699999" cy="30777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p>
          </p:txBody>
        </p:sp>
        <p:sp>
          <p:nvSpPr>
            <p:cNvPr id="1172" name="Google Shape;1172;p177"/>
            <p:cNvSpPr txBox="1"/>
            <p:nvPr/>
          </p:nvSpPr>
          <p:spPr>
            <a:xfrm>
              <a:off x="3747506" y="3339927"/>
              <a:ext cx="2318400" cy="269100"/>
            </a:xfrm>
            <a:prstGeom prst="rect">
              <a:avLst/>
            </a:prstGeom>
            <a:noFill/>
            <a:ln>
              <a:noFill/>
            </a:ln>
          </p:spPr>
          <p:txBody>
            <a:bodyPr anchorCtr="0" anchor="t" bIns="34275" lIns="68575" spcFirstLastPara="1" rIns="68575" wrap="square" tIns="34275">
              <a:noAutofit/>
            </a:bodyPr>
            <a:lstStyle/>
            <a:p>
              <a:pPr indent="0" lvl="0" marL="0" marR="0" rtl="0" algn="l">
                <a:lnSpc>
                  <a:spcPct val="114000"/>
                </a:lnSpc>
                <a:spcBef>
                  <a:spcPts val="0"/>
                </a:spcBef>
                <a:spcAft>
                  <a:spcPts val="0"/>
                </a:spcAft>
                <a:buNone/>
              </a:pPr>
              <a:r>
                <a:rPr lang="en" sz="1200">
                  <a:solidFill>
                    <a:srgbClr val="FFFFFF"/>
                  </a:solidFill>
                  <a:latin typeface="Quattrocento Sans"/>
                  <a:ea typeface="Quattrocento Sans"/>
                  <a:cs typeface="Quattrocento Sans"/>
                  <a:sym typeface="Quattrocento Sans"/>
                </a:rPr>
                <a:t>        FEATURE 2</a:t>
              </a:r>
              <a:endParaRPr sz="1200">
                <a:solidFill>
                  <a:srgbClr val="FFFFFF"/>
                </a:solidFill>
                <a:latin typeface="Quattrocento Sans"/>
                <a:ea typeface="Quattrocento Sans"/>
                <a:cs typeface="Quattrocento Sans"/>
                <a:sym typeface="Quattrocento Sans"/>
              </a:endParaRPr>
            </a:p>
          </p:txBody>
        </p:sp>
      </p:grpSp>
      <p:grpSp>
        <p:nvGrpSpPr>
          <p:cNvPr id="1173" name="Google Shape;1173;p177"/>
          <p:cNvGrpSpPr/>
          <p:nvPr/>
        </p:nvGrpSpPr>
        <p:grpSpPr>
          <a:xfrm>
            <a:off x="4680662" y="2441214"/>
            <a:ext cx="1910813" cy="397774"/>
            <a:chOff x="6240878" y="3254836"/>
            <a:chExt cx="2547750" cy="439238"/>
          </a:xfrm>
        </p:grpSpPr>
        <p:sp>
          <p:nvSpPr>
            <p:cNvPr id="1174" name="Google Shape;1174;p177"/>
            <p:cNvSpPr/>
            <p:nvPr/>
          </p:nvSpPr>
          <p:spPr>
            <a:xfrm>
              <a:off x="6240878" y="3254836"/>
              <a:ext cx="2318353" cy="439238"/>
            </a:xfrm>
            <a:custGeom>
              <a:rect b="b" l="l" r="r" t="t"/>
              <a:pathLst>
                <a:path extrusionOk="0" h="524151" w="2318353">
                  <a:moveTo>
                    <a:pt x="0" y="0"/>
                  </a:moveTo>
                  <a:lnTo>
                    <a:pt x="2318353" y="0"/>
                  </a:lnTo>
                  <a:lnTo>
                    <a:pt x="2318353" y="490542"/>
                  </a:lnTo>
                  <a:cubicBezTo>
                    <a:pt x="2318353" y="509104"/>
                    <a:pt x="2303306" y="524151"/>
                    <a:pt x="2284744" y="524151"/>
                  </a:cubicBezTo>
                  <a:lnTo>
                    <a:pt x="33609" y="524151"/>
                  </a:lnTo>
                  <a:cubicBezTo>
                    <a:pt x="15047" y="524151"/>
                    <a:pt x="0" y="509104"/>
                    <a:pt x="0" y="490542"/>
                  </a:cubicBezTo>
                  <a:close/>
                </a:path>
              </a:pathLst>
            </a:custGeom>
            <a:solidFill>
              <a:srgbClr val="020319">
                <a:alpha val="8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800">
                <a:solidFill>
                  <a:srgbClr val="3F3F3F"/>
                </a:solidFill>
                <a:latin typeface="Quattrocento Sans"/>
                <a:ea typeface="Quattrocento Sans"/>
                <a:cs typeface="Quattrocento Sans"/>
                <a:sym typeface="Quattrocento Sans"/>
              </a:endParaRPr>
            </a:p>
          </p:txBody>
        </p:sp>
        <p:sp>
          <p:nvSpPr>
            <p:cNvPr id="1175" name="Google Shape;1175;p177"/>
            <p:cNvSpPr txBox="1"/>
            <p:nvPr/>
          </p:nvSpPr>
          <p:spPr>
            <a:xfrm>
              <a:off x="7744483" y="3320567"/>
              <a:ext cx="699999" cy="30777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p>
          </p:txBody>
        </p:sp>
        <p:sp>
          <p:nvSpPr>
            <p:cNvPr id="1176" name="Google Shape;1176;p177"/>
            <p:cNvSpPr txBox="1"/>
            <p:nvPr/>
          </p:nvSpPr>
          <p:spPr>
            <a:xfrm>
              <a:off x="6355629" y="3339930"/>
              <a:ext cx="2433000" cy="216600"/>
            </a:xfrm>
            <a:prstGeom prst="rect">
              <a:avLst/>
            </a:prstGeom>
            <a:noFill/>
            <a:ln>
              <a:noFill/>
            </a:ln>
          </p:spPr>
          <p:txBody>
            <a:bodyPr anchorCtr="0" anchor="t" bIns="34275" lIns="68575" spcFirstLastPara="1" rIns="68575" wrap="square" tIns="34275">
              <a:noAutofit/>
            </a:bodyPr>
            <a:lstStyle/>
            <a:p>
              <a:pPr indent="0" lvl="0" marL="0" marR="0" rtl="0" algn="l">
                <a:lnSpc>
                  <a:spcPct val="114000"/>
                </a:lnSpc>
                <a:spcBef>
                  <a:spcPts val="0"/>
                </a:spcBef>
                <a:spcAft>
                  <a:spcPts val="0"/>
                </a:spcAft>
                <a:buNone/>
              </a:pPr>
              <a:r>
                <a:rPr lang="en" sz="1300">
                  <a:solidFill>
                    <a:srgbClr val="FFFFFF"/>
                  </a:solidFill>
                  <a:latin typeface="Quattrocento Sans"/>
                  <a:ea typeface="Quattrocento Sans"/>
                  <a:cs typeface="Quattrocento Sans"/>
                  <a:sym typeface="Quattrocento Sans"/>
                </a:rPr>
                <a:t>       FEATURE 3</a:t>
              </a:r>
              <a:endParaRPr sz="1300">
                <a:solidFill>
                  <a:srgbClr val="FFFFFF"/>
                </a:solidFill>
                <a:latin typeface="Quattrocento Sans"/>
                <a:ea typeface="Quattrocento Sans"/>
                <a:cs typeface="Quattrocento Sans"/>
                <a:sym typeface="Quattrocento Sans"/>
              </a:endParaRPr>
            </a:p>
          </p:txBody>
        </p:sp>
      </p:grpSp>
      <p:grpSp>
        <p:nvGrpSpPr>
          <p:cNvPr id="1177" name="Google Shape;1177;p177"/>
          <p:cNvGrpSpPr/>
          <p:nvPr/>
        </p:nvGrpSpPr>
        <p:grpSpPr>
          <a:xfrm>
            <a:off x="6636738" y="2441038"/>
            <a:ext cx="1738765" cy="397752"/>
            <a:chOff x="8848984" y="3254836"/>
            <a:chExt cx="2318353" cy="439238"/>
          </a:xfrm>
        </p:grpSpPr>
        <p:sp>
          <p:nvSpPr>
            <p:cNvPr id="1178" name="Google Shape;1178;p177"/>
            <p:cNvSpPr/>
            <p:nvPr/>
          </p:nvSpPr>
          <p:spPr>
            <a:xfrm>
              <a:off x="8848984" y="3254836"/>
              <a:ext cx="2318353" cy="439238"/>
            </a:xfrm>
            <a:custGeom>
              <a:rect b="b" l="l" r="r" t="t"/>
              <a:pathLst>
                <a:path extrusionOk="0" h="524151" w="2318353">
                  <a:moveTo>
                    <a:pt x="0" y="0"/>
                  </a:moveTo>
                  <a:lnTo>
                    <a:pt x="2318353" y="0"/>
                  </a:lnTo>
                  <a:lnTo>
                    <a:pt x="2318353" y="490542"/>
                  </a:lnTo>
                  <a:cubicBezTo>
                    <a:pt x="2318353" y="509104"/>
                    <a:pt x="2303306" y="524151"/>
                    <a:pt x="2284744" y="524151"/>
                  </a:cubicBezTo>
                  <a:lnTo>
                    <a:pt x="33609" y="524151"/>
                  </a:lnTo>
                  <a:cubicBezTo>
                    <a:pt x="15047" y="524151"/>
                    <a:pt x="0" y="509104"/>
                    <a:pt x="0" y="490542"/>
                  </a:cubicBezTo>
                  <a:close/>
                </a:path>
              </a:pathLst>
            </a:custGeom>
            <a:solidFill>
              <a:srgbClr val="020319">
                <a:alpha val="8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800">
                <a:solidFill>
                  <a:srgbClr val="3F3F3F"/>
                </a:solidFill>
                <a:latin typeface="Quattrocento Sans"/>
                <a:ea typeface="Quattrocento Sans"/>
                <a:cs typeface="Quattrocento Sans"/>
                <a:sym typeface="Quattrocento Sans"/>
              </a:endParaRPr>
            </a:p>
          </p:txBody>
        </p:sp>
        <p:sp>
          <p:nvSpPr>
            <p:cNvPr id="1179" name="Google Shape;1179;p177"/>
            <p:cNvSpPr txBox="1"/>
            <p:nvPr/>
          </p:nvSpPr>
          <p:spPr>
            <a:xfrm>
              <a:off x="10352589" y="3320567"/>
              <a:ext cx="699999" cy="30777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p>
          </p:txBody>
        </p:sp>
        <p:sp>
          <p:nvSpPr>
            <p:cNvPr id="1180" name="Google Shape;1180;p177"/>
            <p:cNvSpPr txBox="1"/>
            <p:nvPr/>
          </p:nvSpPr>
          <p:spPr>
            <a:xfrm>
              <a:off x="8963735" y="3339917"/>
              <a:ext cx="2203500" cy="269100"/>
            </a:xfrm>
            <a:prstGeom prst="rect">
              <a:avLst/>
            </a:prstGeom>
            <a:noFill/>
            <a:ln>
              <a:noFill/>
            </a:ln>
          </p:spPr>
          <p:txBody>
            <a:bodyPr anchorCtr="0" anchor="t" bIns="34275" lIns="68575" spcFirstLastPara="1" rIns="68575" wrap="square" tIns="34275">
              <a:noAutofit/>
            </a:bodyPr>
            <a:lstStyle/>
            <a:p>
              <a:pPr indent="0" lvl="0" marL="0" marR="0" rtl="0" algn="l">
                <a:lnSpc>
                  <a:spcPct val="114000"/>
                </a:lnSpc>
                <a:spcBef>
                  <a:spcPts val="0"/>
                </a:spcBef>
                <a:spcAft>
                  <a:spcPts val="0"/>
                </a:spcAft>
                <a:buNone/>
              </a:pPr>
              <a:r>
                <a:rPr lang="en" sz="1300">
                  <a:solidFill>
                    <a:srgbClr val="FFFFFF"/>
                  </a:solidFill>
                  <a:latin typeface="Quattrocento Sans"/>
                  <a:ea typeface="Quattrocento Sans"/>
                  <a:cs typeface="Quattrocento Sans"/>
                  <a:sym typeface="Quattrocento Sans"/>
                </a:rPr>
                <a:t>        FEATURE 4</a:t>
              </a:r>
              <a:endParaRPr sz="1300">
                <a:solidFill>
                  <a:srgbClr val="FFFFFF"/>
                </a:solidFill>
                <a:latin typeface="Quattrocento Sans"/>
                <a:ea typeface="Quattrocento Sans"/>
                <a:cs typeface="Quattrocento Sans"/>
                <a:sym typeface="Quattrocento Sans"/>
              </a:endParaRPr>
            </a:p>
          </p:txBody>
        </p:sp>
      </p:grpSp>
      <p:grpSp>
        <p:nvGrpSpPr>
          <p:cNvPr id="1181" name="Google Shape;1181;p177"/>
          <p:cNvGrpSpPr/>
          <p:nvPr/>
        </p:nvGrpSpPr>
        <p:grpSpPr>
          <a:xfrm>
            <a:off x="768497" y="4225984"/>
            <a:ext cx="1738765" cy="397760"/>
            <a:chOff x="1024662" y="5634979"/>
            <a:chExt cx="2318353" cy="452205"/>
          </a:xfrm>
        </p:grpSpPr>
        <p:sp>
          <p:nvSpPr>
            <p:cNvPr id="1182" name="Google Shape;1182;p177"/>
            <p:cNvSpPr/>
            <p:nvPr/>
          </p:nvSpPr>
          <p:spPr>
            <a:xfrm>
              <a:off x="1024662" y="5634979"/>
              <a:ext cx="2318353" cy="452205"/>
            </a:xfrm>
            <a:custGeom>
              <a:rect b="b" l="l" r="r" t="t"/>
              <a:pathLst>
                <a:path extrusionOk="0" h="524151" w="2318353">
                  <a:moveTo>
                    <a:pt x="0" y="0"/>
                  </a:moveTo>
                  <a:lnTo>
                    <a:pt x="2318353" y="0"/>
                  </a:lnTo>
                  <a:lnTo>
                    <a:pt x="2318353" y="490542"/>
                  </a:lnTo>
                  <a:cubicBezTo>
                    <a:pt x="2318353" y="509104"/>
                    <a:pt x="2303306" y="524151"/>
                    <a:pt x="2284744" y="524151"/>
                  </a:cubicBezTo>
                  <a:lnTo>
                    <a:pt x="33609" y="524151"/>
                  </a:lnTo>
                  <a:cubicBezTo>
                    <a:pt x="15047" y="524151"/>
                    <a:pt x="0" y="509104"/>
                    <a:pt x="0" y="490542"/>
                  </a:cubicBezTo>
                  <a:close/>
                </a:path>
              </a:pathLst>
            </a:custGeom>
            <a:solidFill>
              <a:srgbClr val="020319">
                <a:alpha val="8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800">
                <a:solidFill>
                  <a:srgbClr val="3F3F3F"/>
                </a:solidFill>
                <a:latin typeface="Quattrocento Sans"/>
                <a:ea typeface="Quattrocento Sans"/>
                <a:cs typeface="Quattrocento Sans"/>
                <a:sym typeface="Quattrocento Sans"/>
              </a:endParaRPr>
            </a:p>
          </p:txBody>
        </p:sp>
        <p:sp>
          <p:nvSpPr>
            <p:cNvPr id="1183" name="Google Shape;1183;p177"/>
            <p:cNvSpPr txBox="1"/>
            <p:nvPr/>
          </p:nvSpPr>
          <p:spPr>
            <a:xfrm>
              <a:off x="2528267" y="5707193"/>
              <a:ext cx="699999" cy="30777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p>
          </p:txBody>
        </p:sp>
        <p:sp>
          <p:nvSpPr>
            <p:cNvPr id="1184" name="Google Shape;1184;p177"/>
            <p:cNvSpPr txBox="1"/>
            <p:nvPr/>
          </p:nvSpPr>
          <p:spPr>
            <a:xfrm>
              <a:off x="1139397" y="5726544"/>
              <a:ext cx="2000400" cy="269100"/>
            </a:xfrm>
            <a:prstGeom prst="rect">
              <a:avLst/>
            </a:prstGeom>
            <a:noFill/>
            <a:ln>
              <a:noFill/>
            </a:ln>
          </p:spPr>
          <p:txBody>
            <a:bodyPr anchorCtr="0" anchor="t" bIns="34275" lIns="68575" spcFirstLastPara="1" rIns="68575" wrap="square" tIns="34275">
              <a:noAutofit/>
            </a:bodyPr>
            <a:lstStyle/>
            <a:p>
              <a:pPr indent="0" lvl="0" marL="0" marR="0" rtl="0" algn="l">
                <a:lnSpc>
                  <a:spcPct val="114000"/>
                </a:lnSpc>
                <a:spcBef>
                  <a:spcPts val="0"/>
                </a:spcBef>
                <a:spcAft>
                  <a:spcPts val="0"/>
                </a:spcAft>
                <a:buNone/>
              </a:pPr>
              <a:r>
                <a:rPr lang="en" sz="1300">
                  <a:solidFill>
                    <a:srgbClr val="FFFFFF"/>
                  </a:solidFill>
                  <a:latin typeface="Quattrocento Sans"/>
                  <a:ea typeface="Quattrocento Sans"/>
                  <a:cs typeface="Quattrocento Sans"/>
                  <a:sym typeface="Quattrocento Sans"/>
                </a:rPr>
                <a:t>       FEATURE 5</a:t>
              </a:r>
              <a:endParaRPr sz="1300">
                <a:solidFill>
                  <a:srgbClr val="FFFFFF"/>
                </a:solidFill>
                <a:latin typeface="Quattrocento Sans"/>
                <a:ea typeface="Quattrocento Sans"/>
                <a:cs typeface="Quattrocento Sans"/>
                <a:sym typeface="Quattrocento Sans"/>
              </a:endParaRPr>
            </a:p>
          </p:txBody>
        </p:sp>
      </p:grpSp>
      <p:grpSp>
        <p:nvGrpSpPr>
          <p:cNvPr id="1185" name="Google Shape;1185;p177"/>
          <p:cNvGrpSpPr/>
          <p:nvPr/>
        </p:nvGrpSpPr>
        <p:grpSpPr>
          <a:xfrm>
            <a:off x="2724576" y="4225984"/>
            <a:ext cx="1824844" cy="397760"/>
            <a:chOff x="3632768" y="5634979"/>
            <a:chExt cx="2433125" cy="452205"/>
          </a:xfrm>
        </p:grpSpPr>
        <p:sp>
          <p:nvSpPr>
            <p:cNvPr id="1186" name="Google Shape;1186;p177"/>
            <p:cNvSpPr/>
            <p:nvPr/>
          </p:nvSpPr>
          <p:spPr>
            <a:xfrm>
              <a:off x="3632768" y="5634979"/>
              <a:ext cx="2318353" cy="452205"/>
            </a:xfrm>
            <a:custGeom>
              <a:rect b="b" l="l" r="r" t="t"/>
              <a:pathLst>
                <a:path extrusionOk="0" h="524151" w="2318353">
                  <a:moveTo>
                    <a:pt x="0" y="0"/>
                  </a:moveTo>
                  <a:lnTo>
                    <a:pt x="2318353" y="0"/>
                  </a:lnTo>
                  <a:lnTo>
                    <a:pt x="2318353" y="490542"/>
                  </a:lnTo>
                  <a:cubicBezTo>
                    <a:pt x="2318353" y="509104"/>
                    <a:pt x="2303306" y="524151"/>
                    <a:pt x="2284744" y="524151"/>
                  </a:cubicBezTo>
                  <a:lnTo>
                    <a:pt x="33609" y="524151"/>
                  </a:lnTo>
                  <a:cubicBezTo>
                    <a:pt x="15047" y="524151"/>
                    <a:pt x="0" y="509104"/>
                    <a:pt x="0" y="490542"/>
                  </a:cubicBezTo>
                  <a:close/>
                </a:path>
              </a:pathLst>
            </a:custGeom>
            <a:solidFill>
              <a:srgbClr val="020319">
                <a:alpha val="8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800">
                <a:solidFill>
                  <a:srgbClr val="3F3F3F"/>
                </a:solidFill>
                <a:latin typeface="Quattrocento Sans"/>
                <a:ea typeface="Quattrocento Sans"/>
                <a:cs typeface="Quattrocento Sans"/>
                <a:sym typeface="Quattrocento Sans"/>
              </a:endParaRPr>
            </a:p>
          </p:txBody>
        </p:sp>
        <p:sp>
          <p:nvSpPr>
            <p:cNvPr id="1187" name="Google Shape;1187;p177"/>
            <p:cNvSpPr txBox="1"/>
            <p:nvPr/>
          </p:nvSpPr>
          <p:spPr>
            <a:xfrm>
              <a:off x="5136373" y="5707193"/>
              <a:ext cx="699999" cy="30777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p>
          </p:txBody>
        </p:sp>
        <p:sp>
          <p:nvSpPr>
            <p:cNvPr id="1188" name="Google Shape;1188;p177"/>
            <p:cNvSpPr txBox="1"/>
            <p:nvPr/>
          </p:nvSpPr>
          <p:spPr>
            <a:xfrm>
              <a:off x="3747493" y="5726544"/>
              <a:ext cx="2318400" cy="269100"/>
            </a:xfrm>
            <a:prstGeom prst="rect">
              <a:avLst/>
            </a:prstGeom>
            <a:noFill/>
            <a:ln>
              <a:noFill/>
            </a:ln>
          </p:spPr>
          <p:txBody>
            <a:bodyPr anchorCtr="0" anchor="t" bIns="34275" lIns="68575" spcFirstLastPara="1" rIns="68575" wrap="square" tIns="34275">
              <a:noAutofit/>
            </a:bodyPr>
            <a:lstStyle/>
            <a:p>
              <a:pPr indent="0" lvl="0" marL="0" marR="0" rtl="0" algn="l">
                <a:lnSpc>
                  <a:spcPct val="114000"/>
                </a:lnSpc>
                <a:spcBef>
                  <a:spcPts val="0"/>
                </a:spcBef>
                <a:spcAft>
                  <a:spcPts val="0"/>
                </a:spcAft>
                <a:buNone/>
              </a:pPr>
              <a:r>
                <a:rPr lang="en" sz="1100"/>
                <a:t>       </a:t>
              </a:r>
              <a:r>
                <a:rPr lang="en" sz="1300">
                  <a:solidFill>
                    <a:srgbClr val="FFFFFF"/>
                  </a:solidFill>
                  <a:latin typeface="Quattrocento Sans"/>
                  <a:ea typeface="Quattrocento Sans"/>
                  <a:cs typeface="Quattrocento Sans"/>
                  <a:sym typeface="Quattrocento Sans"/>
                </a:rPr>
                <a:t>FEATURE 6</a:t>
              </a:r>
              <a:endParaRPr sz="1300">
                <a:solidFill>
                  <a:srgbClr val="FFFFFF"/>
                </a:solidFill>
                <a:latin typeface="Quattrocento Sans"/>
                <a:ea typeface="Quattrocento Sans"/>
                <a:cs typeface="Quattrocento Sans"/>
                <a:sym typeface="Quattrocento Sans"/>
              </a:endParaRPr>
            </a:p>
          </p:txBody>
        </p:sp>
      </p:grpSp>
      <p:grpSp>
        <p:nvGrpSpPr>
          <p:cNvPr id="1189" name="Google Shape;1189;p177"/>
          <p:cNvGrpSpPr/>
          <p:nvPr/>
        </p:nvGrpSpPr>
        <p:grpSpPr>
          <a:xfrm>
            <a:off x="4680659" y="4225984"/>
            <a:ext cx="1824870" cy="397760"/>
            <a:chOff x="6240878" y="5634979"/>
            <a:chExt cx="2433160" cy="452205"/>
          </a:xfrm>
        </p:grpSpPr>
        <p:sp>
          <p:nvSpPr>
            <p:cNvPr id="1190" name="Google Shape;1190;p177"/>
            <p:cNvSpPr/>
            <p:nvPr/>
          </p:nvSpPr>
          <p:spPr>
            <a:xfrm>
              <a:off x="6240878" y="5634979"/>
              <a:ext cx="2318353" cy="452205"/>
            </a:xfrm>
            <a:custGeom>
              <a:rect b="b" l="l" r="r" t="t"/>
              <a:pathLst>
                <a:path extrusionOk="0" h="524151" w="2318353">
                  <a:moveTo>
                    <a:pt x="0" y="0"/>
                  </a:moveTo>
                  <a:lnTo>
                    <a:pt x="2318353" y="0"/>
                  </a:lnTo>
                  <a:lnTo>
                    <a:pt x="2318353" y="490542"/>
                  </a:lnTo>
                  <a:cubicBezTo>
                    <a:pt x="2318353" y="509104"/>
                    <a:pt x="2303306" y="524151"/>
                    <a:pt x="2284744" y="524151"/>
                  </a:cubicBezTo>
                  <a:lnTo>
                    <a:pt x="33609" y="524151"/>
                  </a:lnTo>
                  <a:cubicBezTo>
                    <a:pt x="15047" y="524151"/>
                    <a:pt x="0" y="509104"/>
                    <a:pt x="0" y="490542"/>
                  </a:cubicBezTo>
                  <a:close/>
                </a:path>
              </a:pathLst>
            </a:custGeom>
            <a:solidFill>
              <a:srgbClr val="020319">
                <a:alpha val="8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800">
                <a:solidFill>
                  <a:srgbClr val="3F3F3F"/>
                </a:solidFill>
                <a:latin typeface="Quattrocento Sans"/>
                <a:ea typeface="Quattrocento Sans"/>
                <a:cs typeface="Quattrocento Sans"/>
                <a:sym typeface="Quattrocento Sans"/>
              </a:endParaRPr>
            </a:p>
          </p:txBody>
        </p:sp>
        <p:sp>
          <p:nvSpPr>
            <p:cNvPr id="1191" name="Google Shape;1191;p177"/>
            <p:cNvSpPr txBox="1"/>
            <p:nvPr/>
          </p:nvSpPr>
          <p:spPr>
            <a:xfrm>
              <a:off x="7744483" y="5707193"/>
              <a:ext cx="699999" cy="30777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p>
          </p:txBody>
        </p:sp>
        <p:sp>
          <p:nvSpPr>
            <p:cNvPr id="1192" name="Google Shape;1192;p177"/>
            <p:cNvSpPr txBox="1"/>
            <p:nvPr/>
          </p:nvSpPr>
          <p:spPr>
            <a:xfrm>
              <a:off x="6355638" y="5726544"/>
              <a:ext cx="2318400" cy="269100"/>
            </a:xfrm>
            <a:prstGeom prst="rect">
              <a:avLst/>
            </a:prstGeom>
            <a:noFill/>
            <a:ln>
              <a:noFill/>
            </a:ln>
          </p:spPr>
          <p:txBody>
            <a:bodyPr anchorCtr="0" anchor="t" bIns="34275" lIns="68575" spcFirstLastPara="1" rIns="68575" wrap="square" tIns="34275">
              <a:noAutofit/>
            </a:bodyPr>
            <a:lstStyle/>
            <a:p>
              <a:pPr indent="0" lvl="0" marL="0" marR="0" rtl="0" algn="l">
                <a:lnSpc>
                  <a:spcPct val="114000"/>
                </a:lnSpc>
                <a:spcBef>
                  <a:spcPts val="0"/>
                </a:spcBef>
                <a:spcAft>
                  <a:spcPts val="0"/>
                </a:spcAft>
                <a:buNone/>
              </a:pPr>
              <a:r>
                <a:rPr lang="en" sz="1100"/>
                <a:t>      </a:t>
              </a:r>
              <a:r>
                <a:rPr lang="en" sz="1300">
                  <a:solidFill>
                    <a:srgbClr val="FFFFFF"/>
                  </a:solidFill>
                  <a:latin typeface="Quattrocento Sans"/>
                  <a:ea typeface="Quattrocento Sans"/>
                  <a:cs typeface="Quattrocento Sans"/>
                  <a:sym typeface="Quattrocento Sans"/>
                </a:rPr>
                <a:t>FEATURE 7</a:t>
              </a:r>
              <a:endParaRPr sz="1300">
                <a:solidFill>
                  <a:srgbClr val="FFFFFF"/>
                </a:solidFill>
                <a:latin typeface="Quattrocento Sans"/>
                <a:ea typeface="Quattrocento Sans"/>
                <a:cs typeface="Quattrocento Sans"/>
                <a:sym typeface="Quattrocento Sans"/>
              </a:endParaRPr>
            </a:p>
          </p:txBody>
        </p:sp>
      </p:grpSp>
      <p:grpSp>
        <p:nvGrpSpPr>
          <p:cNvPr id="1193" name="Google Shape;1193;p177"/>
          <p:cNvGrpSpPr/>
          <p:nvPr/>
        </p:nvGrpSpPr>
        <p:grpSpPr>
          <a:xfrm>
            <a:off x="6636738" y="4225829"/>
            <a:ext cx="1738765" cy="397760"/>
            <a:chOff x="8848984" y="5634979"/>
            <a:chExt cx="2318353" cy="452205"/>
          </a:xfrm>
        </p:grpSpPr>
        <p:sp>
          <p:nvSpPr>
            <p:cNvPr id="1194" name="Google Shape;1194;p177"/>
            <p:cNvSpPr/>
            <p:nvPr/>
          </p:nvSpPr>
          <p:spPr>
            <a:xfrm>
              <a:off x="8848984" y="5634979"/>
              <a:ext cx="2318353" cy="452205"/>
            </a:xfrm>
            <a:custGeom>
              <a:rect b="b" l="l" r="r" t="t"/>
              <a:pathLst>
                <a:path extrusionOk="0" h="524151" w="2318353">
                  <a:moveTo>
                    <a:pt x="0" y="0"/>
                  </a:moveTo>
                  <a:lnTo>
                    <a:pt x="2318353" y="0"/>
                  </a:lnTo>
                  <a:lnTo>
                    <a:pt x="2318353" y="490542"/>
                  </a:lnTo>
                  <a:cubicBezTo>
                    <a:pt x="2318353" y="509104"/>
                    <a:pt x="2303306" y="524151"/>
                    <a:pt x="2284744" y="524151"/>
                  </a:cubicBezTo>
                  <a:lnTo>
                    <a:pt x="33609" y="524151"/>
                  </a:lnTo>
                  <a:cubicBezTo>
                    <a:pt x="15047" y="524151"/>
                    <a:pt x="0" y="509104"/>
                    <a:pt x="0" y="490542"/>
                  </a:cubicBezTo>
                  <a:close/>
                </a:path>
              </a:pathLst>
            </a:custGeom>
            <a:solidFill>
              <a:srgbClr val="020319">
                <a:alpha val="8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800">
                <a:solidFill>
                  <a:srgbClr val="3F3F3F"/>
                </a:solidFill>
                <a:latin typeface="Quattrocento Sans"/>
                <a:ea typeface="Quattrocento Sans"/>
                <a:cs typeface="Quattrocento Sans"/>
                <a:sym typeface="Quattrocento Sans"/>
              </a:endParaRPr>
            </a:p>
          </p:txBody>
        </p:sp>
        <p:sp>
          <p:nvSpPr>
            <p:cNvPr id="1195" name="Google Shape;1195;p177"/>
            <p:cNvSpPr txBox="1"/>
            <p:nvPr/>
          </p:nvSpPr>
          <p:spPr>
            <a:xfrm>
              <a:off x="10352589" y="5707193"/>
              <a:ext cx="699999" cy="30777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p>
          </p:txBody>
        </p:sp>
        <p:sp>
          <p:nvSpPr>
            <p:cNvPr id="1196" name="Google Shape;1196;p177"/>
            <p:cNvSpPr txBox="1"/>
            <p:nvPr/>
          </p:nvSpPr>
          <p:spPr>
            <a:xfrm>
              <a:off x="8963735" y="5726550"/>
              <a:ext cx="2203500" cy="269100"/>
            </a:xfrm>
            <a:prstGeom prst="rect">
              <a:avLst/>
            </a:prstGeom>
            <a:noFill/>
            <a:ln>
              <a:noFill/>
            </a:ln>
          </p:spPr>
          <p:txBody>
            <a:bodyPr anchorCtr="0" anchor="t" bIns="34275" lIns="68575" spcFirstLastPara="1" rIns="68575" wrap="square" tIns="34275">
              <a:noAutofit/>
            </a:bodyPr>
            <a:lstStyle/>
            <a:p>
              <a:pPr indent="0" lvl="0" marL="0" marR="0" rtl="0" algn="l">
                <a:lnSpc>
                  <a:spcPct val="114000"/>
                </a:lnSpc>
                <a:spcBef>
                  <a:spcPts val="0"/>
                </a:spcBef>
                <a:spcAft>
                  <a:spcPts val="0"/>
                </a:spcAft>
                <a:buNone/>
              </a:pPr>
              <a:r>
                <a:rPr lang="en" sz="1100"/>
                <a:t>       </a:t>
              </a:r>
              <a:r>
                <a:rPr lang="en" sz="1300">
                  <a:solidFill>
                    <a:srgbClr val="FFFFFF"/>
                  </a:solidFill>
                  <a:latin typeface="Quattrocento Sans"/>
                  <a:ea typeface="Quattrocento Sans"/>
                  <a:cs typeface="Quattrocento Sans"/>
                  <a:sym typeface="Quattrocento Sans"/>
                </a:rPr>
                <a:t>FEATURE 8</a:t>
              </a:r>
              <a:endParaRPr sz="1300">
                <a:solidFill>
                  <a:srgbClr val="FFFFFF"/>
                </a:solidFill>
                <a:latin typeface="Quattrocento Sans"/>
                <a:ea typeface="Quattrocento Sans"/>
                <a:cs typeface="Quattrocento Sans"/>
                <a:sym typeface="Quattrocento Sans"/>
              </a:endParaRPr>
            </a:p>
          </p:txBody>
        </p:sp>
      </p:grpSp>
      <p:sp>
        <p:nvSpPr>
          <p:cNvPr id="1197" name="Google Shape;1197;p177"/>
          <p:cNvSpPr txBox="1"/>
          <p:nvPr/>
        </p:nvSpPr>
        <p:spPr>
          <a:xfrm>
            <a:off x="1611261" y="402576"/>
            <a:ext cx="5921550" cy="531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3000">
                <a:solidFill>
                  <a:srgbClr val="3F3F3F"/>
                </a:solidFill>
                <a:latin typeface="Roboto"/>
                <a:ea typeface="Roboto"/>
                <a:cs typeface="Roboto"/>
                <a:sym typeface="Roboto"/>
              </a:rPr>
              <a:t>Feature Selection</a:t>
            </a:r>
            <a:endParaRPr sz="1100"/>
          </a:p>
        </p:txBody>
      </p:sp>
      <p:sp>
        <p:nvSpPr>
          <p:cNvPr id="1198" name="Google Shape;1198;p177"/>
          <p:cNvSpPr txBox="1"/>
          <p:nvPr/>
        </p:nvSpPr>
        <p:spPr>
          <a:xfrm>
            <a:off x="2976508" y="836839"/>
            <a:ext cx="3108150" cy="196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666666"/>
                </a:solidFill>
                <a:latin typeface="Quattrocento Sans"/>
                <a:ea typeface="Quattrocento Sans"/>
                <a:cs typeface="Quattrocento Sans"/>
                <a:sym typeface="Quattrocento Sans"/>
              </a:rPr>
              <a:t>[8 Features]</a:t>
            </a:r>
            <a:endParaRPr sz="1500">
              <a:solidFill>
                <a:srgbClr val="666666"/>
              </a:solidFill>
            </a:endParaRPr>
          </a:p>
        </p:txBody>
      </p:sp>
      <p:sp>
        <p:nvSpPr>
          <p:cNvPr id="1199" name="Google Shape;1199;p177"/>
          <p:cNvSpPr/>
          <p:nvPr>
            <p:ph idx="3" type="pic"/>
          </p:nvPr>
        </p:nvSpPr>
        <p:spPr>
          <a:xfrm>
            <a:off x="2718919" y="1587646"/>
            <a:ext cx="1738800" cy="853500"/>
          </a:xfrm>
          <a:prstGeom prst="rect">
            <a:avLst/>
          </a:prstGeom>
          <a:noFill/>
          <a:ln>
            <a:noFill/>
          </a:ln>
          <a:effectLst>
            <a:outerShdw blurRad="190500" sx="96000" rotWithShape="0" algn="tl" dir="2700000" dist="88900" sy="96000">
              <a:srgbClr val="000000">
                <a:alpha val="17647"/>
              </a:srgbClr>
            </a:outerShdw>
          </a:effectLst>
        </p:spPr>
        <p:txBody>
          <a:bodyPr anchorCtr="0" anchor="t" bIns="68575" lIns="68575" spcFirstLastPara="1" rIns="68575" wrap="square" tIns="68575">
            <a:noAutofit/>
          </a:bodyPr>
          <a:lstStyle/>
          <a:p>
            <a:pPr indent="0" lvl="0" marL="0" rtl="0" algn="ctr">
              <a:spcBef>
                <a:spcPts val="800"/>
              </a:spcBef>
              <a:spcAft>
                <a:spcPts val="0"/>
              </a:spcAft>
              <a:buNone/>
            </a:pPr>
            <a:r>
              <a:rPr b="1" lang="en" sz="1500">
                <a:solidFill>
                  <a:srgbClr val="000000"/>
                </a:solidFill>
              </a:rPr>
              <a:t>SENIORITY</a:t>
            </a:r>
            <a:endParaRPr b="1" sz="1500">
              <a:solidFill>
                <a:srgbClr val="000000"/>
              </a:solidFill>
            </a:endParaRPr>
          </a:p>
        </p:txBody>
      </p:sp>
      <p:sp>
        <p:nvSpPr>
          <p:cNvPr id="1200" name="Google Shape;1200;p177"/>
          <p:cNvSpPr/>
          <p:nvPr>
            <p:ph idx="4" type="pic"/>
          </p:nvPr>
        </p:nvSpPr>
        <p:spPr>
          <a:xfrm>
            <a:off x="4680656" y="1587696"/>
            <a:ext cx="1738800" cy="853425"/>
          </a:xfrm>
          <a:prstGeom prst="rect">
            <a:avLst/>
          </a:prstGeom>
          <a:noFill/>
          <a:ln>
            <a:noFill/>
          </a:ln>
          <a:effectLst>
            <a:outerShdw blurRad="190500" sx="96000" rotWithShape="0" algn="tl" dir="2700000" dist="88900" sy="96000">
              <a:srgbClr val="000000">
                <a:alpha val="17647"/>
              </a:srgbClr>
            </a:outerShdw>
          </a:effectLst>
        </p:spPr>
        <p:txBody>
          <a:bodyPr anchorCtr="0" anchor="t" bIns="68575" lIns="68575" spcFirstLastPara="1" rIns="68575" wrap="square" tIns="68575">
            <a:noAutofit/>
          </a:bodyPr>
          <a:lstStyle/>
          <a:p>
            <a:pPr indent="0" lvl="0" marL="0" rtl="0" algn="ctr">
              <a:spcBef>
                <a:spcPts val="800"/>
              </a:spcBef>
              <a:spcAft>
                <a:spcPts val="0"/>
              </a:spcAft>
              <a:buNone/>
            </a:pPr>
            <a:r>
              <a:rPr b="1" lang="en" sz="1500">
                <a:solidFill>
                  <a:srgbClr val="000000"/>
                </a:solidFill>
              </a:rPr>
              <a:t>RECORDS</a:t>
            </a:r>
            <a:endParaRPr b="1" sz="1500">
              <a:solidFill>
                <a:srgbClr val="000000"/>
              </a:solidFill>
            </a:endParaRPr>
          </a:p>
        </p:txBody>
      </p:sp>
      <p:sp>
        <p:nvSpPr>
          <p:cNvPr id="1201" name="Google Shape;1201;p177"/>
          <p:cNvSpPr/>
          <p:nvPr>
            <p:ph idx="5" type="pic"/>
          </p:nvPr>
        </p:nvSpPr>
        <p:spPr>
          <a:xfrm>
            <a:off x="6636731" y="1587696"/>
            <a:ext cx="1738800" cy="853425"/>
          </a:xfrm>
          <a:prstGeom prst="rect">
            <a:avLst/>
          </a:prstGeom>
          <a:noFill/>
          <a:ln>
            <a:noFill/>
          </a:ln>
          <a:effectLst>
            <a:outerShdw blurRad="190500" sx="96000" rotWithShape="0" algn="tl" dir="2700000" dist="88900" sy="96000">
              <a:srgbClr val="000000">
                <a:alpha val="17647"/>
              </a:srgbClr>
            </a:outerShdw>
          </a:effectLst>
        </p:spPr>
        <p:txBody>
          <a:bodyPr anchorCtr="0" anchor="t" bIns="68575" lIns="68575" spcFirstLastPara="1" rIns="68575" wrap="square" tIns="68575">
            <a:noAutofit/>
          </a:bodyPr>
          <a:lstStyle/>
          <a:p>
            <a:pPr indent="0" lvl="0" marL="0" rtl="0" algn="ctr">
              <a:spcBef>
                <a:spcPts val="800"/>
              </a:spcBef>
              <a:spcAft>
                <a:spcPts val="0"/>
              </a:spcAft>
              <a:buNone/>
            </a:pPr>
            <a:r>
              <a:rPr b="1" lang="en" sz="1500">
                <a:solidFill>
                  <a:srgbClr val="000000"/>
                </a:solidFill>
              </a:rPr>
              <a:t>HOME</a:t>
            </a:r>
            <a:endParaRPr b="1" sz="1500">
              <a:solidFill>
                <a:srgbClr val="000000"/>
              </a:solidFill>
            </a:endParaRPr>
          </a:p>
        </p:txBody>
      </p:sp>
      <p:sp>
        <p:nvSpPr>
          <p:cNvPr id="1202" name="Google Shape;1202;p177"/>
          <p:cNvSpPr/>
          <p:nvPr>
            <p:ph idx="9" type="pic"/>
          </p:nvPr>
        </p:nvSpPr>
        <p:spPr>
          <a:xfrm>
            <a:off x="6636731" y="3382538"/>
            <a:ext cx="1738800" cy="853425"/>
          </a:xfrm>
          <a:prstGeom prst="rect">
            <a:avLst/>
          </a:prstGeom>
          <a:noFill/>
          <a:ln>
            <a:noFill/>
          </a:ln>
          <a:effectLst>
            <a:outerShdw blurRad="190500" sx="96000" rotWithShape="0" algn="tl" dir="2700000" dist="88900" sy="96000">
              <a:srgbClr val="000000">
                <a:alpha val="17647"/>
              </a:srgbClr>
            </a:outerShdw>
          </a:effectLst>
        </p:spPr>
        <p:txBody>
          <a:bodyPr anchorCtr="0" anchor="t" bIns="68575" lIns="68575" spcFirstLastPara="1" rIns="68575" wrap="square" tIns="68575">
            <a:noAutofit/>
          </a:bodyPr>
          <a:lstStyle/>
          <a:p>
            <a:pPr indent="0" lvl="0" marL="0" rtl="0" algn="ctr">
              <a:spcBef>
                <a:spcPts val="800"/>
              </a:spcBef>
              <a:spcAft>
                <a:spcPts val="0"/>
              </a:spcAft>
              <a:buNone/>
            </a:pPr>
            <a:r>
              <a:rPr b="1" lang="en" sz="1500">
                <a:solidFill>
                  <a:srgbClr val="000000"/>
                </a:solidFill>
              </a:rPr>
              <a:t>MARITAL</a:t>
            </a:r>
            <a:endParaRPr b="1" sz="1500">
              <a:solidFill>
                <a:srgbClr val="000000"/>
              </a:solidFill>
            </a:endParaRPr>
          </a:p>
        </p:txBody>
      </p:sp>
      <p:sp>
        <p:nvSpPr>
          <p:cNvPr id="1203" name="Google Shape;1203;p177"/>
          <p:cNvSpPr/>
          <p:nvPr>
            <p:ph idx="8" type="pic"/>
          </p:nvPr>
        </p:nvSpPr>
        <p:spPr>
          <a:xfrm>
            <a:off x="4680656" y="3382538"/>
            <a:ext cx="1738800" cy="853425"/>
          </a:xfrm>
          <a:prstGeom prst="rect">
            <a:avLst/>
          </a:prstGeom>
          <a:noFill/>
          <a:ln>
            <a:noFill/>
          </a:ln>
          <a:effectLst>
            <a:outerShdw blurRad="190500" sx="96000" rotWithShape="0" algn="tl" dir="2700000" dist="88900" sy="96000">
              <a:srgbClr val="000000">
                <a:alpha val="17647"/>
              </a:srgbClr>
            </a:outerShdw>
          </a:effectLst>
        </p:spPr>
        <p:txBody>
          <a:bodyPr anchorCtr="0" anchor="t" bIns="68575" lIns="68575" spcFirstLastPara="1" rIns="68575" wrap="square" tIns="68575">
            <a:noAutofit/>
          </a:bodyPr>
          <a:lstStyle/>
          <a:p>
            <a:pPr indent="0" lvl="0" marL="0" rtl="0" algn="ctr">
              <a:spcBef>
                <a:spcPts val="800"/>
              </a:spcBef>
              <a:spcAft>
                <a:spcPts val="0"/>
              </a:spcAft>
              <a:buNone/>
            </a:pPr>
            <a:r>
              <a:rPr b="1" lang="en" sz="1500">
                <a:solidFill>
                  <a:srgbClr val="000000"/>
                </a:solidFill>
              </a:rPr>
              <a:t>JOB</a:t>
            </a:r>
            <a:endParaRPr b="1" sz="1500">
              <a:solidFill>
                <a:srgbClr val="000000"/>
              </a:solidFill>
            </a:endParaRPr>
          </a:p>
        </p:txBody>
      </p:sp>
      <p:sp>
        <p:nvSpPr>
          <p:cNvPr id="1204" name="Google Shape;1204;p177"/>
          <p:cNvSpPr/>
          <p:nvPr>
            <p:ph idx="7" type="pic"/>
          </p:nvPr>
        </p:nvSpPr>
        <p:spPr>
          <a:xfrm>
            <a:off x="2724581" y="3382538"/>
            <a:ext cx="1738800" cy="853425"/>
          </a:xfrm>
          <a:prstGeom prst="rect">
            <a:avLst/>
          </a:prstGeom>
          <a:noFill/>
          <a:ln>
            <a:noFill/>
          </a:ln>
          <a:effectLst>
            <a:outerShdw blurRad="190500" sx="96000" rotWithShape="0" algn="tl" dir="2700000" dist="88900" sy="96000">
              <a:srgbClr val="000000">
                <a:alpha val="17647"/>
              </a:srgbClr>
            </a:outerShdw>
          </a:effectLst>
        </p:spPr>
        <p:txBody>
          <a:bodyPr anchorCtr="0" anchor="t" bIns="68575" lIns="68575" spcFirstLastPara="1" rIns="68575" wrap="square" tIns="68575">
            <a:noAutofit/>
          </a:bodyPr>
          <a:lstStyle/>
          <a:p>
            <a:pPr indent="0" lvl="0" marL="0" rtl="0" algn="ctr">
              <a:spcBef>
                <a:spcPts val="800"/>
              </a:spcBef>
              <a:spcAft>
                <a:spcPts val="0"/>
              </a:spcAft>
              <a:buNone/>
            </a:pPr>
            <a:r>
              <a:rPr b="1" lang="en" sz="1500">
                <a:solidFill>
                  <a:srgbClr val="000000"/>
                </a:solidFill>
              </a:rPr>
              <a:t>SAVING</a:t>
            </a:r>
            <a:endParaRPr b="1" sz="1500">
              <a:solidFill>
                <a:srgbClr val="000000"/>
              </a:solidFill>
            </a:endParaRPr>
          </a:p>
        </p:txBody>
      </p:sp>
      <p:sp>
        <p:nvSpPr>
          <p:cNvPr id="1205" name="Google Shape;1205;p177"/>
          <p:cNvSpPr/>
          <p:nvPr>
            <p:ph idx="6" type="pic"/>
          </p:nvPr>
        </p:nvSpPr>
        <p:spPr>
          <a:xfrm>
            <a:off x="768488" y="3382538"/>
            <a:ext cx="1738800" cy="824850"/>
          </a:xfrm>
          <a:prstGeom prst="rect">
            <a:avLst/>
          </a:prstGeom>
          <a:noFill/>
          <a:ln>
            <a:noFill/>
          </a:ln>
          <a:effectLst>
            <a:outerShdw blurRad="190500" sx="96000" rotWithShape="0" algn="tl" dir="2700000" dist="88900" sy="96000">
              <a:srgbClr val="000000">
                <a:alpha val="17647"/>
              </a:srgbClr>
            </a:outerShdw>
          </a:effectLst>
        </p:spPr>
        <p:txBody>
          <a:bodyPr anchorCtr="0" anchor="t" bIns="68575" lIns="68575" spcFirstLastPara="1" rIns="68575" wrap="square" tIns="68575">
            <a:noAutofit/>
          </a:bodyPr>
          <a:lstStyle/>
          <a:p>
            <a:pPr indent="0" lvl="0" marL="0" rtl="0" algn="ctr">
              <a:spcBef>
                <a:spcPts val="800"/>
              </a:spcBef>
              <a:spcAft>
                <a:spcPts val="0"/>
              </a:spcAft>
              <a:buNone/>
            </a:pPr>
            <a:r>
              <a:rPr b="1" lang="en" sz="1500">
                <a:solidFill>
                  <a:srgbClr val="000000"/>
                </a:solidFill>
              </a:rPr>
              <a:t>DEBT</a:t>
            </a:r>
            <a:endParaRPr b="1" sz="1500">
              <a:solidFill>
                <a:srgbClr val="000000"/>
              </a:solidFill>
            </a:endParaRPr>
          </a:p>
        </p:txBody>
      </p:sp>
      <p:sp>
        <p:nvSpPr>
          <p:cNvPr id="1206" name="Google Shape;1206;p177"/>
          <p:cNvSpPr/>
          <p:nvPr/>
        </p:nvSpPr>
        <p:spPr>
          <a:xfrm>
            <a:off x="234731" y="192881"/>
            <a:ext cx="1010925" cy="394875"/>
          </a:xfrm>
          <a:prstGeom prst="roundRect">
            <a:avLst>
              <a:gd fmla="val 16667" name="adj"/>
            </a:avLst>
          </a:prstGeom>
          <a:solidFill>
            <a:srgbClr val="F5F8F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FFFFFF"/>
              </a:solidFill>
            </a:endParaRPr>
          </a:p>
        </p:txBody>
      </p:sp>
      <p:sp>
        <p:nvSpPr>
          <p:cNvPr id="1207" name="Google Shape;1207;p177"/>
          <p:cNvSpPr/>
          <p:nvPr/>
        </p:nvSpPr>
        <p:spPr>
          <a:xfrm>
            <a:off x="162750" y="4789313"/>
            <a:ext cx="1010925" cy="271350"/>
          </a:xfrm>
          <a:prstGeom prst="roundRect">
            <a:avLst>
              <a:gd fmla="val 16667" name="adj"/>
            </a:avLst>
          </a:prstGeom>
          <a:solidFill>
            <a:srgbClr val="F5F8F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FFFFFF"/>
              </a:solidFill>
            </a:endParaRPr>
          </a:p>
        </p:txBody>
      </p:sp>
      <p:sp>
        <p:nvSpPr>
          <p:cNvPr id="1208" name="Google Shape;1208;p177"/>
          <p:cNvSpPr/>
          <p:nvPr/>
        </p:nvSpPr>
        <p:spPr>
          <a:xfrm>
            <a:off x="7138050" y="4665788"/>
            <a:ext cx="1188450" cy="394875"/>
          </a:xfrm>
          <a:prstGeom prst="roundRect">
            <a:avLst>
              <a:gd fmla="val 16667" name="adj"/>
            </a:avLst>
          </a:prstGeom>
          <a:solidFill>
            <a:srgbClr val="F5F8F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FFFFFF"/>
              </a:solidFill>
            </a:endParaRPr>
          </a:p>
        </p:txBody>
      </p:sp>
      <p:grpSp>
        <p:nvGrpSpPr>
          <p:cNvPr id="1209" name="Google Shape;1209;p177"/>
          <p:cNvGrpSpPr/>
          <p:nvPr/>
        </p:nvGrpSpPr>
        <p:grpSpPr>
          <a:xfrm>
            <a:off x="757187" y="2472065"/>
            <a:ext cx="1738765" cy="394881"/>
            <a:chOff x="3632768" y="3254836"/>
            <a:chExt cx="2318353" cy="438976"/>
          </a:xfrm>
        </p:grpSpPr>
        <p:sp>
          <p:nvSpPr>
            <p:cNvPr id="1210" name="Google Shape;1210;p177"/>
            <p:cNvSpPr/>
            <p:nvPr/>
          </p:nvSpPr>
          <p:spPr>
            <a:xfrm>
              <a:off x="3632768" y="3254836"/>
              <a:ext cx="2318353" cy="438976"/>
            </a:xfrm>
            <a:custGeom>
              <a:rect b="b" l="l" r="r" t="t"/>
              <a:pathLst>
                <a:path extrusionOk="0" h="524151" w="2318353">
                  <a:moveTo>
                    <a:pt x="0" y="0"/>
                  </a:moveTo>
                  <a:lnTo>
                    <a:pt x="2318353" y="0"/>
                  </a:lnTo>
                  <a:lnTo>
                    <a:pt x="2318353" y="490542"/>
                  </a:lnTo>
                  <a:cubicBezTo>
                    <a:pt x="2318353" y="509104"/>
                    <a:pt x="2303306" y="524151"/>
                    <a:pt x="2284744" y="524151"/>
                  </a:cubicBezTo>
                  <a:lnTo>
                    <a:pt x="33609" y="524151"/>
                  </a:lnTo>
                  <a:cubicBezTo>
                    <a:pt x="15047" y="524151"/>
                    <a:pt x="0" y="509104"/>
                    <a:pt x="0" y="490542"/>
                  </a:cubicBezTo>
                  <a:close/>
                </a:path>
              </a:pathLst>
            </a:custGeom>
            <a:solidFill>
              <a:srgbClr val="020319">
                <a:alpha val="8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800">
                <a:solidFill>
                  <a:srgbClr val="3F3F3F"/>
                </a:solidFill>
                <a:latin typeface="Quattrocento Sans"/>
                <a:ea typeface="Quattrocento Sans"/>
                <a:cs typeface="Quattrocento Sans"/>
                <a:sym typeface="Quattrocento Sans"/>
              </a:endParaRPr>
            </a:p>
          </p:txBody>
        </p:sp>
        <p:sp>
          <p:nvSpPr>
            <p:cNvPr id="1211" name="Google Shape;1211;p177"/>
            <p:cNvSpPr txBox="1"/>
            <p:nvPr/>
          </p:nvSpPr>
          <p:spPr>
            <a:xfrm>
              <a:off x="4205389" y="3339768"/>
              <a:ext cx="1508100" cy="269100"/>
            </a:xfrm>
            <a:prstGeom prst="rect">
              <a:avLst/>
            </a:prstGeom>
            <a:noFill/>
            <a:ln>
              <a:noFill/>
            </a:ln>
          </p:spPr>
          <p:txBody>
            <a:bodyPr anchorCtr="0" anchor="t" bIns="34275" lIns="68575" spcFirstLastPara="1" rIns="68575" wrap="square" tIns="34275">
              <a:noAutofit/>
            </a:bodyPr>
            <a:lstStyle/>
            <a:p>
              <a:pPr indent="0" lvl="0" marL="0" marR="0" rtl="0" algn="l">
                <a:lnSpc>
                  <a:spcPct val="114000"/>
                </a:lnSpc>
                <a:spcBef>
                  <a:spcPts val="0"/>
                </a:spcBef>
                <a:spcAft>
                  <a:spcPts val="0"/>
                </a:spcAft>
                <a:buNone/>
              </a:pPr>
              <a:r>
                <a:rPr lang="en" sz="1200">
                  <a:solidFill>
                    <a:srgbClr val="F2F2F2"/>
                  </a:solidFill>
                  <a:latin typeface="Quattrocento Sans"/>
                  <a:ea typeface="Quattrocento Sans"/>
                  <a:cs typeface="Quattrocento Sans"/>
                  <a:sym typeface="Quattrocento Sans"/>
                </a:rPr>
                <a:t>FEATURE 1</a:t>
              </a:r>
              <a:endParaRPr sz="1400"/>
            </a:p>
          </p:txBody>
        </p:sp>
      </p:grpSp>
      <p:sp>
        <p:nvSpPr>
          <p:cNvPr id="1212" name="Google Shape;1212;p177"/>
          <p:cNvSpPr/>
          <p:nvPr>
            <p:ph idx="3" type="pic"/>
          </p:nvPr>
        </p:nvSpPr>
        <p:spPr>
          <a:xfrm>
            <a:off x="757181" y="1616458"/>
            <a:ext cx="1738800" cy="853425"/>
          </a:xfrm>
          <a:prstGeom prst="rect">
            <a:avLst/>
          </a:prstGeom>
          <a:noFill/>
          <a:ln>
            <a:noFill/>
          </a:ln>
          <a:effectLst>
            <a:outerShdw blurRad="190500" sx="96000" rotWithShape="0" algn="tl" dir="2700000" dist="88900" sy="96000">
              <a:srgbClr val="000000">
                <a:alpha val="17650"/>
              </a:srgbClr>
            </a:outerShdw>
          </a:effectLst>
        </p:spPr>
        <p:txBody>
          <a:bodyPr anchorCtr="0" anchor="t" bIns="68575" lIns="68575" spcFirstLastPara="1" rIns="68575" wrap="square" tIns="68575">
            <a:noAutofit/>
          </a:bodyPr>
          <a:lstStyle/>
          <a:p>
            <a:pPr indent="0" lvl="0" marL="0" rtl="0" algn="ctr">
              <a:spcBef>
                <a:spcPts val="800"/>
              </a:spcBef>
              <a:spcAft>
                <a:spcPts val="0"/>
              </a:spcAft>
              <a:buNone/>
            </a:pPr>
            <a:r>
              <a:rPr b="1" lang="en" sz="1500">
                <a:solidFill>
                  <a:srgbClr val="000000"/>
                </a:solidFill>
              </a:rPr>
              <a:t>INCOME</a:t>
            </a:r>
            <a:endParaRPr b="1" sz="1500">
              <a:solidFill>
                <a:srgbClr val="434343"/>
              </a:solidFill>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197"/>
                                        </p:tgtEl>
                                        <p:attrNameLst>
                                          <p:attrName>style.visibility</p:attrName>
                                        </p:attrNameLst>
                                      </p:cBhvr>
                                      <p:to>
                                        <p:strVal val="visible"/>
                                      </p:to>
                                    </p:set>
                                    <p:anim calcmode="lin" valueType="num">
                                      <p:cBhvr additive="base">
                                        <p:cTn dur="750"/>
                                        <p:tgtEl>
                                          <p:spTgt spid="1197"/>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250"/>
                                  </p:stCondLst>
                                  <p:childTnLst>
                                    <p:set>
                                      <p:cBhvr>
                                        <p:cTn dur="1" fill="hold">
                                          <p:stCondLst>
                                            <p:cond delay="0"/>
                                          </p:stCondLst>
                                        </p:cTn>
                                        <p:tgtEl>
                                          <p:spTgt spid="1198"/>
                                        </p:tgtEl>
                                        <p:attrNameLst>
                                          <p:attrName>style.visibility</p:attrName>
                                        </p:attrNameLst>
                                      </p:cBhvr>
                                      <p:to>
                                        <p:strVal val="visible"/>
                                      </p:to>
                                    </p:set>
                                    <p:animEffect filter="fade" transition="in">
                                      <p:cBhvr>
                                        <p:cTn dur="500"/>
                                        <p:tgtEl>
                                          <p:spTgt spid="1198"/>
                                        </p:tgtEl>
                                      </p:cBhvr>
                                    </p:animEffect>
                                  </p:childTnLst>
                                </p:cTn>
                              </p:par>
                              <p:par>
                                <p:cTn fill="hold" nodeType="withEffect" presetClass="entr" presetID="10" presetSubtype="0">
                                  <p:stCondLst>
                                    <p:cond delay="500"/>
                                  </p:stCondLst>
                                  <p:childTnLst>
                                    <p:set>
                                      <p:cBhvr>
                                        <p:cTn dur="1" fill="hold">
                                          <p:stCondLst>
                                            <p:cond delay="0"/>
                                          </p:stCondLst>
                                        </p:cTn>
                                        <p:tgtEl>
                                          <p:spTgt spid="1164"/>
                                        </p:tgtEl>
                                        <p:attrNameLst>
                                          <p:attrName>style.visibility</p:attrName>
                                        </p:attrNameLst>
                                      </p:cBhvr>
                                      <p:to>
                                        <p:strVal val="visible"/>
                                      </p:to>
                                    </p:set>
                                    <p:animEffect filter="fade" transition="in">
                                      <p:cBhvr>
                                        <p:cTn dur="500"/>
                                        <p:tgtEl>
                                          <p:spTgt spid="1164"/>
                                        </p:tgtEl>
                                      </p:cBhvr>
                                    </p:animEffect>
                                  </p:childTnLst>
                                </p:cTn>
                              </p:par>
                              <p:par>
                                <p:cTn fill="hold" nodeType="withEffect" presetClass="entr" presetID="10" presetSubtype="0">
                                  <p:stCondLst>
                                    <p:cond delay="500"/>
                                  </p:stCondLst>
                                  <p:childTnLst>
                                    <p:set>
                                      <p:cBhvr>
                                        <p:cTn dur="1" fill="hold">
                                          <p:stCondLst>
                                            <p:cond delay="0"/>
                                          </p:stCondLst>
                                        </p:cTn>
                                        <p:tgtEl>
                                          <p:spTgt spid="1166"/>
                                        </p:tgtEl>
                                        <p:attrNameLst>
                                          <p:attrName>style.visibility</p:attrName>
                                        </p:attrNameLst>
                                      </p:cBhvr>
                                      <p:to>
                                        <p:strVal val="visible"/>
                                      </p:to>
                                    </p:set>
                                    <p:animEffect filter="fade" transition="in">
                                      <p:cBhvr>
                                        <p:cTn dur="500"/>
                                        <p:tgtEl>
                                          <p:spTgt spid="1166"/>
                                        </p:tgtEl>
                                      </p:cBhvr>
                                    </p:animEffect>
                                  </p:childTnLst>
                                </p:cTn>
                              </p:par>
                              <p:par>
                                <p:cTn fill="hold" nodeType="withEffect" presetClass="entr" presetID="10" presetSubtype="0">
                                  <p:stCondLst>
                                    <p:cond delay="750"/>
                                  </p:stCondLst>
                                  <p:childTnLst>
                                    <p:set>
                                      <p:cBhvr>
                                        <p:cTn dur="1" fill="hold">
                                          <p:stCondLst>
                                            <p:cond delay="0"/>
                                          </p:stCondLst>
                                        </p:cTn>
                                        <p:tgtEl>
                                          <p:spTgt spid="1165"/>
                                        </p:tgtEl>
                                        <p:attrNameLst>
                                          <p:attrName>style.visibility</p:attrName>
                                        </p:attrNameLst>
                                      </p:cBhvr>
                                      <p:to>
                                        <p:strVal val="visible"/>
                                      </p:to>
                                    </p:set>
                                    <p:animEffect filter="fade" transition="in">
                                      <p:cBhvr>
                                        <p:cTn dur="500"/>
                                        <p:tgtEl>
                                          <p:spTgt spid="1165"/>
                                        </p:tgtEl>
                                      </p:cBhvr>
                                    </p:animEffect>
                                  </p:childTnLst>
                                </p:cTn>
                              </p:par>
                              <p:par>
                                <p:cTn fill="hold" nodeType="withEffect" presetClass="entr" presetID="10" presetSubtype="0">
                                  <p:stCondLst>
                                    <p:cond delay="750"/>
                                  </p:stCondLst>
                                  <p:childTnLst>
                                    <p:set>
                                      <p:cBhvr>
                                        <p:cTn dur="1" fill="hold">
                                          <p:stCondLst>
                                            <p:cond delay="0"/>
                                          </p:stCondLst>
                                        </p:cTn>
                                        <p:tgtEl>
                                          <p:spTgt spid="1167"/>
                                        </p:tgtEl>
                                        <p:attrNameLst>
                                          <p:attrName>style.visibility</p:attrName>
                                        </p:attrNameLst>
                                      </p:cBhvr>
                                      <p:to>
                                        <p:strVal val="visible"/>
                                      </p:to>
                                    </p:set>
                                    <p:animEffect filter="fade" transition="in">
                                      <p:cBhvr>
                                        <p:cTn dur="500"/>
                                        <p:tgtEl>
                                          <p:spTgt spid="1167"/>
                                        </p:tgtEl>
                                      </p:cBhvr>
                                    </p:animEffect>
                                  </p:childTnLst>
                                </p:cTn>
                              </p:par>
                              <p:par>
                                <p:cTn fill="hold" nodeType="withEffect" presetClass="entr" presetID="10" presetSubtype="0">
                                  <p:stCondLst>
                                    <p:cond delay="2000"/>
                                  </p:stCondLst>
                                  <p:childTnLst>
                                    <p:set>
                                      <p:cBhvr>
                                        <p:cTn dur="1" fill="hold">
                                          <p:stCondLst>
                                            <p:cond delay="0"/>
                                          </p:stCondLst>
                                        </p:cTn>
                                        <p:tgtEl>
                                          <p:spTgt spid="1169"/>
                                        </p:tgtEl>
                                        <p:attrNameLst>
                                          <p:attrName>style.visibility</p:attrName>
                                        </p:attrNameLst>
                                      </p:cBhvr>
                                      <p:to>
                                        <p:strVal val="visible"/>
                                      </p:to>
                                    </p:set>
                                    <p:animEffect filter="fade" transition="in">
                                      <p:cBhvr>
                                        <p:cTn dur="500"/>
                                        <p:tgtEl>
                                          <p:spTgt spid="1169"/>
                                        </p:tgtEl>
                                      </p:cBhvr>
                                    </p:animEffect>
                                  </p:childTnLst>
                                </p:cTn>
                              </p:par>
                              <p:par>
                                <p:cTn fill="hold" nodeType="withEffect" presetClass="entr" presetID="10" presetSubtype="0">
                                  <p:stCondLst>
                                    <p:cond delay="2000"/>
                                  </p:stCondLst>
                                  <p:childTnLst>
                                    <p:set>
                                      <p:cBhvr>
                                        <p:cTn dur="1" fill="hold">
                                          <p:stCondLst>
                                            <p:cond delay="0"/>
                                          </p:stCondLst>
                                        </p:cTn>
                                        <p:tgtEl>
                                          <p:spTgt spid="1173"/>
                                        </p:tgtEl>
                                        <p:attrNameLst>
                                          <p:attrName>style.visibility</p:attrName>
                                        </p:attrNameLst>
                                      </p:cBhvr>
                                      <p:to>
                                        <p:strVal val="visible"/>
                                      </p:to>
                                    </p:set>
                                    <p:animEffect filter="fade" transition="in">
                                      <p:cBhvr>
                                        <p:cTn dur="500"/>
                                        <p:tgtEl>
                                          <p:spTgt spid="1173"/>
                                        </p:tgtEl>
                                      </p:cBhvr>
                                    </p:animEffect>
                                  </p:childTnLst>
                                </p:cTn>
                              </p:par>
                              <p:par>
                                <p:cTn fill="hold" nodeType="withEffect" presetClass="entr" presetID="10" presetSubtype="0">
                                  <p:stCondLst>
                                    <p:cond delay="2000"/>
                                  </p:stCondLst>
                                  <p:childTnLst>
                                    <p:set>
                                      <p:cBhvr>
                                        <p:cTn dur="1" fill="hold">
                                          <p:stCondLst>
                                            <p:cond delay="0"/>
                                          </p:stCondLst>
                                        </p:cTn>
                                        <p:tgtEl>
                                          <p:spTgt spid="1177"/>
                                        </p:tgtEl>
                                        <p:attrNameLst>
                                          <p:attrName>style.visibility</p:attrName>
                                        </p:attrNameLst>
                                      </p:cBhvr>
                                      <p:to>
                                        <p:strVal val="visible"/>
                                      </p:to>
                                    </p:set>
                                    <p:animEffect filter="fade" transition="in">
                                      <p:cBhvr>
                                        <p:cTn dur="500"/>
                                        <p:tgtEl>
                                          <p:spTgt spid="1177"/>
                                        </p:tgtEl>
                                      </p:cBhvr>
                                    </p:animEffect>
                                  </p:childTnLst>
                                </p:cTn>
                              </p:par>
                              <p:par>
                                <p:cTn fill="hold" nodeType="withEffect" presetClass="entr" presetID="10" presetSubtype="0">
                                  <p:stCondLst>
                                    <p:cond delay="2250"/>
                                  </p:stCondLst>
                                  <p:childTnLst>
                                    <p:set>
                                      <p:cBhvr>
                                        <p:cTn dur="1" fill="hold">
                                          <p:stCondLst>
                                            <p:cond delay="0"/>
                                          </p:stCondLst>
                                        </p:cTn>
                                        <p:tgtEl>
                                          <p:spTgt spid="1181"/>
                                        </p:tgtEl>
                                        <p:attrNameLst>
                                          <p:attrName>style.visibility</p:attrName>
                                        </p:attrNameLst>
                                      </p:cBhvr>
                                      <p:to>
                                        <p:strVal val="visible"/>
                                      </p:to>
                                    </p:set>
                                    <p:animEffect filter="fade" transition="in">
                                      <p:cBhvr>
                                        <p:cTn dur="500"/>
                                        <p:tgtEl>
                                          <p:spTgt spid="1181"/>
                                        </p:tgtEl>
                                      </p:cBhvr>
                                    </p:animEffect>
                                  </p:childTnLst>
                                </p:cTn>
                              </p:par>
                              <p:par>
                                <p:cTn fill="hold" nodeType="withEffect" presetClass="entr" presetID="10" presetSubtype="0">
                                  <p:stCondLst>
                                    <p:cond delay="2250"/>
                                  </p:stCondLst>
                                  <p:childTnLst>
                                    <p:set>
                                      <p:cBhvr>
                                        <p:cTn dur="1" fill="hold">
                                          <p:stCondLst>
                                            <p:cond delay="0"/>
                                          </p:stCondLst>
                                        </p:cTn>
                                        <p:tgtEl>
                                          <p:spTgt spid="1185"/>
                                        </p:tgtEl>
                                        <p:attrNameLst>
                                          <p:attrName>style.visibility</p:attrName>
                                        </p:attrNameLst>
                                      </p:cBhvr>
                                      <p:to>
                                        <p:strVal val="visible"/>
                                      </p:to>
                                    </p:set>
                                    <p:animEffect filter="fade" transition="in">
                                      <p:cBhvr>
                                        <p:cTn dur="500"/>
                                        <p:tgtEl>
                                          <p:spTgt spid="1185"/>
                                        </p:tgtEl>
                                      </p:cBhvr>
                                    </p:animEffect>
                                  </p:childTnLst>
                                </p:cTn>
                              </p:par>
                              <p:par>
                                <p:cTn fill="hold" nodeType="withEffect" presetClass="entr" presetID="10" presetSubtype="0">
                                  <p:stCondLst>
                                    <p:cond delay="2250"/>
                                  </p:stCondLst>
                                  <p:childTnLst>
                                    <p:set>
                                      <p:cBhvr>
                                        <p:cTn dur="1" fill="hold">
                                          <p:stCondLst>
                                            <p:cond delay="0"/>
                                          </p:stCondLst>
                                        </p:cTn>
                                        <p:tgtEl>
                                          <p:spTgt spid="1189"/>
                                        </p:tgtEl>
                                        <p:attrNameLst>
                                          <p:attrName>style.visibility</p:attrName>
                                        </p:attrNameLst>
                                      </p:cBhvr>
                                      <p:to>
                                        <p:strVal val="visible"/>
                                      </p:to>
                                    </p:set>
                                    <p:animEffect filter="fade" transition="in">
                                      <p:cBhvr>
                                        <p:cTn dur="500"/>
                                        <p:tgtEl>
                                          <p:spTgt spid="1189"/>
                                        </p:tgtEl>
                                      </p:cBhvr>
                                    </p:animEffect>
                                  </p:childTnLst>
                                </p:cTn>
                              </p:par>
                              <p:par>
                                <p:cTn fill="hold" nodeType="withEffect" presetClass="entr" presetID="10" presetSubtype="0">
                                  <p:stCondLst>
                                    <p:cond delay="2250"/>
                                  </p:stCondLst>
                                  <p:childTnLst>
                                    <p:set>
                                      <p:cBhvr>
                                        <p:cTn dur="1" fill="hold">
                                          <p:stCondLst>
                                            <p:cond delay="0"/>
                                          </p:stCondLst>
                                        </p:cTn>
                                        <p:tgtEl>
                                          <p:spTgt spid="1193"/>
                                        </p:tgtEl>
                                        <p:attrNameLst>
                                          <p:attrName>style.visibility</p:attrName>
                                        </p:attrNameLst>
                                      </p:cBhvr>
                                      <p:to>
                                        <p:strVal val="visible"/>
                                      </p:to>
                                    </p:set>
                                    <p:animEffect filter="fade" transition="in">
                                      <p:cBhvr>
                                        <p:cTn dur="500"/>
                                        <p:tgtEl>
                                          <p:spTgt spid="1193"/>
                                        </p:tgtEl>
                                      </p:cBhvr>
                                    </p:animEffect>
                                  </p:childTnLst>
                                </p:cTn>
                              </p:par>
                              <p:par>
                                <p:cTn fill="hold" nodeType="withEffect" presetClass="entr" presetID="2" presetSubtype="2">
                                  <p:stCondLst>
                                    <p:cond delay="500"/>
                                  </p:stCondLst>
                                  <p:childTnLst>
                                    <p:set>
                                      <p:cBhvr>
                                        <p:cTn dur="1" fill="hold">
                                          <p:stCondLst>
                                            <p:cond delay="0"/>
                                          </p:stCondLst>
                                        </p:cTn>
                                        <p:tgtEl>
                                          <p:spTgt spid="1168"/>
                                        </p:tgtEl>
                                        <p:attrNameLst>
                                          <p:attrName>style.visibility</p:attrName>
                                        </p:attrNameLst>
                                      </p:cBhvr>
                                      <p:to>
                                        <p:strVal val="visible"/>
                                      </p:to>
                                    </p:set>
                                    <p:anim calcmode="lin" valueType="num">
                                      <p:cBhvr additive="base">
                                        <p:cTn dur="1250"/>
                                        <p:tgtEl>
                                          <p:spTgt spid="116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163"/>
                                        </p:tgtEl>
                                        <p:attrNameLst>
                                          <p:attrName>style.visibility</p:attrName>
                                        </p:attrNameLst>
                                      </p:cBhvr>
                                      <p:to>
                                        <p:strVal val="visible"/>
                                      </p:to>
                                    </p:set>
                                    <p:anim calcmode="lin" valueType="num">
                                      <p:cBhvr additive="base">
                                        <p:cTn dur="750"/>
                                        <p:tgtEl>
                                          <p:spTgt spid="116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Splash 00">
      <a:dk1>
        <a:srgbClr val="000000"/>
      </a:dk1>
      <a:lt1>
        <a:srgbClr val="FFFFFF"/>
      </a:lt1>
      <a:dk2>
        <a:srgbClr val="44546A"/>
      </a:dk2>
      <a:lt2>
        <a:srgbClr val="E7E6E6"/>
      </a:lt2>
      <a:accent1>
        <a:srgbClr val="8068A5"/>
      </a:accent1>
      <a:accent2>
        <a:srgbClr val="48A1FA"/>
      </a:accent2>
      <a:accent3>
        <a:srgbClr val="2ECCE4"/>
      </a:accent3>
      <a:accent4>
        <a:srgbClr val="EE589E"/>
      </a:accent4>
      <a:accent5>
        <a:srgbClr val="FF974E"/>
      </a:accent5>
      <a:accent6>
        <a:srgbClr val="CC56C4"/>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Splash 00">
      <a:dk1>
        <a:srgbClr val="000000"/>
      </a:dk1>
      <a:lt1>
        <a:srgbClr val="FFFFFF"/>
      </a:lt1>
      <a:dk2>
        <a:srgbClr val="44546A"/>
      </a:dk2>
      <a:lt2>
        <a:srgbClr val="E7E6E6"/>
      </a:lt2>
      <a:accent1>
        <a:srgbClr val="8068A5"/>
      </a:accent1>
      <a:accent2>
        <a:srgbClr val="48A1FA"/>
      </a:accent2>
      <a:accent3>
        <a:srgbClr val="2ECCE4"/>
      </a:accent3>
      <a:accent4>
        <a:srgbClr val="EE589E"/>
      </a:accent4>
      <a:accent5>
        <a:srgbClr val="FF974E"/>
      </a:accent5>
      <a:accent6>
        <a:srgbClr val="CC56C4"/>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