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  <p:embeddedFont>
      <p:font typeface="Archivo"/>
      <p:regular r:id="rId24"/>
      <p:bold r:id="rId25"/>
      <p:italic r:id="rId26"/>
      <p:boldItalic r:id="rId27"/>
    </p:embeddedFont>
    <p:embeddedFont>
      <p:font typeface="Rajdhani"/>
      <p:regular r:id="rId28"/>
      <p:bold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22" Type="http://schemas.openxmlformats.org/officeDocument/2006/relationships/font" Target="fonts/QuattrocentoSans-italic.fntdata"/><Relationship Id="rId21" Type="http://schemas.openxmlformats.org/officeDocument/2006/relationships/font" Target="fonts/QuattrocentoSans-bold.fntdata"/><Relationship Id="rId24" Type="http://schemas.openxmlformats.org/officeDocument/2006/relationships/font" Target="fonts/Archivo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italic.fntdata"/><Relationship Id="rId25" Type="http://schemas.openxmlformats.org/officeDocument/2006/relationships/font" Target="fonts/Archivo-bold.fntdata"/><Relationship Id="rId28" Type="http://schemas.openxmlformats.org/officeDocument/2006/relationships/font" Target="fonts/Rajdhani-regular.fntdata"/><Relationship Id="rId27" Type="http://schemas.openxmlformats.org/officeDocument/2006/relationships/font" Target="fonts/Ar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jdhani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8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1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10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26bdfeaea_2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d26bdfeaea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26bdfeaea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d26bdfeaea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26bdfeaea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26bdfeaea_2_78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26bdfeaea_2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d26bdfeaea_2_441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26bdfeaea_2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d26bdfeaea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26bdfeaea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d26bdfeaea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26bdfeaea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d26bdfeaea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26bdfeaea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26bdfeaea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d26bdfeaea_2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26bdfeaea_2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26bdfeaea_2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26bdfeaea_2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26bdfeaea_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d26bdfeaea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>
            <p:ph idx="2" type="pic"/>
          </p:nvPr>
        </p:nvSpPr>
        <p:spPr>
          <a:xfrm>
            <a:off x="838200" y="1843087"/>
            <a:ext cx="32004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1" name="Google Shape;31;p11"/>
          <p:cNvSpPr/>
          <p:nvPr>
            <p:ph idx="3" type="pic"/>
          </p:nvPr>
        </p:nvSpPr>
        <p:spPr>
          <a:xfrm>
            <a:off x="4495800" y="1843087"/>
            <a:ext cx="32004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2" name="Google Shape;32;p11"/>
          <p:cNvSpPr/>
          <p:nvPr>
            <p:ph idx="4" type="pic"/>
          </p:nvPr>
        </p:nvSpPr>
        <p:spPr>
          <a:xfrm>
            <a:off x="8153400" y="1843087"/>
            <a:ext cx="32004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5927782" y="1690730"/>
            <a:ext cx="5321615" cy="3331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>
            <p:ph idx="2" type="pic"/>
          </p:nvPr>
        </p:nvSpPr>
        <p:spPr>
          <a:xfrm>
            <a:off x="6040430" y="945243"/>
            <a:ext cx="2296880" cy="49684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" name="Google Shape;37;p13"/>
          <p:cNvSpPr/>
          <p:nvPr>
            <p:ph idx="3" type="pic"/>
          </p:nvPr>
        </p:nvSpPr>
        <p:spPr>
          <a:xfrm>
            <a:off x="8852187" y="945243"/>
            <a:ext cx="2296880" cy="49684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>
            <p:ph idx="2" type="pic"/>
          </p:nvPr>
        </p:nvSpPr>
        <p:spPr>
          <a:xfrm>
            <a:off x="6096000" y="800100"/>
            <a:ext cx="5257800" cy="525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bg>
      <p:bgPr>
        <a:solidFill>
          <a:schemeClr val="accen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>
            <p:ph idx="2" type="pic"/>
          </p:nvPr>
        </p:nvSpPr>
        <p:spPr>
          <a:xfrm>
            <a:off x="5129127" y="1338738"/>
            <a:ext cx="1933800" cy="4184100"/>
          </a:xfrm>
          <a:prstGeom prst="rect">
            <a:avLst/>
          </a:prstGeom>
          <a:solidFill>
            <a:srgbClr val="E6E9EE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>
  <p:cSld name="71_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>
            <p:ph idx="2" type="pic"/>
          </p:nvPr>
        </p:nvSpPr>
        <p:spPr>
          <a:xfrm>
            <a:off x="8275563" y="2905237"/>
            <a:ext cx="2769300" cy="6026700"/>
          </a:xfrm>
          <a:prstGeom prst="rect">
            <a:avLst/>
          </a:prstGeom>
          <a:solidFill>
            <a:srgbClr val="E6E9EE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6"/>
          <p:cNvSpPr/>
          <p:nvPr>
            <p:ph idx="3" type="pic"/>
          </p:nvPr>
        </p:nvSpPr>
        <p:spPr>
          <a:xfrm>
            <a:off x="1138993" y="2905237"/>
            <a:ext cx="2769300" cy="6026700"/>
          </a:xfrm>
          <a:prstGeom prst="rect">
            <a:avLst/>
          </a:prstGeom>
          <a:solidFill>
            <a:srgbClr val="E6E9EE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6"/>
          <p:cNvSpPr/>
          <p:nvPr>
            <p:ph idx="4" type="pic"/>
          </p:nvPr>
        </p:nvSpPr>
        <p:spPr>
          <a:xfrm>
            <a:off x="4567925" y="2612378"/>
            <a:ext cx="3056100" cy="6612600"/>
          </a:xfrm>
          <a:prstGeom prst="rect">
            <a:avLst/>
          </a:prstGeom>
          <a:solidFill>
            <a:srgbClr val="E6E9EE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>
            <p:ph idx="2" type="pic"/>
          </p:nvPr>
        </p:nvSpPr>
        <p:spPr>
          <a:xfrm>
            <a:off x="0" y="2"/>
            <a:ext cx="6324600" cy="6857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>
            <p:ph idx="2" type="pic"/>
          </p:nvPr>
        </p:nvSpPr>
        <p:spPr>
          <a:xfrm>
            <a:off x="6096000" y="800100"/>
            <a:ext cx="5257800" cy="525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>
            <p:ph idx="2" type="pic"/>
          </p:nvPr>
        </p:nvSpPr>
        <p:spPr>
          <a:xfrm>
            <a:off x="0" y="0"/>
            <a:ext cx="4953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/>
          <p:nvPr>
            <p:ph idx="2" type="pic"/>
          </p:nvPr>
        </p:nvSpPr>
        <p:spPr>
          <a:xfrm>
            <a:off x="838200" y="1769806"/>
            <a:ext cx="5257800" cy="43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>
            <p:ph idx="2" type="pic"/>
          </p:nvPr>
        </p:nvSpPr>
        <p:spPr>
          <a:xfrm>
            <a:off x="2" y="1"/>
            <a:ext cx="12191998" cy="46531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>
            <p:ph idx="2" type="pic"/>
          </p:nvPr>
        </p:nvSpPr>
        <p:spPr>
          <a:xfrm>
            <a:off x="838200" y="1843087"/>
            <a:ext cx="22860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" name="Google Shape;26;p10"/>
          <p:cNvSpPr/>
          <p:nvPr>
            <p:ph idx="3" type="pic"/>
          </p:nvPr>
        </p:nvSpPr>
        <p:spPr>
          <a:xfrm>
            <a:off x="3581400" y="1843087"/>
            <a:ext cx="22860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7" name="Google Shape;27;p10"/>
          <p:cNvSpPr/>
          <p:nvPr>
            <p:ph idx="4" type="pic"/>
          </p:nvPr>
        </p:nvSpPr>
        <p:spPr>
          <a:xfrm>
            <a:off x="6324600" y="1843087"/>
            <a:ext cx="22860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" name="Google Shape;28;p10"/>
          <p:cNvSpPr/>
          <p:nvPr>
            <p:ph idx="5" type="pic"/>
          </p:nvPr>
        </p:nvSpPr>
        <p:spPr>
          <a:xfrm>
            <a:off x="9067800" y="1843087"/>
            <a:ext cx="22860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/>
          <p:nvPr/>
        </p:nvSpPr>
        <p:spPr>
          <a:xfrm>
            <a:off x="7180643" y="-591335"/>
            <a:ext cx="8066548" cy="8066551"/>
          </a:xfrm>
          <a:prstGeom prst="ellipse">
            <a:avLst/>
          </a:prstGeom>
          <a:gradFill>
            <a:gsLst>
              <a:gs pos="0">
                <a:srgbClr val="01378D">
                  <a:alpha val="20000"/>
                </a:srgbClr>
              </a:gs>
              <a:gs pos="100000">
                <a:srgbClr val="330865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7417796" y="-591335"/>
            <a:ext cx="7829395" cy="7818744"/>
          </a:xfrm>
          <a:custGeom>
            <a:rect b="b" l="l" r="r" t="t"/>
            <a:pathLst>
              <a:path extrusionOk="0" h="897" w="898">
                <a:moveTo>
                  <a:pt x="232" y="54"/>
                </a:moveTo>
                <a:cubicBezTo>
                  <a:pt x="228" y="56"/>
                  <a:pt x="227" y="56"/>
                  <a:pt x="227" y="56"/>
                </a:cubicBezTo>
                <a:cubicBezTo>
                  <a:pt x="227" y="56"/>
                  <a:pt x="227" y="56"/>
                  <a:pt x="227" y="56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0" y="53"/>
                  <a:pt x="231" y="52"/>
                  <a:pt x="232" y="52"/>
                </a:cubicBezTo>
                <a:cubicBezTo>
                  <a:pt x="233" y="52"/>
                  <a:pt x="233" y="52"/>
                  <a:pt x="233" y="52"/>
                </a:cubicBezTo>
                <a:cubicBezTo>
                  <a:pt x="234" y="52"/>
                  <a:pt x="234" y="52"/>
                  <a:pt x="232" y="54"/>
                </a:cubicBezTo>
                <a:close/>
                <a:moveTo>
                  <a:pt x="227" y="49"/>
                </a:moveTo>
                <a:cubicBezTo>
                  <a:pt x="227" y="49"/>
                  <a:pt x="227" y="49"/>
                  <a:pt x="227" y="49"/>
                </a:cubicBezTo>
                <a:cubicBezTo>
                  <a:pt x="226" y="50"/>
                  <a:pt x="225" y="50"/>
                  <a:pt x="224" y="51"/>
                </a:cubicBezTo>
                <a:cubicBezTo>
                  <a:pt x="224" y="51"/>
                  <a:pt x="224" y="51"/>
                  <a:pt x="224" y="51"/>
                </a:cubicBezTo>
                <a:cubicBezTo>
                  <a:pt x="224" y="51"/>
                  <a:pt x="225" y="51"/>
                  <a:pt x="225" y="51"/>
                </a:cubicBezTo>
                <a:lnTo>
                  <a:pt x="227" y="49"/>
                </a:lnTo>
                <a:close/>
                <a:moveTo>
                  <a:pt x="238" y="44"/>
                </a:moveTo>
                <a:cubicBezTo>
                  <a:pt x="239" y="44"/>
                  <a:pt x="239" y="44"/>
                  <a:pt x="240" y="44"/>
                </a:cubicBezTo>
                <a:cubicBezTo>
                  <a:pt x="240" y="44"/>
                  <a:pt x="241" y="43"/>
                  <a:pt x="243" y="42"/>
                </a:cubicBezTo>
                <a:cubicBezTo>
                  <a:pt x="245" y="41"/>
                  <a:pt x="245" y="41"/>
                  <a:pt x="245" y="41"/>
                </a:cubicBezTo>
                <a:cubicBezTo>
                  <a:pt x="245" y="41"/>
                  <a:pt x="245" y="41"/>
                  <a:pt x="245" y="41"/>
                </a:cubicBezTo>
                <a:cubicBezTo>
                  <a:pt x="245" y="41"/>
                  <a:pt x="238" y="44"/>
                  <a:pt x="232" y="47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6" y="45"/>
                  <a:pt x="237" y="45"/>
                  <a:pt x="238" y="44"/>
                </a:cubicBezTo>
                <a:close/>
                <a:moveTo>
                  <a:pt x="231" y="48"/>
                </a:moveTo>
                <a:cubicBezTo>
                  <a:pt x="231" y="48"/>
                  <a:pt x="231" y="48"/>
                  <a:pt x="231" y="48"/>
                </a:cubicBezTo>
                <a:cubicBezTo>
                  <a:pt x="231" y="48"/>
                  <a:pt x="231" y="48"/>
                  <a:pt x="234" y="47"/>
                </a:cubicBezTo>
                <a:cubicBezTo>
                  <a:pt x="234" y="47"/>
                  <a:pt x="236" y="46"/>
                  <a:pt x="236" y="46"/>
                </a:cubicBezTo>
                <a:cubicBezTo>
                  <a:pt x="237" y="46"/>
                  <a:pt x="237" y="46"/>
                  <a:pt x="237" y="46"/>
                </a:cubicBezTo>
                <a:cubicBezTo>
                  <a:pt x="236" y="46"/>
                  <a:pt x="236" y="46"/>
                  <a:pt x="236" y="46"/>
                </a:cubicBezTo>
                <a:cubicBezTo>
                  <a:pt x="229" y="48"/>
                  <a:pt x="223" y="52"/>
                  <a:pt x="222" y="53"/>
                </a:cubicBezTo>
                <a:cubicBezTo>
                  <a:pt x="223" y="53"/>
                  <a:pt x="230" y="49"/>
                  <a:pt x="231" y="49"/>
                </a:cubicBezTo>
                <a:lnTo>
                  <a:pt x="231" y="48"/>
                </a:lnTo>
                <a:close/>
                <a:moveTo>
                  <a:pt x="238" y="48"/>
                </a:moveTo>
                <a:cubicBezTo>
                  <a:pt x="239" y="47"/>
                  <a:pt x="239" y="47"/>
                  <a:pt x="239" y="47"/>
                </a:cubicBezTo>
                <a:cubicBezTo>
                  <a:pt x="240" y="47"/>
                  <a:pt x="240" y="47"/>
                  <a:pt x="240" y="47"/>
                </a:cubicBezTo>
                <a:cubicBezTo>
                  <a:pt x="240" y="46"/>
                  <a:pt x="240" y="46"/>
                  <a:pt x="241" y="46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39" y="46"/>
                  <a:pt x="237" y="48"/>
                  <a:pt x="237" y="48"/>
                </a:cubicBezTo>
                <a:cubicBezTo>
                  <a:pt x="237" y="48"/>
                  <a:pt x="237" y="48"/>
                  <a:pt x="237" y="48"/>
                </a:cubicBezTo>
                <a:cubicBezTo>
                  <a:pt x="237" y="48"/>
                  <a:pt x="237" y="48"/>
                  <a:pt x="236" y="49"/>
                </a:cubicBezTo>
                <a:lnTo>
                  <a:pt x="238" y="48"/>
                </a:lnTo>
                <a:close/>
                <a:moveTo>
                  <a:pt x="220" y="61"/>
                </a:moveTo>
                <a:cubicBezTo>
                  <a:pt x="220" y="61"/>
                  <a:pt x="220" y="61"/>
                  <a:pt x="220" y="61"/>
                </a:cubicBezTo>
                <a:cubicBezTo>
                  <a:pt x="219" y="62"/>
                  <a:pt x="218" y="62"/>
                  <a:pt x="218" y="62"/>
                </a:cubicBezTo>
                <a:cubicBezTo>
                  <a:pt x="217" y="63"/>
                  <a:pt x="215" y="64"/>
                  <a:pt x="214" y="64"/>
                </a:cubicBezTo>
                <a:cubicBezTo>
                  <a:pt x="214" y="64"/>
                  <a:pt x="214" y="64"/>
                  <a:pt x="214" y="64"/>
                </a:cubicBezTo>
                <a:cubicBezTo>
                  <a:pt x="215" y="64"/>
                  <a:pt x="218" y="63"/>
                  <a:pt x="219" y="62"/>
                </a:cubicBezTo>
                <a:cubicBezTo>
                  <a:pt x="220" y="62"/>
                  <a:pt x="220" y="61"/>
                  <a:pt x="220" y="61"/>
                </a:cubicBezTo>
                <a:close/>
                <a:moveTo>
                  <a:pt x="223" y="69"/>
                </a:moveTo>
                <a:cubicBezTo>
                  <a:pt x="223" y="69"/>
                  <a:pt x="223" y="69"/>
                  <a:pt x="222" y="69"/>
                </a:cubicBezTo>
                <a:cubicBezTo>
                  <a:pt x="221" y="69"/>
                  <a:pt x="221" y="69"/>
                  <a:pt x="221" y="69"/>
                </a:cubicBezTo>
                <a:cubicBezTo>
                  <a:pt x="220" y="69"/>
                  <a:pt x="218" y="69"/>
                  <a:pt x="217" y="70"/>
                </a:cubicBezTo>
                <a:cubicBezTo>
                  <a:pt x="215" y="70"/>
                  <a:pt x="208" y="73"/>
                  <a:pt x="207" y="74"/>
                </a:cubicBezTo>
                <a:cubicBezTo>
                  <a:pt x="208" y="75"/>
                  <a:pt x="208" y="75"/>
                  <a:pt x="208" y="75"/>
                </a:cubicBezTo>
                <a:cubicBezTo>
                  <a:pt x="208" y="75"/>
                  <a:pt x="209" y="75"/>
                  <a:pt x="209" y="75"/>
                </a:cubicBezTo>
                <a:cubicBezTo>
                  <a:pt x="210" y="75"/>
                  <a:pt x="210" y="76"/>
                  <a:pt x="209" y="76"/>
                </a:cubicBezTo>
                <a:cubicBezTo>
                  <a:pt x="209" y="76"/>
                  <a:pt x="205" y="80"/>
                  <a:pt x="204" y="80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03" y="79"/>
                  <a:pt x="204" y="79"/>
                  <a:pt x="204" y="78"/>
                </a:cubicBezTo>
                <a:cubicBezTo>
                  <a:pt x="203" y="78"/>
                  <a:pt x="200" y="80"/>
                  <a:pt x="199" y="81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199" y="82"/>
                  <a:pt x="200" y="83"/>
                  <a:pt x="200" y="84"/>
                </a:cubicBezTo>
                <a:cubicBezTo>
                  <a:pt x="200" y="84"/>
                  <a:pt x="200" y="85"/>
                  <a:pt x="200" y="85"/>
                </a:cubicBezTo>
                <a:cubicBezTo>
                  <a:pt x="200" y="86"/>
                  <a:pt x="200" y="86"/>
                  <a:pt x="200" y="87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1" y="89"/>
                  <a:pt x="212" y="83"/>
                  <a:pt x="215" y="80"/>
                </a:cubicBezTo>
                <a:cubicBezTo>
                  <a:pt x="215" y="79"/>
                  <a:pt x="217" y="75"/>
                  <a:pt x="216" y="75"/>
                </a:cubicBezTo>
                <a:cubicBezTo>
                  <a:pt x="215" y="75"/>
                  <a:pt x="214" y="76"/>
                  <a:pt x="212" y="76"/>
                </a:cubicBezTo>
                <a:cubicBezTo>
                  <a:pt x="215" y="75"/>
                  <a:pt x="218" y="73"/>
                  <a:pt x="220" y="72"/>
                </a:cubicBezTo>
                <a:lnTo>
                  <a:pt x="223" y="69"/>
                </a:lnTo>
                <a:close/>
                <a:moveTo>
                  <a:pt x="193" y="68"/>
                </a:moveTo>
                <a:cubicBezTo>
                  <a:pt x="197" y="66"/>
                  <a:pt x="201" y="63"/>
                  <a:pt x="206" y="61"/>
                </a:cubicBezTo>
                <a:cubicBezTo>
                  <a:pt x="201" y="64"/>
                  <a:pt x="201" y="64"/>
                  <a:pt x="201" y="64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17" y="55"/>
                  <a:pt x="217" y="55"/>
                  <a:pt x="218" y="54"/>
                </a:cubicBezTo>
                <a:cubicBezTo>
                  <a:pt x="217" y="54"/>
                  <a:pt x="217" y="54"/>
                  <a:pt x="217" y="54"/>
                </a:cubicBezTo>
                <a:cubicBezTo>
                  <a:pt x="214" y="56"/>
                  <a:pt x="192" y="67"/>
                  <a:pt x="187" y="71"/>
                </a:cubicBezTo>
                <a:cubicBezTo>
                  <a:pt x="189" y="71"/>
                  <a:pt x="191" y="69"/>
                  <a:pt x="193" y="68"/>
                </a:cubicBezTo>
                <a:close/>
                <a:moveTo>
                  <a:pt x="193" y="101"/>
                </a:moveTo>
                <a:cubicBezTo>
                  <a:pt x="193" y="101"/>
                  <a:pt x="193" y="101"/>
                  <a:pt x="193" y="101"/>
                </a:cubicBezTo>
                <a:cubicBezTo>
                  <a:pt x="192" y="101"/>
                  <a:pt x="192" y="102"/>
                  <a:pt x="191" y="102"/>
                </a:cubicBezTo>
                <a:cubicBezTo>
                  <a:pt x="189" y="103"/>
                  <a:pt x="188" y="106"/>
                  <a:pt x="186" y="107"/>
                </a:cubicBezTo>
                <a:cubicBezTo>
                  <a:pt x="182" y="109"/>
                  <a:pt x="181" y="110"/>
                  <a:pt x="181" y="110"/>
                </a:cubicBezTo>
                <a:cubicBezTo>
                  <a:pt x="181" y="110"/>
                  <a:pt x="181" y="110"/>
                  <a:pt x="181" y="110"/>
                </a:cubicBezTo>
                <a:cubicBezTo>
                  <a:pt x="181" y="111"/>
                  <a:pt x="181" y="110"/>
                  <a:pt x="182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85" y="111"/>
                  <a:pt x="185" y="111"/>
                  <a:pt x="185" y="112"/>
                </a:cubicBezTo>
                <a:cubicBezTo>
                  <a:pt x="185" y="112"/>
                  <a:pt x="186" y="111"/>
                  <a:pt x="187" y="111"/>
                </a:cubicBezTo>
                <a:cubicBezTo>
                  <a:pt x="194" y="110"/>
                  <a:pt x="196" y="108"/>
                  <a:pt x="196" y="108"/>
                </a:cubicBezTo>
                <a:cubicBezTo>
                  <a:pt x="197" y="107"/>
                  <a:pt x="195" y="103"/>
                  <a:pt x="195" y="103"/>
                </a:cubicBezTo>
                <a:cubicBezTo>
                  <a:pt x="195" y="102"/>
                  <a:pt x="193" y="101"/>
                  <a:pt x="193" y="101"/>
                </a:cubicBezTo>
                <a:close/>
                <a:moveTo>
                  <a:pt x="202" y="75"/>
                </a:moveTo>
                <a:cubicBezTo>
                  <a:pt x="201" y="75"/>
                  <a:pt x="201" y="75"/>
                  <a:pt x="201" y="75"/>
                </a:cubicBezTo>
                <a:cubicBezTo>
                  <a:pt x="197" y="76"/>
                  <a:pt x="195" y="78"/>
                  <a:pt x="195" y="78"/>
                </a:cubicBezTo>
                <a:cubicBezTo>
                  <a:pt x="195" y="78"/>
                  <a:pt x="195" y="78"/>
                  <a:pt x="195" y="78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6" y="78"/>
                  <a:pt x="196" y="78"/>
                  <a:pt x="195" y="79"/>
                </a:cubicBezTo>
                <a:cubicBezTo>
                  <a:pt x="195" y="79"/>
                  <a:pt x="195" y="81"/>
                  <a:pt x="195" y="80"/>
                </a:cubicBezTo>
                <a:cubicBezTo>
                  <a:pt x="197" y="80"/>
                  <a:pt x="200" y="77"/>
                  <a:pt x="200" y="77"/>
                </a:cubicBezTo>
                <a:cubicBezTo>
                  <a:pt x="202" y="75"/>
                  <a:pt x="202" y="75"/>
                  <a:pt x="202" y="75"/>
                </a:cubicBezTo>
                <a:close/>
                <a:moveTo>
                  <a:pt x="352" y="13"/>
                </a:moveTo>
                <a:cubicBezTo>
                  <a:pt x="350" y="16"/>
                  <a:pt x="344" y="18"/>
                  <a:pt x="341" y="19"/>
                </a:cubicBezTo>
                <a:cubicBezTo>
                  <a:pt x="341" y="19"/>
                  <a:pt x="325" y="23"/>
                  <a:pt x="324" y="24"/>
                </a:cubicBezTo>
                <a:cubicBezTo>
                  <a:pt x="320" y="30"/>
                  <a:pt x="331" y="32"/>
                  <a:pt x="331" y="32"/>
                </a:cubicBezTo>
                <a:cubicBezTo>
                  <a:pt x="358" y="30"/>
                  <a:pt x="359" y="30"/>
                  <a:pt x="361" y="32"/>
                </a:cubicBezTo>
                <a:cubicBezTo>
                  <a:pt x="361" y="32"/>
                  <a:pt x="374" y="46"/>
                  <a:pt x="370" y="54"/>
                </a:cubicBezTo>
                <a:cubicBezTo>
                  <a:pt x="368" y="57"/>
                  <a:pt x="368" y="57"/>
                  <a:pt x="368" y="58"/>
                </a:cubicBezTo>
                <a:cubicBezTo>
                  <a:pt x="368" y="60"/>
                  <a:pt x="370" y="60"/>
                  <a:pt x="371" y="61"/>
                </a:cubicBezTo>
                <a:cubicBezTo>
                  <a:pt x="372" y="63"/>
                  <a:pt x="371" y="66"/>
                  <a:pt x="372" y="68"/>
                </a:cubicBezTo>
                <a:cubicBezTo>
                  <a:pt x="376" y="67"/>
                  <a:pt x="379" y="63"/>
                  <a:pt x="383" y="65"/>
                </a:cubicBezTo>
                <a:cubicBezTo>
                  <a:pt x="390" y="68"/>
                  <a:pt x="387" y="74"/>
                  <a:pt x="387" y="74"/>
                </a:cubicBezTo>
                <a:cubicBezTo>
                  <a:pt x="384" y="78"/>
                  <a:pt x="378" y="78"/>
                  <a:pt x="376" y="82"/>
                </a:cubicBezTo>
                <a:cubicBezTo>
                  <a:pt x="374" y="84"/>
                  <a:pt x="373" y="90"/>
                  <a:pt x="374" y="94"/>
                </a:cubicBezTo>
                <a:cubicBezTo>
                  <a:pt x="374" y="96"/>
                  <a:pt x="396" y="132"/>
                  <a:pt x="406" y="136"/>
                </a:cubicBezTo>
                <a:cubicBezTo>
                  <a:pt x="401" y="60"/>
                  <a:pt x="397" y="25"/>
                  <a:pt x="392" y="9"/>
                </a:cubicBezTo>
                <a:cubicBezTo>
                  <a:pt x="397" y="23"/>
                  <a:pt x="400" y="51"/>
                  <a:pt x="406" y="136"/>
                </a:cubicBezTo>
                <a:cubicBezTo>
                  <a:pt x="432" y="141"/>
                  <a:pt x="433" y="140"/>
                  <a:pt x="434" y="138"/>
                </a:cubicBezTo>
                <a:cubicBezTo>
                  <a:pt x="437" y="135"/>
                  <a:pt x="442" y="111"/>
                  <a:pt x="442" y="111"/>
                </a:cubicBezTo>
                <a:cubicBezTo>
                  <a:pt x="442" y="108"/>
                  <a:pt x="441" y="104"/>
                  <a:pt x="443" y="101"/>
                </a:cubicBezTo>
                <a:cubicBezTo>
                  <a:pt x="444" y="99"/>
                  <a:pt x="444" y="99"/>
                  <a:pt x="450" y="97"/>
                </a:cubicBezTo>
                <a:cubicBezTo>
                  <a:pt x="471" y="91"/>
                  <a:pt x="471" y="91"/>
                  <a:pt x="471" y="87"/>
                </a:cubicBezTo>
                <a:cubicBezTo>
                  <a:pt x="472" y="83"/>
                  <a:pt x="472" y="81"/>
                  <a:pt x="476" y="79"/>
                </a:cubicBezTo>
                <a:cubicBezTo>
                  <a:pt x="484" y="74"/>
                  <a:pt x="495" y="74"/>
                  <a:pt x="504" y="69"/>
                </a:cubicBezTo>
                <a:cubicBezTo>
                  <a:pt x="507" y="67"/>
                  <a:pt x="511" y="66"/>
                  <a:pt x="515" y="64"/>
                </a:cubicBezTo>
                <a:cubicBezTo>
                  <a:pt x="515" y="64"/>
                  <a:pt x="516" y="62"/>
                  <a:pt x="514" y="60"/>
                </a:cubicBezTo>
                <a:cubicBezTo>
                  <a:pt x="511" y="56"/>
                  <a:pt x="507" y="54"/>
                  <a:pt x="504" y="50"/>
                </a:cubicBezTo>
                <a:cubicBezTo>
                  <a:pt x="502" y="47"/>
                  <a:pt x="502" y="44"/>
                  <a:pt x="501" y="41"/>
                </a:cubicBezTo>
                <a:cubicBezTo>
                  <a:pt x="499" y="38"/>
                  <a:pt x="500" y="37"/>
                  <a:pt x="502" y="35"/>
                </a:cubicBezTo>
                <a:cubicBezTo>
                  <a:pt x="504" y="32"/>
                  <a:pt x="502" y="31"/>
                  <a:pt x="497" y="28"/>
                </a:cubicBezTo>
                <a:cubicBezTo>
                  <a:pt x="480" y="18"/>
                  <a:pt x="480" y="18"/>
                  <a:pt x="479" y="16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80" y="15"/>
                  <a:pt x="480" y="15"/>
                  <a:pt x="480" y="15"/>
                </a:cubicBezTo>
                <a:cubicBezTo>
                  <a:pt x="475" y="10"/>
                  <a:pt x="465" y="14"/>
                  <a:pt x="462" y="5"/>
                </a:cubicBezTo>
                <a:cubicBezTo>
                  <a:pt x="462" y="4"/>
                  <a:pt x="461" y="4"/>
                  <a:pt x="461" y="4"/>
                </a:cubicBezTo>
                <a:cubicBezTo>
                  <a:pt x="461" y="3"/>
                  <a:pt x="461" y="3"/>
                  <a:pt x="461" y="2"/>
                </a:cubicBezTo>
                <a:cubicBezTo>
                  <a:pt x="462" y="2"/>
                  <a:pt x="462" y="2"/>
                  <a:pt x="462" y="2"/>
                </a:cubicBezTo>
                <a:cubicBezTo>
                  <a:pt x="460" y="2"/>
                  <a:pt x="453" y="2"/>
                  <a:pt x="453" y="2"/>
                </a:cubicBezTo>
                <a:cubicBezTo>
                  <a:pt x="449" y="1"/>
                  <a:pt x="443" y="2"/>
                  <a:pt x="442" y="2"/>
                </a:cubicBezTo>
                <a:cubicBezTo>
                  <a:pt x="439" y="3"/>
                  <a:pt x="436" y="1"/>
                  <a:pt x="432" y="1"/>
                </a:cubicBezTo>
                <a:cubicBezTo>
                  <a:pt x="427" y="0"/>
                  <a:pt x="416" y="0"/>
                  <a:pt x="412" y="1"/>
                </a:cubicBezTo>
                <a:cubicBezTo>
                  <a:pt x="403" y="1"/>
                  <a:pt x="403" y="1"/>
                  <a:pt x="403" y="2"/>
                </a:cubicBezTo>
                <a:cubicBezTo>
                  <a:pt x="403" y="2"/>
                  <a:pt x="403" y="2"/>
                  <a:pt x="403" y="2"/>
                </a:cubicBezTo>
                <a:cubicBezTo>
                  <a:pt x="394" y="2"/>
                  <a:pt x="394" y="2"/>
                  <a:pt x="390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390" y="3"/>
                  <a:pt x="390" y="3"/>
                  <a:pt x="390" y="3"/>
                </a:cubicBezTo>
                <a:cubicBezTo>
                  <a:pt x="395" y="3"/>
                  <a:pt x="395" y="3"/>
                  <a:pt x="396" y="4"/>
                </a:cubicBezTo>
                <a:cubicBezTo>
                  <a:pt x="396" y="4"/>
                  <a:pt x="396" y="4"/>
                  <a:pt x="390" y="4"/>
                </a:cubicBezTo>
                <a:cubicBezTo>
                  <a:pt x="388" y="4"/>
                  <a:pt x="387" y="4"/>
                  <a:pt x="384" y="4"/>
                </a:cubicBezTo>
                <a:cubicBezTo>
                  <a:pt x="363" y="6"/>
                  <a:pt x="349" y="13"/>
                  <a:pt x="349" y="13"/>
                </a:cubicBezTo>
                <a:cubicBezTo>
                  <a:pt x="349" y="13"/>
                  <a:pt x="349" y="13"/>
                  <a:pt x="352" y="13"/>
                </a:cubicBezTo>
                <a:close/>
                <a:moveTo>
                  <a:pt x="274" y="101"/>
                </a:moveTo>
                <a:cubicBezTo>
                  <a:pt x="275" y="98"/>
                  <a:pt x="275" y="96"/>
                  <a:pt x="273" y="97"/>
                </a:cubicBezTo>
                <a:cubicBezTo>
                  <a:pt x="273" y="97"/>
                  <a:pt x="267" y="98"/>
                  <a:pt x="266" y="101"/>
                </a:cubicBezTo>
                <a:cubicBezTo>
                  <a:pt x="265" y="103"/>
                  <a:pt x="268" y="106"/>
                  <a:pt x="269" y="107"/>
                </a:cubicBezTo>
                <a:cubicBezTo>
                  <a:pt x="271" y="109"/>
                  <a:pt x="274" y="101"/>
                  <a:pt x="274" y="101"/>
                </a:cubicBezTo>
                <a:close/>
                <a:moveTo>
                  <a:pt x="316" y="17"/>
                </a:moveTo>
                <a:cubicBezTo>
                  <a:pt x="315" y="18"/>
                  <a:pt x="313" y="18"/>
                  <a:pt x="312" y="19"/>
                </a:cubicBezTo>
                <a:cubicBezTo>
                  <a:pt x="316" y="18"/>
                  <a:pt x="330" y="14"/>
                  <a:pt x="332" y="13"/>
                </a:cubicBezTo>
                <a:cubicBezTo>
                  <a:pt x="323" y="16"/>
                  <a:pt x="316" y="19"/>
                  <a:pt x="308" y="20"/>
                </a:cubicBezTo>
                <a:cubicBezTo>
                  <a:pt x="306" y="21"/>
                  <a:pt x="306" y="21"/>
                  <a:pt x="305" y="22"/>
                </a:cubicBezTo>
                <a:cubicBezTo>
                  <a:pt x="305" y="22"/>
                  <a:pt x="304" y="25"/>
                  <a:pt x="303" y="26"/>
                </a:cubicBezTo>
                <a:cubicBezTo>
                  <a:pt x="299" y="25"/>
                  <a:pt x="288" y="31"/>
                  <a:pt x="288" y="31"/>
                </a:cubicBezTo>
                <a:cubicBezTo>
                  <a:pt x="289" y="32"/>
                  <a:pt x="290" y="32"/>
                  <a:pt x="291" y="32"/>
                </a:cubicBezTo>
                <a:cubicBezTo>
                  <a:pt x="291" y="33"/>
                  <a:pt x="291" y="33"/>
                  <a:pt x="291" y="33"/>
                </a:cubicBezTo>
                <a:cubicBezTo>
                  <a:pt x="292" y="32"/>
                  <a:pt x="293" y="32"/>
                  <a:pt x="297" y="31"/>
                </a:cubicBezTo>
                <a:cubicBezTo>
                  <a:pt x="289" y="35"/>
                  <a:pt x="288" y="34"/>
                  <a:pt x="288" y="33"/>
                </a:cubicBezTo>
                <a:cubicBezTo>
                  <a:pt x="282" y="33"/>
                  <a:pt x="282" y="36"/>
                  <a:pt x="281" y="37"/>
                </a:cubicBezTo>
                <a:cubicBezTo>
                  <a:pt x="278" y="39"/>
                  <a:pt x="274" y="39"/>
                  <a:pt x="271" y="42"/>
                </a:cubicBezTo>
                <a:cubicBezTo>
                  <a:pt x="271" y="43"/>
                  <a:pt x="271" y="43"/>
                  <a:pt x="271" y="43"/>
                </a:cubicBezTo>
                <a:cubicBezTo>
                  <a:pt x="272" y="43"/>
                  <a:pt x="273" y="43"/>
                  <a:pt x="279" y="41"/>
                </a:cubicBezTo>
                <a:cubicBezTo>
                  <a:pt x="283" y="41"/>
                  <a:pt x="287" y="37"/>
                  <a:pt x="292" y="38"/>
                </a:cubicBezTo>
                <a:cubicBezTo>
                  <a:pt x="292" y="39"/>
                  <a:pt x="292" y="39"/>
                  <a:pt x="291" y="40"/>
                </a:cubicBezTo>
                <a:cubicBezTo>
                  <a:pt x="294" y="41"/>
                  <a:pt x="305" y="36"/>
                  <a:pt x="304" y="33"/>
                </a:cubicBezTo>
                <a:cubicBezTo>
                  <a:pt x="303" y="33"/>
                  <a:pt x="303" y="33"/>
                  <a:pt x="303" y="33"/>
                </a:cubicBezTo>
                <a:cubicBezTo>
                  <a:pt x="303" y="32"/>
                  <a:pt x="311" y="27"/>
                  <a:pt x="312" y="27"/>
                </a:cubicBezTo>
                <a:cubicBezTo>
                  <a:pt x="322" y="24"/>
                  <a:pt x="325" y="21"/>
                  <a:pt x="325" y="20"/>
                </a:cubicBezTo>
                <a:cubicBezTo>
                  <a:pt x="325" y="20"/>
                  <a:pt x="325" y="20"/>
                  <a:pt x="325" y="20"/>
                </a:cubicBezTo>
                <a:cubicBezTo>
                  <a:pt x="333" y="18"/>
                  <a:pt x="337" y="17"/>
                  <a:pt x="340" y="15"/>
                </a:cubicBezTo>
                <a:cubicBezTo>
                  <a:pt x="339" y="15"/>
                  <a:pt x="339" y="15"/>
                  <a:pt x="338" y="15"/>
                </a:cubicBezTo>
                <a:cubicBezTo>
                  <a:pt x="338" y="15"/>
                  <a:pt x="358" y="9"/>
                  <a:pt x="359" y="8"/>
                </a:cubicBezTo>
                <a:cubicBezTo>
                  <a:pt x="354" y="9"/>
                  <a:pt x="353" y="9"/>
                  <a:pt x="351" y="9"/>
                </a:cubicBezTo>
                <a:cubicBezTo>
                  <a:pt x="356" y="8"/>
                  <a:pt x="361" y="7"/>
                  <a:pt x="366" y="6"/>
                </a:cubicBezTo>
                <a:cubicBezTo>
                  <a:pt x="362" y="6"/>
                  <a:pt x="354" y="7"/>
                  <a:pt x="354" y="7"/>
                </a:cubicBezTo>
                <a:cubicBezTo>
                  <a:pt x="353" y="7"/>
                  <a:pt x="334" y="10"/>
                  <a:pt x="330" y="12"/>
                </a:cubicBezTo>
                <a:cubicBezTo>
                  <a:pt x="331" y="13"/>
                  <a:pt x="331" y="13"/>
                  <a:pt x="331" y="13"/>
                </a:cubicBezTo>
                <a:cubicBezTo>
                  <a:pt x="330" y="13"/>
                  <a:pt x="329" y="13"/>
                  <a:pt x="327" y="13"/>
                </a:cubicBezTo>
                <a:cubicBezTo>
                  <a:pt x="326" y="13"/>
                  <a:pt x="310" y="17"/>
                  <a:pt x="308" y="19"/>
                </a:cubicBezTo>
                <a:cubicBezTo>
                  <a:pt x="309" y="19"/>
                  <a:pt x="309" y="19"/>
                  <a:pt x="316" y="17"/>
                </a:cubicBezTo>
                <a:close/>
                <a:moveTo>
                  <a:pt x="239" y="50"/>
                </a:moveTo>
                <a:cubicBezTo>
                  <a:pt x="239" y="51"/>
                  <a:pt x="239" y="51"/>
                  <a:pt x="238" y="52"/>
                </a:cubicBezTo>
                <a:cubicBezTo>
                  <a:pt x="238" y="53"/>
                  <a:pt x="237" y="53"/>
                  <a:pt x="235" y="54"/>
                </a:cubicBezTo>
                <a:cubicBezTo>
                  <a:pt x="236" y="54"/>
                  <a:pt x="236" y="53"/>
                  <a:pt x="236" y="53"/>
                </a:cubicBezTo>
                <a:cubicBezTo>
                  <a:pt x="236" y="52"/>
                  <a:pt x="236" y="52"/>
                  <a:pt x="236" y="52"/>
                </a:cubicBezTo>
                <a:cubicBezTo>
                  <a:pt x="236" y="52"/>
                  <a:pt x="235" y="52"/>
                  <a:pt x="233" y="54"/>
                </a:cubicBezTo>
                <a:cubicBezTo>
                  <a:pt x="233" y="54"/>
                  <a:pt x="233" y="54"/>
                  <a:pt x="233" y="54"/>
                </a:cubicBezTo>
                <a:cubicBezTo>
                  <a:pt x="233" y="54"/>
                  <a:pt x="233" y="54"/>
                  <a:pt x="233" y="54"/>
                </a:cubicBezTo>
                <a:cubicBezTo>
                  <a:pt x="231" y="56"/>
                  <a:pt x="229" y="56"/>
                  <a:pt x="227" y="57"/>
                </a:cubicBezTo>
                <a:cubicBezTo>
                  <a:pt x="228" y="57"/>
                  <a:pt x="228" y="57"/>
                  <a:pt x="228" y="57"/>
                </a:cubicBezTo>
                <a:cubicBezTo>
                  <a:pt x="227" y="58"/>
                  <a:pt x="227" y="58"/>
                  <a:pt x="227" y="58"/>
                </a:cubicBezTo>
                <a:cubicBezTo>
                  <a:pt x="228" y="58"/>
                  <a:pt x="228" y="58"/>
                  <a:pt x="234" y="56"/>
                </a:cubicBezTo>
                <a:cubicBezTo>
                  <a:pt x="232" y="57"/>
                  <a:pt x="227" y="60"/>
                  <a:pt x="226" y="61"/>
                </a:cubicBezTo>
                <a:cubicBezTo>
                  <a:pt x="226" y="61"/>
                  <a:pt x="226" y="61"/>
                  <a:pt x="226" y="61"/>
                </a:cubicBezTo>
                <a:cubicBezTo>
                  <a:pt x="226" y="61"/>
                  <a:pt x="234" y="59"/>
                  <a:pt x="234" y="58"/>
                </a:cubicBezTo>
                <a:cubicBezTo>
                  <a:pt x="235" y="58"/>
                  <a:pt x="235" y="58"/>
                  <a:pt x="239" y="54"/>
                </a:cubicBezTo>
                <a:cubicBezTo>
                  <a:pt x="239" y="54"/>
                  <a:pt x="239" y="54"/>
                  <a:pt x="239" y="55"/>
                </a:cubicBezTo>
                <a:cubicBezTo>
                  <a:pt x="239" y="55"/>
                  <a:pt x="239" y="55"/>
                  <a:pt x="239" y="55"/>
                </a:cubicBezTo>
                <a:cubicBezTo>
                  <a:pt x="241" y="53"/>
                  <a:pt x="241" y="53"/>
                  <a:pt x="246" y="49"/>
                </a:cubicBezTo>
                <a:cubicBezTo>
                  <a:pt x="247" y="48"/>
                  <a:pt x="247" y="48"/>
                  <a:pt x="247" y="48"/>
                </a:cubicBezTo>
                <a:cubicBezTo>
                  <a:pt x="247" y="48"/>
                  <a:pt x="247" y="48"/>
                  <a:pt x="246" y="48"/>
                </a:cubicBezTo>
                <a:cubicBezTo>
                  <a:pt x="246" y="48"/>
                  <a:pt x="240" y="50"/>
                  <a:pt x="239" y="50"/>
                </a:cubicBezTo>
                <a:close/>
                <a:moveTo>
                  <a:pt x="309" y="101"/>
                </a:moveTo>
                <a:cubicBezTo>
                  <a:pt x="311" y="101"/>
                  <a:pt x="318" y="109"/>
                  <a:pt x="318" y="109"/>
                </a:cubicBezTo>
                <a:cubicBezTo>
                  <a:pt x="320" y="111"/>
                  <a:pt x="321" y="113"/>
                  <a:pt x="323" y="113"/>
                </a:cubicBezTo>
                <a:cubicBezTo>
                  <a:pt x="327" y="112"/>
                  <a:pt x="333" y="97"/>
                  <a:pt x="333" y="96"/>
                </a:cubicBezTo>
                <a:cubicBezTo>
                  <a:pt x="333" y="96"/>
                  <a:pt x="333" y="95"/>
                  <a:pt x="333" y="95"/>
                </a:cubicBezTo>
                <a:cubicBezTo>
                  <a:pt x="303" y="88"/>
                  <a:pt x="303" y="88"/>
                  <a:pt x="303" y="88"/>
                </a:cubicBezTo>
                <a:cubicBezTo>
                  <a:pt x="304" y="87"/>
                  <a:pt x="305" y="87"/>
                  <a:pt x="312" y="84"/>
                </a:cubicBezTo>
                <a:cubicBezTo>
                  <a:pt x="315" y="82"/>
                  <a:pt x="317" y="81"/>
                  <a:pt x="317" y="81"/>
                </a:cubicBezTo>
                <a:cubicBezTo>
                  <a:pt x="316" y="79"/>
                  <a:pt x="306" y="69"/>
                  <a:pt x="301" y="68"/>
                </a:cubicBezTo>
                <a:cubicBezTo>
                  <a:pt x="299" y="67"/>
                  <a:pt x="296" y="68"/>
                  <a:pt x="294" y="67"/>
                </a:cubicBezTo>
                <a:cubicBezTo>
                  <a:pt x="292" y="66"/>
                  <a:pt x="292" y="62"/>
                  <a:pt x="289" y="62"/>
                </a:cubicBezTo>
                <a:cubicBezTo>
                  <a:pt x="286" y="62"/>
                  <a:pt x="280" y="64"/>
                  <a:pt x="275" y="66"/>
                </a:cubicBezTo>
                <a:cubicBezTo>
                  <a:pt x="271" y="68"/>
                  <a:pt x="270" y="68"/>
                  <a:pt x="270" y="67"/>
                </a:cubicBezTo>
                <a:cubicBezTo>
                  <a:pt x="269" y="67"/>
                  <a:pt x="269" y="66"/>
                  <a:pt x="269" y="59"/>
                </a:cubicBezTo>
                <a:cubicBezTo>
                  <a:pt x="267" y="58"/>
                  <a:pt x="261" y="59"/>
                  <a:pt x="259" y="60"/>
                </a:cubicBezTo>
                <a:cubicBezTo>
                  <a:pt x="250" y="62"/>
                  <a:pt x="224" y="84"/>
                  <a:pt x="229" y="88"/>
                </a:cubicBezTo>
                <a:cubicBezTo>
                  <a:pt x="234" y="91"/>
                  <a:pt x="251" y="88"/>
                  <a:pt x="253" y="86"/>
                </a:cubicBezTo>
                <a:cubicBezTo>
                  <a:pt x="253" y="85"/>
                  <a:pt x="253" y="84"/>
                  <a:pt x="260" y="83"/>
                </a:cubicBezTo>
                <a:cubicBezTo>
                  <a:pt x="266" y="83"/>
                  <a:pt x="267" y="81"/>
                  <a:pt x="268" y="80"/>
                </a:cubicBezTo>
                <a:cubicBezTo>
                  <a:pt x="269" y="81"/>
                  <a:pt x="274" y="84"/>
                  <a:pt x="274" y="84"/>
                </a:cubicBezTo>
                <a:cubicBezTo>
                  <a:pt x="276" y="87"/>
                  <a:pt x="277" y="90"/>
                  <a:pt x="279" y="92"/>
                </a:cubicBezTo>
                <a:cubicBezTo>
                  <a:pt x="281" y="95"/>
                  <a:pt x="287" y="95"/>
                  <a:pt x="287" y="101"/>
                </a:cubicBezTo>
                <a:cubicBezTo>
                  <a:pt x="287" y="101"/>
                  <a:pt x="286" y="113"/>
                  <a:pt x="268" y="119"/>
                </a:cubicBezTo>
                <a:cubicBezTo>
                  <a:pt x="263" y="120"/>
                  <a:pt x="257" y="120"/>
                  <a:pt x="252" y="123"/>
                </a:cubicBezTo>
                <a:cubicBezTo>
                  <a:pt x="250" y="124"/>
                  <a:pt x="250" y="128"/>
                  <a:pt x="251" y="128"/>
                </a:cubicBezTo>
                <a:cubicBezTo>
                  <a:pt x="252" y="129"/>
                  <a:pt x="255" y="129"/>
                  <a:pt x="264" y="126"/>
                </a:cubicBezTo>
                <a:cubicBezTo>
                  <a:pt x="271" y="124"/>
                  <a:pt x="271" y="124"/>
                  <a:pt x="284" y="129"/>
                </a:cubicBezTo>
                <a:cubicBezTo>
                  <a:pt x="283" y="130"/>
                  <a:pt x="283" y="130"/>
                  <a:pt x="278" y="132"/>
                </a:cubicBezTo>
                <a:cubicBezTo>
                  <a:pt x="280" y="135"/>
                  <a:pt x="302" y="139"/>
                  <a:pt x="306" y="137"/>
                </a:cubicBezTo>
                <a:cubicBezTo>
                  <a:pt x="306" y="136"/>
                  <a:pt x="306" y="136"/>
                  <a:pt x="305" y="136"/>
                </a:cubicBezTo>
                <a:cubicBezTo>
                  <a:pt x="304" y="135"/>
                  <a:pt x="304" y="135"/>
                  <a:pt x="295" y="126"/>
                </a:cubicBezTo>
                <a:cubicBezTo>
                  <a:pt x="302" y="127"/>
                  <a:pt x="305" y="128"/>
                  <a:pt x="309" y="131"/>
                </a:cubicBezTo>
                <a:cubicBezTo>
                  <a:pt x="310" y="132"/>
                  <a:pt x="310" y="132"/>
                  <a:pt x="311" y="132"/>
                </a:cubicBezTo>
                <a:cubicBezTo>
                  <a:pt x="313" y="131"/>
                  <a:pt x="317" y="122"/>
                  <a:pt x="315" y="120"/>
                </a:cubicBezTo>
                <a:cubicBezTo>
                  <a:pt x="311" y="116"/>
                  <a:pt x="303" y="116"/>
                  <a:pt x="301" y="110"/>
                </a:cubicBezTo>
                <a:cubicBezTo>
                  <a:pt x="299" y="104"/>
                  <a:pt x="308" y="101"/>
                  <a:pt x="309" y="101"/>
                </a:cubicBezTo>
                <a:close/>
                <a:moveTo>
                  <a:pt x="211" y="59"/>
                </a:moveTo>
                <a:cubicBezTo>
                  <a:pt x="211" y="59"/>
                  <a:pt x="213" y="58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1" y="58"/>
                  <a:pt x="211" y="59"/>
                </a:cubicBezTo>
                <a:close/>
                <a:moveTo>
                  <a:pt x="376" y="75"/>
                </a:moveTo>
                <a:cubicBezTo>
                  <a:pt x="380" y="74"/>
                  <a:pt x="380" y="74"/>
                  <a:pt x="380" y="74"/>
                </a:cubicBezTo>
                <a:cubicBezTo>
                  <a:pt x="380" y="74"/>
                  <a:pt x="382" y="74"/>
                  <a:pt x="382" y="73"/>
                </a:cubicBezTo>
                <a:cubicBezTo>
                  <a:pt x="382" y="73"/>
                  <a:pt x="382" y="72"/>
                  <a:pt x="382" y="72"/>
                </a:cubicBezTo>
                <a:cubicBezTo>
                  <a:pt x="381" y="71"/>
                  <a:pt x="381" y="71"/>
                  <a:pt x="380" y="70"/>
                </a:cubicBezTo>
                <a:cubicBezTo>
                  <a:pt x="380" y="70"/>
                  <a:pt x="380" y="70"/>
                  <a:pt x="380" y="69"/>
                </a:cubicBezTo>
                <a:cubicBezTo>
                  <a:pt x="380" y="69"/>
                  <a:pt x="380" y="69"/>
                  <a:pt x="380" y="69"/>
                </a:cubicBezTo>
                <a:cubicBezTo>
                  <a:pt x="380" y="69"/>
                  <a:pt x="379" y="69"/>
                  <a:pt x="377" y="69"/>
                </a:cubicBezTo>
                <a:cubicBezTo>
                  <a:pt x="375" y="70"/>
                  <a:pt x="370" y="73"/>
                  <a:pt x="373" y="75"/>
                </a:cubicBezTo>
                <a:cubicBezTo>
                  <a:pt x="373" y="75"/>
                  <a:pt x="375" y="76"/>
                  <a:pt x="376" y="75"/>
                </a:cubicBezTo>
                <a:close/>
                <a:moveTo>
                  <a:pt x="287" y="60"/>
                </a:moveTo>
                <a:cubicBezTo>
                  <a:pt x="287" y="60"/>
                  <a:pt x="287" y="60"/>
                  <a:pt x="287" y="60"/>
                </a:cubicBezTo>
                <a:cubicBezTo>
                  <a:pt x="286" y="59"/>
                  <a:pt x="280" y="57"/>
                  <a:pt x="275" y="58"/>
                </a:cubicBezTo>
                <a:cubicBezTo>
                  <a:pt x="271" y="58"/>
                  <a:pt x="273" y="61"/>
                  <a:pt x="274" y="62"/>
                </a:cubicBezTo>
                <a:cubicBezTo>
                  <a:pt x="277" y="65"/>
                  <a:pt x="287" y="60"/>
                  <a:pt x="287" y="60"/>
                </a:cubicBezTo>
                <a:close/>
                <a:moveTo>
                  <a:pt x="255" y="38"/>
                </a:moveTo>
                <a:cubicBezTo>
                  <a:pt x="254" y="39"/>
                  <a:pt x="251" y="40"/>
                  <a:pt x="251" y="40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54" y="39"/>
                  <a:pt x="256" y="39"/>
                  <a:pt x="256" y="39"/>
                </a:cubicBezTo>
                <a:cubicBezTo>
                  <a:pt x="255" y="40"/>
                  <a:pt x="254" y="40"/>
                  <a:pt x="254" y="41"/>
                </a:cubicBezTo>
                <a:cubicBezTo>
                  <a:pt x="258" y="40"/>
                  <a:pt x="258" y="40"/>
                  <a:pt x="258" y="40"/>
                </a:cubicBezTo>
                <a:cubicBezTo>
                  <a:pt x="259" y="39"/>
                  <a:pt x="263" y="36"/>
                  <a:pt x="263" y="35"/>
                </a:cubicBezTo>
                <a:cubicBezTo>
                  <a:pt x="263" y="35"/>
                  <a:pt x="262" y="35"/>
                  <a:pt x="262" y="35"/>
                </a:cubicBezTo>
                <a:cubicBezTo>
                  <a:pt x="262" y="34"/>
                  <a:pt x="263" y="34"/>
                  <a:pt x="264" y="34"/>
                </a:cubicBezTo>
                <a:cubicBezTo>
                  <a:pt x="264" y="34"/>
                  <a:pt x="264" y="34"/>
                  <a:pt x="264" y="34"/>
                </a:cubicBezTo>
                <a:cubicBezTo>
                  <a:pt x="260" y="35"/>
                  <a:pt x="255" y="37"/>
                  <a:pt x="255" y="37"/>
                </a:cubicBezTo>
                <a:cubicBezTo>
                  <a:pt x="256" y="38"/>
                  <a:pt x="256" y="37"/>
                  <a:pt x="257" y="37"/>
                </a:cubicBezTo>
                <a:cubicBezTo>
                  <a:pt x="257" y="37"/>
                  <a:pt x="257" y="38"/>
                  <a:pt x="255" y="38"/>
                </a:cubicBezTo>
                <a:close/>
                <a:moveTo>
                  <a:pt x="238" y="57"/>
                </a:moveTo>
                <a:cubicBezTo>
                  <a:pt x="237" y="58"/>
                  <a:pt x="236" y="58"/>
                  <a:pt x="238" y="59"/>
                </a:cubicBezTo>
                <a:cubicBezTo>
                  <a:pt x="239" y="60"/>
                  <a:pt x="242" y="59"/>
                  <a:pt x="244" y="57"/>
                </a:cubicBezTo>
                <a:cubicBezTo>
                  <a:pt x="246" y="56"/>
                  <a:pt x="249" y="53"/>
                  <a:pt x="247" y="53"/>
                </a:cubicBezTo>
                <a:cubicBezTo>
                  <a:pt x="247" y="53"/>
                  <a:pt x="247" y="53"/>
                  <a:pt x="247" y="53"/>
                </a:cubicBezTo>
                <a:cubicBezTo>
                  <a:pt x="244" y="53"/>
                  <a:pt x="238" y="57"/>
                  <a:pt x="238" y="57"/>
                </a:cubicBezTo>
                <a:close/>
                <a:moveTo>
                  <a:pt x="277" y="36"/>
                </a:moveTo>
                <a:cubicBezTo>
                  <a:pt x="277" y="36"/>
                  <a:pt x="277" y="36"/>
                  <a:pt x="277" y="36"/>
                </a:cubicBezTo>
                <a:cubicBezTo>
                  <a:pt x="276" y="36"/>
                  <a:pt x="276" y="36"/>
                  <a:pt x="276" y="36"/>
                </a:cubicBezTo>
                <a:cubicBezTo>
                  <a:pt x="276" y="36"/>
                  <a:pt x="276" y="36"/>
                  <a:pt x="276" y="36"/>
                </a:cubicBezTo>
                <a:cubicBezTo>
                  <a:pt x="274" y="37"/>
                  <a:pt x="272" y="37"/>
                  <a:pt x="271" y="38"/>
                </a:cubicBezTo>
                <a:cubicBezTo>
                  <a:pt x="268" y="39"/>
                  <a:pt x="266" y="39"/>
                  <a:pt x="264" y="40"/>
                </a:cubicBezTo>
                <a:cubicBezTo>
                  <a:pt x="263" y="40"/>
                  <a:pt x="262" y="40"/>
                  <a:pt x="261" y="41"/>
                </a:cubicBezTo>
                <a:cubicBezTo>
                  <a:pt x="262" y="41"/>
                  <a:pt x="268" y="40"/>
                  <a:pt x="271" y="39"/>
                </a:cubicBezTo>
                <a:cubicBezTo>
                  <a:pt x="273" y="38"/>
                  <a:pt x="274" y="38"/>
                  <a:pt x="276" y="36"/>
                </a:cubicBezTo>
                <a:lnTo>
                  <a:pt x="277" y="36"/>
                </a:lnTo>
                <a:close/>
                <a:moveTo>
                  <a:pt x="261" y="39"/>
                </a:moveTo>
                <a:cubicBezTo>
                  <a:pt x="261" y="39"/>
                  <a:pt x="261" y="39"/>
                  <a:pt x="261" y="39"/>
                </a:cubicBezTo>
                <a:cubicBezTo>
                  <a:pt x="262" y="39"/>
                  <a:pt x="268" y="37"/>
                  <a:pt x="270" y="36"/>
                </a:cubicBezTo>
                <a:cubicBezTo>
                  <a:pt x="271" y="35"/>
                  <a:pt x="271" y="35"/>
                  <a:pt x="271" y="35"/>
                </a:cubicBezTo>
                <a:cubicBezTo>
                  <a:pt x="271" y="34"/>
                  <a:pt x="271" y="35"/>
                  <a:pt x="271" y="34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0" y="33"/>
                  <a:pt x="270" y="33"/>
                  <a:pt x="270" y="33"/>
                </a:cubicBezTo>
                <a:cubicBezTo>
                  <a:pt x="270" y="33"/>
                  <a:pt x="270" y="33"/>
                  <a:pt x="269" y="33"/>
                </a:cubicBezTo>
                <a:cubicBezTo>
                  <a:pt x="269" y="34"/>
                  <a:pt x="269" y="34"/>
                  <a:pt x="268" y="34"/>
                </a:cubicBezTo>
                <a:cubicBezTo>
                  <a:pt x="267" y="35"/>
                  <a:pt x="266" y="37"/>
                  <a:pt x="264" y="37"/>
                </a:cubicBezTo>
                <a:cubicBezTo>
                  <a:pt x="262" y="38"/>
                  <a:pt x="262" y="38"/>
                  <a:pt x="261" y="39"/>
                </a:cubicBezTo>
                <a:close/>
                <a:moveTo>
                  <a:pt x="276" y="30"/>
                </a:moveTo>
                <a:cubicBezTo>
                  <a:pt x="281" y="27"/>
                  <a:pt x="281" y="27"/>
                  <a:pt x="281" y="27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27"/>
                  <a:pt x="276" y="29"/>
                  <a:pt x="274" y="29"/>
                </a:cubicBezTo>
                <a:cubicBezTo>
                  <a:pt x="273" y="30"/>
                  <a:pt x="273" y="31"/>
                  <a:pt x="273" y="31"/>
                </a:cubicBezTo>
                <a:cubicBezTo>
                  <a:pt x="274" y="31"/>
                  <a:pt x="275" y="30"/>
                  <a:pt x="276" y="30"/>
                </a:cubicBezTo>
                <a:close/>
                <a:moveTo>
                  <a:pt x="286" y="28"/>
                </a:moveTo>
                <a:cubicBezTo>
                  <a:pt x="288" y="27"/>
                  <a:pt x="288" y="27"/>
                  <a:pt x="289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88" y="28"/>
                  <a:pt x="288" y="28"/>
                  <a:pt x="286" y="29"/>
                </a:cubicBezTo>
                <a:cubicBezTo>
                  <a:pt x="281" y="30"/>
                  <a:pt x="279" y="31"/>
                  <a:pt x="279" y="31"/>
                </a:cubicBezTo>
                <a:cubicBezTo>
                  <a:pt x="278" y="32"/>
                  <a:pt x="278" y="33"/>
                  <a:pt x="278" y="33"/>
                </a:cubicBezTo>
                <a:cubicBezTo>
                  <a:pt x="278" y="33"/>
                  <a:pt x="278" y="33"/>
                  <a:pt x="282" y="32"/>
                </a:cubicBezTo>
                <a:cubicBezTo>
                  <a:pt x="283" y="32"/>
                  <a:pt x="284" y="32"/>
                  <a:pt x="286" y="32"/>
                </a:cubicBezTo>
                <a:cubicBezTo>
                  <a:pt x="289" y="31"/>
                  <a:pt x="292" y="29"/>
                  <a:pt x="295" y="27"/>
                </a:cubicBezTo>
                <a:cubicBezTo>
                  <a:pt x="297" y="26"/>
                  <a:pt x="299" y="26"/>
                  <a:pt x="301" y="25"/>
                </a:cubicBezTo>
                <a:cubicBezTo>
                  <a:pt x="301" y="25"/>
                  <a:pt x="301" y="25"/>
                  <a:pt x="301" y="25"/>
                </a:cubicBezTo>
                <a:cubicBezTo>
                  <a:pt x="301" y="25"/>
                  <a:pt x="301" y="25"/>
                  <a:pt x="299" y="24"/>
                </a:cubicBezTo>
                <a:cubicBezTo>
                  <a:pt x="299" y="24"/>
                  <a:pt x="299" y="24"/>
                  <a:pt x="299" y="24"/>
                </a:cubicBezTo>
                <a:cubicBezTo>
                  <a:pt x="300" y="24"/>
                  <a:pt x="300" y="24"/>
                  <a:pt x="300" y="24"/>
                </a:cubicBezTo>
                <a:cubicBezTo>
                  <a:pt x="303" y="23"/>
                  <a:pt x="303" y="23"/>
                  <a:pt x="303" y="22"/>
                </a:cubicBezTo>
                <a:cubicBezTo>
                  <a:pt x="302" y="22"/>
                  <a:pt x="302" y="22"/>
                  <a:pt x="302" y="22"/>
                </a:cubicBezTo>
                <a:cubicBezTo>
                  <a:pt x="303" y="21"/>
                  <a:pt x="304" y="21"/>
                  <a:pt x="303" y="20"/>
                </a:cubicBezTo>
                <a:cubicBezTo>
                  <a:pt x="304" y="20"/>
                  <a:pt x="305" y="19"/>
                  <a:pt x="305" y="19"/>
                </a:cubicBezTo>
                <a:cubicBezTo>
                  <a:pt x="305" y="19"/>
                  <a:pt x="305" y="19"/>
                  <a:pt x="305" y="19"/>
                </a:cubicBezTo>
                <a:cubicBezTo>
                  <a:pt x="302" y="20"/>
                  <a:pt x="290" y="24"/>
                  <a:pt x="289" y="25"/>
                </a:cubicBezTo>
                <a:cubicBezTo>
                  <a:pt x="289" y="25"/>
                  <a:pt x="290" y="24"/>
                  <a:pt x="291" y="24"/>
                </a:cubicBezTo>
                <a:cubicBezTo>
                  <a:pt x="290" y="25"/>
                  <a:pt x="287" y="26"/>
                  <a:pt x="286" y="26"/>
                </a:cubicBezTo>
                <a:cubicBezTo>
                  <a:pt x="283" y="27"/>
                  <a:pt x="281" y="29"/>
                  <a:pt x="281" y="29"/>
                </a:cubicBezTo>
                <a:cubicBezTo>
                  <a:pt x="281" y="29"/>
                  <a:pt x="285" y="28"/>
                  <a:pt x="286" y="28"/>
                </a:cubicBezTo>
                <a:close/>
                <a:moveTo>
                  <a:pt x="249" y="58"/>
                </a:moveTo>
                <a:cubicBezTo>
                  <a:pt x="249" y="58"/>
                  <a:pt x="282" y="54"/>
                  <a:pt x="290" y="46"/>
                </a:cubicBezTo>
                <a:cubicBezTo>
                  <a:pt x="292" y="43"/>
                  <a:pt x="287" y="43"/>
                  <a:pt x="287" y="43"/>
                </a:cubicBezTo>
                <a:cubicBezTo>
                  <a:pt x="284" y="43"/>
                  <a:pt x="269" y="48"/>
                  <a:pt x="266" y="49"/>
                </a:cubicBezTo>
                <a:cubicBezTo>
                  <a:pt x="263" y="50"/>
                  <a:pt x="261" y="48"/>
                  <a:pt x="262" y="47"/>
                </a:cubicBezTo>
                <a:cubicBezTo>
                  <a:pt x="262" y="47"/>
                  <a:pt x="263" y="47"/>
                  <a:pt x="264" y="46"/>
                </a:cubicBezTo>
                <a:cubicBezTo>
                  <a:pt x="269" y="45"/>
                  <a:pt x="266" y="43"/>
                  <a:pt x="266" y="43"/>
                </a:cubicBezTo>
                <a:cubicBezTo>
                  <a:pt x="264" y="43"/>
                  <a:pt x="263" y="44"/>
                  <a:pt x="262" y="44"/>
                </a:cubicBezTo>
                <a:cubicBezTo>
                  <a:pt x="260" y="44"/>
                  <a:pt x="259" y="44"/>
                  <a:pt x="257" y="44"/>
                </a:cubicBezTo>
                <a:cubicBezTo>
                  <a:pt x="257" y="44"/>
                  <a:pt x="255" y="44"/>
                  <a:pt x="254" y="44"/>
                </a:cubicBezTo>
                <a:cubicBezTo>
                  <a:pt x="253" y="45"/>
                  <a:pt x="251" y="47"/>
                  <a:pt x="251" y="48"/>
                </a:cubicBezTo>
                <a:cubicBezTo>
                  <a:pt x="252" y="48"/>
                  <a:pt x="252" y="48"/>
                  <a:pt x="253" y="48"/>
                </a:cubicBezTo>
                <a:cubicBezTo>
                  <a:pt x="254" y="47"/>
                  <a:pt x="256" y="46"/>
                  <a:pt x="257" y="47"/>
                </a:cubicBezTo>
                <a:cubicBezTo>
                  <a:pt x="258" y="47"/>
                  <a:pt x="255" y="50"/>
                  <a:pt x="255" y="51"/>
                </a:cubicBezTo>
                <a:cubicBezTo>
                  <a:pt x="253" y="52"/>
                  <a:pt x="251" y="53"/>
                  <a:pt x="250" y="54"/>
                </a:cubicBezTo>
                <a:cubicBezTo>
                  <a:pt x="247" y="58"/>
                  <a:pt x="248" y="58"/>
                  <a:pt x="249" y="58"/>
                </a:cubicBezTo>
                <a:close/>
                <a:moveTo>
                  <a:pt x="896" y="500"/>
                </a:moveTo>
                <a:cubicBezTo>
                  <a:pt x="896" y="500"/>
                  <a:pt x="896" y="499"/>
                  <a:pt x="896" y="498"/>
                </a:cubicBezTo>
                <a:cubicBezTo>
                  <a:pt x="895" y="513"/>
                  <a:pt x="894" y="519"/>
                  <a:pt x="894" y="523"/>
                </a:cubicBezTo>
                <a:cubicBezTo>
                  <a:pt x="893" y="533"/>
                  <a:pt x="893" y="533"/>
                  <a:pt x="893" y="533"/>
                </a:cubicBezTo>
                <a:cubicBezTo>
                  <a:pt x="892" y="535"/>
                  <a:pt x="892" y="535"/>
                  <a:pt x="892" y="535"/>
                </a:cubicBezTo>
                <a:cubicBezTo>
                  <a:pt x="892" y="536"/>
                  <a:pt x="892" y="538"/>
                  <a:pt x="891" y="540"/>
                </a:cubicBezTo>
                <a:cubicBezTo>
                  <a:pt x="892" y="539"/>
                  <a:pt x="892" y="538"/>
                  <a:pt x="892" y="537"/>
                </a:cubicBezTo>
                <a:cubicBezTo>
                  <a:pt x="891" y="540"/>
                  <a:pt x="891" y="540"/>
                  <a:pt x="879" y="567"/>
                </a:cubicBezTo>
                <a:cubicBezTo>
                  <a:pt x="877" y="567"/>
                  <a:pt x="877" y="567"/>
                  <a:pt x="872" y="569"/>
                </a:cubicBezTo>
                <a:cubicBezTo>
                  <a:pt x="871" y="526"/>
                  <a:pt x="883" y="484"/>
                  <a:pt x="872" y="441"/>
                </a:cubicBezTo>
                <a:cubicBezTo>
                  <a:pt x="871" y="443"/>
                  <a:pt x="870" y="445"/>
                  <a:pt x="869" y="446"/>
                </a:cubicBezTo>
                <a:cubicBezTo>
                  <a:pt x="868" y="437"/>
                  <a:pt x="868" y="437"/>
                  <a:pt x="867" y="436"/>
                </a:cubicBezTo>
                <a:cubicBezTo>
                  <a:pt x="871" y="492"/>
                  <a:pt x="871" y="492"/>
                  <a:pt x="871" y="492"/>
                </a:cubicBezTo>
                <a:cubicBezTo>
                  <a:pt x="873" y="510"/>
                  <a:pt x="870" y="528"/>
                  <a:pt x="870" y="546"/>
                </a:cubicBezTo>
                <a:cubicBezTo>
                  <a:pt x="870" y="552"/>
                  <a:pt x="872" y="559"/>
                  <a:pt x="871" y="566"/>
                </a:cubicBezTo>
                <a:cubicBezTo>
                  <a:pt x="869" y="585"/>
                  <a:pt x="869" y="585"/>
                  <a:pt x="870" y="586"/>
                </a:cubicBezTo>
                <a:cubicBezTo>
                  <a:pt x="874" y="585"/>
                  <a:pt x="874" y="585"/>
                  <a:pt x="877" y="586"/>
                </a:cubicBezTo>
                <a:cubicBezTo>
                  <a:pt x="873" y="598"/>
                  <a:pt x="860" y="628"/>
                  <a:pt x="849" y="639"/>
                </a:cubicBezTo>
                <a:cubicBezTo>
                  <a:pt x="843" y="646"/>
                  <a:pt x="821" y="670"/>
                  <a:pt x="815" y="685"/>
                </a:cubicBezTo>
                <a:cubicBezTo>
                  <a:pt x="813" y="689"/>
                  <a:pt x="798" y="721"/>
                  <a:pt x="781" y="737"/>
                </a:cubicBezTo>
                <a:cubicBezTo>
                  <a:pt x="774" y="743"/>
                  <a:pt x="765" y="747"/>
                  <a:pt x="758" y="753"/>
                </a:cubicBezTo>
                <a:cubicBezTo>
                  <a:pt x="751" y="759"/>
                  <a:pt x="748" y="767"/>
                  <a:pt x="742" y="773"/>
                </a:cubicBezTo>
                <a:cubicBezTo>
                  <a:pt x="717" y="793"/>
                  <a:pt x="717" y="793"/>
                  <a:pt x="717" y="793"/>
                </a:cubicBezTo>
                <a:cubicBezTo>
                  <a:pt x="697" y="807"/>
                  <a:pt x="697" y="807"/>
                  <a:pt x="697" y="807"/>
                </a:cubicBezTo>
                <a:cubicBezTo>
                  <a:pt x="692" y="810"/>
                  <a:pt x="676" y="821"/>
                  <a:pt x="663" y="817"/>
                </a:cubicBezTo>
                <a:cubicBezTo>
                  <a:pt x="666" y="810"/>
                  <a:pt x="668" y="809"/>
                  <a:pt x="671" y="806"/>
                </a:cubicBezTo>
                <a:cubicBezTo>
                  <a:pt x="675" y="802"/>
                  <a:pt x="675" y="801"/>
                  <a:pt x="701" y="756"/>
                </a:cubicBezTo>
                <a:cubicBezTo>
                  <a:pt x="707" y="744"/>
                  <a:pt x="708" y="730"/>
                  <a:pt x="715" y="719"/>
                </a:cubicBezTo>
                <a:cubicBezTo>
                  <a:pt x="723" y="707"/>
                  <a:pt x="734" y="697"/>
                  <a:pt x="739" y="683"/>
                </a:cubicBezTo>
                <a:cubicBezTo>
                  <a:pt x="752" y="654"/>
                  <a:pt x="749" y="641"/>
                  <a:pt x="747" y="631"/>
                </a:cubicBezTo>
                <a:cubicBezTo>
                  <a:pt x="745" y="625"/>
                  <a:pt x="745" y="625"/>
                  <a:pt x="754" y="603"/>
                </a:cubicBezTo>
                <a:cubicBezTo>
                  <a:pt x="758" y="595"/>
                  <a:pt x="758" y="595"/>
                  <a:pt x="755" y="587"/>
                </a:cubicBezTo>
                <a:cubicBezTo>
                  <a:pt x="751" y="586"/>
                  <a:pt x="746" y="588"/>
                  <a:pt x="743" y="584"/>
                </a:cubicBezTo>
                <a:cubicBezTo>
                  <a:pt x="739" y="581"/>
                  <a:pt x="742" y="576"/>
                  <a:pt x="738" y="572"/>
                </a:cubicBezTo>
                <a:cubicBezTo>
                  <a:pt x="738" y="572"/>
                  <a:pt x="737" y="571"/>
                  <a:pt x="736" y="571"/>
                </a:cubicBezTo>
                <a:cubicBezTo>
                  <a:pt x="715" y="569"/>
                  <a:pt x="696" y="577"/>
                  <a:pt x="675" y="579"/>
                </a:cubicBezTo>
                <a:cubicBezTo>
                  <a:pt x="671" y="579"/>
                  <a:pt x="650" y="558"/>
                  <a:pt x="647" y="552"/>
                </a:cubicBezTo>
                <a:cubicBezTo>
                  <a:pt x="640" y="538"/>
                  <a:pt x="632" y="524"/>
                  <a:pt x="626" y="510"/>
                </a:cubicBezTo>
                <a:cubicBezTo>
                  <a:pt x="622" y="500"/>
                  <a:pt x="635" y="496"/>
                  <a:pt x="634" y="487"/>
                </a:cubicBezTo>
                <a:cubicBezTo>
                  <a:pt x="634" y="477"/>
                  <a:pt x="627" y="468"/>
                  <a:pt x="628" y="458"/>
                </a:cubicBezTo>
                <a:cubicBezTo>
                  <a:pt x="628" y="458"/>
                  <a:pt x="651" y="419"/>
                  <a:pt x="654" y="414"/>
                </a:cubicBezTo>
                <a:cubicBezTo>
                  <a:pt x="655" y="412"/>
                  <a:pt x="663" y="406"/>
                  <a:pt x="668" y="403"/>
                </a:cubicBezTo>
                <a:cubicBezTo>
                  <a:pt x="674" y="401"/>
                  <a:pt x="674" y="401"/>
                  <a:pt x="675" y="381"/>
                </a:cubicBezTo>
                <a:cubicBezTo>
                  <a:pt x="675" y="379"/>
                  <a:pt x="674" y="376"/>
                  <a:pt x="675" y="374"/>
                </a:cubicBezTo>
                <a:cubicBezTo>
                  <a:pt x="679" y="369"/>
                  <a:pt x="686" y="369"/>
                  <a:pt x="690" y="364"/>
                </a:cubicBezTo>
                <a:cubicBezTo>
                  <a:pt x="693" y="361"/>
                  <a:pt x="691" y="355"/>
                  <a:pt x="694" y="351"/>
                </a:cubicBezTo>
                <a:cubicBezTo>
                  <a:pt x="694" y="351"/>
                  <a:pt x="695" y="350"/>
                  <a:pt x="696" y="349"/>
                </a:cubicBezTo>
                <a:cubicBezTo>
                  <a:pt x="696" y="349"/>
                  <a:pt x="696" y="349"/>
                  <a:pt x="697" y="350"/>
                </a:cubicBezTo>
                <a:cubicBezTo>
                  <a:pt x="702" y="356"/>
                  <a:pt x="704" y="356"/>
                  <a:pt x="708" y="355"/>
                </a:cubicBezTo>
                <a:cubicBezTo>
                  <a:pt x="709" y="355"/>
                  <a:pt x="709" y="355"/>
                  <a:pt x="711" y="355"/>
                </a:cubicBezTo>
                <a:cubicBezTo>
                  <a:pt x="728" y="361"/>
                  <a:pt x="741" y="342"/>
                  <a:pt x="758" y="349"/>
                </a:cubicBezTo>
                <a:cubicBezTo>
                  <a:pt x="759" y="348"/>
                  <a:pt x="760" y="346"/>
                  <a:pt x="761" y="345"/>
                </a:cubicBezTo>
                <a:cubicBezTo>
                  <a:pt x="774" y="348"/>
                  <a:pt x="774" y="348"/>
                  <a:pt x="777" y="346"/>
                </a:cubicBezTo>
                <a:cubicBezTo>
                  <a:pt x="780" y="347"/>
                  <a:pt x="780" y="347"/>
                  <a:pt x="784" y="350"/>
                </a:cubicBezTo>
                <a:cubicBezTo>
                  <a:pt x="786" y="369"/>
                  <a:pt x="786" y="369"/>
                  <a:pt x="784" y="372"/>
                </a:cubicBezTo>
                <a:cubicBezTo>
                  <a:pt x="783" y="373"/>
                  <a:pt x="782" y="376"/>
                  <a:pt x="783" y="377"/>
                </a:cubicBezTo>
                <a:cubicBezTo>
                  <a:pt x="785" y="381"/>
                  <a:pt x="821" y="413"/>
                  <a:pt x="824" y="416"/>
                </a:cubicBezTo>
                <a:cubicBezTo>
                  <a:pt x="825" y="416"/>
                  <a:pt x="825" y="415"/>
                  <a:pt x="826" y="415"/>
                </a:cubicBezTo>
                <a:cubicBezTo>
                  <a:pt x="828" y="409"/>
                  <a:pt x="826" y="403"/>
                  <a:pt x="829" y="398"/>
                </a:cubicBezTo>
                <a:cubicBezTo>
                  <a:pt x="845" y="398"/>
                  <a:pt x="844" y="421"/>
                  <a:pt x="859" y="422"/>
                </a:cubicBezTo>
                <a:cubicBezTo>
                  <a:pt x="860" y="421"/>
                  <a:pt x="862" y="420"/>
                  <a:pt x="863" y="420"/>
                </a:cubicBezTo>
                <a:cubicBezTo>
                  <a:pt x="864" y="425"/>
                  <a:pt x="865" y="426"/>
                  <a:pt x="870" y="426"/>
                </a:cubicBezTo>
                <a:cubicBezTo>
                  <a:pt x="873" y="417"/>
                  <a:pt x="873" y="412"/>
                  <a:pt x="871" y="380"/>
                </a:cubicBezTo>
                <a:cubicBezTo>
                  <a:pt x="870" y="379"/>
                  <a:pt x="868" y="378"/>
                  <a:pt x="868" y="377"/>
                </a:cubicBezTo>
                <a:cubicBezTo>
                  <a:pt x="867" y="379"/>
                  <a:pt x="867" y="381"/>
                  <a:pt x="866" y="382"/>
                </a:cubicBezTo>
                <a:cubicBezTo>
                  <a:pt x="863" y="380"/>
                  <a:pt x="861" y="375"/>
                  <a:pt x="858" y="372"/>
                </a:cubicBezTo>
                <a:cubicBezTo>
                  <a:pt x="858" y="373"/>
                  <a:pt x="858" y="374"/>
                  <a:pt x="858" y="374"/>
                </a:cubicBezTo>
                <a:cubicBezTo>
                  <a:pt x="858" y="375"/>
                  <a:pt x="857" y="375"/>
                  <a:pt x="856" y="376"/>
                </a:cubicBezTo>
                <a:cubicBezTo>
                  <a:pt x="846" y="367"/>
                  <a:pt x="844" y="351"/>
                  <a:pt x="843" y="343"/>
                </a:cubicBezTo>
                <a:cubicBezTo>
                  <a:pt x="842" y="342"/>
                  <a:pt x="841" y="342"/>
                  <a:pt x="841" y="342"/>
                </a:cubicBezTo>
                <a:cubicBezTo>
                  <a:pt x="840" y="340"/>
                  <a:pt x="841" y="338"/>
                  <a:pt x="841" y="337"/>
                </a:cubicBezTo>
                <a:cubicBezTo>
                  <a:pt x="844" y="335"/>
                  <a:pt x="847" y="337"/>
                  <a:pt x="850" y="335"/>
                </a:cubicBezTo>
                <a:cubicBezTo>
                  <a:pt x="849" y="334"/>
                  <a:pt x="848" y="332"/>
                  <a:pt x="848" y="331"/>
                </a:cubicBezTo>
                <a:cubicBezTo>
                  <a:pt x="849" y="331"/>
                  <a:pt x="851" y="332"/>
                  <a:pt x="852" y="332"/>
                </a:cubicBezTo>
                <a:cubicBezTo>
                  <a:pt x="853" y="331"/>
                  <a:pt x="854" y="329"/>
                  <a:pt x="854" y="328"/>
                </a:cubicBezTo>
                <a:cubicBezTo>
                  <a:pt x="865" y="325"/>
                  <a:pt x="865" y="340"/>
                  <a:pt x="872" y="345"/>
                </a:cubicBezTo>
                <a:cubicBezTo>
                  <a:pt x="872" y="345"/>
                  <a:pt x="873" y="344"/>
                  <a:pt x="874" y="344"/>
                </a:cubicBezTo>
                <a:cubicBezTo>
                  <a:pt x="874" y="327"/>
                  <a:pt x="861" y="316"/>
                  <a:pt x="855" y="302"/>
                </a:cubicBezTo>
                <a:cubicBezTo>
                  <a:pt x="856" y="301"/>
                  <a:pt x="856" y="300"/>
                  <a:pt x="857" y="300"/>
                </a:cubicBezTo>
                <a:cubicBezTo>
                  <a:pt x="855" y="292"/>
                  <a:pt x="855" y="292"/>
                  <a:pt x="853" y="290"/>
                </a:cubicBezTo>
                <a:cubicBezTo>
                  <a:pt x="854" y="290"/>
                  <a:pt x="854" y="289"/>
                  <a:pt x="855" y="288"/>
                </a:cubicBezTo>
                <a:cubicBezTo>
                  <a:pt x="854" y="286"/>
                  <a:pt x="853" y="284"/>
                  <a:pt x="849" y="285"/>
                </a:cubicBezTo>
                <a:cubicBezTo>
                  <a:pt x="847" y="292"/>
                  <a:pt x="859" y="300"/>
                  <a:pt x="851" y="305"/>
                </a:cubicBezTo>
                <a:cubicBezTo>
                  <a:pt x="849" y="302"/>
                  <a:pt x="848" y="299"/>
                  <a:pt x="846" y="296"/>
                </a:cubicBezTo>
                <a:cubicBezTo>
                  <a:pt x="847" y="292"/>
                  <a:pt x="847" y="292"/>
                  <a:pt x="846" y="289"/>
                </a:cubicBezTo>
                <a:cubicBezTo>
                  <a:pt x="844" y="287"/>
                  <a:pt x="843" y="287"/>
                  <a:pt x="841" y="284"/>
                </a:cubicBezTo>
                <a:cubicBezTo>
                  <a:pt x="841" y="284"/>
                  <a:pt x="841" y="283"/>
                  <a:pt x="842" y="282"/>
                </a:cubicBezTo>
                <a:cubicBezTo>
                  <a:pt x="840" y="282"/>
                  <a:pt x="838" y="282"/>
                  <a:pt x="837" y="282"/>
                </a:cubicBezTo>
                <a:cubicBezTo>
                  <a:pt x="835" y="299"/>
                  <a:pt x="847" y="313"/>
                  <a:pt x="845" y="330"/>
                </a:cubicBezTo>
                <a:cubicBezTo>
                  <a:pt x="844" y="330"/>
                  <a:pt x="843" y="330"/>
                  <a:pt x="842" y="330"/>
                </a:cubicBezTo>
                <a:cubicBezTo>
                  <a:pt x="842" y="331"/>
                  <a:pt x="841" y="333"/>
                  <a:pt x="840" y="334"/>
                </a:cubicBezTo>
                <a:cubicBezTo>
                  <a:pt x="839" y="329"/>
                  <a:pt x="832" y="325"/>
                  <a:pt x="829" y="324"/>
                </a:cubicBezTo>
                <a:cubicBezTo>
                  <a:pt x="827" y="326"/>
                  <a:pt x="827" y="326"/>
                  <a:pt x="831" y="344"/>
                </a:cubicBezTo>
                <a:cubicBezTo>
                  <a:pt x="832" y="350"/>
                  <a:pt x="834" y="355"/>
                  <a:pt x="834" y="361"/>
                </a:cubicBezTo>
                <a:cubicBezTo>
                  <a:pt x="834" y="362"/>
                  <a:pt x="834" y="364"/>
                  <a:pt x="834" y="366"/>
                </a:cubicBezTo>
                <a:cubicBezTo>
                  <a:pt x="823" y="341"/>
                  <a:pt x="823" y="341"/>
                  <a:pt x="823" y="341"/>
                </a:cubicBezTo>
                <a:cubicBezTo>
                  <a:pt x="813" y="312"/>
                  <a:pt x="813" y="312"/>
                  <a:pt x="813" y="312"/>
                </a:cubicBezTo>
                <a:cubicBezTo>
                  <a:pt x="779" y="272"/>
                  <a:pt x="779" y="272"/>
                  <a:pt x="779" y="272"/>
                </a:cubicBezTo>
                <a:cubicBezTo>
                  <a:pt x="778" y="272"/>
                  <a:pt x="776" y="273"/>
                  <a:pt x="775" y="275"/>
                </a:cubicBezTo>
                <a:cubicBezTo>
                  <a:pt x="790" y="305"/>
                  <a:pt x="795" y="307"/>
                  <a:pt x="800" y="310"/>
                </a:cubicBezTo>
                <a:cubicBezTo>
                  <a:pt x="800" y="310"/>
                  <a:pt x="800" y="311"/>
                  <a:pt x="800" y="312"/>
                </a:cubicBezTo>
                <a:cubicBezTo>
                  <a:pt x="812" y="326"/>
                  <a:pt x="812" y="326"/>
                  <a:pt x="813" y="330"/>
                </a:cubicBezTo>
                <a:cubicBezTo>
                  <a:pt x="812" y="329"/>
                  <a:pt x="811" y="327"/>
                  <a:pt x="810" y="326"/>
                </a:cubicBezTo>
                <a:cubicBezTo>
                  <a:pt x="809" y="326"/>
                  <a:pt x="808" y="326"/>
                  <a:pt x="807" y="327"/>
                </a:cubicBezTo>
                <a:cubicBezTo>
                  <a:pt x="807" y="329"/>
                  <a:pt x="807" y="329"/>
                  <a:pt x="809" y="337"/>
                </a:cubicBezTo>
                <a:cubicBezTo>
                  <a:pt x="808" y="340"/>
                  <a:pt x="807" y="343"/>
                  <a:pt x="805" y="346"/>
                </a:cubicBezTo>
                <a:cubicBezTo>
                  <a:pt x="804" y="346"/>
                  <a:pt x="804" y="346"/>
                  <a:pt x="803" y="346"/>
                </a:cubicBezTo>
                <a:cubicBezTo>
                  <a:pt x="802" y="350"/>
                  <a:pt x="805" y="354"/>
                  <a:pt x="803" y="358"/>
                </a:cubicBezTo>
                <a:cubicBezTo>
                  <a:pt x="803" y="358"/>
                  <a:pt x="794" y="350"/>
                  <a:pt x="791" y="345"/>
                </a:cubicBezTo>
                <a:cubicBezTo>
                  <a:pt x="806" y="343"/>
                  <a:pt x="808" y="343"/>
                  <a:pt x="805" y="334"/>
                </a:cubicBezTo>
                <a:cubicBezTo>
                  <a:pt x="801" y="323"/>
                  <a:pt x="766" y="282"/>
                  <a:pt x="766" y="282"/>
                </a:cubicBezTo>
                <a:cubicBezTo>
                  <a:pt x="759" y="276"/>
                  <a:pt x="756" y="281"/>
                  <a:pt x="752" y="288"/>
                </a:cubicBezTo>
                <a:cubicBezTo>
                  <a:pt x="747" y="288"/>
                  <a:pt x="744" y="282"/>
                  <a:pt x="739" y="286"/>
                </a:cubicBezTo>
                <a:cubicBezTo>
                  <a:pt x="738" y="287"/>
                  <a:pt x="738" y="287"/>
                  <a:pt x="737" y="300"/>
                </a:cubicBezTo>
                <a:cubicBezTo>
                  <a:pt x="727" y="304"/>
                  <a:pt x="727" y="304"/>
                  <a:pt x="723" y="321"/>
                </a:cubicBezTo>
                <a:cubicBezTo>
                  <a:pt x="727" y="327"/>
                  <a:pt x="725" y="336"/>
                  <a:pt x="718" y="337"/>
                </a:cubicBezTo>
                <a:cubicBezTo>
                  <a:pt x="692" y="345"/>
                  <a:pt x="692" y="345"/>
                  <a:pt x="692" y="345"/>
                </a:cubicBezTo>
                <a:cubicBezTo>
                  <a:pt x="692" y="345"/>
                  <a:pt x="692" y="345"/>
                  <a:pt x="691" y="338"/>
                </a:cubicBezTo>
                <a:cubicBezTo>
                  <a:pt x="686" y="337"/>
                  <a:pt x="684" y="337"/>
                  <a:pt x="673" y="338"/>
                </a:cubicBezTo>
                <a:cubicBezTo>
                  <a:pt x="673" y="337"/>
                  <a:pt x="673" y="337"/>
                  <a:pt x="675" y="324"/>
                </a:cubicBezTo>
                <a:cubicBezTo>
                  <a:pt x="669" y="322"/>
                  <a:pt x="668" y="281"/>
                  <a:pt x="668" y="280"/>
                </a:cubicBezTo>
                <a:cubicBezTo>
                  <a:pt x="667" y="279"/>
                  <a:pt x="665" y="277"/>
                  <a:pt x="665" y="276"/>
                </a:cubicBezTo>
                <a:cubicBezTo>
                  <a:pt x="680" y="278"/>
                  <a:pt x="695" y="282"/>
                  <a:pt x="711" y="283"/>
                </a:cubicBezTo>
                <a:cubicBezTo>
                  <a:pt x="711" y="283"/>
                  <a:pt x="716" y="250"/>
                  <a:pt x="683" y="240"/>
                </a:cubicBezTo>
                <a:cubicBezTo>
                  <a:pt x="683" y="240"/>
                  <a:pt x="684" y="239"/>
                  <a:pt x="685" y="239"/>
                </a:cubicBezTo>
                <a:cubicBezTo>
                  <a:pt x="683" y="238"/>
                  <a:pt x="681" y="236"/>
                  <a:pt x="680" y="235"/>
                </a:cubicBezTo>
                <a:cubicBezTo>
                  <a:pt x="680" y="234"/>
                  <a:pt x="681" y="233"/>
                  <a:pt x="681" y="233"/>
                </a:cubicBezTo>
                <a:cubicBezTo>
                  <a:pt x="686" y="233"/>
                  <a:pt x="686" y="233"/>
                  <a:pt x="690" y="235"/>
                </a:cubicBezTo>
                <a:cubicBezTo>
                  <a:pt x="691" y="235"/>
                  <a:pt x="693" y="234"/>
                  <a:pt x="695" y="233"/>
                </a:cubicBezTo>
                <a:cubicBezTo>
                  <a:pt x="695" y="233"/>
                  <a:pt x="695" y="232"/>
                  <a:pt x="696" y="231"/>
                </a:cubicBezTo>
                <a:cubicBezTo>
                  <a:pt x="695" y="230"/>
                  <a:pt x="693" y="228"/>
                  <a:pt x="693" y="227"/>
                </a:cubicBezTo>
                <a:cubicBezTo>
                  <a:pt x="696" y="229"/>
                  <a:pt x="697" y="230"/>
                  <a:pt x="704" y="230"/>
                </a:cubicBezTo>
                <a:cubicBezTo>
                  <a:pt x="705" y="229"/>
                  <a:pt x="705" y="227"/>
                  <a:pt x="705" y="225"/>
                </a:cubicBezTo>
                <a:cubicBezTo>
                  <a:pt x="707" y="225"/>
                  <a:pt x="709" y="224"/>
                  <a:pt x="710" y="223"/>
                </a:cubicBezTo>
                <a:cubicBezTo>
                  <a:pt x="708" y="216"/>
                  <a:pt x="708" y="216"/>
                  <a:pt x="708" y="216"/>
                </a:cubicBezTo>
                <a:cubicBezTo>
                  <a:pt x="711" y="214"/>
                  <a:pt x="711" y="214"/>
                  <a:pt x="717" y="215"/>
                </a:cubicBezTo>
                <a:cubicBezTo>
                  <a:pt x="718" y="214"/>
                  <a:pt x="718" y="213"/>
                  <a:pt x="719" y="213"/>
                </a:cubicBezTo>
                <a:cubicBezTo>
                  <a:pt x="716" y="206"/>
                  <a:pt x="715" y="202"/>
                  <a:pt x="715" y="200"/>
                </a:cubicBezTo>
                <a:cubicBezTo>
                  <a:pt x="717" y="198"/>
                  <a:pt x="717" y="198"/>
                  <a:pt x="724" y="198"/>
                </a:cubicBezTo>
                <a:cubicBezTo>
                  <a:pt x="725" y="198"/>
                  <a:pt x="725" y="197"/>
                  <a:pt x="726" y="196"/>
                </a:cubicBezTo>
                <a:cubicBezTo>
                  <a:pt x="727" y="196"/>
                  <a:pt x="729" y="196"/>
                  <a:pt x="730" y="195"/>
                </a:cubicBezTo>
                <a:cubicBezTo>
                  <a:pt x="732" y="195"/>
                  <a:pt x="732" y="195"/>
                  <a:pt x="733" y="195"/>
                </a:cubicBezTo>
                <a:cubicBezTo>
                  <a:pt x="733" y="194"/>
                  <a:pt x="733" y="194"/>
                  <a:pt x="730" y="191"/>
                </a:cubicBezTo>
                <a:cubicBezTo>
                  <a:pt x="723" y="183"/>
                  <a:pt x="714" y="167"/>
                  <a:pt x="714" y="166"/>
                </a:cubicBezTo>
                <a:cubicBezTo>
                  <a:pt x="712" y="162"/>
                  <a:pt x="720" y="162"/>
                  <a:pt x="720" y="162"/>
                </a:cubicBezTo>
                <a:cubicBezTo>
                  <a:pt x="722" y="162"/>
                  <a:pt x="726" y="172"/>
                  <a:pt x="726" y="174"/>
                </a:cubicBezTo>
                <a:cubicBezTo>
                  <a:pt x="725" y="180"/>
                  <a:pt x="730" y="186"/>
                  <a:pt x="734" y="190"/>
                </a:cubicBezTo>
                <a:cubicBezTo>
                  <a:pt x="739" y="196"/>
                  <a:pt x="739" y="196"/>
                  <a:pt x="741" y="196"/>
                </a:cubicBezTo>
                <a:cubicBezTo>
                  <a:pt x="747" y="196"/>
                  <a:pt x="750" y="198"/>
                  <a:pt x="751" y="199"/>
                </a:cubicBezTo>
                <a:cubicBezTo>
                  <a:pt x="744" y="198"/>
                  <a:pt x="744" y="198"/>
                  <a:pt x="744" y="198"/>
                </a:cubicBezTo>
                <a:cubicBezTo>
                  <a:pt x="748" y="199"/>
                  <a:pt x="752" y="200"/>
                  <a:pt x="755" y="201"/>
                </a:cubicBezTo>
                <a:cubicBezTo>
                  <a:pt x="755" y="201"/>
                  <a:pt x="756" y="200"/>
                  <a:pt x="756" y="200"/>
                </a:cubicBezTo>
                <a:cubicBezTo>
                  <a:pt x="757" y="199"/>
                  <a:pt x="757" y="199"/>
                  <a:pt x="771" y="200"/>
                </a:cubicBezTo>
                <a:cubicBezTo>
                  <a:pt x="771" y="200"/>
                  <a:pt x="771" y="200"/>
                  <a:pt x="771" y="200"/>
                </a:cubicBezTo>
                <a:cubicBezTo>
                  <a:pt x="770" y="199"/>
                  <a:pt x="770" y="199"/>
                  <a:pt x="770" y="199"/>
                </a:cubicBezTo>
                <a:cubicBezTo>
                  <a:pt x="771" y="198"/>
                  <a:pt x="771" y="197"/>
                  <a:pt x="771" y="196"/>
                </a:cubicBezTo>
                <a:cubicBezTo>
                  <a:pt x="772" y="196"/>
                  <a:pt x="772" y="196"/>
                  <a:pt x="775" y="196"/>
                </a:cubicBezTo>
                <a:cubicBezTo>
                  <a:pt x="775" y="194"/>
                  <a:pt x="771" y="189"/>
                  <a:pt x="770" y="188"/>
                </a:cubicBezTo>
                <a:cubicBezTo>
                  <a:pt x="770" y="187"/>
                  <a:pt x="764" y="176"/>
                  <a:pt x="764" y="176"/>
                </a:cubicBezTo>
                <a:cubicBezTo>
                  <a:pt x="764" y="175"/>
                  <a:pt x="764" y="175"/>
                  <a:pt x="764" y="175"/>
                </a:cubicBezTo>
                <a:cubicBezTo>
                  <a:pt x="769" y="175"/>
                  <a:pt x="770" y="182"/>
                  <a:pt x="775" y="182"/>
                </a:cubicBezTo>
                <a:cubicBezTo>
                  <a:pt x="771" y="174"/>
                  <a:pt x="764" y="169"/>
                  <a:pt x="759" y="162"/>
                </a:cubicBezTo>
                <a:cubicBezTo>
                  <a:pt x="763" y="163"/>
                  <a:pt x="767" y="165"/>
                  <a:pt x="772" y="166"/>
                </a:cubicBezTo>
                <a:cubicBezTo>
                  <a:pt x="771" y="165"/>
                  <a:pt x="771" y="164"/>
                  <a:pt x="770" y="163"/>
                </a:cubicBezTo>
                <a:cubicBezTo>
                  <a:pt x="771" y="163"/>
                  <a:pt x="771" y="163"/>
                  <a:pt x="771" y="163"/>
                </a:cubicBezTo>
                <a:cubicBezTo>
                  <a:pt x="772" y="163"/>
                  <a:pt x="773" y="164"/>
                  <a:pt x="775" y="164"/>
                </a:cubicBezTo>
                <a:cubicBezTo>
                  <a:pt x="767" y="157"/>
                  <a:pt x="755" y="158"/>
                  <a:pt x="748" y="151"/>
                </a:cubicBezTo>
                <a:cubicBezTo>
                  <a:pt x="739" y="143"/>
                  <a:pt x="739" y="143"/>
                  <a:pt x="730" y="123"/>
                </a:cubicBezTo>
                <a:cubicBezTo>
                  <a:pt x="731" y="123"/>
                  <a:pt x="731" y="123"/>
                  <a:pt x="731" y="123"/>
                </a:cubicBezTo>
                <a:cubicBezTo>
                  <a:pt x="730" y="120"/>
                  <a:pt x="718" y="112"/>
                  <a:pt x="715" y="111"/>
                </a:cubicBezTo>
                <a:cubicBezTo>
                  <a:pt x="714" y="112"/>
                  <a:pt x="714" y="112"/>
                  <a:pt x="714" y="112"/>
                </a:cubicBezTo>
                <a:cubicBezTo>
                  <a:pt x="714" y="112"/>
                  <a:pt x="715" y="113"/>
                  <a:pt x="715" y="113"/>
                </a:cubicBezTo>
                <a:cubicBezTo>
                  <a:pt x="715" y="114"/>
                  <a:pt x="715" y="114"/>
                  <a:pt x="725" y="124"/>
                </a:cubicBezTo>
                <a:cubicBezTo>
                  <a:pt x="728" y="128"/>
                  <a:pt x="724" y="133"/>
                  <a:pt x="727" y="137"/>
                </a:cubicBezTo>
                <a:cubicBezTo>
                  <a:pt x="733" y="147"/>
                  <a:pt x="733" y="147"/>
                  <a:pt x="738" y="150"/>
                </a:cubicBezTo>
                <a:cubicBezTo>
                  <a:pt x="745" y="155"/>
                  <a:pt x="745" y="156"/>
                  <a:pt x="745" y="158"/>
                </a:cubicBezTo>
                <a:cubicBezTo>
                  <a:pt x="742" y="160"/>
                  <a:pt x="741" y="161"/>
                  <a:pt x="746" y="171"/>
                </a:cubicBezTo>
                <a:cubicBezTo>
                  <a:pt x="749" y="176"/>
                  <a:pt x="748" y="185"/>
                  <a:pt x="748" y="186"/>
                </a:cubicBezTo>
                <a:cubicBezTo>
                  <a:pt x="744" y="186"/>
                  <a:pt x="742" y="183"/>
                  <a:pt x="740" y="179"/>
                </a:cubicBezTo>
                <a:cubicBezTo>
                  <a:pt x="735" y="172"/>
                  <a:pt x="712" y="148"/>
                  <a:pt x="711" y="147"/>
                </a:cubicBezTo>
                <a:cubicBezTo>
                  <a:pt x="712" y="151"/>
                  <a:pt x="714" y="158"/>
                  <a:pt x="709" y="160"/>
                </a:cubicBezTo>
                <a:cubicBezTo>
                  <a:pt x="696" y="166"/>
                  <a:pt x="682" y="132"/>
                  <a:pt x="682" y="132"/>
                </a:cubicBezTo>
                <a:cubicBezTo>
                  <a:pt x="681" y="129"/>
                  <a:pt x="681" y="129"/>
                  <a:pt x="683" y="127"/>
                </a:cubicBezTo>
                <a:cubicBezTo>
                  <a:pt x="688" y="124"/>
                  <a:pt x="688" y="124"/>
                  <a:pt x="689" y="114"/>
                </a:cubicBezTo>
                <a:cubicBezTo>
                  <a:pt x="689" y="113"/>
                  <a:pt x="690" y="110"/>
                  <a:pt x="683" y="99"/>
                </a:cubicBezTo>
                <a:cubicBezTo>
                  <a:pt x="683" y="99"/>
                  <a:pt x="673" y="83"/>
                  <a:pt x="673" y="80"/>
                </a:cubicBezTo>
                <a:cubicBezTo>
                  <a:pt x="673" y="78"/>
                  <a:pt x="673" y="78"/>
                  <a:pt x="674" y="75"/>
                </a:cubicBezTo>
                <a:cubicBezTo>
                  <a:pt x="674" y="73"/>
                  <a:pt x="672" y="72"/>
                  <a:pt x="671" y="71"/>
                </a:cubicBezTo>
                <a:cubicBezTo>
                  <a:pt x="675" y="72"/>
                  <a:pt x="677" y="76"/>
                  <a:pt x="681" y="78"/>
                </a:cubicBezTo>
                <a:cubicBezTo>
                  <a:pt x="679" y="75"/>
                  <a:pt x="679" y="75"/>
                  <a:pt x="678" y="74"/>
                </a:cubicBezTo>
                <a:cubicBezTo>
                  <a:pt x="679" y="74"/>
                  <a:pt x="691" y="80"/>
                  <a:pt x="692" y="82"/>
                </a:cubicBezTo>
                <a:cubicBezTo>
                  <a:pt x="691" y="82"/>
                  <a:pt x="690" y="82"/>
                  <a:pt x="690" y="81"/>
                </a:cubicBezTo>
                <a:cubicBezTo>
                  <a:pt x="696" y="86"/>
                  <a:pt x="698" y="86"/>
                  <a:pt x="698" y="87"/>
                </a:cubicBezTo>
                <a:cubicBezTo>
                  <a:pt x="699" y="86"/>
                  <a:pt x="699" y="86"/>
                  <a:pt x="699" y="86"/>
                </a:cubicBezTo>
                <a:cubicBezTo>
                  <a:pt x="702" y="88"/>
                  <a:pt x="702" y="88"/>
                  <a:pt x="703" y="89"/>
                </a:cubicBezTo>
                <a:cubicBezTo>
                  <a:pt x="703" y="89"/>
                  <a:pt x="702" y="88"/>
                  <a:pt x="702" y="88"/>
                </a:cubicBezTo>
                <a:cubicBezTo>
                  <a:pt x="703" y="89"/>
                  <a:pt x="704" y="90"/>
                  <a:pt x="713" y="96"/>
                </a:cubicBezTo>
                <a:cubicBezTo>
                  <a:pt x="726" y="103"/>
                  <a:pt x="746" y="121"/>
                  <a:pt x="747" y="124"/>
                </a:cubicBezTo>
                <a:cubicBezTo>
                  <a:pt x="740" y="120"/>
                  <a:pt x="735" y="114"/>
                  <a:pt x="729" y="110"/>
                </a:cubicBezTo>
                <a:cubicBezTo>
                  <a:pt x="742" y="121"/>
                  <a:pt x="752" y="133"/>
                  <a:pt x="765" y="144"/>
                </a:cubicBezTo>
                <a:cubicBezTo>
                  <a:pt x="766" y="143"/>
                  <a:pt x="766" y="143"/>
                  <a:pt x="766" y="143"/>
                </a:cubicBezTo>
                <a:cubicBezTo>
                  <a:pt x="763" y="140"/>
                  <a:pt x="759" y="138"/>
                  <a:pt x="757" y="134"/>
                </a:cubicBezTo>
                <a:cubicBezTo>
                  <a:pt x="758" y="135"/>
                  <a:pt x="759" y="136"/>
                  <a:pt x="761" y="137"/>
                </a:cubicBezTo>
                <a:cubicBezTo>
                  <a:pt x="753" y="129"/>
                  <a:pt x="753" y="128"/>
                  <a:pt x="752" y="127"/>
                </a:cubicBezTo>
                <a:cubicBezTo>
                  <a:pt x="753" y="128"/>
                  <a:pt x="753" y="129"/>
                  <a:pt x="754" y="129"/>
                </a:cubicBezTo>
                <a:cubicBezTo>
                  <a:pt x="754" y="129"/>
                  <a:pt x="754" y="129"/>
                  <a:pt x="754" y="129"/>
                </a:cubicBezTo>
                <a:cubicBezTo>
                  <a:pt x="773" y="148"/>
                  <a:pt x="773" y="148"/>
                  <a:pt x="773" y="148"/>
                </a:cubicBezTo>
                <a:cubicBezTo>
                  <a:pt x="790" y="167"/>
                  <a:pt x="790" y="167"/>
                  <a:pt x="818" y="205"/>
                </a:cubicBezTo>
                <a:cubicBezTo>
                  <a:pt x="825" y="215"/>
                  <a:pt x="833" y="228"/>
                  <a:pt x="839" y="238"/>
                </a:cubicBezTo>
                <a:cubicBezTo>
                  <a:pt x="834" y="232"/>
                  <a:pt x="829" y="227"/>
                  <a:pt x="822" y="223"/>
                </a:cubicBezTo>
                <a:cubicBezTo>
                  <a:pt x="829" y="228"/>
                  <a:pt x="834" y="233"/>
                  <a:pt x="839" y="238"/>
                </a:cubicBezTo>
                <a:cubicBezTo>
                  <a:pt x="855" y="269"/>
                  <a:pt x="855" y="269"/>
                  <a:pt x="855" y="269"/>
                </a:cubicBezTo>
                <a:cubicBezTo>
                  <a:pt x="862" y="285"/>
                  <a:pt x="864" y="290"/>
                  <a:pt x="869" y="305"/>
                </a:cubicBezTo>
                <a:cubicBezTo>
                  <a:pt x="869" y="305"/>
                  <a:pt x="869" y="305"/>
                  <a:pt x="869" y="305"/>
                </a:cubicBezTo>
                <a:cubicBezTo>
                  <a:pt x="869" y="308"/>
                  <a:pt x="869" y="308"/>
                  <a:pt x="884" y="357"/>
                </a:cubicBezTo>
                <a:cubicBezTo>
                  <a:pt x="884" y="356"/>
                  <a:pt x="884" y="356"/>
                  <a:pt x="884" y="356"/>
                </a:cubicBezTo>
                <a:cubicBezTo>
                  <a:pt x="890" y="392"/>
                  <a:pt x="890" y="394"/>
                  <a:pt x="893" y="404"/>
                </a:cubicBezTo>
                <a:cubicBezTo>
                  <a:pt x="894" y="408"/>
                  <a:pt x="894" y="411"/>
                  <a:pt x="895" y="415"/>
                </a:cubicBezTo>
                <a:cubicBezTo>
                  <a:pt x="896" y="428"/>
                  <a:pt x="897" y="445"/>
                  <a:pt x="897" y="458"/>
                </a:cubicBezTo>
                <a:cubicBezTo>
                  <a:pt x="898" y="471"/>
                  <a:pt x="897" y="487"/>
                  <a:pt x="896" y="500"/>
                </a:cubicBezTo>
                <a:close/>
                <a:moveTo>
                  <a:pt x="827" y="623"/>
                </a:moveTo>
                <a:cubicBezTo>
                  <a:pt x="812" y="616"/>
                  <a:pt x="792" y="610"/>
                  <a:pt x="761" y="604"/>
                </a:cubicBezTo>
                <a:cubicBezTo>
                  <a:pt x="792" y="610"/>
                  <a:pt x="813" y="616"/>
                  <a:pt x="827" y="623"/>
                </a:cubicBezTo>
                <a:close/>
                <a:moveTo>
                  <a:pt x="896" y="498"/>
                </a:moveTo>
                <a:cubicBezTo>
                  <a:pt x="896" y="483"/>
                  <a:pt x="896" y="457"/>
                  <a:pt x="894" y="454"/>
                </a:cubicBezTo>
                <a:cubicBezTo>
                  <a:pt x="893" y="459"/>
                  <a:pt x="892" y="462"/>
                  <a:pt x="894" y="497"/>
                </a:cubicBezTo>
                <a:cubicBezTo>
                  <a:pt x="894" y="494"/>
                  <a:pt x="894" y="494"/>
                  <a:pt x="894" y="489"/>
                </a:cubicBezTo>
                <a:cubicBezTo>
                  <a:pt x="894" y="505"/>
                  <a:pt x="894" y="505"/>
                  <a:pt x="895" y="507"/>
                </a:cubicBezTo>
                <a:cubicBezTo>
                  <a:pt x="895" y="505"/>
                  <a:pt x="896" y="504"/>
                  <a:pt x="896" y="498"/>
                </a:cubicBezTo>
                <a:close/>
                <a:moveTo>
                  <a:pt x="885" y="356"/>
                </a:moveTo>
                <a:cubicBezTo>
                  <a:pt x="885" y="356"/>
                  <a:pt x="885" y="357"/>
                  <a:pt x="885" y="358"/>
                </a:cubicBezTo>
                <a:cubicBezTo>
                  <a:pt x="887" y="368"/>
                  <a:pt x="887" y="368"/>
                  <a:pt x="887" y="368"/>
                </a:cubicBezTo>
                <a:cubicBezTo>
                  <a:pt x="887" y="368"/>
                  <a:pt x="887" y="368"/>
                  <a:pt x="887" y="368"/>
                </a:cubicBezTo>
                <a:cubicBezTo>
                  <a:pt x="888" y="374"/>
                  <a:pt x="889" y="380"/>
                  <a:pt x="890" y="386"/>
                </a:cubicBezTo>
                <a:cubicBezTo>
                  <a:pt x="887" y="363"/>
                  <a:pt x="886" y="359"/>
                  <a:pt x="880" y="340"/>
                </a:cubicBezTo>
                <a:cubicBezTo>
                  <a:pt x="879" y="337"/>
                  <a:pt x="879" y="334"/>
                  <a:pt x="878" y="331"/>
                </a:cubicBezTo>
                <a:cubicBezTo>
                  <a:pt x="883" y="350"/>
                  <a:pt x="883" y="351"/>
                  <a:pt x="886" y="360"/>
                </a:cubicBezTo>
                <a:cubicBezTo>
                  <a:pt x="885" y="359"/>
                  <a:pt x="885" y="357"/>
                  <a:pt x="885" y="356"/>
                </a:cubicBezTo>
                <a:close/>
                <a:moveTo>
                  <a:pt x="876" y="327"/>
                </a:moveTo>
                <a:cubicBezTo>
                  <a:pt x="877" y="327"/>
                  <a:pt x="877" y="328"/>
                  <a:pt x="877" y="328"/>
                </a:cubicBezTo>
                <a:cubicBezTo>
                  <a:pt x="876" y="326"/>
                  <a:pt x="875" y="324"/>
                  <a:pt x="875" y="322"/>
                </a:cubicBezTo>
                <a:cubicBezTo>
                  <a:pt x="875" y="322"/>
                  <a:pt x="875" y="323"/>
                  <a:pt x="876" y="324"/>
                </a:cubicBezTo>
                <a:cubicBezTo>
                  <a:pt x="870" y="308"/>
                  <a:pt x="870" y="308"/>
                  <a:pt x="870" y="308"/>
                </a:cubicBezTo>
                <a:cubicBezTo>
                  <a:pt x="870" y="308"/>
                  <a:pt x="870" y="308"/>
                  <a:pt x="870" y="308"/>
                </a:cubicBezTo>
                <a:cubicBezTo>
                  <a:pt x="870" y="306"/>
                  <a:pt x="869" y="306"/>
                  <a:pt x="869" y="305"/>
                </a:cubicBezTo>
                <a:cubicBezTo>
                  <a:pt x="871" y="312"/>
                  <a:pt x="874" y="320"/>
                  <a:pt x="878" y="331"/>
                </a:cubicBezTo>
                <a:cubicBezTo>
                  <a:pt x="877" y="330"/>
                  <a:pt x="877" y="328"/>
                  <a:pt x="876" y="327"/>
                </a:cubicBezTo>
                <a:close/>
                <a:moveTo>
                  <a:pt x="894" y="406"/>
                </a:moveTo>
                <a:cubicBezTo>
                  <a:pt x="893" y="399"/>
                  <a:pt x="892" y="392"/>
                  <a:pt x="890" y="386"/>
                </a:cubicBezTo>
                <a:cubicBezTo>
                  <a:pt x="891" y="391"/>
                  <a:pt x="892" y="397"/>
                  <a:pt x="893" y="404"/>
                </a:cubicBezTo>
                <a:cubicBezTo>
                  <a:pt x="893" y="405"/>
                  <a:pt x="894" y="405"/>
                  <a:pt x="894" y="406"/>
                </a:cubicBezTo>
                <a:close/>
                <a:moveTo>
                  <a:pt x="630" y="188"/>
                </a:moveTo>
                <a:cubicBezTo>
                  <a:pt x="630" y="189"/>
                  <a:pt x="630" y="189"/>
                  <a:pt x="630" y="189"/>
                </a:cubicBezTo>
                <a:cubicBezTo>
                  <a:pt x="628" y="192"/>
                  <a:pt x="627" y="199"/>
                  <a:pt x="627" y="199"/>
                </a:cubicBezTo>
                <a:cubicBezTo>
                  <a:pt x="626" y="201"/>
                  <a:pt x="627" y="203"/>
                  <a:pt x="627" y="204"/>
                </a:cubicBezTo>
                <a:cubicBezTo>
                  <a:pt x="629" y="205"/>
                  <a:pt x="636" y="205"/>
                  <a:pt x="641" y="201"/>
                </a:cubicBezTo>
                <a:cubicBezTo>
                  <a:pt x="642" y="201"/>
                  <a:pt x="643" y="200"/>
                  <a:pt x="645" y="199"/>
                </a:cubicBezTo>
                <a:cubicBezTo>
                  <a:pt x="646" y="198"/>
                  <a:pt x="648" y="199"/>
                  <a:pt x="650" y="197"/>
                </a:cubicBezTo>
                <a:cubicBezTo>
                  <a:pt x="650" y="196"/>
                  <a:pt x="650" y="194"/>
                  <a:pt x="649" y="190"/>
                </a:cubicBezTo>
                <a:cubicBezTo>
                  <a:pt x="648" y="189"/>
                  <a:pt x="647" y="188"/>
                  <a:pt x="647" y="187"/>
                </a:cubicBezTo>
                <a:cubicBezTo>
                  <a:pt x="645" y="185"/>
                  <a:pt x="645" y="184"/>
                  <a:pt x="646" y="182"/>
                </a:cubicBezTo>
                <a:cubicBezTo>
                  <a:pt x="646" y="181"/>
                  <a:pt x="647" y="180"/>
                  <a:pt x="647" y="178"/>
                </a:cubicBezTo>
                <a:cubicBezTo>
                  <a:pt x="646" y="176"/>
                  <a:pt x="645" y="175"/>
                  <a:pt x="644" y="174"/>
                </a:cubicBezTo>
                <a:cubicBezTo>
                  <a:pt x="643" y="174"/>
                  <a:pt x="642" y="173"/>
                  <a:pt x="642" y="173"/>
                </a:cubicBezTo>
                <a:cubicBezTo>
                  <a:pt x="640" y="172"/>
                  <a:pt x="638" y="172"/>
                  <a:pt x="637" y="171"/>
                </a:cubicBezTo>
                <a:cubicBezTo>
                  <a:pt x="636" y="171"/>
                  <a:pt x="635" y="170"/>
                  <a:pt x="635" y="170"/>
                </a:cubicBezTo>
                <a:cubicBezTo>
                  <a:pt x="635" y="170"/>
                  <a:pt x="635" y="170"/>
                  <a:pt x="635" y="170"/>
                </a:cubicBezTo>
                <a:cubicBezTo>
                  <a:pt x="634" y="170"/>
                  <a:pt x="624" y="173"/>
                  <a:pt x="630" y="176"/>
                </a:cubicBezTo>
                <a:cubicBezTo>
                  <a:pt x="631" y="176"/>
                  <a:pt x="631" y="177"/>
                  <a:pt x="632" y="177"/>
                </a:cubicBezTo>
                <a:cubicBezTo>
                  <a:pt x="631" y="177"/>
                  <a:pt x="631" y="177"/>
                  <a:pt x="631" y="177"/>
                </a:cubicBezTo>
                <a:cubicBezTo>
                  <a:pt x="627" y="179"/>
                  <a:pt x="626" y="180"/>
                  <a:pt x="625" y="181"/>
                </a:cubicBezTo>
                <a:cubicBezTo>
                  <a:pt x="624" y="182"/>
                  <a:pt x="623" y="183"/>
                  <a:pt x="624" y="185"/>
                </a:cubicBezTo>
                <a:cubicBezTo>
                  <a:pt x="624" y="186"/>
                  <a:pt x="624" y="187"/>
                  <a:pt x="626" y="188"/>
                </a:cubicBezTo>
                <a:cubicBezTo>
                  <a:pt x="627" y="188"/>
                  <a:pt x="629" y="188"/>
                  <a:pt x="630" y="188"/>
                </a:cubicBezTo>
                <a:close/>
                <a:moveTo>
                  <a:pt x="198" y="66"/>
                </a:moveTo>
                <a:cubicBezTo>
                  <a:pt x="198" y="66"/>
                  <a:pt x="198" y="66"/>
                  <a:pt x="198" y="66"/>
                </a:cubicBezTo>
                <a:cubicBezTo>
                  <a:pt x="198" y="66"/>
                  <a:pt x="198" y="66"/>
                  <a:pt x="198" y="66"/>
                </a:cubicBezTo>
                <a:cubicBezTo>
                  <a:pt x="197" y="67"/>
                  <a:pt x="188" y="71"/>
                  <a:pt x="188" y="72"/>
                </a:cubicBezTo>
                <a:cubicBezTo>
                  <a:pt x="188" y="72"/>
                  <a:pt x="189" y="72"/>
                  <a:pt x="198" y="66"/>
                </a:cubicBezTo>
                <a:close/>
                <a:moveTo>
                  <a:pt x="850" y="384"/>
                </a:moveTo>
                <a:cubicBezTo>
                  <a:pt x="850" y="384"/>
                  <a:pt x="850" y="384"/>
                  <a:pt x="850" y="384"/>
                </a:cubicBezTo>
                <a:cubicBezTo>
                  <a:pt x="850" y="384"/>
                  <a:pt x="850" y="384"/>
                  <a:pt x="850" y="384"/>
                </a:cubicBezTo>
                <a:cubicBezTo>
                  <a:pt x="846" y="379"/>
                  <a:pt x="846" y="379"/>
                  <a:pt x="846" y="379"/>
                </a:cubicBezTo>
                <a:cubicBezTo>
                  <a:pt x="845" y="378"/>
                  <a:pt x="844" y="378"/>
                  <a:pt x="844" y="378"/>
                </a:cubicBezTo>
                <a:cubicBezTo>
                  <a:pt x="843" y="378"/>
                  <a:pt x="841" y="378"/>
                  <a:pt x="840" y="377"/>
                </a:cubicBezTo>
                <a:cubicBezTo>
                  <a:pt x="838" y="376"/>
                  <a:pt x="838" y="376"/>
                  <a:pt x="838" y="376"/>
                </a:cubicBezTo>
                <a:cubicBezTo>
                  <a:pt x="837" y="376"/>
                  <a:pt x="836" y="377"/>
                  <a:pt x="837" y="378"/>
                </a:cubicBezTo>
                <a:cubicBezTo>
                  <a:pt x="838" y="381"/>
                  <a:pt x="847" y="385"/>
                  <a:pt x="850" y="384"/>
                </a:cubicBezTo>
                <a:close/>
                <a:moveTo>
                  <a:pt x="766" y="322"/>
                </a:moveTo>
                <a:cubicBezTo>
                  <a:pt x="767" y="323"/>
                  <a:pt x="768" y="323"/>
                  <a:pt x="769" y="324"/>
                </a:cubicBezTo>
                <a:cubicBezTo>
                  <a:pt x="769" y="326"/>
                  <a:pt x="768" y="327"/>
                  <a:pt x="769" y="329"/>
                </a:cubicBezTo>
                <a:cubicBezTo>
                  <a:pt x="769" y="330"/>
                  <a:pt x="770" y="330"/>
                  <a:pt x="770" y="330"/>
                </a:cubicBezTo>
                <a:cubicBezTo>
                  <a:pt x="771" y="330"/>
                  <a:pt x="776" y="329"/>
                  <a:pt x="776" y="325"/>
                </a:cubicBezTo>
                <a:cubicBezTo>
                  <a:pt x="776" y="324"/>
                  <a:pt x="776" y="324"/>
                  <a:pt x="776" y="323"/>
                </a:cubicBezTo>
                <a:cubicBezTo>
                  <a:pt x="776" y="322"/>
                  <a:pt x="775" y="320"/>
                  <a:pt x="775" y="319"/>
                </a:cubicBezTo>
                <a:cubicBezTo>
                  <a:pt x="775" y="317"/>
                  <a:pt x="775" y="315"/>
                  <a:pt x="775" y="314"/>
                </a:cubicBezTo>
                <a:cubicBezTo>
                  <a:pt x="774" y="311"/>
                  <a:pt x="773" y="310"/>
                  <a:pt x="772" y="310"/>
                </a:cubicBezTo>
                <a:cubicBezTo>
                  <a:pt x="771" y="310"/>
                  <a:pt x="767" y="312"/>
                  <a:pt x="766" y="314"/>
                </a:cubicBezTo>
                <a:cubicBezTo>
                  <a:pt x="765" y="316"/>
                  <a:pt x="765" y="321"/>
                  <a:pt x="766" y="322"/>
                </a:cubicBezTo>
                <a:close/>
                <a:moveTo>
                  <a:pt x="742" y="322"/>
                </a:moveTo>
                <a:cubicBezTo>
                  <a:pt x="744" y="319"/>
                  <a:pt x="744" y="319"/>
                  <a:pt x="744" y="319"/>
                </a:cubicBezTo>
                <a:cubicBezTo>
                  <a:pt x="744" y="318"/>
                  <a:pt x="743" y="318"/>
                  <a:pt x="740" y="318"/>
                </a:cubicBezTo>
                <a:cubicBezTo>
                  <a:pt x="738" y="317"/>
                  <a:pt x="733" y="318"/>
                  <a:pt x="735" y="320"/>
                </a:cubicBezTo>
                <a:cubicBezTo>
                  <a:pt x="736" y="321"/>
                  <a:pt x="739" y="322"/>
                  <a:pt x="741" y="322"/>
                </a:cubicBezTo>
                <a:cubicBezTo>
                  <a:pt x="741" y="322"/>
                  <a:pt x="741" y="322"/>
                  <a:pt x="742" y="322"/>
                </a:cubicBezTo>
                <a:close/>
                <a:moveTo>
                  <a:pt x="766" y="300"/>
                </a:moveTo>
                <a:cubicBezTo>
                  <a:pt x="765" y="300"/>
                  <a:pt x="765" y="300"/>
                  <a:pt x="765" y="301"/>
                </a:cubicBezTo>
                <a:cubicBezTo>
                  <a:pt x="765" y="302"/>
                  <a:pt x="765" y="302"/>
                  <a:pt x="766" y="303"/>
                </a:cubicBezTo>
                <a:cubicBezTo>
                  <a:pt x="770" y="307"/>
                  <a:pt x="770" y="307"/>
                  <a:pt x="770" y="307"/>
                </a:cubicBezTo>
                <a:cubicBezTo>
                  <a:pt x="771" y="307"/>
                  <a:pt x="770" y="300"/>
                  <a:pt x="769" y="297"/>
                </a:cubicBezTo>
                <a:cubicBezTo>
                  <a:pt x="769" y="297"/>
                  <a:pt x="768" y="291"/>
                  <a:pt x="767" y="291"/>
                </a:cubicBezTo>
                <a:cubicBezTo>
                  <a:pt x="767" y="291"/>
                  <a:pt x="767" y="291"/>
                  <a:pt x="767" y="291"/>
                </a:cubicBezTo>
                <a:cubicBezTo>
                  <a:pt x="767" y="291"/>
                  <a:pt x="767" y="291"/>
                  <a:pt x="767" y="291"/>
                </a:cubicBezTo>
                <a:cubicBezTo>
                  <a:pt x="767" y="292"/>
                  <a:pt x="767" y="292"/>
                  <a:pt x="767" y="292"/>
                </a:cubicBezTo>
                <a:cubicBezTo>
                  <a:pt x="767" y="293"/>
                  <a:pt x="767" y="295"/>
                  <a:pt x="767" y="297"/>
                </a:cubicBezTo>
                <a:cubicBezTo>
                  <a:pt x="767" y="299"/>
                  <a:pt x="766" y="299"/>
                  <a:pt x="766" y="300"/>
                </a:cubicBezTo>
                <a:close/>
                <a:moveTo>
                  <a:pt x="865" y="396"/>
                </a:moveTo>
                <a:cubicBezTo>
                  <a:pt x="868" y="397"/>
                  <a:pt x="868" y="397"/>
                  <a:pt x="868" y="397"/>
                </a:cubicBezTo>
                <a:cubicBezTo>
                  <a:pt x="868" y="391"/>
                  <a:pt x="868" y="391"/>
                  <a:pt x="868" y="391"/>
                </a:cubicBezTo>
                <a:cubicBezTo>
                  <a:pt x="868" y="391"/>
                  <a:pt x="868" y="391"/>
                  <a:pt x="868" y="391"/>
                </a:cubicBezTo>
                <a:cubicBezTo>
                  <a:pt x="868" y="390"/>
                  <a:pt x="868" y="390"/>
                  <a:pt x="868" y="390"/>
                </a:cubicBezTo>
                <a:cubicBezTo>
                  <a:pt x="867" y="390"/>
                  <a:pt x="867" y="391"/>
                  <a:pt x="866" y="391"/>
                </a:cubicBezTo>
                <a:cubicBezTo>
                  <a:pt x="866" y="391"/>
                  <a:pt x="865" y="390"/>
                  <a:pt x="865" y="390"/>
                </a:cubicBezTo>
                <a:cubicBezTo>
                  <a:pt x="864" y="390"/>
                  <a:pt x="864" y="389"/>
                  <a:pt x="863" y="389"/>
                </a:cubicBezTo>
                <a:cubicBezTo>
                  <a:pt x="863" y="389"/>
                  <a:pt x="863" y="389"/>
                  <a:pt x="862" y="389"/>
                </a:cubicBezTo>
                <a:cubicBezTo>
                  <a:pt x="862" y="390"/>
                  <a:pt x="862" y="394"/>
                  <a:pt x="864" y="395"/>
                </a:cubicBezTo>
                <a:cubicBezTo>
                  <a:pt x="864" y="396"/>
                  <a:pt x="865" y="396"/>
                  <a:pt x="865" y="396"/>
                </a:cubicBezTo>
                <a:close/>
                <a:moveTo>
                  <a:pt x="151" y="101"/>
                </a:moveTo>
                <a:cubicBezTo>
                  <a:pt x="151" y="101"/>
                  <a:pt x="151" y="101"/>
                  <a:pt x="151" y="101"/>
                </a:cubicBezTo>
                <a:cubicBezTo>
                  <a:pt x="152" y="101"/>
                  <a:pt x="152" y="101"/>
                  <a:pt x="152" y="101"/>
                </a:cubicBezTo>
                <a:cubicBezTo>
                  <a:pt x="154" y="99"/>
                  <a:pt x="157" y="97"/>
                  <a:pt x="159" y="95"/>
                </a:cubicBezTo>
                <a:cubicBezTo>
                  <a:pt x="164" y="92"/>
                  <a:pt x="169" y="89"/>
                  <a:pt x="174" y="85"/>
                </a:cubicBezTo>
                <a:cubicBezTo>
                  <a:pt x="175" y="85"/>
                  <a:pt x="175" y="85"/>
                  <a:pt x="176" y="82"/>
                </a:cubicBezTo>
                <a:cubicBezTo>
                  <a:pt x="176" y="82"/>
                  <a:pt x="176" y="82"/>
                  <a:pt x="176" y="82"/>
                </a:cubicBezTo>
                <a:cubicBezTo>
                  <a:pt x="175" y="82"/>
                  <a:pt x="173" y="83"/>
                  <a:pt x="172" y="84"/>
                </a:cubicBezTo>
                <a:cubicBezTo>
                  <a:pt x="173" y="83"/>
                  <a:pt x="173" y="83"/>
                  <a:pt x="173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67" y="85"/>
                  <a:pt x="167" y="85"/>
                  <a:pt x="141" y="106"/>
                </a:cubicBezTo>
                <a:cubicBezTo>
                  <a:pt x="139" y="108"/>
                  <a:pt x="137" y="109"/>
                  <a:pt x="135" y="113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41" y="110"/>
                  <a:pt x="146" y="105"/>
                  <a:pt x="151" y="101"/>
                </a:cubicBezTo>
                <a:close/>
                <a:moveTo>
                  <a:pt x="187" y="76"/>
                </a:moveTo>
                <a:cubicBezTo>
                  <a:pt x="188" y="76"/>
                  <a:pt x="190" y="75"/>
                  <a:pt x="192" y="74"/>
                </a:cubicBezTo>
                <a:cubicBezTo>
                  <a:pt x="200" y="70"/>
                  <a:pt x="204" y="68"/>
                  <a:pt x="204" y="68"/>
                </a:cubicBezTo>
                <a:cubicBezTo>
                  <a:pt x="207" y="67"/>
                  <a:pt x="209" y="66"/>
                  <a:pt x="212" y="65"/>
                </a:cubicBezTo>
                <a:cubicBezTo>
                  <a:pt x="214" y="64"/>
                  <a:pt x="221" y="59"/>
                  <a:pt x="221" y="59"/>
                </a:cubicBezTo>
                <a:cubicBezTo>
                  <a:pt x="223" y="58"/>
                  <a:pt x="223" y="58"/>
                  <a:pt x="223" y="57"/>
                </a:cubicBezTo>
                <a:cubicBezTo>
                  <a:pt x="222" y="57"/>
                  <a:pt x="221" y="58"/>
                  <a:pt x="221" y="58"/>
                </a:cubicBezTo>
                <a:cubicBezTo>
                  <a:pt x="218" y="59"/>
                  <a:pt x="216" y="61"/>
                  <a:pt x="214" y="62"/>
                </a:cubicBezTo>
                <a:cubicBezTo>
                  <a:pt x="217" y="60"/>
                  <a:pt x="220" y="57"/>
                  <a:pt x="223" y="54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3" y="55"/>
                  <a:pt x="213" y="59"/>
                  <a:pt x="213" y="61"/>
                </a:cubicBezTo>
                <a:cubicBezTo>
                  <a:pt x="213" y="61"/>
                  <a:pt x="212" y="64"/>
                  <a:pt x="204" y="66"/>
                </a:cubicBezTo>
                <a:cubicBezTo>
                  <a:pt x="204" y="65"/>
                  <a:pt x="204" y="65"/>
                  <a:pt x="204" y="65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6" y="64"/>
                  <a:pt x="209" y="63"/>
                  <a:pt x="208" y="61"/>
                </a:cubicBezTo>
                <a:cubicBezTo>
                  <a:pt x="208" y="61"/>
                  <a:pt x="189" y="71"/>
                  <a:pt x="189" y="73"/>
                </a:cubicBezTo>
                <a:cubicBezTo>
                  <a:pt x="189" y="73"/>
                  <a:pt x="189" y="73"/>
                  <a:pt x="198" y="68"/>
                </a:cubicBezTo>
                <a:cubicBezTo>
                  <a:pt x="197" y="70"/>
                  <a:pt x="195" y="70"/>
                  <a:pt x="194" y="71"/>
                </a:cubicBezTo>
                <a:cubicBezTo>
                  <a:pt x="194" y="71"/>
                  <a:pt x="194" y="71"/>
                  <a:pt x="196" y="70"/>
                </a:cubicBezTo>
                <a:cubicBezTo>
                  <a:pt x="197" y="70"/>
                  <a:pt x="198" y="69"/>
                  <a:pt x="200" y="68"/>
                </a:cubicBezTo>
                <a:cubicBezTo>
                  <a:pt x="198" y="70"/>
                  <a:pt x="192" y="73"/>
                  <a:pt x="188" y="75"/>
                </a:cubicBezTo>
                <a:cubicBezTo>
                  <a:pt x="186" y="76"/>
                  <a:pt x="186" y="76"/>
                  <a:pt x="187" y="76"/>
                </a:cubicBezTo>
                <a:close/>
                <a:moveTo>
                  <a:pt x="135" y="123"/>
                </a:moveTo>
                <a:cubicBezTo>
                  <a:pt x="136" y="124"/>
                  <a:pt x="137" y="122"/>
                  <a:pt x="138" y="122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38" y="124"/>
                  <a:pt x="136" y="125"/>
                  <a:pt x="136" y="127"/>
                </a:cubicBezTo>
                <a:cubicBezTo>
                  <a:pt x="137" y="127"/>
                  <a:pt x="150" y="121"/>
                  <a:pt x="157" y="115"/>
                </a:cubicBezTo>
                <a:cubicBezTo>
                  <a:pt x="159" y="113"/>
                  <a:pt x="160" y="113"/>
                  <a:pt x="162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1" y="114"/>
                  <a:pt x="161" y="114"/>
                  <a:pt x="161" y="114"/>
                </a:cubicBezTo>
                <a:cubicBezTo>
                  <a:pt x="162" y="114"/>
                  <a:pt x="167" y="115"/>
                  <a:pt x="167" y="115"/>
                </a:cubicBezTo>
                <a:cubicBezTo>
                  <a:pt x="171" y="114"/>
                  <a:pt x="171" y="114"/>
                  <a:pt x="176" y="109"/>
                </a:cubicBezTo>
                <a:cubicBezTo>
                  <a:pt x="176" y="109"/>
                  <a:pt x="176" y="109"/>
                  <a:pt x="176" y="109"/>
                </a:cubicBezTo>
                <a:cubicBezTo>
                  <a:pt x="175" y="109"/>
                  <a:pt x="175" y="109"/>
                  <a:pt x="171" y="111"/>
                </a:cubicBezTo>
                <a:cubicBezTo>
                  <a:pt x="172" y="109"/>
                  <a:pt x="176" y="106"/>
                  <a:pt x="179" y="106"/>
                </a:cubicBezTo>
                <a:cubicBezTo>
                  <a:pt x="180" y="106"/>
                  <a:pt x="180" y="106"/>
                  <a:pt x="181" y="106"/>
                </a:cubicBezTo>
                <a:cubicBezTo>
                  <a:pt x="181" y="106"/>
                  <a:pt x="183" y="104"/>
                  <a:pt x="183" y="102"/>
                </a:cubicBezTo>
                <a:cubicBezTo>
                  <a:pt x="180" y="100"/>
                  <a:pt x="179" y="98"/>
                  <a:pt x="181" y="96"/>
                </a:cubicBezTo>
                <a:cubicBezTo>
                  <a:pt x="182" y="95"/>
                  <a:pt x="192" y="83"/>
                  <a:pt x="191" y="82"/>
                </a:cubicBezTo>
                <a:cubicBezTo>
                  <a:pt x="191" y="82"/>
                  <a:pt x="190" y="82"/>
                  <a:pt x="190" y="81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85" y="85"/>
                  <a:pt x="182" y="90"/>
                  <a:pt x="177" y="93"/>
                </a:cubicBezTo>
                <a:cubicBezTo>
                  <a:pt x="176" y="91"/>
                  <a:pt x="178" y="90"/>
                  <a:pt x="179" y="89"/>
                </a:cubicBezTo>
                <a:cubicBezTo>
                  <a:pt x="179" y="89"/>
                  <a:pt x="179" y="89"/>
                  <a:pt x="179" y="89"/>
                </a:cubicBezTo>
                <a:cubicBezTo>
                  <a:pt x="177" y="89"/>
                  <a:pt x="175" y="91"/>
                  <a:pt x="173" y="91"/>
                </a:cubicBezTo>
                <a:cubicBezTo>
                  <a:pt x="173" y="90"/>
                  <a:pt x="174" y="90"/>
                  <a:pt x="175" y="89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2" y="89"/>
                  <a:pt x="169" y="92"/>
                  <a:pt x="167" y="93"/>
                </a:cubicBezTo>
                <a:cubicBezTo>
                  <a:pt x="168" y="90"/>
                  <a:pt x="171" y="89"/>
                  <a:pt x="173" y="87"/>
                </a:cubicBezTo>
                <a:cubicBezTo>
                  <a:pt x="171" y="87"/>
                  <a:pt x="148" y="102"/>
                  <a:pt x="149" y="105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49" y="106"/>
                  <a:pt x="149" y="106"/>
                  <a:pt x="146" y="108"/>
                </a:cubicBezTo>
                <a:cubicBezTo>
                  <a:pt x="142" y="111"/>
                  <a:pt x="142" y="111"/>
                  <a:pt x="142" y="112"/>
                </a:cubicBezTo>
                <a:cubicBezTo>
                  <a:pt x="142" y="112"/>
                  <a:pt x="142" y="112"/>
                  <a:pt x="142" y="112"/>
                </a:cubicBezTo>
                <a:cubicBezTo>
                  <a:pt x="145" y="112"/>
                  <a:pt x="147" y="110"/>
                  <a:pt x="150" y="109"/>
                </a:cubicBezTo>
                <a:cubicBezTo>
                  <a:pt x="152" y="109"/>
                  <a:pt x="153" y="110"/>
                  <a:pt x="155" y="109"/>
                </a:cubicBezTo>
                <a:cubicBezTo>
                  <a:pt x="152" y="112"/>
                  <a:pt x="148" y="113"/>
                  <a:pt x="146" y="114"/>
                </a:cubicBezTo>
                <a:cubicBezTo>
                  <a:pt x="134" y="117"/>
                  <a:pt x="132" y="123"/>
                  <a:pt x="135" y="123"/>
                </a:cubicBezTo>
                <a:close/>
                <a:moveTo>
                  <a:pt x="241" y="145"/>
                </a:moveTo>
                <a:cubicBezTo>
                  <a:pt x="241" y="144"/>
                  <a:pt x="240" y="144"/>
                  <a:pt x="239" y="144"/>
                </a:cubicBezTo>
                <a:cubicBezTo>
                  <a:pt x="239" y="145"/>
                  <a:pt x="236" y="145"/>
                  <a:pt x="235" y="146"/>
                </a:cubicBezTo>
                <a:cubicBezTo>
                  <a:pt x="234" y="148"/>
                  <a:pt x="234" y="150"/>
                  <a:pt x="235" y="150"/>
                </a:cubicBezTo>
                <a:cubicBezTo>
                  <a:pt x="236" y="152"/>
                  <a:pt x="240" y="147"/>
                  <a:pt x="241" y="145"/>
                </a:cubicBezTo>
                <a:close/>
                <a:moveTo>
                  <a:pt x="235" y="137"/>
                </a:moveTo>
                <a:cubicBezTo>
                  <a:pt x="235" y="137"/>
                  <a:pt x="236" y="137"/>
                  <a:pt x="236" y="136"/>
                </a:cubicBezTo>
                <a:cubicBezTo>
                  <a:pt x="236" y="135"/>
                  <a:pt x="236" y="134"/>
                  <a:pt x="235" y="134"/>
                </a:cubicBezTo>
                <a:cubicBezTo>
                  <a:pt x="234" y="133"/>
                  <a:pt x="233" y="132"/>
                  <a:pt x="233" y="132"/>
                </a:cubicBezTo>
                <a:cubicBezTo>
                  <a:pt x="231" y="130"/>
                  <a:pt x="231" y="129"/>
                  <a:pt x="229" y="127"/>
                </a:cubicBezTo>
                <a:cubicBezTo>
                  <a:pt x="228" y="127"/>
                  <a:pt x="228" y="127"/>
                  <a:pt x="228" y="127"/>
                </a:cubicBezTo>
                <a:cubicBezTo>
                  <a:pt x="227" y="126"/>
                  <a:pt x="225" y="126"/>
                  <a:pt x="224" y="125"/>
                </a:cubicBezTo>
                <a:cubicBezTo>
                  <a:pt x="223" y="125"/>
                  <a:pt x="223" y="123"/>
                  <a:pt x="222" y="123"/>
                </a:cubicBezTo>
                <a:cubicBezTo>
                  <a:pt x="221" y="123"/>
                  <a:pt x="221" y="123"/>
                  <a:pt x="221" y="123"/>
                </a:cubicBezTo>
                <a:cubicBezTo>
                  <a:pt x="220" y="123"/>
                  <a:pt x="216" y="130"/>
                  <a:pt x="215" y="130"/>
                </a:cubicBezTo>
                <a:cubicBezTo>
                  <a:pt x="215" y="131"/>
                  <a:pt x="214" y="132"/>
                  <a:pt x="213" y="133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11" y="141"/>
                  <a:pt x="211" y="141"/>
                  <a:pt x="212" y="143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3" y="144"/>
                  <a:pt x="213" y="144"/>
                  <a:pt x="215" y="142"/>
                </a:cubicBezTo>
                <a:cubicBezTo>
                  <a:pt x="217" y="140"/>
                  <a:pt x="221" y="137"/>
                  <a:pt x="226" y="137"/>
                </a:cubicBezTo>
                <a:cubicBezTo>
                  <a:pt x="229" y="136"/>
                  <a:pt x="232" y="138"/>
                  <a:pt x="235" y="137"/>
                </a:cubicBezTo>
                <a:close/>
                <a:moveTo>
                  <a:pt x="227" y="142"/>
                </a:moveTo>
                <a:cubicBezTo>
                  <a:pt x="227" y="142"/>
                  <a:pt x="220" y="144"/>
                  <a:pt x="218" y="145"/>
                </a:cubicBezTo>
                <a:cubicBezTo>
                  <a:pt x="217" y="146"/>
                  <a:pt x="217" y="149"/>
                  <a:pt x="217" y="150"/>
                </a:cubicBezTo>
                <a:cubicBezTo>
                  <a:pt x="219" y="151"/>
                  <a:pt x="227" y="146"/>
                  <a:pt x="228" y="143"/>
                </a:cubicBezTo>
                <a:cubicBezTo>
                  <a:pt x="229" y="143"/>
                  <a:pt x="229" y="142"/>
                  <a:pt x="227" y="142"/>
                </a:cubicBezTo>
                <a:close/>
                <a:moveTo>
                  <a:pt x="210" y="509"/>
                </a:moveTo>
                <a:cubicBezTo>
                  <a:pt x="208" y="510"/>
                  <a:pt x="209" y="514"/>
                  <a:pt x="211" y="514"/>
                </a:cubicBezTo>
                <a:cubicBezTo>
                  <a:pt x="212" y="515"/>
                  <a:pt x="218" y="516"/>
                  <a:pt x="218" y="513"/>
                </a:cubicBezTo>
                <a:cubicBezTo>
                  <a:pt x="218" y="511"/>
                  <a:pt x="213" y="508"/>
                  <a:pt x="210" y="509"/>
                </a:cubicBezTo>
                <a:close/>
                <a:moveTo>
                  <a:pt x="660" y="187"/>
                </a:moveTo>
                <a:cubicBezTo>
                  <a:pt x="660" y="187"/>
                  <a:pt x="660" y="187"/>
                  <a:pt x="660" y="187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1" y="187"/>
                  <a:pt x="661" y="187"/>
                  <a:pt x="660" y="187"/>
                </a:cubicBezTo>
                <a:close/>
                <a:moveTo>
                  <a:pt x="358" y="220"/>
                </a:moveTo>
                <a:cubicBezTo>
                  <a:pt x="361" y="216"/>
                  <a:pt x="362" y="213"/>
                  <a:pt x="362" y="212"/>
                </a:cubicBezTo>
                <a:cubicBezTo>
                  <a:pt x="361" y="212"/>
                  <a:pt x="361" y="212"/>
                  <a:pt x="361" y="212"/>
                </a:cubicBezTo>
                <a:cubicBezTo>
                  <a:pt x="360" y="212"/>
                  <a:pt x="355" y="216"/>
                  <a:pt x="352" y="220"/>
                </a:cubicBezTo>
                <a:cubicBezTo>
                  <a:pt x="348" y="225"/>
                  <a:pt x="345" y="231"/>
                  <a:pt x="341" y="236"/>
                </a:cubicBezTo>
                <a:cubicBezTo>
                  <a:pt x="339" y="239"/>
                  <a:pt x="336" y="241"/>
                  <a:pt x="334" y="243"/>
                </a:cubicBezTo>
                <a:cubicBezTo>
                  <a:pt x="333" y="245"/>
                  <a:pt x="334" y="245"/>
                  <a:pt x="334" y="245"/>
                </a:cubicBezTo>
                <a:cubicBezTo>
                  <a:pt x="335" y="245"/>
                  <a:pt x="335" y="245"/>
                  <a:pt x="347" y="246"/>
                </a:cubicBezTo>
                <a:cubicBezTo>
                  <a:pt x="354" y="247"/>
                  <a:pt x="359" y="247"/>
                  <a:pt x="364" y="249"/>
                </a:cubicBezTo>
                <a:cubicBezTo>
                  <a:pt x="365" y="249"/>
                  <a:pt x="365" y="249"/>
                  <a:pt x="366" y="249"/>
                </a:cubicBezTo>
                <a:cubicBezTo>
                  <a:pt x="368" y="250"/>
                  <a:pt x="370" y="248"/>
                  <a:pt x="372" y="250"/>
                </a:cubicBezTo>
                <a:cubicBezTo>
                  <a:pt x="373" y="251"/>
                  <a:pt x="373" y="252"/>
                  <a:pt x="373" y="254"/>
                </a:cubicBezTo>
                <a:cubicBezTo>
                  <a:pt x="373" y="255"/>
                  <a:pt x="374" y="255"/>
                  <a:pt x="374" y="255"/>
                </a:cubicBezTo>
                <a:cubicBezTo>
                  <a:pt x="376" y="255"/>
                  <a:pt x="378" y="251"/>
                  <a:pt x="379" y="248"/>
                </a:cubicBezTo>
                <a:cubicBezTo>
                  <a:pt x="379" y="243"/>
                  <a:pt x="375" y="235"/>
                  <a:pt x="371" y="231"/>
                </a:cubicBezTo>
                <a:cubicBezTo>
                  <a:pt x="369" y="229"/>
                  <a:pt x="369" y="229"/>
                  <a:pt x="362" y="230"/>
                </a:cubicBezTo>
                <a:cubicBezTo>
                  <a:pt x="360" y="231"/>
                  <a:pt x="360" y="230"/>
                  <a:pt x="359" y="228"/>
                </a:cubicBezTo>
                <a:cubicBezTo>
                  <a:pt x="358" y="225"/>
                  <a:pt x="357" y="224"/>
                  <a:pt x="356" y="224"/>
                </a:cubicBezTo>
                <a:cubicBezTo>
                  <a:pt x="355" y="223"/>
                  <a:pt x="355" y="223"/>
                  <a:pt x="356" y="223"/>
                </a:cubicBezTo>
                <a:cubicBezTo>
                  <a:pt x="356" y="222"/>
                  <a:pt x="357" y="221"/>
                  <a:pt x="358" y="220"/>
                </a:cubicBezTo>
                <a:close/>
                <a:moveTo>
                  <a:pt x="639" y="157"/>
                </a:moveTo>
                <a:cubicBezTo>
                  <a:pt x="639" y="159"/>
                  <a:pt x="637" y="162"/>
                  <a:pt x="638" y="164"/>
                </a:cubicBezTo>
                <a:cubicBezTo>
                  <a:pt x="639" y="165"/>
                  <a:pt x="641" y="164"/>
                  <a:pt x="644" y="162"/>
                </a:cubicBezTo>
                <a:cubicBezTo>
                  <a:pt x="645" y="161"/>
                  <a:pt x="646" y="160"/>
                  <a:pt x="647" y="161"/>
                </a:cubicBezTo>
                <a:cubicBezTo>
                  <a:pt x="651" y="162"/>
                  <a:pt x="647" y="166"/>
                  <a:pt x="648" y="169"/>
                </a:cubicBezTo>
                <a:cubicBezTo>
                  <a:pt x="650" y="174"/>
                  <a:pt x="653" y="175"/>
                  <a:pt x="656" y="176"/>
                </a:cubicBezTo>
                <a:cubicBezTo>
                  <a:pt x="662" y="177"/>
                  <a:pt x="663" y="178"/>
                  <a:pt x="664" y="178"/>
                </a:cubicBezTo>
                <a:cubicBezTo>
                  <a:pt x="664" y="179"/>
                  <a:pt x="663" y="180"/>
                  <a:pt x="664" y="181"/>
                </a:cubicBezTo>
                <a:cubicBezTo>
                  <a:pt x="665" y="184"/>
                  <a:pt x="668" y="185"/>
                  <a:pt x="669" y="188"/>
                </a:cubicBezTo>
                <a:cubicBezTo>
                  <a:pt x="670" y="191"/>
                  <a:pt x="667" y="189"/>
                  <a:pt x="664" y="188"/>
                </a:cubicBezTo>
                <a:cubicBezTo>
                  <a:pt x="663" y="188"/>
                  <a:pt x="663" y="188"/>
                  <a:pt x="660" y="187"/>
                </a:cubicBezTo>
                <a:cubicBezTo>
                  <a:pt x="661" y="191"/>
                  <a:pt x="665" y="193"/>
                  <a:pt x="666" y="197"/>
                </a:cubicBezTo>
                <a:cubicBezTo>
                  <a:pt x="666" y="199"/>
                  <a:pt x="664" y="200"/>
                  <a:pt x="662" y="201"/>
                </a:cubicBezTo>
                <a:cubicBezTo>
                  <a:pt x="661" y="202"/>
                  <a:pt x="660" y="202"/>
                  <a:pt x="660" y="203"/>
                </a:cubicBezTo>
                <a:cubicBezTo>
                  <a:pt x="660" y="204"/>
                  <a:pt x="662" y="205"/>
                  <a:pt x="668" y="205"/>
                </a:cubicBezTo>
                <a:cubicBezTo>
                  <a:pt x="671" y="205"/>
                  <a:pt x="677" y="205"/>
                  <a:pt x="677" y="206"/>
                </a:cubicBezTo>
                <a:cubicBezTo>
                  <a:pt x="677" y="208"/>
                  <a:pt x="676" y="208"/>
                  <a:pt x="674" y="208"/>
                </a:cubicBezTo>
                <a:cubicBezTo>
                  <a:pt x="672" y="208"/>
                  <a:pt x="671" y="209"/>
                  <a:pt x="671" y="209"/>
                </a:cubicBezTo>
                <a:cubicBezTo>
                  <a:pt x="669" y="211"/>
                  <a:pt x="669" y="213"/>
                  <a:pt x="668" y="214"/>
                </a:cubicBezTo>
                <a:cubicBezTo>
                  <a:pt x="666" y="216"/>
                  <a:pt x="664" y="217"/>
                  <a:pt x="662" y="219"/>
                </a:cubicBezTo>
                <a:cubicBezTo>
                  <a:pt x="662" y="219"/>
                  <a:pt x="662" y="219"/>
                  <a:pt x="662" y="219"/>
                </a:cubicBezTo>
                <a:cubicBezTo>
                  <a:pt x="663" y="220"/>
                  <a:pt x="663" y="220"/>
                  <a:pt x="676" y="218"/>
                </a:cubicBezTo>
                <a:cubicBezTo>
                  <a:pt x="683" y="217"/>
                  <a:pt x="689" y="218"/>
                  <a:pt x="696" y="217"/>
                </a:cubicBezTo>
                <a:cubicBezTo>
                  <a:pt x="696" y="217"/>
                  <a:pt x="696" y="217"/>
                  <a:pt x="696" y="217"/>
                </a:cubicBezTo>
                <a:cubicBezTo>
                  <a:pt x="707" y="213"/>
                  <a:pt x="707" y="213"/>
                  <a:pt x="707" y="213"/>
                </a:cubicBezTo>
                <a:cubicBezTo>
                  <a:pt x="707" y="213"/>
                  <a:pt x="707" y="213"/>
                  <a:pt x="707" y="213"/>
                </a:cubicBezTo>
                <a:cubicBezTo>
                  <a:pt x="705" y="210"/>
                  <a:pt x="702" y="212"/>
                  <a:pt x="700" y="211"/>
                </a:cubicBezTo>
                <a:cubicBezTo>
                  <a:pt x="698" y="208"/>
                  <a:pt x="701" y="205"/>
                  <a:pt x="700" y="202"/>
                </a:cubicBezTo>
                <a:cubicBezTo>
                  <a:pt x="698" y="196"/>
                  <a:pt x="696" y="196"/>
                  <a:pt x="694" y="196"/>
                </a:cubicBezTo>
                <a:cubicBezTo>
                  <a:pt x="689" y="196"/>
                  <a:pt x="686" y="190"/>
                  <a:pt x="686" y="190"/>
                </a:cubicBezTo>
                <a:cubicBezTo>
                  <a:pt x="686" y="190"/>
                  <a:pt x="686" y="190"/>
                  <a:pt x="686" y="190"/>
                </a:cubicBezTo>
                <a:cubicBezTo>
                  <a:pt x="687" y="189"/>
                  <a:pt x="687" y="189"/>
                  <a:pt x="690" y="190"/>
                </a:cubicBezTo>
                <a:cubicBezTo>
                  <a:pt x="692" y="191"/>
                  <a:pt x="694" y="191"/>
                  <a:pt x="694" y="191"/>
                </a:cubicBezTo>
                <a:cubicBezTo>
                  <a:pt x="694" y="191"/>
                  <a:pt x="694" y="191"/>
                  <a:pt x="694" y="191"/>
                </a:cubicBezTo>
                <a:cubicBezTo>
                  <a:pt x="693" y="190"/>
                  <a:pt x="693" y="190"/>
                  <a:pt x="692" y="189"/>
                </a:cubicBezTo>
                <a:cubicBezTo>
                  <a:pt x="687" y="185"/>
                  <a:pt x="680" y="183"/>
                  <a:pt x="675" y="178"/>
                </a:cubicBezTo>
                <a:cubicBezTo>
                  <a:pt x="673" y="176"/>
                  <a:pt x="671" y="173"/>
                  <a:pt x="668" y="171"/>
                </a:cubicBezTo>
                <a:cubicBezTo>
                  <a:pt x="664" y="168"/>
                  <a:pt x="659" y="167"/>
                  <a:pt x="657" y="167"/>
                </a:cubicBezTo>
                <a:cubicBezTo>
                  <a:pt x="657" y="167"/>
                  <a:pt x="657" y="167"/>
                  <a:pt x="657" y="167"/>
                </a:cubicBezTo>
                <a:cubicBezTo>
                  <a:pt x="660" y="165"/>
                  <a:pt x="663" y="152"/>
                  <a:pt x="656" y="152"/>
                </a:cubicBezTo>
                <a:cubicBezTo>
                  <a:pt x="654" y="152"/>
                  <a:pt x="653" y="152"/>
                  <a:pt x="652" y="152"/>
                </a:cubicBezTo>
                <a:cubicBezTo>
                  <a:pt x="647" y="153"/>
                  <a:pt x="646" y="153"/>
                  <a:pt x="646" y="151"/>
                </a:cubicBezTo>
                <a:cubicBezTo>
                  <a:pt x="646" y="149"/>
                  <a:pt x="650" y="144"/>
                  <a:pt x="647" y="144"/>
                </a:cubicBezTo>
                <a:cubicBezTo>
                  <a:pt x="647" y="144"/>
                  <a:pt x="637" y="144"/>
                  <a:pt x="636" y="148"/>
                </a:cubicBezTo>
                <a:cubicBezTo>
                  <a:pt x="636" y="149"/>
                  <a:pt x="636" y="149"/>
                  <a:pt x="636" y="149"/>
                </a:cubicBezTo>
                <a:cubicBezTo>
                  <a:pt x="636" y="152"/>
                  <a:pt x="638" y="154"/>
                  <a:pt x="639" y="157"/>
                </a:cubicBezTo>
                <a:close/>
                <a:moveTo>
                  <a:pt x="15" y="280"/>
                </a:moveTo>
                <a:cubicBezTo>
                  <a:pt x="16" y="278"/>
                  <a:pt x="17" y="274"/>
                  <a:pt x="18" y="272"/>
                </a:cubicBezTo>
                <a:cubicBezTo>
                  <a:pt x="19" y="270"/>
                  <a:pt x="19" y="268"/>
                  <a:pt x="20" y="267"/>
                </a:cubicBezTo>
                <a:cubicBezTo>
                  <a:pt x="20" y="266"/>
                  <a:pt x="20" y="266"/>
                  <a:pt x="20" y="266"/>
                </a:cubicBezTo>
                <a:cubicBezTo>
                  <a:pt x="20" y="266"/>
                  <a:pt x="21" y="264"/>
                  <a:pt x="20" y="264"/>
                </a:cubicBezTo>
                <a:cubicBezTo>
                  <a:pt x="20" y="265"/>
                  <a:pt x="20" y="265"/>
                  <a:pt x="20" y="265"/>
                </a:cubicBezTo>
                <a:cubicBezTo>
                  <a:pt x="17" y="267"/>
                  <a:pt x="14" y="280"/>
                  <a:pt x="15" y="281"/>
                </a:cubicBezTo>
                <a:lnTo>
                  <a:pt x="15" y="280"/>
                </a:lnTo>
                <a:close/>
                <a:moveTo>
                  <a:pt x="577" y="94"/>
                </a:moveTo>
                <a:cubicBezTo>
                  <a:pt x="577" y="94"/>
                  <a:pt x="577" y="94"/>
                  <a:pt x="577" y="94"/>
                </a:cubicBezTo>
                <a:cubicBezTo>
                  <a:pt x="577" y="93"/>
                  <a:pt x="575" y="91"/>
                  <a:pt x="573" y="90"/>
                </a:cubicBezTo>
                <a:cubicBezTo>
                  <a:pt x="572" y="90"/>
                  <a:pt x="572" y="90"/>
                  <a:pt x="572" y="90"/>
                </a:cubicBezTo>
                <a:cubicBezTo>
                  <a:pt x="569" y="89"/>
                  <a:pt x="567" y="90"/>
                  <a:pt x="564" y="89"/>
                </a:cubicBezTo>
                <a:cubicBezTo>
                  <a:pt x="562" y="88"/>
                  <a:pt x="561" y="86"/>
                  <a:pt x="558" y="86"/>
                </a:cubicBezTo>
                <a:cubicBezTo>
                  <a:pt x="556" y="87"/>
                  <a:pt x="553" y="88"/>
                  <a:pt x="550" y="88"/>
                </a:cubicBezTo>
                <a:cubicBezTo>
                  <a:pt x="548" y="89"/>
                  <a:pt x="545" y="89"/>
                  <a:pt x="543" y="90"/>
                </a:cubicBezTo>
                <a:cubicBezTo>
                  <a:pt x="541" y="90"/>
                  <a:pt x="542" y="92"/>
                  <a:pt x="541" y="93"/>
                </a:cubicBezTo>
                <a:cubicBezTo>
                  <a:pt x="540" y="94"/>
                  <a:pt x="538" y="92"/>
                  <a:pt x="537" y="93"/>
                </a:cubicBezTo>
                <a:cubicBezTo>
                  <a:pt x="536" y="93"/>
                  <a:pt x="536" y="93"/>
                  <a:pt x="536" y="93"/>
                </a:cubicBezTo>
                <a:cubicBezTo>
                  <a:pt x="536" y="96"/>
                  <a:pt x="538" y="98"/>
                  <a:pt x="535" y="100"/>
                </a:cubicBezTo>
                <a:cubicBezTo>
                  <a:pt x="535" y="100"/>
                  <a:pt x="529" y="95"/>
                  <a:pt x="528" y="93"/>
                </a:cubicBezTo>
                <a:cubicBezTo>
                  <a:pt x="526" y="89"/>
                  <a:pt x="517" y="87"/>
                  <a:pt x="514" y="89"/>
                </a:cubicBezTo>
                <a:cubicBezTo>
                  <a:pt x="515" y="91"/>
                  <a:pt x="517" y="90"/>
                  <a:pt x="518" y="92"/>
                </a:cubicBezTo>
                <a:cubicBezTo>
                  <a:pt x="518" y="95"/>
                  <a:pt x="514" y="95"/>
                  <a:pt x="513" y="97"/>
                </a:cubicBezTo>
                <a:cubicBezTo>
                  <a:pt x="514" y="97"/>
                  <a:pt x="516" y="97"/>
                  <a:pt x="518" y="97"/>
                </a:cubicBezTo>
                <a:cubicBezTo>
                  <a:pt x="521" y="96"/>
                  <a:pt x="530" y="99"/>
                  <a:pt x="525" y="103"/>
                </a:cubicBezTo>
                <a:cubicBezTo>
                  <a:pt x="527" y="106"/>
                  <a:pt x="530" y="104"/>
                  <a:pt x="532" y="104"/>
                </a:cubicBezTo>
                <a:cubicBezTo>
                  <a:pt x="535" y="105"/>
                  <a:pt x="535" y="106"/>
                  <a:pt x="535" y="108"/>
                </a:cubicBezTo>
                <a:cubicBezTo>
                  <a:pt x="535" y="109"/>
                  <a:pt x="536" y="109"/>
                  <a:pt x="541" y="108"/>
                </a:cubicBezTo>
                <a:cubicBezTo>
                  <a:pt x="544" y="108"/>
                  <a:pt x="545" y="108"/>
                  <a:pt x="546" y="108"/>
                </a:cubicBezTo>
                <a:cubicBezTo>
                  <a:pt x="549" y="108"/>
                  <a:pt x="551" y="109"/>
                  <a:pt x="553" y="109"/>
                </a:cubicBezTo>
                <a:cubicBezTo>
                  <a:pt x="554" y="109"/>
                  <a:pt x="554" y="109"/>
                  <a:pt x="554" y="109"/>
                </a:cubicBezTo>
                <a:cubicBezTo>
                  <a:pt x="555" y="109"/>
                  <a:pt x="556" y="109"/>
                  <a:pt x="563" y="108"/>
                </a:cubicBezTo>
                <a:cubicBezTo>
                  <a:pt x="569" y="106"/>
                  <a:pt x="578" y="100"/>
                  <a:pt x="578" y="98"/>
                </a:cubicBezTo>
                <a:cubicBezTo>
                  <a:pt x="578" y="96"/>
                  <a:pt x="576" y="96"/>
                  <a:pt x="576" y="94"/>
                </a:cubicBezTo>
                <a:cubicBezTo>
                  <a:pt x="576" y="94"/>
                  <a:pt x="576" y="94"/>
                  <a:pt x="577" y="94"/>
                </a:cubicBezTo>
                <a:close/>
                <a:moveTo>
                  <a:pt x="218" y="498"/>
                </a:moveTo>
                <a:cubicBezTo>
                  <a:pt x="221" y="501"/>
                  <a:pt x="237" y="503"/>
                  <a:pt x="238" y="501"/>
                </a:cubicBezTo>
                <a:cubicBezTo>
                  <a:pt x="238" y="500"/>
                  <a:pt x="217" y="475"/>
                  <a:pt x="216" y="475"/>
                </a:cubicBezTo>
                <a:cubicBezTo>
                  <a:pt x="214" y="474"/>
                  <a:pt x="208" y="469"/>
                  <a:pt x="196" y="472"/>
                </a:cubicBezTo>
                <a:cubicBezTo>
                  <a:pt x="189" y="474"/>
                  <a:pt x="184" y="478"/>
                  <a:pt x="184" y="479"/>
                </a:cubicBezTo>
                <a:cubicBezTo>
                  <a:pt x="185" y="479"/>
                  <a:pt x="190" y="479"/>
                  <a:pt x="194" y="476"/>
                </a:cubicBezTo>
                <a:cubicBezTo>
                  <a:pt x="200" y="473"/>
                  <a:pt x="204" y="475"/>
                  <a:pt x="205" y="476"/>
                </a:cubicBezTo>
                <a:cubicBezTo>
                  <a:pt x="205" y="476"/>
                  <a:pt x="204" y="477"/>
                  <a:pt x="202" y="476"/>
                </a:cubicBezTo>
                <a:cubicBezTo>
                  <a:pt x="202" y="476"/>
                  <a:pt x="202" y="476"/>
                  <a:pt x="202" y="476"/>
                </a:cubicBezTo>
                <a:cubicBezTo>
                  <a:pt x="202" y="479"/>
                  <a:pt x="207" y="480"/>
                  <a:pt x="210" y="481"/>
                </a:cubicBezTo>
                <a:cubicBezTo>
                  <a:pt x="216" y="483"/>
                  <a:pt x="216" y="484"/>
                  <a:pt x="218" y="488"/>
                </a:cubicBezTo>
                <a:cubicBezTo>
                  <a:pt x="218" y="490"/>
                  <a:pt x="219" y="491"/>
                  <a:pt x="220" y="492"/>
                </a:cubicBezTo>
                <a:cubicBezTo>
                  <a:pt x="221" y="494"/>
                  <a:pt x="221" y="494"/>
                  <a:pt x="221" y="495"/>
                </a:cubicBezTo>
                <a:cubicBezTo>
                  <a:pt x="221" y="497"/>
                  <a:pt x="219" y="497"/>
                  <a:pt x="218" y="498"/>
                </a:cubicBezTo>
                <a:close/>
                <a:moveTo>
                  <a:pt x="245" y="518"/>
                </a:moveTo>
                <a:cubicBezTo>
                  <a:pt x="246" y="519"/>
                  <a:pt x="245" y="522"/>
                  <a:pt x="247" y="523"/>
                </a:cubicBezTo>
                <a:cubicBezTo>
                  <a:pt x="252" y="523"/>
                  <a:pt x="251" y="517"/>
                  <a:pt x="255" y="517"/>
                </a:cubicBezTo>
                <a:cubicBezTo>
                  <a:pt x="255" y="517"/>
                  <a:pt x="255" y="517"/>
                  <a:pt x="257" y="517"/>
                </a:cubicBezTo>
                <a:cubicBezTo>
                  <a:pt x="263" y="518"/>
                  <a:pt x="274" y="519"/>
                  <a:pt x="274" y="519"/>
                </a:cubicBezTo>
                <a:cubicBezTo>
                  <a:pt x="275" y="518"/>
                  <a:pt x="275" y="518"/>
                  <a:pt x="275" y="518"/>
                </a:cubicBezTo>
                <a:cubicBezTo>
                  <a:pt x="275" y="516"/>
                  <a:pt x="274" y="514"/>
                  <a:pt x="274" y="512"/>
                </a:cubicBezTo>
                <a:cubicBezTo>
                  <a:pt x="276" y="506"/>
                  <a:pt x="245" y="504"/>
                  <a:pt x="243" y="504"/>
                </a:cubicBezTo>
                <a:cubicBezTo>
                  <a:pt x="243" y="504"/>
                  <a:pt x="243" y="504"/>
                  <a:pt x="242" y="505"/>
                </a:cubicBezTo>
                <a:cubicBezTo>
                  <a:pt x="242" y="505"/>
                  <a:pt x="242" y="505"/>
                  <a:pt x="243" y="505"/>
                </a:cubicBezTo>
                <a:cubicBezTo>
                  <a:pt x="247" y="510"/>
                  <a:pt x="246" y="514"/>
                  <a:pt x="246" y="515"/>
                </a:cubicBezTo>
                <a:cubicBezTo>
                  <a:pt x="245" y="515"/>
                  <a:pt x="243" y="515"/>
                  <a:pt x="239" y="514"/>
                </a:cubicBezTo>
                <a:cubicBezTo>
                  <a:pt x="233" y="513"/>
                  <a:pt x="232" y="513"/>
                  <a:pt x="232" y="514"/>
                </a:cubicBezTo>
                <a:cubicBezTo>
                  <a:pt x="232" y="514"/>
                  <a:pt x="232" y="514"/>
                  <a:pt x="232" y="514"/>
                </a:cubicBezTo>
                <a:cubicBezTo>
                  <a:pt x="236" y="516"/>
                  <a:pt x="241" y="516"/>
                  <a:pt x="245" y="518"/>
                </a:cubicBezTo>
                <a:close/>
                <a:moveTo>
                  <a:pt x="306" y="233"/>
                </a:moveTo>
                <a:cubicBezTo>
                  <a:pt x="304" y="234"/>
                  <a:pt x="310" y="237"/>
                  <a:pt x="311" y="237"/>
                </a:cubicBezTo>
                <a:cubicBezTo>
                  <a:pt x="319" y="241"/>
                  <a:pt x="322" y="237"/>
                  <a:pt x="322" y="237"/>
                </a:cubicBezTo>
                <a:cubicBezTo>
                  <a:pt x="323" y="235"/>
                  <a:pt x="309" y="232"/>
                  <a:pt x="306" y="233"/>
                </a:cubicBezTo>
                <a:close/>
                <a:moveTo>
                  <a:pt x="803" y="727"/>
                </a:moveTo>
                <a:cubicBezTo>
                  <a:pt x="794" y="738"/>
                  <a:pt x="794" y="738"/>
                  <a:pt x="788" y="740"/>
                </a:cubicBezTo>
                <a:cubicBezTo>
                  <a:pt x="783" y="742"/>
                  <a:pt x="782" y="744"/>
                  <a:pt x="775" y="754"/>
                </a:cubicBezTo>
                <a:cubicBezTo>
                  <a:pt x="771" y="759"/>
                  <a:pt x="770" y="760"/>
                  <a:pt x="767" y="763"/>
                </a:cubicBezTo>
                <a:cubicBezTo>
                  <a:pt x="756" y="771"/>
                  <a:pt x="742" y="789"/>
                  <a:pt x="741" y="791"/>
                </a:cubicBezTo>
                <a:cubicBezTo>
                  <a:pt x="745" y="791"/>
                  <a:pt x="745" y="791"/>
                  <a:pt x="760" y="777"/>
                </a:cubicBezTo>
                <a:cubicBezTo>
                  <a:pt x="772" y="766"/>
                  <a:pt x="782" y="753"/>
                  <a:pt x="793" y="741"/>
                </a:cubicBezTo>
                <a:cubicBezTo>
                  <a:pt x="793" y="742"/>
                  <a:pt x="793" y="742"/>
                  <a:pt x="792" y="743"/>
                </a:cubicBezTo>
                <a:cubicBezTo>
                  <a:pt x="793" y="743"/>
                  <a:pt x="793" y="743"/>
                  <a:pt x="794" y="742"/>
                </a:cubicBezTo>
                <a:cubicBezTo>
                  <a:pt x="797" y="738"/>
                  <a:pt x="805" y="727"/>
                  <a:pt x="806" y="723"/>
                </a:cubicBezTo>
                <a:cubicBezTo>
                  <a:pt x="806" y="723"/>
                  <a:pt x="806" y="723"/>
                  <a:pt x="806" y="723"/>
                </a:cubicBezTo>
                <a:cubicBezTo>
                  <a:pt x="805" y="724"/>
                  <a:pt x="805" y="724"/>
                  <a:pt x="803" y="727"/>
                </a:cubicBezTo>
                <a:close/>
                <a:moveTo>
                  <a:pt x="511" y="651"/>
                </a:moveTo>
                <a:cubicBezTo>
                  <a:pt x="511" y="651"/>
                  <a:pt x="511" y="651"/>
                  <a:pt x="511" y="651"/>
                </a:cubicBezTo>
                <a:cubicBezTo>
                  <a:pt x="511" y="651"/>
                  <a:pt x="505" y="671"/>
                  <a:pt x="487" y="677"/>
                </a:cubicBezTo>
                <a:cubicBezTo>
                  <a:pt x="487" y="678"/>
                  <a:pt x="487" y="679"/>
                  <a:pt x="488" y="679"/>
                </a:cubicBezTo>
                <a:cubicBezTo>
                  <a:pt x="490" y="682"/>
                  <a:pt x="489" y="684"/>
                  <a:pt x="486" y="688"/>
                </a:cubicBezTo>
                <a:cubicBezTo>
                  <a:pt x="483" y="691"/>
                  <a:pt x="486" y="695"/>
                  <a:pt x="485" y="699"/>
                </a:cubicBezTo>
                <a:cubicBezTo>
                  <a:pt x="485" y="705"/>
                  <a:pt x="486" y="712"/>
                  <a:pt x="485" y="718"/>
                </a:cubicBezTo>
                <a:cubicBezTo>
                  <a:pt x="484" y="721"/>
                  <a:pt x="484" y="721"/>
                  <a:pt x="481" y="721"/>
                </a:cubicBezTo>
                <a:cubicBezTo>
                  <a:pt x="479" y="721"/>
                  <a:pt x="477" y="721"/>
                  <a:pt x="475" y="723"/>
                </a:cubicBezTo>
                <a:cubicBezTo>
                  <a:pt x="469" y="728"/>
                  <a:pt x="469" y="737"/>
                  <a:pt x="461" y="740"/>
                </a:cubicBezTo>
                <a:cubicBezTo>
                  <a:pt x="458" y="741"/>
                  <a:pt x="450" y="745"/>
                  <a:pt x="447" y="752"/>
                </a:cubicBezTo>
                <a:cubicBezTo>
                  <a:pt x="447" y="752"/>
                  <a:pt x="438" y="804"/>
                  <a:pt x="416" y="805"/>
                </a:cubicBezTo>
                <a:cubicBezTo>
                  <a:pt x="419" y="809"/>
                  <a:pt x="419" y="809"/>
                  <a:pt x="419" y="809"/>
                </a:cubicBezTo>
                <a:cubicBezTo>
                  <a:pt x="421" y="812"/>
                  <a:pt x="418" y="820"/>
                  <a:pt x="409" y="817"/>
                </a:cubicBezTo>
                <a:cubicBezTo>
                  <a:pt x="408" y="817"/>
                  <a:pt x="408" y="818"/>
                  <a:pt x="407" y="818"/>
                </a:cubicBezTo>
                <a:cubicBezTo>
                  <a:pt x="408" y="822"/>
                  <a:pt x="408" y="822"/>
                  <a:pt x="403" y="827"/>
                </a:cubicBezTo>
                <a:cubicBezTo>
                  <a:pt x="409" y="836"/>
                  <a:pt x="409" y="836"/>
                  <a:pt x="409" y="837"/>
                </a:cubicBezTo>
                <a:cubicBezTo>
                  <a:pt x="404" y="837"/>
                  <a:pt x="404" y="837"/>
                  <a:pt x="403" y="837"/>
                </a:cubicBezTo>
                <a:cubicBezTo>
                  <a:pt x="410" y="859"/>
                  <a:pt x="410" y="859"/>
                  <a:pt x="415" y="864"/>
                </a:cubicBezTo>
                <a:cubicBezTo>
                  <a:pt x="412" y="876"/>
                  <a:pt x="412" y="876"/>
                  <a:pt x="442" y="892"/>
                </a:cubicBezTo>
                <a:cubicBezTo>
                  <a:pt x="442" y="892"/>
                  <a:pt x="410" y="897"/>
                  <a:pt x="378" y="851"/>
                </a:cubicBezTo>
                <a:cubicBezTo>
                  <a:pt x="352" y="815"/>
                  <a:pt x="337" y="749"/>
                  <a:pt x="337" y="748"/>
                </a:cubicBezTo>
                <a:cubicBezTo>
                  <a:pt x="334" y="734"/>
                  <a:pt x="329" y="723"/>
                  <a:pt x="321" y="718"/>
                </a:cubicBezTo>
                <a:cubicBezTo>
                  <a:pt x="311" y="711"/>
                  <a:pt x="298" y="709"/>
                  <a:pt x="289" y="701"/>
                </a:cubicBezTo>
                <a:cubicBezTo>
                  <a:pt x="289" y="701"/>
                  <a:pt x="250" y="662"/>
                  <a:pt x="241" y="648"/>
                </a:cubicBezTo>
                <a:cubicBezTo>
                  <a:pt x="240" y="648"/>
                  <a:pt x="239" y="646"/>
                  <a:pt x="239" y="646"/>
                </a:cubicBezTo>
                <a:cubicBezTo>
                  <a:pt x="236" y="640"/>
                  <a:pt x="243" y="612"/>
                  <a:pt x="243" y="612"/>
                </a:cubicBezTo>
                <a:cubicBezTo>
                  <a:pt x="250" y="596"/>
                  <a:pt x="250" y="596"/>
                  <a:pt x="249" y="592"/>
                </a:cubicBezTo>
                <a:cubicBezTo>
                  <a:pt x="246" y="580"/>
                  <a:pt x="239" y="555"/>
                  <a:pt x="226" y="576"/>
                </a:cubicBezTo>
                <a:cubicBezTo>
                  <a:pt x="197" y="577"/>
                  <a:pt x="186" y="544"/>
                  <a:pt x="160" y="541"/>
                </a:cubicBezTo>
                <a:cubicBezTo>
                  <a:pt x="159" y="541"/>
                  <a:pt x="158" y="541"/>
                  <a:pt x="157" y="540"/>
                </a:cubicBezTo>
                <a:cubicBezTo>
                  <a:pt x="151" y="540"/>
                  <a:pt x="151" y="540"/>
                  <a:pt x="135" y="530"/>
                </a:cubicBezTo>
                <a:cubicBezTo>
                  <a:pt x="127" y="526"/>
                  <a:pt x="120" y="530"/>
                  <a:pt x="112" y="529"/>
                </a:cubicBezTo>
                <a:cubicBezTo>
                  <a:pt x="105" y="527"/>
                  <a:pt x="97" y="526"/>
                  <a:pt x="90" y="524"/>
                </a:cubicBezTo>
                <a:cubicBezTo>
                  <a:pt x="88" y="523"/>
                  <a:pt x="86" y="522"/>
                  <a:pt x="84" y="521"/>
                </a:cubicBezTo>
                <a:cubicBezTo>
                  <a:pt x="83" y="521"/>
                  <a:pt x="81" y="520"/>
                  <a:pt x="80" y="520"/>
                </a:cubicBezTo>
                <a:cubicBezTo>
                  <a:pt x="73" y="515"/>
                  <a:pt x="75" y="506"/>
                  <a:pt x="71" y="499"/>
                </a:cubicBezTo>
                <a:cubicBezTo>
                  <a:pt x="67" y="491"/>
                  <a:pt x="58" y="487"/>
                  <a:pt x="53" y="480"/>
                </a:cubicBezTo>
                <a:cubicBezTo>
                  <a:pt x="50" y="474"/>
                  <a:pt x="45" y="469"/>
                  <a:pt x="41" y="463"/>
                </a:cubicBezTo>
                <a:cubicBezTo>
                  <a:pt x="40" y="460"/>
                  <a:pt x="39" y="456"/>
                  <a:pt x="38" y="452"/>
                </a:cubicBezTo>
                <a:cubicBezTo>
                  <a:pt x="37" y="447"/>
                  <a:pt x="36" y="442"/>
                  <a:pt x="27" y="436"/>
                </a:cubicBezTo>
                <a:cubicBezTo>
                  <a:pt x="34" y="465"/>
                  <a:pt x="38" y="471"/>
                  <a:pt x="42" y="476"/>
                </a:cubicBezTo>
                <a:cubicBezTo>
                  <a:pt x="50" y="488"/>
                  <a:pt x="48" y="490"/>
                  <a:pt x="47" y="493"/>
                </a:cubicBezTo>
                <a:cubicBezTo>
                  <a:pt x="47" y="492"/>
                  <a:pt x="29" y="469"/>
                  <a:pt x="26" y="464"/>
                </a:cubicBezTo>
                <a:cubicBezTo>
                  <a:pt x="28" y="464"/>
                  <a:pt x="30" y="464"/>
                  <a:pt x="31" y="464"/>
                </a:cubicBezTo>
                <a:cubicBezTo>
                  <a:pt x="11" y="423"/>
                  <a:pt x="11" y="423"/>
                  <a:pt x="10" y="422"/>
                </a:cubicBezTo>
                <a:cubicBezTo>
                  <a:pt x="0" y="406"/>
                  <a:pt x="5" y="319"/>
                  <a:pt x="19" y="301"/>
                </a:cubicBezTo>
                <a:cubicBezTo>
                  <a:pt x="20" y="302"/>
                  <a:pt x="22" y="303"/>
                  <a:pt x="23" y="303"/>
                </a:cubicBezTo>
                <a:cubicBezTo>
                  <a:pt x="23" y="300"/>
                  <a:pt x="22" y="297"/>
                  <a:pt x="21" y="293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21" y="294"/>
                  <a:pt x="21" y="295"/>
                  <a:pt x="21" y="295"/>
                </a:cubicBezTo>
                <a:cubicBezTo>
                  <a:pt x="21" y="295"/>
                  <a:pt x="21" y="296"/>
                  <a:pt x="21" y="297"/>
                </a:cubicBezTo>
                <a:cubicBezTo>
                  <a:pt x="20" y="298"/>
                  <a:pt x="20" y="299"/>
                  <a:pt x="19" y="299"/>
                </a:cubicBezTo>
                <a:cubicBezTo>
                  <a:pt x="19" y="299"/>
                  <a:pt x="17" y="299"/>
                  <a:pt x="16" y="296"/>
                </a:cubicBezTo>
                <a:cubicBezTo>
                  <a:pt x="15" y="292"/>
                  <a:pt x="16" y="287"/>
                  <a:pt x="16" y="287"/>
                </a:cubicBezTo>
                <a:cubicBezTo>
                  <a:pt x="16" y="287"/>
                  <a:pt x="16" y="287"/>
                  <a:pt x="16" y="287"/>
                </a:cubicBezTo>
                <a:cubicBezTo>
                  <a:pt x="16" y="287"/>
                  <a:pt x="17" y="289"/>
                  <a:pt x="17" y="289"/>
                </a:cubicBezTo>
                <a:cubicBezTo>
                  <a:pt x="17" y="290"/>
                  <a:pt x="17" y="290"/>
                  <a:pt x="17" y="291"/>
                </a:cubicBezTo>
                <a:cubicBezTo>
                  <a:pt x="17" y="291"/>
                  <a:pt x="18" y="291"/>
                  <a:pt x="18" y="291"/>
                </a:cubicBezTo>
                <a:cubicBezTo>
                  <a:pt x="19" y="291"/>
                  <a:pt x="20" y="291"/>
                  <a:pt x="20" y="291"/>
                </a:cubicBezTo>
                <a:cubicBezTo>
                  <a:pt x="19" y="288"/>
                  <a:pt x="18" y="285"/>
                  <a:pt x="19" y="282"/>
                </a:cubicBezTo>
                <a:cubicBezTo>
                  <a:pt x="22" y="267"/>
                  <a:pt x="22" y="267"/>
                  <a:pt x="25" y="259"/>
                </a:cubicBezTo>
                <a:cubicBezTo>
                  <a:pt x="24" y="258"/>
                  <a:pt x="24" y="258"/>
                  <a:pt x="23" y="257"/>
                </a:cubicBezTo>
                <a:cubicBezTo>
                  <a:pt x="24" y="255"/>
                  <a:pt x="25" y="253"/>
                  <a:pt x="25" y="251"/>
                </a:cubicBezTo>
                <a:cubicBezTo>
                  <a:pt x="26" y="246"/>
                  <a:pt x="26" y="246"/>
                  <a:pt x="34" y="225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46" y="205"/>
                  <a:pt x="47" y="205"/>
                  <a:pt x="75" y="168"/>
                </a:cubicBezTo>
                <a:cubicBezTo>
                  <a:pt x="81" y="161"/>
                  <a:pt x="90" y="151"/>
                  <a:pt x="96" y="144"/>
                </a:cubicBezTo>
                <a:cubicBezTo>
                  <a:pt x="96" y="144"/>
                  <a:pt x="95" y="145"/>
                  <a:pt x="95" y="146"/>
                </a:cubicBezTo>
                <a:cubicBezTo>
                  <a:pt x="105" y="135"/>
                  <a:pt x="114" y="129"/>
                  <a:pt x="114" y="129"/>
                </a:cubicBezTo>
                <a:cubicBezTo>
                  <a:pt x="110" y="133"/>
                  <a:pt x="106" y="136"/>
                  <a:pt x="102" y="139"/>
                </a:cubicBezTo>
                <a:cubicBezTo>
                  <a:pt x="102" y="139"/>
                  <a:pt x="102" y="139"/>
                  <a:pt x="102" y="139"/>
                </a:cubicBezTo>
                <a:cubicBezTo>
                  <a:pt x="114" y="129"/>
                  <a:pt x="114" y="129"/>
                  <a:pt x="121" y="123"/>
                </a:cubicBezTo>
                <a:cubicBezTo>
                  <a:pt x="117" y="128"/>
                  <a:pt x="117" y="128"/>
                  <a:pt x="116" y="131"/>
                </a:cubicBezTo>
                <a:cubicBezTo>
                  <a:pt x="118" y="128"/>
                  <a:pt x="118" y="128"/>
                  <a:pt x="119" y="127"/>
                </a:cubicBezTo>
                <a:cubicBezTo>
                  <a:pt x="119" y="128"/>
                  <a:pt x="118" y="129"/>
                  <a:pt x="118" y="130"/>
                </a:cubicBezTo>
                <a:cubicBezTo>
                  <a:pt x="120" y="128"/>
                  <a:pt x="122" y="126"/>
                  <a:pt x="124" y="125"/>
                </a:cubicBezTo>
                <a:cubicBezTo>
                  <a:pt x="125" y="126"/>
                  <a:pt x="125" y="127"/>
                  <a:pt x="126" y="127"/>
                </a:cubicBezTo>
                <a:cubicBezTo>
                  <a:pt x="130" y="128"/>
                  <a:pt x="130" y="127"/>
                  <a:pt x="131" y="127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1" y="131"/>
                  <a:pt x="127" y="132"/>
                  <a:pt x="125" y="134"/>
                </a:cubicBezTo>
                <a:cubicBezTo>
                  <a:pt x="131" y="135"/>
                  <a:pt x="135" y="131"/>
                  <a:pt x="140" y="130"/>
                </a:cubicBezTo>
                <a:cubicBezTo>
                  <a:pt x="141" y="133"/>
                  <a:pt x="138" y="135"/>
                  <a:pt x="139" y="138"/>
                </a:cubicBezTo>
                <a:cubicBezTo>
                  <a:pt x="145" y="127"/>
                  <a:pt x="148" y="121"/>
                  <a:pt x="158" y="118"/>
                </a:cubicBezTo>
                <a:cubicBezTo>
                  <a:pt x="159" y="120"/>
                  <a:pt x="159" y="121"/>
                  <a:pt x="159" y="122"/>
                </a:cubicBezTo>
                <a:cubicBezTo>
                  <a:pt x="172" y="123"/>
                  <a:pt x="175" y="121"/>
                  <a:pt x="175" y="120"/>
                </a:cubicBezTo>
                <a:cubicBezTo>
                  <a:pt x="185" y="113"/>
                  <a:pt x="185" y="113"/>
                  <a:pt x="188" y="113"/>
                </a:cubicBezTo>
                <a:cubicBezTo>
                  <a:pt x="183" y="119"/>
                  <a:pt x="183" y="119"/>
                  <a:pt x="186" y="122"/>
                </a:cubicBezTo>
                <a:cubicBezTo>
                  <a:pt x="189" y="115"/>
                  <a:pt x="197" y="113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200" y="106"/>
                  <a:pt x="200" y="106"/>
                  <a:pt x="200" y="105"/>
                </a:cubicBezTo>
                <a:cubicBezTo>
                  <a:pt x="201" y="104"/>
                  <a:pt x="202" y="103"/>
                  <a:pt x="206" y="101"/>
                </a:cubicBezTo>
                <a:cubicBezTo>
                  <a:pt x="206" y="100"/>
                  <a:pt x="206" y="100"/>
                  <a:pt x="206" y="100"/>
                </a:cubicBezTo>
                <a:cubicBezTo>
                  <a:pt x="204" y="100"/>
                  <a:pt x="202" y="101"/>
                  <a:pt x="200" y="101"/>
                </a:cubicBezTo>
                <a:cubicBezTo>
                  <a:pt x="200" y="100"/>
                  <a:pt x="200" y="100"/>
                  <a:pt x="199" y="99"/>
                </a:cubicBezTo>
                <a:cubicBezTo>
                  <a:pt x="200" y="99"/>
                  <a:pt x="223" y="67"/>
                  <a:pt x="240" y="63"/>
                </a:cubicBezTo>
                <a:cubicBezTo>
                  <a:pt x="243" y="62"/>
                  <a:pt x="243" y="62"/>
                  <a:pt x="244" y="62"/>
                </a:cubicBezTo>
                <a:cubicBezTo>
                  <a:pt x="223" y="75"/>
                  <a:pt x="223" y="75"/>
                  <a:pt x="218" y="82"/>
                </a:cubicBezTo>
                <a:cubicBezTo>
                  <a:pt x="218" y="82"/>
                  <a:pt x="219" y="83"/>
                  <a:pt x="219" y="83"/>
                </a:cubicBezTo>
                <a:cubicBezTo>
                  <a:pt x="219" y="85"/>
                  <a:pt x="219" y="85"/>
                  <a:pt x="211" y="98"/>
                </a:cubicBezTo>
                <a:cubicBezTo>
                  <a:pt x="216" y="98"/>
                  <a:pt x="216" y="98"/>
                  <a:pt x="216" y="98"/>
                </a:cubicBezTo>
                <a:cubicBezTo>
                  <a:pt x="216" y="98"/>
                  <a:pt x="211" y="105"/>
                  <a:pt x="212" y="108"/>
                </a:cubicBezTo>
                <a:cubicBezTo>
                  <a:pt x="216" y="104"/>
                  <a:pt x="218" y="99"/>
                  <a:pt x="223" y="97"/>
                </a:cubicBezTo>
                <a:cubicBezTo>
                  <a:pt x="228" y="102"/>
                  <a:pt x="218" y="105"/>
                  <a:pt x="217" y="110"/>
                </a:cubicBezTo>
                <a:cubicBezTo>
                  <a:pt x="225" y="117"/>
                  <a:pt x="230" y="101"/>
                  <a:pt x="237" y="98"/>
                </a:cubicBezTo>
                <a:cubicBezTo>
                  <a:pt x="241" y="82"/>
                  <a:pt x="252" y="93"/>
                  <a:pt x="252" y="93"/>
                </a:cubicBezTo>
                <a:cubicBezTo>
                  <a:pt x="251" y="94"/>
                  <a:pt x="251" y="96"/>
                  <a:pt x="250" y="97"/>
                </a:cubicBezTo>
                <a:cubicBezTo>
                  <a:pt x="249" y="98"/>
                  <a:pt x="246" y="98"/>
                  <a:pt x="245" y="100"/>
                </a:cubicBezTo>
                <a:cubicBezTo>
                  <a:pt x="243" y="103"/>
                  <a:pt x="246" y="105"/>
                  <a:pt x="244" y="108"/>
                </a:cubicBezTo>
                <a:cubicBezTo>
                  <a:pt x="244" y="108"/>
                  <a:pt x="243" y="109"/>
                  <a:pt x="242" y="110"/>
                </a:cubicBezTo>
                <a:cubicBezTo>
                  <a:pt x="239" y="113"/>
                  <a:pt x="239" y="113"/>
                  <a:pt x="226" y="118"/>
                </a:cubicBezTo>
                <a:cubicBezTo>
                  <a:pt x="222" y="115"/>
                  <a:pt x="218" y="120"/>
                  <a:pt x="218" y="120"/>
                </a:cubicBezTo>
                <a:cubicBezTo>
                  <a:pt x="219" y="120"/>
                  <a:pt x="220" y="120"/>
                  <a:pt x="220" y="121"/>
                </a:cubicBezTo>
                <a:cubicBezTo>
                  <a:pt x="214" y="129"/>
                  <a:pt x="205" y="125"/>
                  <a:pt x="197" y="127"/>
                </a:cubicBezTo>
                <a:cubicBezTo>
                  <a:pt x="204" y="131"/>
                  <a:pt x="205" y="131"/>
                  <a:pt x="213" y="129"/>
                </a:cubicBezTo>
                <a:cubicBezTo>
                  <a:pt x="201" y="142"/>
                  <a:pt x="201" y="142"/>
                  <a:pt x="181" y="145"/>
                </a:cubicBezTo>
                <a:cubicBezTo>
                  <a:pt x="183" y="147"/>
                  <a:pt x="187" y="145"/>
                  <a:pt x="188" y="149"/>
                </a:cubicBezTo>
                <a:cubicBezTo>
                  <a:pt x="178" y="156"/>
                  <a:pt x="153" y="174"/>
                  <a:pt x="155" y="184"/>
                </a:cubicBezTo>
                <a:cubicBezTo>
                  <a:pt x="163" y="185"/>
                  <a:pt x="163" y="185"/>
                  <a:pt x="163" y="188"/>
                </a:cubicBezTo>
                <a:cubicBezTo>
                  <a:pt x="165" y="198"/>
                  <a:pt x="165" y="198"/>
                  <a:pt x="166" y="199"/>
                </a:cubicBezTo>
                <a:cubicBezTo>
                  <a:pt x="170" y="198"/>
                  <a:pt x="173" y="195"/>
                  <a:pt x="177" y="195"/>
                </a:cubicBezTo>
                <a:cubicBezTo>
                  <a:pt x="177" y="195"/>
                  <a:pt x="179" y="196"/>
                  <a:pt x="179" y="196"/>
                </a:cubicBezTo>
                <a:cubicBezTo>
                  <a:pt x="184" y="197"/>
                  <a:pt x="186" y="202"/>
                  <a:pt x="191" y="203"/>
                </a:cubicBezTo>
                <a:cubicBezTo>
                  <a:pt x="195" y="205"/>
                  <a:pt x="201" y="201"/>
                  <a:pt x="205" y="205"/>
                </a:cubicBezTo>
                <a:cubicBezTo>
                  <a:pt x="206" y="205"/>
                  <a:pt x="207" y="205"/>
                  <a:pt x="208" y="205"/>
                </a:cubicBezTo>
                <a:cubicBezTo>
                  <a:pt x="208" y="206"/>
                  <a:pt x="208" y="206"/>
                  <a:pt x="208" y="207"/>
                </a:cubicBezTo>
                <a:cubicBezTo>
                  <a:pt x="207" y="207"/>
                  <a:pt x="206" y="208"/>
                  <a:pt x="205" y="209"/>
                </a:cubicBezTo>
                <a:cubicBezTo>
                  <a:pt x="206" y="212"/>
                  <a:pt x="208" y="215"/>
                  <a:pt x="205" y="222"/>
                </a:cubicBezTo>
                <a:cubicBezTo>
                  <a:pt x="210" y="225"/>
                  <a:pt x="215" y="227"/>
                  <a:pt x="219" y="232"/>
                </a:cubicBezTo>
                <a:cubicBezTo>
                  <a:pt x="229" y="224"/>
                  <a:pt x="223" y="213"/>
                  <a:pt x="225" y="204"/>
                </a:cubicBezTo>
                <a:cubicBezTo>
                  <a:pt x="227" y="203"/>
                  <a:pt x="227" y="202"/>
                  <a:pt x="228" y="202"/>
                </a:cubicBezTo>
                <a:cubicBezTo>
                  <a:pt x="227" y="198"/>
                  <a:pt x="231" y="197"/>
                  <a:pt x="233" y="197"/>
                </a:cubicBezTo>
                <a:cubicBezTo>
                  <a:pt x="243" y="194"/>
                  <a:pt x="242" y="179"/>
                  <a:pt x="242" y="179"/>
                </a:cubicBezTo>
                <a:cubicBezTo>
                  <a:pt x="242" y="175"/>
                  <a:pt x="238" y="172"/>
                  <a:pt x="238" y="168"/>
                </a:cubicBezTo>
                <a:cubicBezTo>
                  <a:pt x="238" y="165"/>
                  <a:pt x="242" y="164"/>
                  <a:pt x="243" y="161"/>
                </a:cubicBezTo>
                <a:cubicBezTo>
                  <a:pt x="238" y="154"/>
                  <a:pt x="246" y="149"/>
                  <a:pt x="245" y="143"/>
                </a:cubicBezTo>
                <a:cubicBezTo>
                  <a:pt x="251" y="140"/>
                  <a:pt x="258" y="141"/>
                  <a:pt x="265" y="140"/>
                </a:cubicBezTo>
                <a:cubicBezTo>
                  <a:pt x="266" y="140"/>
                  <a:pt x="266" y="140"/>
                  <a:pt x="268" y="140"/>
                </a:cubicBezTo>
                <a:cubicBezTo>
                  <a:pt x="275" y="142"/>
                  <a:pt x="276" y="144"/>
                  <a:pt x="276" y="144"/>
                </a:cubicBezTo>
                <a:cubicBezTo>
                  <a:pt x="277" y="146"/>
                  <a:pt x="277" y="146"/>
                  <a:pt x="278" y="146"/>
                </a:cubicBezTo>
                <a:cubicBezTo>
                  <a:pt x="281" y="148"/>
                  <a:pt x="284" y="146"/>
                  <a:pt x="287" y="147"/>
                </a:cubicBezTo>
                <a:cubicBezTo>
                  <a:pt x="284" y="150"/>
                  <a:pt x="282" y="160"/>
                  <a:pt x="283" y="161"/>
                </a:cubicBezTo>
                <a:cubicBezTo>
                  <a:pt x="288" y="162"/>
                  <a:pt x="292" y="167"/>
                  <a:pt x="298" y="165"/>
                </a:cubicBezTo>
                <a:cubicBezTo>
                  <a:pt x="299" y="165"/>
                  <a:pt x="299" y="165"/>
                  <a:pt x="302" y="161"/>
                </a:cubicBezTo>
                <a:cubicBezTo>
                  <a:pt x="303" y="159"/>
                  <a:pt x="306" y="160"/>
                  <a:pt x="307" y="158"/>
                </a:cubicBezTo>
                <a:cubicBezTo>
                  <a:pt x="309" y="157"/>
                  <a:pt x="307" y="155"/>
                  <a:pt x="308" y="154"/>
                </a:cubicBezTo>
                <a:cubicBezTo>
                  <a:pt x="313" y="144"/>
                  <a:pt x="313" y="144"/>
                  <a:pt x="323" y="163"/>
                </a:cubicBezTo>
                <a:cubicBezTo>
                  <a:pt x="327" y="170"/>
                  <a:pt x="327" y="170"/>
                  <a:pt x="326" y="173"/>
                </a:cubicBezTo>
                <a:cubicBezTo>
                  <a:pt x="324" y="175"/>
                  <a:pt x="324" y="176"/>
                  <a:pt x="324" y="176"/>
                </a:cubicBezTo>
                <a:cubicBezTo>
                  <a:pt x="326" y="179"/>
                  <a:pt x="329" y="178"/>
                  <a:pt x="331" y="180"/>
                </a:cubicBezTo>
                <a:cubicBezTo>
                  <a:pt x="332" y="182"/>
                  <a:pt x="331" y="184"/>
                  <a:pt x="331" y="185"/>
                </a:cubicBezTo>
                <a:cubicBezTo>
                  <a:pt x="332" y="186"/>
                  <a:pt x="332" y="186"/>
                  <a:pt x="334" y="185"/>
                </a:cubicBezTo>
                <a:cubicBezTo>
                  <a:pt x="343" y="183"/>
                  <a:pt x="350" y="189"/>
                  <a:pt x="350" y="190"/>
                </a:cubicBezTo>
                <a:cubicBezTo>
                  <a:pt x="349" y="190"/>
                  <a:pt x="349" y="191"/>
                  <a:pt x="348" y="191"/>
                </a:cubicBezTo>
                <a:cubicBezTo>
                  <a:pt x="327" y="193"/>
                  <a:pt x="313" y="194"/>
                  <a:pt x="296" y="196"/>
                </a:cubicBezTo>
                <a:cubicBezTo>
                  <a:pt x="314" y="194"/>
                  <a:pt x="331" y="192"/>
                  <a:pt x="348" y="191"/>
                </a:cubicBezTo>
                <a:cubicBezTo>
                  <a:pt x="339" y="194"/>
                  <a:pt x="338" y="195"/>
                  <a:pt x="336" y="198"/>
                </a:cubicBezTo>
                <a:cubicBezTo>
                  <a:pt x="336" y="199"/>
                  <a:pt x="336" y="200"/>
                  <a:pt x="337" y="200"/>
                </a:cubicBezTo>
                <a:cubicBezTo>
                  <a:pt x="344" y="195"/>
                  <a:pt x="349" y="195"/>
                  <a:pt x="350" y="195"/>
                </a:cubicBezTo>
                <a:cubicBezTo>
                  <a:pt x="350" y="195"/>
                  <a:pt x="350" y="195"/>
                  <a:pt x="352" y="195"/>
                </a:cubicBezTo>
                <a:cubicBezTo>
                  <a:pt x="355" y="195"/>
                  <a:pt x="357" y="196"/>
                  <a:pt x="360" y="196"/>
                </a:cubicBezTo>
                <a:cubicBezTo>
                  <a:pt x="360" y="197"/>
                  <a:pt x="361" y="198"/>
                  <a:pt x="361" y="198"/>
                </a:cubicBezTo>
                <a:cubicBezTo>
                  <a:pt x="359" y="203"/>
                  <a:pt x="359" y="203"/>
                  <a:pt x="360" y="207"/>
                </a:cubicBezTo>
                <a:cubicBezTo>
                  <a:pt x="356" y="215"/>
                  <a:pt x="326" y="230"/>
                  <a:pt x="319" y="226"/>
                </a:cubicBezTo>
                <a:cubicBezTo>
                  <a:pt x="290" y="235"/>
                  <a:pt x="290" y="235"/>
                  <a:pt x="261" y="264"/>
                </a:cubicBezTo>
                <a:cubicBezTo>
                  <a:pt x="303" y="238"/>
                  <a:pt x="303" y="238"/>
                  <a:pt x="306" y="241"/>
                </a:cubicBezTo>
                <a:cubicBezTo>
                  <a:pt x="305" y="247"/>
                  <a:pt x="300" y="248"/>
                  <a:pt x="294" y="250"/>
                </a:cubicBezTo>
                <a:cubicBezTo>
                  <a:pt x="296" y="252"/>
                  <a:pt x="296" y="252"/>
                  <a:pt x="300" y="254"/>
                </a:cubicBezTo>
                <a:cubicBezTo>
                  <a:pt x="302" y="259"/>
                  <a:pt x="303" y="261"/>
                  <a:pt x="307" y="263"/>
                </a:cubicBezTo>
                <a:cubicBezTo>
                  <a:pt x="306" y="260"/>
                  <a:pt x="307" y="257"/>
                  <a:pt x="307" y="256"/>
                </a:cubicBezTo>
                <a:cubicBezTo>
                  <a:pt x="307" y="256"/>
                  <a:pt x="307" y="256"/>
                  <a:pt x="307" y="256"/>
                </a:cubicBezTo>
                <a:cubicBezTo>
                  <a:pt x="307" y="256"/>
                  <a:pt x="307" y="256"/>
                  <a:pt x="307" y="257"/>
                </a:cubicBezTo>
                <a:cubicBezTo>
                  <a:pt x="307" y="259"/>
                  <a:pt x="307" y="260"/>
                  <a:pt x="310" y="261"/>
                </a:cubicBezTo>
                <a:cubicBezTo>
                  <a:pt x="310" y="262"/>
                  <a:pt x="313" y="263"/>
                  <a:pt x="317" y="262"/>
                </a:cubicBezTo>
                <a:cubicBezTo>
                  <a:pt x="318" y="262"/>
                  <a:pt x="318" y="262"/>
                  <a:pt x="318" y="262"/>
                </a:cubicBezTo>
                <a:cubicBezTo>
                  <a:pt x="318" y="262"/>
                  <a:pt x="318" y="262"/>
                  <a:pt x="318" y="262"/>
                </a:cubicBezTo>
                <a:cubicBezTo>
                  <a:pt x="318" y="262"/>
                  <a:pt x="318" y="262"/>
                  <a:pt x="318" y="262"/>
                </a:cubicBezTo>
                <a:cubicBezTo>
                  <a:pt x="318" y="262"/>
                  <a:pt x="316" y="265"/>
                  <a:pt x="314" y="265"/>
                </a:cubicBezTo>
                <a:cubicBezTo>
                  <a:pt x="316" y="266"/>
                  <a:pt x="319" y="267"/>
                  <a:pt x="323" y="268"/>
                </a:cubicBezTo>
                <a:cubicBezTo>
                  <a:pt x="325" y="264"/>
                  <a:pt x="326" y="258"/>
                  <a:pt x="330" y="255"/>
                </a:cubicBezTo>
                <a:cubicBezTo>
                  <a:pt x="336" y="270"/>
                  <a:pt x="303" y="289"/>
                  <a:pt x="292" y="289"/>
                </a:cubicBezTo>
                <a:cubicBezTo>
                  <a:pt x="292" y="286"/>
                  <a:pt x="292" y="286"/>
                  <a:pt x="308" y="274"/>
                </a:cubicBezTo>
                <a:cubicBezTo>
                  <a:pt x="308" y="274"/>
                  <a:pt x="308" y="273"/>
                  <a:pt x="308" y="272"/>
                </a:cubicBezTo>
                <a:cubicBezTo>
                  <a:pt x="307" y="272"/>
                  <a:pt x="305" y="271"/>
                  <a:pt x="303" y="271"/>
                </a:cubicBezTo>
                <a:cubicBezTo>
                  <a:pt x="304" y="270"/>
                  <a:pt x="304" y="270"/>
                  <a:pt x="304" y="269"/>
                </a:cubicBezTo>
                <a:cubicBezTo>
                  <a:pt x="277" y="285"/>
                  <a:pt x="277" y="285"/>
                  <a:pt x="275" y="285"/>
                </a:cubicBezTo>
                <a:cubicBezTo>
                  <a:pt x="266" y="294"/>
                  <a:pt x="266" y="294"/>
                  <a:pt x="264" y="310"/>
                </a:cubicBezTo>
                <a:cubicBezTo>
                  <a:pt x="263" y="310"/>
                  <a:pt x="243" y="321"/>
                  <a:pt x="243" y="321"/>
                </a:cubicBezTo>
                <a:cubicBezTo>
                  <a:pt x="239" y="325"/>
                  <a:pt x="240" y="332"/>
                  <a:pt x="237" y="337"/>
                </a:cubicBezTo>
                <a:cubicBezTo>
                  <a:pt x="236" y="334"/>
                  <a:pt x="234" y="332"/>
                  <a:pt x="233" y="330"/>
                </a:cubicBezTo>
                <a:cubicBezTo>
                  <a:pt x="232" y="352"/>
                  <a:pt x="232" y="352"/>
                  <a:pt x="230" y="353"/>
                </a:cubicBezTo>
                <a:cubicBezTo>
                  <a:pt x="230" y="353"/>
                  <a:pt x="230" y="338"/>
                  <a:pt x="230" y="333"/>
                </a:cubicBezTo>
                <a:cubicBezTo>
                  <a:pt x="226" y="366"/>
                  <a:pt x="226" y="366"/>
                  <a:pt x="226" y="366"/>
                </a:cubicBezTo>
                <a:cubicBezTo>
                  <a:pt x="227" y="366"/>
                  <a:pt x="228" y="366"/>
                  <a:pt x="229" y="367"/>
                </a:cubicBezTo>
                <a:cubicBezTo>
                  <a:pt x="228" y="367"/>
                  <a:pt x="228" y="368"/>
                  <a:pt x="228" y="369"/>
                </a:cubicBezTo>
                <a:cubicBezTo>
                  <a:pt x="228" y="369"/>
                  <a:pt x="227" y="370"/>
                  <a:pt x="226" y="370"/>
                </a:cubicBezTo>
                <a:cubicBezTo>
                  <a:pt x="226" y="370"/>
                  <a:pt x="226" y="371"/>
                  <a:pt x="226" y="372"/>
                </a:cubicBezTo>
                <a:cubicBezTo>
                  <a:pt x="226" y="372"/>
                  <a:pt x="227" y="373"/>
                  <a:pt x="227" y="374"/>
                </a:cubicBezTo>
                <a:cubicBezTo>
                  <a:pt x="228" y="374"/>
                  <a:pt x="228" y="374"/>
                  <a:pt x="228" y="374"/>
                </a:cubicBezTo>
                <a:cubicBezTo>
                  <a:pt x="218" y="385"/>
                  <a:pt x="200" y="389"/>
                  <a:pt x="197" y="407"/>
                </a:cubicBezTo>
                <a:cubicBezTo>
                  <a:pt x="194" y="424"/>
                  <a:pt x="220" y="439"/>
                  <a:pt x="204" y="456"/>
                </a:cubicBezTo>
                <a:cubicBezTo>
                  <a:pt x="190" y="448"/>
                  <a:pt x="199" y="428"/>
                  <a:pt x="185" y="421"/>
                </a:cubicBezTo>
                <a:cubicBezTo>
                  <a:pt x="184" y="421"/>
                  <a:pt x="151" y="424"/>
                  <a:pt x="147" y="426"/>
                </a:cubicBezTo>
                <a:cubicBezTo>
                  <a:pt x="147" y="427"/>
                  <a:pt x="146" y="428"/>
                  <a:pt x="146" y="428"/>
                </a:cubicBezTo>
                <a:cubicBezTo>
                  <a:pt x="148" y="430"/>
                  <a:pt x="150" y="430"/>
                  <a:pt x="152" y="432"/>
                </a:cubicBezTo>
                <a:cubicBezTo>
                  <a:pt x="152" y="433"/>
                  <a:pt x="151" y="433"/>
                  <a:pt x="150" y="434"/>
                </a:cubicBezTo>
                <a:cubicBezTo>
                  <a:pt x="150" y="434"/>
                  <a:pt x="129" y="429"/>
                  <a:pt x="124" y="433"/>
                </a:cubicBezTo>
                <a:cubicBezTo>
                  <a:pt x="121" y="435"/>
                  <a:pt x="108" y="449"/>
                  <a:pt x="105" y="456"/>
                </a:cubicBezTo>
                <a:cubicBezTo>
                  <a:pt x="104" y="461"/>
                  <a:pt x="110" y="463"/>
                  <a:pt x="110" y="468"/>
                </a:cubicBezTo>
                <a:cubicBezTo>
                  <a:pt x="110" y="475"/>
                  <a:pt x="104" y="482"/>
                  <a:pt x="106" y="489"/>
                </a:cubicBezTo>
                <a:cubicBezTo>
                  <a:pt x="108" y="496"/>
                  <a:pt x="114" y="508"/>
                  <a:pt x="130" y="517"/>
                </a:cubicBezTo>
                <a:cubicBezTo>
                  <a:pt x="137" y="521"/>
                  <a:pt x="141" y="513"/>
                  <a:pt x="147" y="513"/>
                </a:cubicBezTo>
                <a:cubicBezTo>
                  <a:pt x="151" y="473"/>
                  <a:pt x="169" y="487"/>
                  <a:pt x="171" y="489"/>
                </a:cubicBezTo>
                <a:cubicBezTo>
                  <a:pt x="170" y="499"/>
                  <a:pt x="170" y="499"/>
                  <a:pt x="165" y="510"/>
                </a:cubicBezTo>
                <a:cubicBezTo>
                  <a:pt x="167" y="515"/>
                  <a:pt x="167" y="515"/>
                  <a:pt x="164" y="527"/>
                </a:cubicBezTo>
                <a:cubicBezTo>
                  <a:pt x="175" y="528"/>
                  <a:pt x="186" y="522"/>
                  <a:pt x="196" y="527"/>
                </a:cubicBezTo>
                <a:cubicBezTo>
                  <a:pt x="196" y="527"/>
                  <a:pt x="202" y="538"/>
                  <a:pt x="200" y="551"/>
                </a:cubicBezTo>
                <a:cubicBezTo>
                  <a:pt x="197" y="574"/>
                  <a:pt x="232" y="559"/>
                  <a:pt x="246" y="568"/>
                </a:cubicBezTo>
                <a:cubicBezTo>
                  <a:pt x="250" y="532"/>
                  <a:pt x="286" y="537"/>
                  <a:pt x="332" y="544"/>
                </a:cubicBezTo>
                <a:cubicBezTo>
                  <a:pt x="334" y="544"/>
                  <a:pt x="336" y="545"/>
                  <a:pt x="337" y="546"/>
                </a:cubicBezTo>
                <a:cubicBezTo>
                  <a:pt x="346" y="550"/>
                  <a:pt x="352" y="559"/>
                  <a:pt x="361" y="565"/>
                </a:cubicBezTo>
                <a:cubicBezTo>
                  <a:pt x="373" y="572"/>
                  <a:pt x="386" y="569"/>
                  <a:pt x="398" y="576"/>
                </a:cubicBezTo>
                <a:cubicBezTo>
                  <a:pt x="406" y="581"/>
                  <a:pt x="413" y="589"/>
                  <a:pt x="421" y="595"/>
                </a:cubicBezTo>
                <a:cubicBezTo>
                  <a:pt x="426" y="600"/>
                  <a:pt x="426" y="609"/>
                  <a:pt x="434" y="612"/>
                </a:cubicBezTo>
                <a:cubicBezTo>
                  <a:pt x="448" y="615"/>
                  <a:pt x="462" y="618"/>
                  <a:pt x="475" y="622"/>
                </a:cubicBezTo>
                <a:cubicBezTo>
                  <a:pt x="484" y="625"/>
                  <a:pt x="490" y="633"/>
                  <a:pt x="500" y="635"/>
                </a:cubicBezTo>
                <a:cubicBezTo>
                  <a:pt x="502" y="636"/>
                  <a:pt x="505" y="633"/>
                  <a:pt x="508" y="635"/>
                </a:cubicBezTo>
                <a:cubicBezTo>
                  <a:pt x="512" y="637"/>
                  <a:pt x="508" y="641"/>
                  <a:pt x="509" y="645"/>
                </a:cubicBezTo>
                <a:cubicBezTo>
                  <a:pt x="509" y="647"/>
                  <a:pt x="511" y="648"/>
                  <a:pt x="511" y="651"/>
                </a:cubicBezTo>
                <a:close/>
                <a:moveTo>
                  <a:pt x="78" y="232"/>
                </a:moveTo>
                <a:cubicBezTo>
                  <a:pt x="71" y="234"/>
                  <a:pt x="64" y="236"/>
                  <a:pt x="58" y="238"/>
                </a:cubicBezTo>
                <a:cubicBezTo>
                  <a:pt x="64" y="236"/>
                  <a:pt x="71" y="234"/>
                  <a:pt x="78" y="232"/>
                </a:cubicBezTo>
                <a:close/>
                <a:moveTo>
                  <a:pt x="287" y="606"/>
                </a:moveTo>
                <a:cubicBezTo>
                  <a:pt x="278" y="607"/>
                  <a:pt x="270" y="608"/>
                  <a:pt x="262" y="609"/>
                </a:cubicBezTo>
                <a:cubicBezTo>
                  <a:pt x="270" y="608"/>
                  <a:pt x="279" y="607"/>
                  <a:pt x="287" y="606"/>
                </a:cubicBezTo>
                <a:close/>
                <a:moveTo>
                  <a:pt x="444" y="724"/>
                </a:moveTo>
                <a:cubicBezTo>
                  <a:pt x="443" y="713"/>
                  <a:pt x="442" y="702"/>
                  <a:pt x="441" y="691"/>
                </a:cubicBezTo>
                <a:cubicBezTo>
                  <a:pt x="442" y="710"/>
                  <a:pt x="443" y="720"/>
                  <a:pt x="444" y="723"/>
                </a:cubicBezTo>
                <a:lnTo>
                  <a:pt x="444" y="724"/>
                </a:lnTo>
                <a:close/>
                <a:moveTo>
                  <a:pt x="34" y="226"/>
                </a:moveTo>
                <a:cubicBezTo>
                  <a:pt x="34" y="226"/>
                  <a:pt x="34" y="226"/>
                  <a:pt x="34" y="226"/>
                </a:cubicBezTo>
                <a:cubicBezTo>
                  <a:pt x="34" y="226"/>
                  <a:pt x="34" y="226"/>
                  <a:pt x="34" y="226"/>
                </a:cubicBezTo>
                <a:close/>
                <a:moveTo>
                  <a:pt x="285" y="521"/>
                </a:moveTo>
                <a:cubicBezTo>
                  <a:pt x="283" y="522"/>
                  <a:pt x="286" y="525"/>
                  <a:pt x="289" y="526"/>
                </a:cubicBezTo>
                <a:cubicBezTo>
                  <a:pt x="291" y="526"/>
                  <a:pt x="298" y="525"/>
                  <a:pt x="298" y="525"/>
                </a:cubicBezTo>
                <a:cubicBezTo>
                  <a:pt x="298" y="524"/>
                  <a:pt x="298" y="523"/>
                  <a:pt x="293" y="522"/>
                </a:cubicBezTo>
                <a:cubicBezTo>
                  <a:pt x="287" y="520"/>
                  <a:pt x="286" y="520"/>
                  <a:pt x="285" y="521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6389858" y="-777749"/>
            <a:ext cx="9927884" cy="8660271"/>
          </a:xfrm>
          <a:custGeom>
            <a:rect b="b" l="l" r="r" t="t"/>
            <a:pathLst>
              <a:path extrusionOk="0" h="993" w="1139">
                <a:moveTo>
                  <a:pt x="1138" y="332"/>
                </a:moveTo>
                <a:cubicBezTo>
                  <a:pt x="1137" y="329"/>
                  <a:pt x="1133" y="328"/>
                  <a:pt x="1130" y="329"/>
                </a:cubicBezTo>
                <a:cubicBezTo>
                  <a:pt x="1129" y="329"/>
                  <a:pt x="1129" y="329"/>
                  <a:pt x="1128" y="330"/>
                </a:cubicBezTo>
                <a:cubicBezTo>
                  <a:pt x="705" y="9"/>
                  <a:pt x="705" y="9"/>
                  <a:pt x="705" y="9"/>
                </a:cubicBezTo>
                <a:cubicBezTo>
                  <a:pt x="706" y="8"/>
                  <a:pt x="706" y="6"/>
                  <a:pt x="706" y="4"/>
                </a:cubicBezTo>
                <a:cubicBezTo>
                  <a:pt x="704" y="1"/>
                  <a:pt x="700" y="0"/>
                  <a:pt x="697" y="2"/>
                </a:cubicBezTo>
                <a:cubicBezTo>
                  <a:pt x="695" y="3"/>
                  <a:pt x="693" y="5"/>
                  <a:pt x="693" y="7"/>
                </a:cubicBezTo>
                <a:cubicBezTo>
                  <a:pt x="236" y="77"/>
                  <a:pt x="236" y="77"/>
                  <a:pt x="236" y="77"/>
                </a:cubicBezTo>
                <a:cubicBezTo>
                  <a:pt x="236" y="77"/>
                  <a:pt x="236" y="77"/>
                  <a:pt x="236" y="77"/>
                </a:cubicBezTo>
                <a:cubicBezTo>
                  <a:pt x="235" y="74"/>
                  <a:pt x="231" y="73"/>
                  <a:pt x="227" y="74"/>
                </a:cubicBezTo>
                <a:cubicBezTo>
                  <a:pt x="224" y="76"/>
                  <a:pt x="222" y="79"/>
                  <a:pt x="224" y="82"/>
                </a:cubicBezTo>
                <a:cubicBezTo>
                  <a:pt x="224" y="83"/>
                  <a:pt x="224" y="83"/>
                  <a:pt x="224" y="84"/>
                </a:cubicBezTo>
                <a:cubicBezTo>
                  <a:pt x="11" y="339"/>
                  <a:pt x="11" y="339"/>
                  <a:pt x="11" y="339"/>
                </a:cubicBezTo>
                <a:cubicBezTo>
                  <a:pt x="9" y="339"/>
                  <a:pt x="7" y="339"/>
                  <a:pt x="5" y="340"/>
                </a:cubicBezTo>
                <a:cubicBezTo>
                  <a:pt x="2" y="341"/>
                  <a:pt x="0" y="345"/>
                  <a:pt x="2" y="348"/>
                </a:cubicBezTo>
                <a:cubicBezTo>
                  <a:pt x="3" y="350"/>
                  <a:pt x="5" y="351"/>
                  <a:pt x="8" y="351"/>
                </a:cubicBezTo>
                <a:cubicBezTo>
                  <a:pt x="184" y="832"/>
                  <a:pt x="184" y="832"/>
                  <a:pt x="184" y="832"/>
                </a:cubicBezTo>
                <a:cubicBezTo>
                  <a:pt x="182" y="834"/>
                  <a:pt x="180" y="837"/>
                  <a:pt x="182" y="840"/>
                </a:cubicBezTo>
                <a:cubicBezTo>
                  <a:pt x="183" y="843"/>
                  <a:pt x="187" y="844"/>
                  <a:pt x="190" y="842"/>
                </a:cubicBezTo>
                <a:cubicBezTo>
                  <a:pt x="191" y="842"/>
                  <a:pt x="191" y="842"/>
                  <a:pt x="192" y="841"/>
                </a:cubicBezTo>
                <a:cubicBezTo>
                  <a:pt x="370" y="956"/>
                  <a:pt x="370" y="956"/>
                  <a:pt x="370" y="956"/>
                </a:cubicBezTo>
                <a:cubicBezTo>
                  <a:pt x="369" y="957"/>
                  <a:pt x="369" y="959"/>
                  <a:pt x="370" y="961"/>
                </a:cubicBezTo>
                <a:cubicBezTo>
                  <a:pt x="371" y="964"/>
                  <a:pt x="375" y="965"/>
                  <a:pt x="378" y="963"/>
                </a:cubicBezTo>
                <a:cubicBezTo>
                  <a:pt x="380" y="963"/>
                  <a:pt x="381" y="961"/>
                  <a:pt x="382" y="960"/>
                </a:cubicBezTo>
                <a:cubicBezTo>
                  <a:pt x="795" y="987"/>
                  <a:pt x="795" y="987"/>
                  <a:pt x="795" y="987"/>
                </a:cubicBezTo>
                <a:cubicBezTo>
                  <a:pt x="795" y="988"/>
                  <a:pt x="795" y="988"/>
                  <a:pt x="796" y="989"/>
                </a:cubicBezTo>
                <a:cubicBezTo>
                  <a:pt x="797" y="992"/>
                  <a:pt x="801" y="993"/>
                  <a:pt x="804" y="992"/>
                </a:cubicBezTo>
                <a:cubicBezTo>
                  <a:pt x="808" y="990"/>
                  <a:pt x="809" y="986"/>
                  <a:pt x="808" y="983"/>
                </a:cubicBezTo>
                <a:cubicBezTo>
                  <a:pt x="808" y="983"/>
                  <a:pt x="807" y="982"/>
                  <a:pt x="807" y="982"/>
                </a:cubicBezTo>
                <a:cubicBezTo>
                  <a:pt x="1046" y="614"/>
                  <a:pt x="1046" y="614"/>
                  <a:pt x="1046" y="614"/>
                </a:cubicBezTo>
                <a:cubicBezTo>
                  <a:pt x="1048" y="614"/>
                  <a:pt x="1049" y="614"/>
                  <a:pt x="1051" y="613"/>
                </a:cubicBezTo>
                <a:cubicBezTo>
                  <a:pt x="1054" y="612"/>
                  <a:pt x="1056" y="608"/>
                  <a:pt x="1054" y="605"/>
                </a:cubicBezTo>
                <a:cubicBezTo>
                  <a:pt x="1054" y="604"/>
                  <a:pt x="1053" y="603"/>
                  <a:pt x="1052" y="603"/>
                </a:cubicBezTo>
                <a:cubicBezTo>
                  <a:pt x="1132" y="341"/>
                  <a:pt x="1132" y="341"/>
                  <a:pt x="1132" y="341"/>
                </a:cubicBezTo>
                <a:cubicBezTo>
                  <a:pt x="1133" y="340"/>
                  <a:pt x="1133" y="340"/>
                  <a:pt x="1134" y="340"/>
                </a:cubicBezTo>
                <a:cubicBezTo>
                  <a:pt x="1138" y="338"/>
                  <a:pt x="1139" y="335"/>
                  <a:pt x="1138" y="332"/>
                </a:cubicBezTo>
                <a:close/>
                <a:moveTo>
                  <a:pt x="695" y="12"/>
                </a:moveTo>
                <a:cubicBezTo>
                  <a:pt x="697" y="13"/>
                  <a:pt x="699" y="13"/>
                  <a:pt x="700" y="13"/>
                </a:cubicBezTo>
                <a:cubicBezTo>
                  <a:pt x="895" y="445"/>
                  <a:pt x="895" y="445"/>
                  <a:pt x="895" y="445"/>
                </a:cubicBezTo>
                <a:cubicBezTo>
                  <a:pt x="509" y="165"/>
                  <a:pt x="509" y="165"/>
                  <a:pt x="509" y="165"/>
                </a:cubicBezTo>
                <a:cubicBezTo>
                  <a:pt x="510" y="164"/>
                  <a:pt x="510" y="162"/>
                  <a:pt x="510" y="160"/>
                </a:cubicBezTo>
                <a:cubicBezTo>
                  <a:pt x="509" y="160"/>
                  <a:pt x="509" y="160"/>
                  <a:pt x="509" y="160"/>
                </a:cubicBezTo>
                <a:lnTo>
                  <a:pt x="695" y="12"/>
                </a:lnTo>
                <a:close/>
                <a:moveTo>
                  <a:pt x="1118" y="339"/>
                </a:moveTo>
                <a:cubicBezTo>
                  <a:pt x="1119" y="340"/>
                  <a:pt x="1119" y="340"/>
                  <a:pt x="1119" y="340"/>
                </a:cubicBezTo>
                <a:cubicBezTo>
                  <a:pt x="1118" y="340"/>
                  <a:pt x="1118" y="340"/>
                  <a:pt x="1118" y="340"/>
                </a:cubicBezTo>
                <a:lnTo>
                  <a:pt x="1118" y="339"/>
                </a:lnTo>
                <a:close/>
                <a:moveTo>
                  <a:pt x="1104" y="347"/>
                </a:moveTo>
                <a:cubicBezTo>
                  <a:pt x="1052" y="372"/>
                  <a:pt x="1052" y="372"/>
                  <a:pt x="1052" y="372"/>
                </a:cubicBezTo>
                <a:cubicBezTo>
                  <a:pt x="1109" y="343"/>
                  <a:pt x="1109" y="343"/>
                  <a:pt x="1109" y="343"/>
                </a:cubicBezTo>
                <a:lnTo>
                  <a:pt x="1104" y="347"/>
                </a:lnTo>
                <a:close/>
                <a:moveTo>
                  <a:pt x="687" y="655"/>
                </a:moveTo>
                <a:cubicBezTo>
                  <a:pt x="686" y="656"/>
                  <a:pt x="685" y="656"/>
                  <a:pt x="685" y="657"/>
                </a:cubicBezTo>
                <a:cubicBezTo>
                  <a:pt x="636" y="646"/>
                  <a:pt x="636" y="646"/>
                  <a:pt x="636" y="646"/>
                </a:cubicBezTo>
                <a:cubicBezTo>
                  <a:pt x="673" y="619"/>
                  <a:pt x="673" y="619"/>
                  <a:pt x="673" y="619"/>
                </a:cubicBezTo>
                <a:lnTo>
                  <a:pt x="687" y="655"/>
                </a:lnTo>
                <a:close/>
                <a:moveTo>
                  <a:pt x="690" y="654"/>
                </a:moveTo>
                <a:cubicBezTo>
                  <a:pt x="676" y="617"/>
                  <a:pt x="676" y="617"/>
                  <a:pt x="676" y="617"/>
                </a:cubicBezTo>
                <a:cubicBezTo>
                  <a:pt x="885" y="462"/>
                  <a:pt x="885" y="462"/>
                  <a:pt x="885" y="462"/>
                </a:cubicBezTo>
                <a:cubicBezTo>
                  <a:pt x="694" y="655"/>
                  <a:pt x="694" y="655"/>
                  <a:pt x="694" y="655"/>
                </a:cubicBezTo>
                <a:cubicBezTo>
                  <a:pt x="693" y="654"/>
                  <a:pt x="691" y="654"/>
                  <a:pt x="690" y="654"/>
                </a:cubicBezTo>
                <a:close/>
                <a:moveTo>
                  <a:pt x="675" y="614"/>
                </a:moveTo>
                <a:cubicBezTo>
                  <a:pt x="637" y="513"/>
                  <a:pt x="637" y="513"/>
                  <a:pt x="637" y="513"/>
                </a:cubicBezTo>
                <a:cubicBezTo>
                  <a:pt x="893" y="452"/>
                  <a:pt x="893" y="452"/>
                  <a:pt x="893" y="452"/>
                </a:cubicBezTo>
                <a:lnTo>
                  <a:pt x="675" y="614"/>
                </a:lnTo>
                <a:close/>
                <a:moveTo>
                  <a:pt x="672" y="616"/>
                </a:moveTo>
                <a:cubicBezTo>
                  <a:pt x="633" y="645"/>
                  <a:pt x="633" y="645"/>
                  <a:pt x="633" y="645"/>
                </a:cubicBezTo>
                <a:cubicBezTo>
                  <a:pt x="516" y="618"/>
                  <a:pt x="516" y="618"/>
                  <a:pt x="516" y="618"/>
                </a:cubicBezTo>
                <a:cubicBezTo>
                  <a:pt x="515" y="542"/>
                  <a:pt x="515" y="542"/>
                  <a:pt x="515" y="542"/>
                </a:cubicBezTo>
                <a:cubicBezTo>
                  <a:pt x="634" y="513"/>
                  <a:pt x="634" y="513"/>
                  <a:pt x="634" y="513"/>
                </a:cubicBezTo>
                <a:lnTo>
                  <a:pt x="672" y="616"/>
                </a:lnTo>
                <a:close/>
                <a:moveTo>
                  <a:pt x="514" y="539"/>
                </a:moveTo>
                <a:cubicBezTo>
                  <a:pt x="505" y="172"/>
                  <a:pt x="505" y="172"/>
                  <a:pt x="505" y="172"/>
                </a:cubicBezTo>
                <a:cubicBezTo>
                  <a:pt x="633" y="511"/>
                  <a:pt x="633" y="511"/>
                  <a:pt x="633" y="511"/>
                </a:cubicBezTo>
                <a:lnTo>
                  <a:pt x="514" y="539"/>
                </a:lnTo>
                <a:close/>
                <a:moveTo>
                  <a:pt x="350" y="577"/>
                </a:moveTo>
                <a:cubicBezTo>
                  <a:pt x="349" y="576"/>
                  <a:pt x="349" y="575"/>
                  <a:pt x="348" y="575"/>
                </a:cubicBezTo>
                <a:cubicBezTo>
                  <a:pt x="384" y="479"/>
                  <a:pt x="384" y="479"/>
                  <a:pt x="384" y="479"/>
                </a:cubicBezTo>
                <a:cubicBezTo>
                  <a:pt x="426" y="559"/>
                  <a:pt x="426" y="559"/>
                  <a:pt x="426" y="559"/>
                </a:cubicBezTo>
                <a:lnTo>
                  <a:pt x="350" y="577"/>
                </a:lnTo>
                <a:close/>
                <a:moveTo>
                  <a:pt x="386" y="475"/>
                </a:moveTo>
                <a:cubicBezTo>
                  <a:pt x="502" y="171"/>
                  <a:pt x="502" y="171"/>
                  <a:pt x="502" y="171"/>
                </a:cubicBezTo>
                <a:cubicBezTo>
                  <a:pt x="511" y="539"/>
                  <a:pt x="511" y="539"/>
                  <a:pt x="511" y="539"/>
                </a:cubicBezTo>
                <a:cubicBezTo>
                  <a:pt x="429" y="559"/>
                  <a:pt x="429" y="559"/>
                  <a:pt x="429" y="559"/>
                </a:cubicBezTo>
                <a:lnTo>
                  <a:pt x="386" y="475"/>
                </a:lnTo>
                <a:close/>
                <a:moveTo>
                  <a:pt x="522" y="727"/>
                </a:moveTo>
                <a:cubicBezTo>
                  <a:pt x="521" y="727"/>
                  <a:pt x="520" y="726"/>
                  <a:pt x="519" y="726"/>
                </a:cubicBezTo>
                <a:cubicBezTo>
                  <a:pt x="519" y="722"/>
                  <a:pt x="519" y="722"/>
                  <a:pt x="519" y="722"/>
                </a:cubicBezTo>
                <a:cubicBezTo>
                  <a:pt x="539" y="715"/>
                  <a:pt x="539" y="715"/>
                  <a:pt x="539" y="715"/>
                </a:cubicBezTo>
                <a:lnTo>
                  <a:pt x="522" y="727"/>
                </a:lnTo>
                <a:close/>
                <a:moveTo>
                  <a:pt x="519" y="719"/>
                </a:moveTo>
                <a:cubicBezTo>
                  <a:pt x="517" y="622"/>
                  <a:pt x="517" y="622"/>
                  <a:pt x="517" y="622"/>
                </a:cubicBezTo>
                <a:cubicBezTo>
                  <a:pt x="630" y="647"/>
                  <a:pt x="630" y="647"/>
                  <a:pt x="630" y="647"/>
                </a:cubicBezTo>
                <a:cubicBezTo>
                  <a:pt x="546" y="709"/>
                  <a:pt x="546" y="709"/>
                  <a:pt x="546" y="709"/>
                </a:cubicBezTo>
                <a:lnTo>
                  <a:pt x="519" y="719"/>
                </a:lnTo>
                <a:close/>
                <a:moveTo>
                  <a:pt x="633" y="648"/>
                </a:moveTo>
                <a:cubicBezTo>
                  <a:pt x="684" y="660"/>
                  <a:pt x="684" y="660"/>
                  <a:pt x="684" y="660"/>
                </a:cubicBezTo>
                <a:cubicBezTo>
                  <a:pt x="684" y="661"/>
                  <a:pt x="684" y="661"/>
                  <a:pt x="684" y="661"/>
                </a:cubicBezTo>
                <a:cubicBezTo>
                  <a:pt x="555" y="706"/>
                  <a:pt x="555" y="706"/>
                  <a:pt x="555" y="706"/>
                </a:cubicBezTo>
                <a:lnTo>
                  <a:pt x="633" y="648"/>
                </a:lnTo>
                <a:close/>
                <a:moveTo>
                  <a:pt x="896" y="455"/>
                </a:moveTo>
                <a:cubicBezTo>
                  <a:pt x="897" y="455"/>
                  <a:pt x="897" y="455"/>
                  <a:pt x="897" y="455"/>
                </a:cubicBezTo>
                <a:cubicBezTo>
                  <a:pt x="887" y="510"/>
                  <a:pt x="887" y="510"/>
                  <a:pt x="887" y="510"/>
                </a:cubicBezTo>
                <a:cubicBezTo>
                  <a:pt x="705" y="647"/>
                  <a:pt x="705" y="647"/>
                  <a:pt x="705" y="647"/>
                </a:cubicBezTo>
                <a:lnTo>
                  <a:pt x="896" y="455"/>
                </a:lnTo>
                <a:close/>
                <a:moveTo>
                  <a:pt x="500" y="168"/>
                </a:moveTo>
                <a:cubicBezTo>
                  <a:pt x="384" y="472"/>
                  <a:pt x="384" y="472"/>
                  <a:pt x="384" y="472"/>
                </a:cubicBezTo>
                <a:cubicBezTo>
                  <a:pt x="278" y="269"/>
                  <a:pt x="278" y="269"/>
                  <a:pt x="278" y="269"/>
                </a:cubicBezTo>
                <a:cubicBezTo>
                  <a:pt x="280" y="267"/>
                  <a:pt x="281" y="265"/>
                  <a:pt x="281" y="263"/>
                </a:cubicBezTo>
                <a:cubicBezTo>
                  <a:pt x="498" y="167"/>
                  <a:pt x="498" y="167"/>
                  <a:pt x="498" y="167"/>
                </a:cubicBezTo>
                <a:cubicBezTo>
                  <a:pt x="499" y="167"/>
                  <a:pt x="499" y="168"/>
                  <a:pt x="500" y="168"/>
                </a:cubicBezTo>
                <a:close/>
                <a:moveTo>
                  <a:pt x="382" y="476"/>
                </a:moveTo>
                <a:cubicBezTo>
                  <a:pt x="345" y="574"/>
                  <a:pt x="345" y="574"/>
                  <a:pt x="345" y="574"/>
                </a:cubicBezTo>
                <a:cubicBezTo>
                  <a:pt x="344" y="574"/>
                  <a:pt x="344" y="574"/>
                  <a:pt x="344" y="574"/>
                </a:cubicBezTo>
                <a:cubicBezTo>
                  <a:pt x="278" y="276"/>
                  <a:pt x="278" y="276"/>
                  <a:pt x="278" y="276"/>
                </a:cubicBezTo>
                <a:lnTo>
                  <a:pt x="382" y="476"/>
                </a:lnTo>
                <a:close/>
                <a:moveTo>
                  <a:pt x="350" y="580"/>
                </a:moveTo>
                <a:cubicBezTo>
                  <a:pt x="427" y="562"/>
                  <a:pt x="427" y="562"/>
                  <a:pt x="427" y="562"/>
                </a:cubicBezTo>
                <a:cubicBezTo>
                  <a:pt x="449" y="603"/>
                  <a:pt x="449" y="603"/>
                  <a:pt x="449" y="603"/>
                </a:cubicBezTo>
                <a:cubicBezTo>
                  <a:pt x="350" y="580"/>
                  <a:pt x="350" y="580"/>
                  <a:pt x="350" y="580"/>
                </a:cubicBezTo>
                <a:close/>
                <a:moveTo>
                  <a:pt x="431" y="561"/>
                </a:moveTo>
                <a:cubicBezTo>
                  <a:pt x="511" y="542"/>
                  <a:pt x="511" y="542"/>
                  <a:pt x="511" y="542"/>
                </a:cubicBezTo>
                <a:cubicBezTo>
                  <a:pt x="513" y="618"/>
                  <a:pt x="513" y="618"/>
                  <a:pt x="513" y="618"/>
                </a:cubicBezTo>
                <a:cubicBezTo>
                  <a:pt x="453" y="604"/>
                  <a:pt x="453" y="604"/>
                  <a:pt x="453" y="604"/>
                </a:cubicBezTo>
                <a:lnTo>
                  <a:pt x="431" y="561"/>
                </a:lnTo>
                <a:close/>
                <a:moveTo>
                  <a:pt x="513" y="621"/>
                </a:moveTo>
                <a:cubicBezTo>
                  <a:pt x="516" y="720"/>
                  <a:pt x="516" y="720"/>
                  <a:pt x="516" y="720"/>
                </a:cubicBezTo>
                <a:cubicBezTo>
                  <a:pt x="514" y="721"/>
                  <a:pt x="514" y="721"/>
                  <a:pt x="514" y="721"/>
                </a:cubicBezTo>
                <a:cubicBezTo>
                  <a:pt x="454" y="607"/>
                  <a:pt x="454" y="607"/>
                  <a:pt x="454" y="607"/>
                </a:cubicBezTo>
                <a:lnTo>
                  <a:pt x="513" y="621"/>
                </a:lnTo>
                <a:close/>
                <a:moveTo>
                  <a:pt x="516" y="723"/>
                </a:moveTo>
                <a:cubicBezTo>
                  <a:pt x="516" y="725"/>
                  <a:pt x="516" y="725"/>
                  <a:pt x="516" y="725"/>
                </a:cubicBezTo>
                <a:cubicBezTo>
                  <a:pt x="515" y="723"/>
                  <a:pt x="515" y="723"/>
                  <a:pt x="515" y="723"/>
                </a:cubicBezTo>
                <a:lnTo>
                  <a:pt x="516" y="723"/>
                </a:lnTo>
                <a:close/>
                <a:moveTo>
                  <a:pt x="893" y="449"/>
                </a:moveTo>
                <a:cubicBezTo>
                  <a:pt x="636" y="510"/>
                  <a:pt x="636" y="510"/>
                  <a:pt x="636" y="510"/>
                </a:cubicBezTo>
                <a:cubicBezTo>
                  <a:pt x="507" y="168"/>
                  <a:pt x="507" y="168"/>
                  <a:pt x="507" y="168"/>
                </a:cubicBezTo>
                <a:cubicBezTo>
                  <a:pt x="507" y="168"/>
                  <a:pt x="507" y="168"/>
                  <a:pt x="507" y="168"/>
                </a:cubicBezTo>
                <a:cubicBezTo>
                  <a:pt x="893" y="447"/>
                  <a:pt x="893" y="447"/>
                  <a:pt x="893" y="447"/>
                </a:cubicBezTo>
                <a:cubicBezTo>
                  <a:pt x="893" y="448"/>
                  <a:pt x="893" y="449"/>
                  <a:pt x="893" y="449"/>
                </a:cubicBezTo>
                <a:close/>
                <a:moveTo>
                  <a:pt x="548" y="712"/>
                </a:moveTo>
                <a:cubicBezTo>
                  <a:pt x="645" y="678"/>
                  <a:pt x="645" y="678"/>
                  <a:pt x="645" y="678"/>
                </a:cubicBezTo>
                <a:cubicBezTo>
                  <a:pt x="528" y="726"/>
                  <a:pt x="528" y="726"/>
                  <a:pt x="528" y="726"/>
                </a:cubicBezTo>
                <a:lnTo>
                  <a:pt x="548" y="712"/>
                </a:lnTo>
                <a:close/>
                <a:moveTo>
                  <a:pt x="890" y="508"/>
                </a:moveTo>
                <a:cubicBezTo>
                  <a:pt x="900" y="455"/>
                  <a:pt x="900" y="455"/>
                  <a:pt x="900" y="455"/>
                </a:cubicBezTo>
                <a:cubicBezTo>
                  <a:pt x="900" y="455"/>
                  <a:pt x="901" y="455"/>
                  <a:pt x="902" y="455"/>
                </a:cubicBezTo>
                <a:cubicBezTo>
                  <a:pt x="902" y="455"/>
                  <a:pt x="902" y="455"/>
                  <a:pt x="902" y="455"/>
                </a:cubicBezTo>
                <a:cubicBezTo>
                  <a:pt x="926" y="480"/>
                  <a:pt x="926" y="480"/>
                  <a:pt x="926" y="480"/>
                </a:cubicBezTo>
                <a:lnTo>
                  <a:pt x="890" y="508"/>
                </a:lnTo>
                <a:close/>
                <a:moveTo>
                  <a:pt x="905" y="453"/>
                </a:moveTo>
                <a:cubicBezTo>
                  <a:pt x="906" y="451"/>
                  <a:pt x="906" y="449"/>
                  <a:pt x="906" y="448"/>
                </a:cubicBezTo>
                <a:cubicBezTo>
                  <a:pt x="1092" y="356"/>
                  <a:pt x="1092" y="356"/>
                  <a:pt x="1092" y="356"/>
                </a:cubicBezTo>
                <a:cubicBezTo>
                  <a:pt x="929" y="479"/>
                  <a:pt x="929" y="479"/>
                  <a:pt x="929" y="479"/>
                </a:cubicBezTo>
                <a:lnTo>
                  <a:pt x="905" y="453"/>
                </a:lnTo>
                <a:close/>
                <a:moveTo>
                  <a:pt x="463" y="179"/>
                </a:moveTo>
                <a:cubicBezTo>
                  <a:pt x="294" y="254"/>
                  <a:pt x="294" y="254"/>
                  <a:pt x="294" y="254"/>
                </a:cubicBezTo>
                <a:cubicBezTo>
                  <a:pt x="346" y="222"/>
                  <a:pt x="346" y="222"/>
                  <a:pt x="346" y="222"/>
                </a:cubicBezTo>
                <a:lnTo>
                  <a:pt x="463" y="179"/>
                </a:lnTo>
                <a:close/>
                <a:moveTo>
                  <a:pt x="279" y="260"/>
                </a:moveTo>
                <a:cubicBezTo>
                  <a:pt x="278" y="259"/>
                  <a:pt x="276" y="258"/>
                  <a:pt x="274" y="258"/>
                </a:cubicBezTo>
                <a:cubicBezTo>
                  <a:pt x="272" y="249"/>
                  <a:pt x="272" y="249"/>
                  <a:pt x="272" y="249"/>
                </a:cubicBezTo>
                <a:cubicBezTo>
                  <a:pt x="332" y="227"/>
                  <a:pt x="332" y="227"/>
                  <a:pt x="332" y="227"/>
                </a:cubicBezTo>
                <a:lnTo>
                  <a:pt x="279" y="260"/>
                </a:lnTo>
                <a:close/>
                <a:moveTo>
                  <a:pt x="346" y="586"/>
                </a:moveTo>
                <a:cubicBezTo>
                  <a:pt x="346" y="586"/>
                  <a:pt x="346" y="586"/>
                  <a:pt x="346" y="586"/>
                </a:cubicBezTo>
                <a:cubicBezTo>
                  <a:pt x="347" y="585"/>
                  <a:pt x="347" y="585"/>
                  <a:pt x="347" y="585"/>
                </a:cubicBezTo>
                <a:cubicBezTo>
                  <a:pt x="506" y="724"/>
                  <a:pt x="506" y="724"/>
                  <a:pt x="506" y="724"/>
                </a:cubicBezTo>
                <a:cubicBezTo>
                  <a:pt x="362" y="774"/>
                  <a:pt x="362" y="774"/>
                  <a:pt x="362" y="774"/>
                </a:cubicBezTo>
                <a:lnTo>
                  <a:pt x="346" y="586"/>
                </a:lnTo>
                <a:close/>
                <a:moveTo>
                  <a:pt x="349" y="583"/>
                </a:moveTo>
                <a:cubicBezTo>
                  <a:pt x="450" y="606"/>
                  <a:pt x="450" y="606"/>
                  <a:pt x="450" y="606"/>
                </a:cubicBezTo>
                <a:cubicBezTo>
                  <a:pt x="511" y="722"/>
                  <a:pt x="511" y="722"/>
                  <a:pt x="511" y="722"/>
                </a:cubicBezTo>
                <a:cubicBezTo>
                  <a:pt x="509" y="722"/>
                  <a:pt x="509" y="722"/>
                  <a:pt x="509" y="722"/>
                </a:cubicBezTo>
                <a:lnTo>
                  <a:pt x="349" y="583"/>
                </a:lnTo>
                <a:close/>
                <a:moveTo>
                  <a:pt x="512" y="724"/>
                </a:moveTo>
                <a:cubicBezTo>
                  <a:pt x="512" y="725"/>
                  <a:pt x="512" y="725"/>
                  <a:pt x="512" y="725"/>
                </a:cubicBezTo>
                <a:cubicBezTo>
                  <a:pt x="511" y="724"/>
                  <a:pt x="511" y="724"/>
                  <a:pt x="511" y="724"/>
                </a:cubicBezTo>
                <a:lnTo>
                  <a:pt x="512" y="724"/>
                </a:lnTo>
                <a:close/>
                <a:moveTo>
                  <a:pt x="684" y="664"/>
                </a:moveTo>
                <a:cubicBezTo>
                  <a:pt x="645" y="701"/>
                  <a:pt x="645" y="701"/>
                  <a:pt x="645" y="701"/>
                </a:cubicBezTo>
                <a:cubicBezTo>
                  <a:pt x="534" y="727"/>
                  <a:pt x="534" y="727"/>
                  <a:pt x="534" y="727"/>
                </a:cubicBezTo>
                <a:lnTo>
                  <a:pt x="684" y="664"/>
                </a:lnTo>
                <a:close/>
                <a:moveTo>
                  <a:pt x="687" y="665"/>
                </a:moveTo>
                <a:cubicBezTo>
                  <a:pt x="688" y="666"/>
                  <a:pt x="689" y="666"/>
                  <a:pt x="691" y="666"/>
                </a:cubicBezTo>
                <a:cubicBezTo>
                  <a:pt x="698" y="688"/>
                  <a:pt x="698" y="688"/>
                  <a:pt x="698" y="688"/>
                </a:cubicBezTo>
                <a:cubicBezTo>
                  <a:pt x="651" y="700"/>
                  <a:pt x="651" y="700"/>
                  <a:pt x="651" y="700"/>
                </a:cubicBezTo>
                <a:lnTo>
                  <a:pt x="687" y="665"/>
                </a:lnTo>
                <a:close/>
                <a:moveTo>
                  <a:pt x="696" y="657"/>
                </a:moveTo>
                <a:cubicBezTo>
                  <a:pt x="696" y="657"/>
                  <a:pt x="696" y="657"/>
                  <a:pt x="696" y="657"/>
                </a:cubicBezTo>
                <a:cubicBezTo>
                  <a:pt x="885" y="518"/>
                  <a:pt x="885" y="518"/>
                  <a:pt x="885" y="518"/>
                </a:cubicBezTo>
                <a:cubicBezTo>
                  <a:pt x="864" y="633"/>
                  <a:pt x="864" y="633"/>
                  <a:pt x="864" y="633"/>
                </a:cubicBezTo>
                <a:cubicBezTo>
                  <a:pt x="697" y="658"/>
                  <a:pt x="697" y="658"/>
                  <a:pt x="697" y="658"/>
                </a:cubicBezTo>
                <a:lnTo>
                  <a:pt x="696" y="657"/>
                </a:lnTo>
                <a:close/>
                <a:moveTo>
                  <a:pt x="914" y="493"/>
                </a:moveTo>
                <a:cubicBezTo>
                  <a:pt x="928" y="483"/>
                  <a:pt x="928" y="483"/>
                  <a:pt x="928" y="483"/>
                </a:cubicBezTo>
                <a:cubicBezTo>
                  <a:pt x="928" y="483"/>
                  <a:pt x="928" y="483"/>
                  <a:pt x="928" y="483"/>
                </a:cubicBezTo>
                <a:lnTo>
                  <a:pt x="914" y="493"/>
                </a:lnTo>
                <a:close/>
                <a:moveTo>
                  <a:pt x="508" y="158"/>
                </a:moveTo>
                <a:cubicBezTo>
                  <a:pt x="506" y="157"/>
                  <a:pt x="503" y="157"/>
                  <a:pt x="501" y="158"/>
                </a:cubicBezTo>
                <a:cubicBezTo>
                  <a:pt x="500" y="158"/>
                  <a:pt x="499" y="159"/>
                  <a:pt x="498" y="160"/>
                </a:cubicBezTo>
                <a:cubicBezTo>
                  <a:pt x="466" y="150"/>
                  <a:pt x="466" y="150"/>
                  <a:pt x="466" y="150"/>
                </a:cubicBezTo>
                <a:cubicBezTo>
                  <a:pt x="681" y="20"/>
                  <a:pt x="681" y="20"/>
                  <a:pt x="681" y="20"/>
                </a:cubicBezTo>
                <a:lnTo>
                  <a:pt x="508" y="158"/>
                </a:lnTo>
                <a:close/>
                <a:moveTo>
                  <a:pt x="497" y="163"/>
                </a:moveTo>
                <a:cubicBezTo>
                  <a:pt x="497" y="163"/>
                  <a:pt x="497" y="163"/>
                  <a:pt x="497" y="164"/>
                </a:cubicBezTo>
                <a:cubicBezTo>
                  <a:pt x="359" y="215"/>
                  <a:pt x="359" y="215"/>
                  <a:pt x="359" y="215"/>
                </a:cubicBezTo>
                <a:cubicBezTo>
                  <a:pt x="462" y="152"/>
                  <a:pt x="462" y="152"/>
                  <a:pt x="462" y="152"/>
                </a:cubicBezTo>
                <a:lnTo>
                  <a:pt x="497" y="163"/>
                </a:lnTo>
                <a:close/>
                <a:moveTo>
                  <a:pt x="273" y="278"/>
                </a:moveTo>
                <a:cubicBezTo>
                  <a:pt x="341" y="575"/>
                  <a:pt x="341" y="575"/>
                  <a:pt x="341" y="575"/>
                </a:cubicBezTo>
                <a:cubicBezTo>
                  <a:pt x="341" y="575"/>
                  <a:pt x="340" y="575"/>
                  <a:pt x="340" y="576"/>
                </a:cubicBezTo>
                <a:cubicBezTo>
                  <a:pt x="239" y="505"/>
                  <a:pt x="239" y="505"/>
                  <a:pt x="239" y="505"/>
                </a:cubicBezTo>
                <a:lnTo>
                  <a:pt x="273" y="278"/>
                </a:lnTo>
                <a:close/>
                <a:moveTo>
                  <a:pt x="338" y="578"/>
                </a:moveTo>
                <a:cubicBezTo>
                  <a:pt x="337" y="580"/>
                  <a:pt x="337" y="581"/>
                  <a:pt x="338" y="583"/>
                </a:cubicBezTo>
                <a:cubicBezTo>
                  <a:pt x="338" y="584"/>
                  <a:pt x="339" y="584"/>
                  <a:pt x="339" y="585"/>
                </a:cubicBezTo>
                <a:cubicBezTo>
                  <a:pt x="190" y="830"/>
                  <a:pt x="190" y="830"/>
                  <a:pt x="190" y="830"/>
                </a:cubicBezTo>
                <a:cubicBezTo>
                  <a:pt x="239" y="509"/>
                  <a:pt x="239" y="509"/>
                  <a:pt x="239" y="509"/>
                </a:cubicBezTo>
                <a:lnTo>
                  <a:pt x="338" y="578"/>
                </a:lnTo>
                <a:close/>
                <a:moveTo>
                  <a:pt x="192" y="832"/>
                </a:moveTo>
                <a:cubicBezTo>
                  <a:pt x="342" y="586"/>
                  <a:pt x="342" y="586"/>
                  <a:pt x="342" y="586"/>
                </a:cubicBezTo>
                <a:cubicBezTo>
                  <a:pt x="343" y="586"/>
                  <a:pt x="343" y="586"/>
                  <a:pt x="343" y="586"/>
                </a:cubicBezTo>
                <a:cubicBezTo>
                  <a:pt x="359" y="775"/>
                  <a:pt x="359" y="775"/>
                  <a:pt x="359" y="775"/>
                </a:cubicBezTo>
                <a:cubicBezTo>
                  <a:pt x="193" y="833"/>
                  <a:pt x="193" y="833"/>
                  <a:pt x="193" y="833"/>
                </a:cubicBezTo>
                <a:cubicBezTo>
                  <a:pt x="193" y="833"/>
                  <a:pt x="193" y="833"/>
                  <a:pt x="192" y="832"/>
                </a:cubicBezTo>
                <a:close/>
                <a:moveTo>
                  <a:pt x="889" y="515"/>
                </a:moveTo>
                <a:cubicBezTo>
                  <a:pt x="930" y="485"/>
                  <a:pt x="930" y="485"/>
                  <a:pt x="930" y="485"/>
                </a:cubicBezTo>
                <a:cubicBezTo>
                  <a:pt x="1043" y="605"/>
                  <a:pt x="1043" y="605"/>
                  <a:pt x="1043" y="605"/>
                </a:cubicBezTo>
                <a:cubicBezTo>
                  <a:pt x="1042" y="606"/>
                  <a:pt x="1042" y="607"/>
                  <a:pt x="1042" y="608"/>
                </a:cubicBezTo>
                <a:cubicBezTo>
                  <a:pt x="868" y="633"/>
                  <a:pt x="868" y="633"/>
                  <a:pt x="868" y="633"/>
                </a:cubicBezTo>
                <a:lnTo>
                  <a:pt x="889" y="515"/>
                </a:lnTo>
                <a:close/>
                <a:moveTo>
                  <a:pt x="931" y="481"/>
                </a:moveTo>
                <a:cubicBezTo>
                  <a:pt x="1106" y="349"/>
                  <a:pt x="1106" y="349"/>
                  <a:pt x="1106" y="349"/>
                </a:cubicBezTo>
                <a:cubicBezTo>
                  <a:pt x="1118" y="343"/>
                  <a:pt x="1118" y="343"/>
                  <a:pt x="1118" y="343"/>
                </a:cubicBezTo>
                <a:cubicBezTo>
                  <a:pt x="931" y="481"/>
                  <a:pt x="931" y="481"/>
                  <a:pt x="931" y="481"/>
                </a:cubicBezTo>
                <a:close/>
                <a:moveTo>
                  <a:pt x="1116" y="336"/>
                </a:moveTo>
                <a:cubicBezTo>
                  <a:pt x="904" y="445"/>
                  <a:pt x="904" y="445"/>
                  <a:pt x="904" y="445"/>
                </a:cubicBezTo>
                <a:cubicBezTo>
                  <a:pt x="903" y="444"/>
                  <a:pt x="901" y="443"/>
                  <a:pt x="898" y="443"/>
                </a:cubicBezTo>
                <a:cubicBezTo>
                  <a:pt x="703" y="12"/>
                  <a:pt x="703" y="12"/>
                  <a:pt x="703" y="12"/>
                </a:cubicBezTo>
                <a:cubicBezTo>
                  <a:pt x="1117" y="332"/>
                  <a:pt x="1117" y="332"/>
                  <a:pt x="1117" y="332"/>
                </a:cubicBezTo>
                <a:cubicBezTo>
                  <a:pt x="1116" y="333"/>
                  <a:pt x="1116" y="335"/>
                  <a:pt x="1116" y="336"/>
                </a:cubicBezTo>
                <a:close/>
                <a:moveTo>
                  <a:pt x="459" y="151"/>
                </a:moveTo>
                <a:cubicBezTo>
                  <a:pt x="345" y="220"/>
                  <a:pt x="345" y="220"/>
                  <a:pt x="345" y="220"/>
                </a:cubicBezTo>
                <a:cubicBezTo>
                  <a:pt x="271" y="247"/>
                  <a:pt x="271" y="247"/>
                  <a:pt x="271" y="247"/>
                </a:cubicBezTo>
                <a:cubicBezTo>
                  <a:pt x="233" y="85"/>
                  <a:pt x="233" y="85"/>
                  <a:pt x="233" y="85"/>
                </a:cubicBezTo>
                <a:cubicBezTo>
                  <a:pt x="234" y="84"/>
                  <a:pt x="234" y="84"/>
                  <a:pt x="235" y="83"/>
                </a:cubicBezTo>
                <a:lnTo>
                  <a:pt x="459" y="151"/>
                </a:lnTo>
                <a:close/>
                <a:moveTo>
                  <a:pt x="269" y="260"/>
                </a:moveTo>
                <a:cubicBezTo>
                  <a:pt x="268" y="262"/>
                  <a:pt x="267" y="263"/>
                  <a:pt x="267" y="265"/>
                </a:cubicBezTo>
                <a:cubicBezTo>
                  <a:pt x="54" y="329"/>
                  <a:pt x="54" y="329"/>
                  <a:pt x="54" y="329"/>
                </a:cubicBezTo>
                <a:cubicBezTo>
                  <a:pt x="267" y="251"/>
                  <a:pt x="267" y="251"/>
                  <a:pt x="267" y="251"/>
                </a:cubicBezTo>
                <a:lnTo>
                  <a:pt x="269" y="260"/>
                </a:lnTo>
                <a:close/>
                <a:moveTo>
                  <a:pt x="14" y="344"/>
                </a:moveTo>
                <a:cubicBezTo>
                  <a:pt x="268" y="267"/>
                  <a:pt x="268" y="267"/>
                  <a:pt x="268" y="267"/>
                </a:cubicBezTo>
                <a:cubicBezTo>
                  <a:pt x="269" y="269"/>
                  <a:pt x="270" y="270"/>
                  <a:pt x="272" y="270"/>
                </a:cubicBezTo>
                <a:cubicBezTo>
                  <a:pt x="272" y="270"/>
                  <a:pt x="272" y="270"/>
                  <a:pt x="272" y="270"/>
                </a:cubicBezTo>
                <a:cubicBezTo>
                  <a:pt x="236" y="503"/>
                  <a:pt x="236" y="503"/>
                  <a:pt x="236" y="503"/>
                </a:cubicBezTo>
                <a:cubicBezTo>
                  <a:pt x="14" y="347"/>
                  <a:pt x="14" y="347"/>
                  <a:pt x="14" y="347"/>
                </a:cubicBezTo>
                <a:cubicBezTo>
                  <a:pt x="14" y="346"/>
                  <a:pt x="14" y="345"/>
                  <a:pt x="14" y="344"/>
                </a:cubicBezTo>
                <a:close/>
                <a:moveTo>
                  <a:pt x="359" y="778"/>
                </a:moveTo>
                <a:cubicBezTo>
                  <a:pt x="359" y="781"/>
                  <a:pt x="359" y="781"/>
                  <a:pt x="359" y="781"/>
                </a:cubicBezTo>
                <a:cubicBezTo>
                  <a:pt x="274" y="808"/>
                  <a:pt x="274" y="808"/>
                  <a:pt x="274" y="808"/>
                </a:cubicBezTo>
                <a:lnTo>
                  <a:pt x="359" y="778"/>
                </a:lnTo>
                <a:close/>
                <a:moveTo>
                  <a:pt x="362" y="777"/>
                </a:moveTo>
                <a:cubicBezTo>
                  <a:pt x="508" y="726"/>
                  <a:pt x="508" y="726"/>
                  <a:pt x="508" y="726"/>
                </a:cubicBezTo>
                <a:cubicBezTo>
                  <a:pt x="512" y="729"/>
                  <a:pt x="512" y="729"/>
                  <a:pt x="512" y="729"/>
                </a:cubicBezTo>
                <a:cubicBezTo>
                  <a:pt x="511" y="730"/>
                  <a:pt x="511" y="732"/>
                  <a:pt x="511" y="733"/>
                </a:cubicBezTo>
                <a:cubicBezTo>
                  <a:pt x="362" y="780"/>
                  <a:pt x="362" y="780"/>
                  <a:pt x="362" y="780"/>
                </a:cubicBezTo>
                <a:lnTo>
                  <a:pt x="362" y="777"/>
                </a:lnTo>
                <a:close/>
                <a:moveTo>
                  <a:pt x="512" y="735"/>
                </a:moveTo>
                <a:cubicBezTo>
                  <a:pt x="512" y="736"/>
                  <a:pt x="513" y="736"/>
                  <a:pt x="513" y="737"/>
                </a:cubicBezTo>
                <a:cubicBezTo>
                  <a:pt x="378" y="952"/>
                  <a:pt x="378" y="952"/>
                  <a:pt x="378" y="952"/>
                </a:cubicBezTo>
                <a:cubicBezTo>
                  <a:pt x="377" y="952"/>
                  <a:pt x="377" y="952"/>
                  <a:pt x="377" y="952"/>
                </a:cubicBezTo>
                <a:cubicBezTo>
                  <a:pt x="363" y="783"/>
                  <a:pt x="363" y="783"/>
                  <a:pt x="363" y="783"/>
                </a:cubicBezTo>
                <a:lnTo>
                  <a:pt x="512" y="735"/>
                </a:lnTo>
                <a:close/>
                <a:moveTo>
                  <a:pt x="516" y="738"/>
                </a:moveTo>
                <a:cubicBezTo>
                  <a:pt x="517" y="738"/>
                  <a:pt x="519" y="738"/>
                  <a:pt x="520" y="737"/>
                </a:cubicBezTo>
                <a:cubicBezTo>
                  <a:pt x="521" y="737"/>
                  <a:pt x="521" y="737"/>
                  <a:pt x="521" y="737"/>
                </a:cubicBezTo>
                <a:cubicBezTo>
                  <a:pt x="565" y="777"/>
                  <a:pt x="565" y="777"/>
                  <a:pt x="565" y="777"/>
                </a:cubicBezTo>
                <a:cubicBezTo>
                  <a:pt x="383" y="949"/>
                  <a:pt x="383" y="949"/>
                  <a:pt x="383" y="949"/>
                </a:cubicBezTo>
                <a:lnTo>
                  <a:pt x="516" y="738"/>
                </a:lnTo>
                <a:close/>
                <a:moveTo>
                  <a:pt x="523" y="735"/>
                </a:moveTo>
                <a:cubicBezTo>
                  <a:pt x="524" y="734"/>
                  <a:pt x="524" y="733"/>
                  <a:pt x="524" y="732"/>
                </a:cubicBezTo>
                <a:cubicBezTo>
                  <a:pt x="641" y="705"/>
                  <a:pt x="641" y="705"/>
                  <a:pt x="641" y="705"/>
                </a:cubicBezTo>
                <a:cubicBezTo>
                  <a:pt x="567" y="774"/>
                  <a:pt x="567" y="774"/>
                  <a:pt x="567" y="774"/>
                </a:cubicBezTo>
                <a:lnTo>
                  <a:pt x="523" y="735"/>
                </a:lnTo>
                <a:close/>
                <a:moveTo>
                  <a:pt x="647" y="703"/>
                </a:moveTo>
                <a:cubicBezTo>
                  <a:pt x="699" y="691"/>
                  <a:pt x="699" y="691"/>
                  <a:pt x="699" y="691"/>
                </a:cubicBezTo>
                <a:cubicBezTo>
                  <a:pt x="798" y="981"/>
                  <a:pt x="798" y="981"/>
                  <a:pt x="798" y="981"/>
                </a:cubicBezTo>
                <a:cubicBezTo>
                  <a:pt x="570" y="776"/>
                  <a:pt x="570" y="776"/>
                  <a:pt x="570" y="776"/>
                </a:cubicBezTo>
                <a:lnTo>
                  <a:pt x="647" y="703"/>
                </a:lnTo>
                <a:close/>
                <a:moveTo>
                  <a:pt x="801" y="980"/>
                </a:moveTo>
                <a:cubicBezTo>
                  <a:pt x="702" y="690"/>
                  <a:pt x="702" y="690"/>
                  <a:pt x="702" y="690"/>
                </a:cubicBezTo>
                <a:cubicBezTo>
                  <a:pt x="861" y="653"/>
                  <a:pt x="861" y="653"/>
                  <a:pt x="861" y="653"/>
                </a:cubicBezTo>
                <a:lnTo>
                  <a:pt x="801" y="980"/>
                </a:lnTo>
                <a:close/>
                <a:moveTo>
                  <a:pt x="701" y="688"/>
                </a:moveTo>
                <a:cubicBezTo>
                  <a:pt x="694" y="665"/>
                  <a:pt x="694" y="665"/>
                  <a:pt x="694" y="665"/>
                </a:cubicBezTo>
                <a:cubicBezTo>
                  <a:pt x="695" y="664"/>
                  <a:pt x="696" y="662"/>
                  <a:pt x="697" y="660"/>
                </a:cubicBezTo>
                <a:cubicBezTo>
                  <a:pt x="864" y="636"/>
                  <a:pt x="864" y="636"/>
                  <a:pt x="864" y="636"/>
                </a:cubicBezTo>
                <a:cubicBezTo>
                  <a:pt x="861" y="650"/>
                  <a:pt x="861" y="650"/>
                  <a:pt x="861" y="650"/>
                </a:cubicBezTo>
                <a:lnTo>
                  <a:pt x="701" y="688"/>
                </a:lnTo>
                <a:close/>
                <a:moveTo>
                  <a:pt x="867" y="636"/>
                </a:moveTo>
                <a:cubicBezTo>
                  <a:pt x="1016" y="614"/>
                  <a:pt x="1016" y="614"/>
                  <a:pt x="1016" y="614"/>
                </a:cubicBezTo>
                <a:cubicBezTo>
                  <a:pt x="864" y="650"/>
                  <a:pt x="864" y="650"/>
                  <a:pt x="864" y="650"/>
                </a:cubicBezTo>
                <a:lnTo>
                  <a:pt x="867" y="636"/>
                </a:lnTo>
                <a:close/>
                <a:moveTo>
                  <a:pt x="1048" y="602"/>
                </a:moveTo>
                <a:cubicBezTo>
                  <a:pt x="1048" y="602"/>
                  <a:pt x="1047" y="602"/>
                  <a:pt x="1046" y="603"/>
                </a:cubicBezTo>
                <a:cubicBezTo>
                  <a:pt x="1046" y="603"/>
                  <a:pt x="1046" y="603"/>
                  <a:pt x="1046" y="603"/>
                </a:cubicBezTo>
                <a:cubicBezTo>
                  <a:pt x="933" y="483"/>
                  <a:pt x="933" y="483"/>
                  <a:pt x="933" y="483"/>
                </a:cubicBezTo>
                <a:cubicBezTo>
                  <a:pt x="1118" y="347"/>
                  <a:pt x="1118" y="347"/>
                  <a:pt x="1118" y="347"/>
                </a:cubicBezTo>
                <a:lnTo>
                  <a:pt x="1048" y="602"/>
                </a:lnTo>
                <a:close/>
                <a:moveTo>
                  <a:pt x="1120" y="329"/>
                </a:moveTo>
                <a:cubicBezTo>
                  <a:pt x="1120" y="329"/>
                  <a:pt x="1119" y="329"/>
                  <a:pt x="1119" y="330"/>
                </a:cubicBezTo>
                <a:cubicBezTo>
                  <a:pt x="934" y="187"/>
                  <a:pt x="934" y="187"/>
                  <a:pt x="934" y="187"/>
                </a:cubicBezTo>
                <a:cubicBezTo>
                  <a:pt x="1122" y="329"/>
                  <a:pt x="1122" y="329"/>
                  <a:pt x="1122" y="329"/>
                </a:cubicBezTo>
                <a:cubicBezTo>
                  <a:pt x="1121" y="329"/>
                  <a:pt x="1121" y="329"/>
                  <a:pt x="1120" y="329"/>
                </a:cubicBezTo>
                <a:close/>
                <a:moveTo>
                  <a:pt x="462" y="149"/>
                </a:moveTo>
                <a:cubicBezTo>
                  <a:pt x="236" y="80"/>
                  <a:pt x="236" y="80"/>
                  <a:pt x="236" y="80"/>
                </a:cubicBezTo>
                <a:cubicBezTo>
                  <a:pt x="693" y="10"/>
                  <a:pt x="693" y="10"/>
                  <a:pt x="693" y="10"/>
                </a:cubicBezTo>
                <a:lnTo>
                  <a:pt x="462" y="149"/>
                </a:lnTo>
                <a:close/>
                <a:moveTo>
                  <a:pt x="236" y="507"/>
                </a:moveTo>
                <a:cubicBezTo>
                  <a:pt x="187" y="831"/>
                  <a:pt x="187" y="831"/>
                  <a:pt x="187" y="831"/>
                </a:cubicBezTo>
                <a:cubicBezTo>
                  <a:pt x="11" y="350"/>
                  <a:pt x="11" y="350"/>
                  <a:pt x="11" y="350"/>
                </a:cubicBezTo>
                <a:cubicBezTo>
                  <a:pt x="12" y="350"/>
                  <a:pt x="12" y="350"/>
                  <a:pt x="12" y="350"/>
                </a:cubicBezTo>
                <a:lnTo>
                  <a:pt x="236" y="507"/>
                </a:lnTo>
                <a:close/>
                <a:moveTo>
                  <a:pt x="227" y="85"/>
                </a:moveTo>
                <a:cubicBezTo>
                  <a:pt x="228" y="86"/>
                  <a:pt x="229" y="86"/>
                  <a:pt x="230" y="86"/>
                </a:cubicBezTo>
                <a:cubicBezTo>
                  <a:pt x="267" y="248"/>
                  <a:pt x="267" y="248"/>
                  <a:pt x="267" y="248"/>
                </a:cubicBezTo>
                <a:cubicBezTo>
                  <a:pt x="13" y="341"/>
                  <a:pt x="13" y="341"/>
                  <a:pt x="13" y="341"/>
                </a:cubicBezTo>
                <a:cubicBezTo>
                  <a:pt x="13" y="341"/>
                  <a:pt x="13" y="341"/>
                  <a:pt x="13" y="341"/>
                </a:cubicBezTo>
                <a:lnTo>
                  <a:pt x="227" y="85"/>
                </a:lnTo>
                <a:close/>
                <a:moveTo>
                  <a:pt x="194" y="836"/>
                </a:moveTo>
                <a:cubicBezTo>
                  <a:pt x="360" y="784"/>
                  <a:pt x="360" y="784"/>
                  <a:pt x="360" y="784"/>
                </a:cubicBezTo>
                <a:cubicBezTo>
                  <a:pt x="374" y="952"/>
                  <a:pt x="374" y="952"/>
                  <a:pt x="374" y="952"/>
                </a:cubicBezTo>
                <a:cubicBezTo>
                  <a:pt x="373" y="952"/>
                  <a:pt x="373" y="952"/>
                  <a:pt x="373" y="952"/>
                </a:cubicBezTo>
                <a:cubicBezTo>
                  <a:pt x="373" y="953"/>
                  <a:pt x="372" y="953"/>
                  <a:pt x="372" y="954"/>
                </a:cubicBezTo>
                <a:cubicBezTo>
                  <a:pt x="194" y="839"/>
                  <a:pt x="194" y="839"/>
                  <a:pt x="194" y="839"/>
                </a:cubicBezTo>
                <a:cubicBezTo>
                  <a:pt x="194" y="838"/>
                  <a:pt x="194" y="837"/>
                  <a:pt x="194" y="836"/>
                </a:cubicBezTo>
                <a:close/>
                <a:moveTo>
                  <a:pt x="382" y="955"/>
                </a:moveTo>
                <a:cubicBezTo>
                  <a:pt x="382" y="954"/>
                  <a:pt x="382" y="954"/>
                  <a:pt x="382" y="954"/>
                </a:cubicBezTo>
                <a:cubicBezTo>
                  <a:pt x="567" y="779"/>
                  <a:pt x="567" y="779"/>
                  <a:pt x="567" y="779"/>
                </a:cubicBezTo>
                <a:cubicBezTo>
                  <a:pt x="796" y="983"/>
                  <a:pt x="796" y="983"/>
                  <a:pt x="796" y="983"/>
                </a:cubicBezTo>
                <a:cubicBezTo>
                  <a:pt x="796" y="984"/>
                  <a:pt x="796" y="984"/>
                  <a:pt x="796" y="984"/>
                </a:cubicBezTo>
                <a:cubicBezTo>
                  <a:pt x="382" y="957"/>
                  <a:pt x="382" y="957"/>
                  <a:pt x="382" y="957"/>
                </a:cubicBezTo>
                <a:cubicBezTo>
                  <a:pt x="382" y="956"/>
                  <a:pt x="382" y="956"/>
                  <a:pt x="382" y="955"/>
                </a:cubicBezTo>
                <a:close/>
                <a:moveTo>
                  <a:pt x="805" y="979"/>
                </a:moveTo>
                <a:cubicBezTo>
                  <a:pt x="864" y="653"/>
                  <a:pt x="864" y="653"/>
                  <a:pt x="864" y="653"/>
                </a:cubicBezTo>
                <a:cubicBezTo>
                  <a:pt x="1042" y="611"/>
                  <a:pt x="1042" y="611"/>
                  <a:pt x="1042" y="611"/>
                </a:cubicBezTo>
                <a:cubicBezTo>
                  <a:pt x="1043" y="612"/>
                  <a:pt x="1043" y="612"/>
                  <a:pt x="1044" y="613"/>
                </a:cubicBezTo>
                <a:lnTo>
                  <a:pt x="805" y="979"/>
                </a:lnTo>
                <a:close/>
                <a:moveTo>
                  <a:pt x="1122" y="344"/>
                </a:moveTo>
                <a:cubicBezTo>
                  <a:pt x="1128" y="339"/>
                  <a:pt x="1128" y="339"/>
                  <a:pt x="1128" y="339"/>
                </a:cubicBezTo>
                <a:cubicBezTo>
                  <a:pt x="1128" y="340"/>
                  <a:pt x="1128" y="340"/>
                  <a:pt x="1129" y="340"/>
                </a:cubicBezTo>
                <a:cubicBezTo>
                  <a:pt x="1075" y="515"/>
                  <a:pt x="1075" y="515"/>
                  <a:pt x="1075" y="515"/>
                </a:cubicBezTo>
                <a:lnTo>
                  <a:pt x="1122" y="344"/>
                </a:lnTo>
                <a:close/>
              </a:path>
            </a:pathLst>
          </a:custGeom>
          <a:gradFill>
            <a:gsLst>
              <a:gs pos="0">
                <a:srgbClr val="01378D">
                  <a:alpha val="49803"/>
                </a:srgbClr>
              </a:gs>
              <a:gs pos="100000">
                <a:srgbClr val="330865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3" name="Google Shape;53;p17"/>
          <p:cNvGrpSpPr/>
          <p:nvPr/>
        </p:nvGrpSpPr>
        <p:grpSpPr>
          <a:xfrm>
            <a:off x="6716580" y="-1021080"/>
            <a:ext cx="9297575" cy="8679905"/>
            <a:chOff x="2968" y="1345"/>
            <a:chExt cx="1746" cy="1630"/>
          </a:xfrm>
        </p:grpSpPr>
        <p:sp>
          <p:nvSpPr>
            <p:cNvPr id="54" name="Google Shape;54;p17"/>
            <p:cNvSpPr/>
            <p:nvPr/>
          </p:nvSpPr>
          <p:spPr>
            <a:xfrm>
              <a:off x="3259" y="2711"/>
              <a:ext cx="28" cy="28"/>
            </a:xfrm>
            <a:custGeom>
              <a:rect b="b" l="l" r="r" t="t"/>
              <a:pathLst>
                <a:path extrusionOk="0" h="17" w="17">
                  <a:moveTo>
                    <a:pt x="13" y="9"/>
                  </a:moveTo>
                  <a:cubicBezTo>
                    <a:pt x="12" y="9"/>
                    <a:pt x="10" y="8"/>
                    <a:pt x="10" y="6"/>
                  </a:cubicBezTo>
                  <a:cubicBezTo>
                    <a:pt x="10" y="5"/>
                    <a:pt x="12" y="4"/>
                    <a:pt x="13" y="4"/>
                  </a:cubicBezTo>
                  <a:cubicBezTo>
                    <a:pt x="14" y="4"/>
                    <a:pt x="16" y="5"/>
                    <a:pt x="16" y="6"/>
                  </a:cubicBezTo>
                  <a:cubicBezTo>
                    <a:pt x="16" y="8"/>
                    <a:pt x="14" y="9"/>
                    <a:pt x="13" y="9"/>
                  </a:cubicBezTo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>
              <a:off x="3158" y="1702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3275" y="2718"/>
              <a:ext cx="10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3177" y="2630"/>
              <a:ext cx="7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3056" y="2060"/>
              <a:ext cx="17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3136" y="2505"/>
              <a:ext cx="18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3117" y="1959"/>
              <a:ext cx="14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3159" y="1872"/>
              <a:ext cx="23" cy="21"/>
            </a:xfrm>
            <a:custGeom>
              <a:rect b="b" l="l" r="r" t="t"/>
              <a:pathLst>
                <a:path extrusionOk="0" h="13" w="14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5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1" y="13"/>
                    <a:pt x="14" y="10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3431" y="2826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3503" y="2855"/>
              <a:ext cx="33" cy="3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3541" y="2826"/>
              <a:ext cx="29" cy="3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3780" y="1427"/>
              <a:ext cx="21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922" y="2561"/>
              <a:ext cx="15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3632" y="2736"/>
              <a:ext cx="22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508" y="1748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580" y="2135"/>
              <a:ext cx="18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529" y="2792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50" y="2934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338" y="2779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220" y="2667"/>
              <a:ext cx="28" cy="2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3064" y="2315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3050" y="2189"/>
              <a:ext cx="34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3156" y="1800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3094" y="1885"/>
              <a:ext cx="21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3069" y="2093"/>
              <a:ext cx="33" cy="3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230" y="1587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3131" y="1695"/>
              <a:ext cx="27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3012" y="2219"/>
              <a:ext cx="18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2996" y="2274"/>
              <a:ext cx="14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999" y="1918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986" y="2206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2979" y="2124"/>
              <a:ext cx="13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13" y="2656"/>
              <a:ext cx="14" cy="13"/>
            </a:xfrm>
            <a:custGeom>
              <a:rect b="b" l="l" r="r" t="t"/>
              <a:pathLst>
                <a:path extrusionOk="0" h="8" w="8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4" y="7"/>
                    <a:pt x="5" y="8"/>
                  </a:cubicBezTo>
                  <a:cubicBezTo>
                    <a:pt x="7" y="8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2968" y="2258"/>
              <a:ext cx="23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107" y="2666"/>
              <a:ext cx="15" cy="14"/>
            </a:xfrm>
            <a:custGeom>
              <a:rect b="b" l="l" r="r" t="t"/>
              <a:pathLst>
                <a:path extrusionOk="0" h="9" w="9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4"/>
                    <a:pt x="9" y="3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2"/>
                    <a:pt x="4" y="1"/>
                    <a:pt x="4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113" y="2666"/>
              <a:ext cx="9" cy="3"/>
            </a:xfrm>
            <a:custGeom>
              <a:rect b="b" l="l" r="r" t="t"/>
              <a:pathLst>
                <a:path extrusionOk="0" h="2" w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022" y="2304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163" y="2654"/>
              <a:ext cx="16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302" y="2885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3418" y="2937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3480" y="2906"/>
              <a:ext cx="8" cy="3"/>
            </a:xfrm>
            <a:custGeom>
              <a:rect b="b" l="l" r="r" t="t"/>
              <a:pathLst>
                <a:path extrusionOk="0" h="2" w="5">
                  <a:moveTo>
                    <a:pt x="5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2" y="1"/>
                    <a:pt x="3" y="0"/>
                    <a:pt x="5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3099" y="2147"/>
              <a:ext cx="34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203" y="1914"/>
              <a:ext cx="32" cy="32"/>
            </a:xfrm>
            <a:custGeom>
              <a:rect b="b" l="l" r="r" t="t"/>
              <a:pathLst>
                <a:path extrusionOk="0" h="19" w="19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8"/>
                    <a:pt x="14" y="5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1" y="0"/>
                    <a:pt x="1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308" y="1800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3672" y="2937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717" y="2815"/>
              <a:ext cx="12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825" y="2494"/>
              <a:ext cx="25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860" y="2864"/>
              <a:ext cx="29" cy="2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3925" y="2913"/>
              <a:ext cx="18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4181" y="1592"/>
              <a:ext cx="14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145" y="2764"/>
              <a:ext cx="19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85" y="2769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38" y="1556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446" y="2270"/>
              <a:ext cx="21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478" y="1988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4513" y="2225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492" y="2392"/>
              <a:ext cx="31" cy="3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524" y="1906"/>
              <a:ext cx="18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457" y="2641"/>
              <a:ext cx="28" cy="2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575" y="2402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609" y="2384"/>
              <a:ext cx="33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654" y="2273"/>
              <a:ext cx="39" cy="41"/>
            </a:xfrm>
            <a:custGeom>
              <a:rect b="b" l="l" r="r" t="t"/>
              <a:pathLst>
                <a:path extrusionOk="0" h="25" w="24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11"/>
                    <a:pt x="24" y="10"/>
                    <a:pt x="23" y="8"/>
                  </a:cubicBezTo>
                  <a:cubicBezTo>
                    <a:pt x="20" y="7"/>
                    <a:pt x="17" y="4"/>
                    <a:pt x="16" y="1"/>
                  </a:cubicBezTo>
                  <a:cubicBezTo>
                    <a:pt x="15" y="1"/>
                    <a:pt x="13" y="0"/>
                    <a:pt x="12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680" y="2252"/>
              <a:ext cx="34" cy="36"/>
            </a:xfrm>
            <a:custGeom>
              <a:rect b="b" l="l" r="r" t="t"/>
              <a:pathLst>
                <a:path extrusionOk="0" h="22" w="21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3" y="15"/>
                    <a:pt x="6" y="18"/>
                    <a:pt x="7" y="21"/>
                  </a:cubicBezTo>
                  <a:cubicBezTo>
                    <a:pt x="8" y="21"/>
                    <a:pt x="9" y="22"/>
                    <a:pt x="10" y="22"/>
                  </a:cubicBezTo>
                  <a:cubicBezTo>
                    <a:pt x="17" y="22"/>
                    <a:pt x="21" y="17"/>
                    <a:pt x="21" y="11"/>
                  </a:cubicBezTo>
                  <a:cubicBezTo>
                    <a:pt x="21" y="5"/>
                    <a:pt x="17" y="0"/>
                    <a:pt x="1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680" y="2274"/>
              <a:ext cx="11" cy="12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1" y="3"/>
                    <a:pt x="4" y="6"/>
                    <a:pt x="7" y="7"/>
                  </a:cubicBezTo>
                  <a:cubicBezTo>
                    <a:pt x="6" y="4"/>
                    <a:pt x="3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613" y="1795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627" y="2083"/>
              <a:ext cx="12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532" y="2646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591" y="2153"/>
              <a:ext cx="22" cy="20"/>
            </a:xfrm>
            <a:custGeom>
              <a:rect b="b" l="l" r="r" t="t"/>
              <a:pathLst>
                <a:path extrusionOk="0" h="12" w="13">
                  <a:moveTo>
                    <a:pt x="6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4" y="3"/>
                    <a:pt x="2" y="5"/>
                    <a:pt x="0" y="7"/>
                  </a:cubicBezTo>
                  <a:cubicBezTo>
                    <a:pt x="1" y="10"/>
                    <a:pt x="3" y="12"/>
                    <a:pt x="6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524" y="2538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549" y="2340"/>
              <a:ext cx="33" cy="3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493" y="2499"/>
              <a:ext cx="17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541" y="1986"/>
              <a:ext cx="18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426" y="1749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498" y="2271"/>
              <a:ext cx="20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470" y="2055"/>
              <a:ext cx="12" cy="12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31" y="2620"/>
              <a:ext cx="28" cy="28"/>
            </a:xfrm>
            <a:custGeom>
              <a:rect b="b" l="l" r="r" t="t"/>
              <a:pathLst>
                <a:path extrusionOk="0" h="17" w="17"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84" y="2075"/>
              <a:ext cx="22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331" y="2548"/>
              <a:ext cx="17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138" y="1530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087" y="2851"/>
              <a:ext cx="10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123" y="1604"/>
              <a:ext cx="17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979" y="1464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879" y="1396"/>
              <a:ext cx="10" cy="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694" y="1345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550" y="2783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328" y="2175"/>
              <a:ext cx="31" cy="3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431" y="2705"/>
              <a:ext cx="20" cy="21"/>
            </a:xfrm>
            <a:custGeom>
              <a:rect b="b" l="l" r="r" t="t"/>
              <a:pathLst>
                <a:path extrusionOk="0" h="13" w="12">
                  <a:moveTo>
                    <a:pt x="6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1" y="11"/>
                    <a:pt x="12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0" y="2"/>
                    <a:pt x="8" y="0"/>
                    <a:pt x="6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226" y="1903"/>
              <a:ext cx="27" cy="26"/>
            </a:xfrm>
            <a:custGeom>
              <a:rect b="b" l="l" r="r" t="t"/>
              <a:pathLst>
                <a:path extrusionOk="0" h="16" w="1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3" y="9"/>
                    <a:pt x="5" y="12"/>
                    <a:pt x="5" y="16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226" y="1916"/>
              <a:ext cx="9" cy="13"/>
            </a:xfrm>
            <a:custGeom>
              <a:rect b="b" l="l" r="r" t="t"/>
              <a:pathLst>
                <a:path extrusionOk="0" h="8" w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2" y="7"/>
                    <a:pt x="5" y="8"/>
                  </a:cubicBezTo>
                  <a:cubicBezTo>
                    <a:pt x="5" y="4"/>
                    <a:pt x="3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161" y="1865"/>
              <a:ext cx="10" cy="10"/>
            </a:xfrm>
            <a:custGeom>
              <a:rect b="b" l="l" r="r" t="t"/>
              <a:pathLst>
                <a:path extrusionOk="0" h="6" w="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5"/>
                    <a:pt x="4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163" y="1872"/>
              <a:ext cx="8" cy="3"/>
            </a:xfrm>
            <a:custGeom>
              <a:rect b="b" l="l" r="r" t="t"/>
              <a:pathLst>
                <a:path extrusionOk="0" h="2" w="5">
                  <a:moveTo>
                    <a:pt x="5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1"/>
                    <a:pt x="5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197" y="1628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305" y="1466"/>
              <a:ext cx="41" cy="3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146" y="2602"/>
              <a:ext cx="25" cy="26"/>
            </a:xfrm>
            <a:custGeom>
              <a:rect b="b" l="l" r="r" t="t"/>
              <a:pathLst>
                <a:path extrusionOk="0" h="16" w="15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5" y="12"/>
                    <a:pt x="15" y="8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2"/>
                    <a:pt x="10" y="1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307" y="1513"/>
              <a:ext cx="13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141" y="2538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130" y="1986"/>
              <a:ext cx="18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311" y="2765"/>
              <a:ext cx="15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235" y="2733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311" y="2810"/>
              <a:ext cx="33" cy="3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351" y="2855"/>
              <a:ext cx="21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154" y="2576"/>
              <a:ext cx="30" cy="29"/>
            </a:xfrm>
            <a:custGeom>
              <a:rect b="b" l="l" r="r" t="t"/>
              <a:pathLst>
                <a:path extrusionOk="0" h="18" w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1" y="15"/>
                    <a:pt x="4" y="16"/>
                  </a:cubicBezTo>
                  <a:cubicBezTo>
                    <a:pt x="5" y="17"/>
                    <a:pt x="7" y="17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161" y="2602"/>
              <a:ext cx="6" cy="3"/>
            </a:xfrm>
            <a:custGeom>
              <a:rect b="b" l="l" r="r" t="t"/>
              <a:pathLst>
                <a:path extrusionOk="0" h="2" w="4">
                  <a:moveTo>
                    <a:pt x="0" y="0"/>
                  </a:moveTo>
                  <a:cubicBezTo>
                    <a:pt x="1" y="1"/>
                    <a:pt x="2" y="2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40" y="1770"/>
              <a:ext cx="18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477" y="2906"/>
              <a:ext cx="26" cy="26"/>
            </a:xfrm>
            <a:custGeom>
              <a:rect b="b" l="l" r="r" t="t"/>
              <a:pathLst>
                <a:path extrusionOk="0" h="16" w="16">
                  <a:moveTo>
                    <a:pt x="8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477" y="2906"/>
              <a:ext cx="24" cy="25"/>
            </a:xfrm>
            <a:custGeom>
              <a:rect b="b" l="l" r="r" t="t"/>
              <a:pathLst>
                <a:path extrusionOk="0" h="15" w="15"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441" y="2751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586" y="2916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519" y="1766"/>
              <a:ext cx="10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83" y="2957"/>
              <a:ext cx="18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007" y="1728"/>
              <a:ext cx="12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956" y="1512"/>
              <a:ext cx="36" cy="3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966" y="2944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027" y="1471"/>
              <a:ext cx="21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4199" y="1649"/>
              <a:ext cx="9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402" y="2193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312" y="2628"/>
              <a:ext cx="22" cy="23"/>
            </a:xfrm>
            <a:custGeom>
              <a:rect b="b" l="l" r="r" t="t"/>
              <a:pathLst>
                <a:path extrusionOk="0" h="14" w="14">
                  <a:moveTo>
                    <a:pt x="7" y="0"/>
                  </a:moveTo>
                  <a:cubicBezTo>
                    <a:pt x="4" y="0"/>
                    <a:pt x="0" y="4"/>
                    <a:pt x="0" y="7"/>
                  </a:cubicBezTo>
                  <a:cubicBezTo>
                    <a:pt x="0" y="11"/>
                    <a:pt x="4" y="14"/>
                    <a:pt x="7" y="14"/>
                  </a:cubicBezTo>
                  <a:cubicBezTo>
                    <a:pt x="11" y="14"/>
                    <a:pt x="13" y="12"/>
                    <a:pt x="14" y="9"/>
                  </a:cubicBezTo>
                  <a:cubicBezTo>
                    <a:pt x="13" y="8"/>
                    <a:pt x="12" y="6"/>
                    <a:pt x="12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331" y="2631"/>
              <a:ext cx="3" cy="12"/>
            </a:xfrm>
            <a:custGeom>
              <a:rect b="b" l="l" r="r" t="t"/>
              <a:pathLst>
                <a:path extrusionOk="0" h="7" w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2" y="7"/>
                    <a:pt x="2" y="6"/>
                    <a:pt x="2" y="5"/>
                  </a:cubicBez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253" y="1556"/>
              <a:ext cx="37" cy="3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230" y="2833"/>
              <a:ext cx="9" cy="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90" y="2636"/>
              <a:ext cx="20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511" y="2312"/>
              <a:ext cx="30" cy="3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431" y="1707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547" y="2245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482" y="2554"/>
              <a:ext cx="26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541" y="1839"/>
              <a:ext cx="19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555" y="2500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626" y="2024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658" y="2117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639" y="1764"/>
              <a:ext cx="19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637" y="1946"/>
              <a:ext cx="23" cy="22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626" y="2201"/>
              <a:ext cx="19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600" y="2173"/>
              <a:ext cx="18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557" y="1973"/>
              <a:ext cx="26" cy="2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567" y="2135"/>
              <a:ext cx="31" cy="33"/>
            </a:xfrm>
            <a:custGeom>
              <a:rect b="b" l="l" r="r" t="t"/>
              <a:pathLst>
                <a:path extrusionOk="0" h="20" w="19"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12" y="20"/>
                    <a:pt x="14" y="19"/>
                    <a:pt x="15" y="18"/>
                  </a:cubicBezTo>
                  <a:cubicBezTo>
                    <a:pt x="15" y="18"/>
                    <a:pt x="15" y="17"/>
                    <a:pt x="15" y="17"/>
                  </a:cubicBezTo>
                  <a:cubicBezTo>
                    <a:pt x="15" y="15"/>
                    <a:pt x="17" y="13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591" y="2155"/>
              <a:ext cx="7" cy="10"/>
            </a:xfrm>
            <a:custGeom>
              <a:rect b="b" l="l" r="r" t="t"/>
              <a:pathLst>
                <a:path extrusionOk="0" h="6" w="4">
                  <a:moveTo>
                    <a:pt x="4" y="0"/>
                  </a:moveTo>
                  <a:cubicBezTo>
                    <a:pt x="2" y="1"/>
                    <a:pt x="0" y="3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2" y="4"/>
                    <a:pt x="4" y="2"/>
                    <a:pt x="4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449" y="2592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418" y="1680"/>
              <a:ext cx="8" cy="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457" y="2553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524" y="2191"/>
              <a:ext cx="12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472" y="1836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510" y="2152"/>
              <a:ext cx="9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462" y="1939"/>
              <a:ext cx="31" cy="2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256" y="2743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264" y="2723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231" y="2749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05" y="1428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059" y="2865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004" y="2895"/>
              <a:ext cx="18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943" y="2924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3947" y="2937"/>
              <a:ext cx="11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087" y="1803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015" y="1795"/>
              <a:ext cx="35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825" y="2595"/>
              <a:ext cx="30" cy="2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721" y="2891"/>
              <a:ext cx="18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734" y="1577"/>
              <a:ext cx="32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552" y="1869"/>
              <a:ext cx="7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3613" y="1471"/>
              <a:ext cx="16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449" y="2707"/>
              <a:ext cx="16" cy="16"/>
            </a:xfrm>
            <a:custGeom>
              <a:rect b="b" l="l" r="r" t="t"/>
              <a:pathLst>
                <a:path extrusionOk="0" h="10" w="10">
                  <a:moveTo>
                    <a:pt x="5" y="0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3449" y="2711"/>
              <a:ext cx="2" cy="9"/>
            </a:xfrm>
            <a:custGeom>
              <a:rect b="b" l="l" r="r" t="t"/>
              <a:pathLst>
                <a:path extrusionOk="0" h="5" w="1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3272" y="2307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292" y="1640"/>
              <a:ext cx="15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141" y="2410"/>
              <a:ext cx="12" cy="12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310" y="1676"/>
              <a:ext cx="8" cy="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449" y="2849"/>
              <a:ext cx="28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285" y="1877"/>
              <a:ext cx="17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572" y="1499"/>
              <a:ext cx="19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618" y="2806"/>
              <a:ext cx="34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747" y="2927"/>
              <a:ext cx="13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799" y="2610"/>
              <a:ext cx="23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994" y="1551"/>
              <a:ext cx="25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807" y="2744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578" y="2471"/>
              <a:ext cx="23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433" y="1697"/>
              <a:ext cx="27" cy="2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534" y="1458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359" y="2695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25" y="2242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405" y="1523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274" y="2590"/>
              <a:ext cx="19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3" name="Google Shape;233;p17"/>
          <p:cNvGrpSpPr/>
          <p:nvPr/>
        </p:nvGrpSpPr>
        <p:grpSpPr>
          <a:xfrm>
            <a:off x="231300" y="909673"/>
            <a:ext cx="7400178" cy="2331574"/>
            <a:chOff x="1845770" y="1577125"/>
            <a:chExt cx="4180655" cy="2331574"/>
          </a:xfrm>
        </p:grpSpPr>
        <p:sp>
          <p:nvSpPr>
            <p:cNvPr id="234" name="Google Shape;234;p17"/>
            <p:cNvSpPr txBox="1"/>
            <p:nvPr/>
          </p:nvSpPr>
          <p:spPr>
            <a:xfrm>
              <a:off x="1845770" y="1577125"/>
              <a:ext cx="4104900" cy="15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lt1"/>
                  </a:solidFill>
                  <a:latin typeface="Rajdhani"/>
                  <a:ea typeface="Rajdhani"/>
                  <a:cs typeface="Rajdhani"/>
                  <a:sym typeface="Rajdhani"/>
                </a:rPr>
                <a:t>Citi Campus Innovation Challenge</a:t>
              </a:r>
              <a:endParaRPr b="1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accent1"/>
                  </a:solidFill>
                  <a:latin typeface="Rajdhani"/>
                  <a:ea typeface="Rajdhani"/>
                  <a:cs typeface="Rajdhani"/>
                  <a:sym typeface="Rajdhani"/>
                </a:rPr>
                <a:t>Team </a:t>
              </a:r>
              <a:r>
                <a:rPr b="1" lang="en-US" sz="6000">
                  <a:solidFill>
                    <a:schemeClr val="accent1"/>
                  </a:solidFill>
                  <a:latin typeface="Rajdhani"/>
                  <a:ea typeface="Rajdhani"/>
                  <a:cs typeface="Rajdhani"/>
                  <a:sym typeface="Rajdhani"/>
                </a:rPr>
                <a:t>Infersome</a:t>
              </a:r>
              <a:endParaRPr sz="21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1921225" y="3410699"/>
              <a:ext cx="41052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Presented By:</a:t>
              </a:r>
              <a:endParaRPr sz="2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721796" y="3348728"/>
            <a:ext cx="5436570" cy="2449734"/>
            <a:chOff x="5117589" y="5695886"/>
            <a:chExt cx="14693431" cy="6620903"/>
          </a:xfrm>
        </p:grpSpPr>
        <p:pic>
          <p:nvPicPr>
            <p:cNvPr id="237" name="Google Shape;237;p17"/>
            <p:cNvPicPr preferRelativeResize="0"/>
            <p:nvPr/>
          </p:nvPicPr>
          <p:blipFill rotWithShape="1">
            <a:blip r:embed="rId3">
              <a:alphaModFix/>
            </a:blip>
            <a:srcRect b="27330" l="25192" r="9524" t="5301"/>
            <a:stretch/>
          </p:blipFill>
          <p:spPr>
            <a:xfrm>
              <a:off x="15576520" y="5725442"/>
              <a:ext cx="4234500" cy="58197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</p:pic>
        <p:pic>
          <p:nvPicPr>
            <p:cNvPr id="238" name="Google Shape;238;p17"/>
            <p:cNvPicPr preferRelativeResize="0"/>
            <p:nvPr/>
          </p:nvPicPr>
          <p:blipFill rotWithShape="1">
            <a:blip r:embed="rId4">
              <a:alphaModFix/>
            </a:blip>
            <a:srcRect b="50709" l="67057" r="5588" t="21311"/>
            <a:stretch/>
          </p:blipFill>
          <p:spPr>
            <a:xfrm>
              <a:off x="5117589" y="5695886"/>
              <a:ext cx="4334875" cy="5911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7"/>
            <p:cNvSpPr txBox="1"/>
            <p:nvPr/>
          </p:nvSpPr>
          <p:spPr>
            <a:xfrm>
              <a:off x="10529739" y="11670589"/>
              <a:ext cx="3839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54"/>
                </a:buClr>
                <a:buSzPts val="3600"/>
                <a:buFont typeface="Century Gothic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Anukriti</a:t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240;p17"/>
            <p:cNvSpPr txBox="1"/>
            <p:nvPr/>
          </p:nvSpPr>
          <p:spPr>
            <a:xfrm>
              <a:off x="5453540" y="11607814"/>
              <a:ext cx="3839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54"/>
                </a:buClr>
                <a:buSzPts val="3600"/>
                <a:buFont typeface="Century Gothic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Ankit Priyarup</a:t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Google Shape;241;p17"/>
            <p:cNvSpPr txBox="1"/>
            <p:nvPr/>
          </p:nvSpPr>
          <p:spPr>
            <a:xfrm>
              <a:off x="15774013" y="11607814"/>
              <a:ext cx="3839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54"/>
                </a:buClr>
                <a:buSzPts val="3600"/>
                <a:buFont typeface="Century Gothic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Gaurav Kumar</a:t>
              </a:r>
              <a:endParaRPr sz="1800">
                <a:solidFill>
                  <a:srgbClr val="FFFFFF"/>
                </a:solidFill>
              </a:endParaRPr>
            </a:p>
          </p:txBody>
        </p:sp>
        <p:pic>
          <p:nvPicPr>
            <p:cNvPr id="242" name="Google Shape;24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30667" y="5725442"/>
              <a:ext cx="4385852" cy="59470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Model Selection</a:t>
            </a: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-US" sz="4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and Analysis</a:t>
            </a:r>
            <a:endParaRPr b="1" sz="4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75" y="1565200"/>
            <a:ext cx="3787125" cy="45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/>
          <p:nvPr/>
        </p:nvSpPr>
        <p:spPr>
          <a:xfrm>
            <a:off x="5637725" y="1851075"/>
            <a:ext cx="55455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 Gradient Boosting ensemble technique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Quattrocento Sans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Models are fit using any arbitrary differentiable loss function and gradient descent optimization algorithm.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Hyperparameter </a:t>
            </a:r>
            <a:r>
              <a:rPr b="1" lang="en-US" sz="4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Tuning</a:t>
            </a:r>
            <a:endParaRPr b="1" sz="4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1040150" y="1851075"/>
            <a:ext cx="10143000" cy="4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GridSearchCV tries all the combinations of the values passed in the dictionary and evaluates the model for each combination using the Cross-Validation method. Hence after using this function we get accuracy/loss for every combination of hyperparameters and we can choose the one with the best performance.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 search best score:  -0.11429716133890302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Hyper Parameters final value after optimization: {'colsample_bytree': 0.3, 'gamma': 0.0, 'learning_rate': 0.2, 'max_depth': 5, 'n_estimators': 20000}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RMSE Score:  6.140317699900427e-05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7D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/>
        </p:nvSpPr>
        <p:spPr>
          <a:xfrm>
            <a:off x="8251080" y="1279367"/>
            <a:ext cx="2460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</a:t>
            </a: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backend along with Elastic search, provides fast interaction and streaming data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3562680" y="3888948"/>
            <a:ext cx="4976957" cy="1192213"/>
          </a:xfrm>
          <a:custGeom>
            <a:rect b="b" l="l" r="r" t="t"/>
            <a:pathLst>
              <a:path extrusionOk="0" h="862" w="3607">
                <a:moveTo>
                  <a:pt x="3597" y="862"/>
                </a:moveTo>
                <a:cubicBezTo>
                  <a:pt x="3594" y="860"/>
                  <a:pt x="3354" y="718"/>
                  <a:pt x="3296" y="684"/>
                </a:cubicBezTo>
                <a:cubicBezTo>
                  <a:pt x="3244" y="653"/>
                  <a:pt x="3196" y="683"/>
                  <a:pt x="3194" y="684"/>
                </a:cubicBezTo>
                <a:cubicBezTo>
                  <a:pt x="3093" y="745"/>
                  <a:pt x="3093" y="745"/>
                  <a:pt x="3093" y="745"/>
                </a:cubicBezTo>
                <a:cubicBezTo>
                  <a:pt x="2989" y="808"/>
                  <a:pt x="2887" y="750"/>
                  <a:pt x="2883" y="748"/>
                </a:cubicBezTo>
                <a:cubicBezTo>
                  <a:pt x="2874" y="743"/>
                  <a:pt x="2004" y="241"/>
                  <a:pt x="1750" y="95"/>
                </a:cubicBezTo>
                <a:cubicBezTo>
                  <a:pt x="1620" y="20"/>
                  <a:pt x="1490" y="24"/>
                  <a:pt x="1405" y="40"/>
                </a:cubicBezTo>
                <a:cubicBezTo>
                  <a:pt x="1312" y="58"/>
                  <a:pt x="1249" y="94"/>
                  <a:pt x="1248" y="95"/>
                </a:cubicBezTo>
                <a:cubicBezTo>
                  <a:pt x="10" y="809"/>
                  <a:pt x="10" y="809"/>
                  <a:pt x="10" y="809"/>
                </a:cubicBezTo>
                <a:cubicBezTo>
                  <a:pt x="0" y="791"/>
                  <a:pt x="0" y="791"/>
                  <a:pt x="0" y="791"/>
                </a:cubicBezTo>
                <a:cubicBezTo>
                  <a:pt x="1238" y="78"/>
                  <a:pt x="1238" y="78"/>
                  <a:pt x="1238" y="78"/>
                </a:cubicBezTo>
                <a:cubicBezTo>
                  <a:pt x="1241" y="76"/>
                  <a:pt x="1304" y="40"/>
                  <a:pt x="1401" y="21"/>
                </a:cubicBezTo>
                <a:cubicBezTo>
                  <a:pt x="1489" y="4"/>
                  <a:pt x="1624" y="0"/>
                  <a:pt x="1760" y="78"/>
                </a:cubicBezTo>
                <a:cubicBezTo>
                  <a:pt x="2014" y="223"/>
                  <a:pt x="2884" y="725"/>
                  <a:pt x="2893" y="731"/>
                </a:cubicBezTo>
                <a:cubicBezTo>
                  <a:pt x="2894" y="731"/>
                  <a:pt x="2989" y="785"/>
                  <a:pt x="3083" y="728"/>
                </a:cubicBezTo>
                <a:cubicBezTo>
                  <a:pt x="3183" y="667"/>
                  <a:pt x="3183" y="667"/>
                  <a:pt x="3183" y="667"/>
                </a:cubicBezTo>
                <a:cubicBezTo>
                  <a:pt x="3186" y="666"/>
                  <a:pt x="3243" y="630"/>
                  <a:pt x="3306" y="667"/>
                </a:cubicBezTo>
                <a:cubicBezTo>
                  <a:pt x="3364" y="701"/>
                  <a:pt x="3604" y="843"/>
                  <a:pt x="3607" y="844"/>
                </a:cubicBezTo>
                <a:lnTo>
                  <a:pt x="3597" y="862"/>
                </a:lnTo>
                <a:close/>
              </a:path>
            </a:pathLst>
          </a:custGeom>
          <a:solidFill>
            <a:srgbClr val="9FCEFF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17214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4692833" y="4819223"/>
            <a:ext cx="4342042" cy="1373187"/>
          </a:xfrm>
          <a:custGeom>
            <a:rect b="b" l="l" r="r" t="t"/>
            <a:pathLst>
              <a:path extrusionOk="0" h="993" w="3147">
                <a:moveTo>
                  <a:pt x="1758" y="993"/>
                </a:moveTo>
                <a:cubicBezTo>
                  <a:pt x="1724" y="993"/>
                  <a:pt x="1690" y="986"/>
                  <a:pt x="1665" y="971"/>
                </a:cubicBezTo>
                <a:cubicBezTo>
                  <a:pt x="0" y="11"/>
                  <a:pt x="0" y="11"/>
                  <a:pt x="0" y="11"/>
                </a:cubicBezTo>
                <a:cubicBezTo>
                  <a:pt x="18" y="0"/>
                  <a:pt x="18" y="0"/>
                  <a:pt x="18" y="0"/>
                </a:cubicBezTo>
                <a:cubicBezTo>
                  <a:pt x="1675" y="954"/>
                  <a:pt x="1675" y="954"/>
                  <a:pt x="1675" y="954"/>
                </a:cubicBezTo>
                <a:cubicBezTo>
                  <a:pt x="1720" y="980"/>
                  <a:pt x="1796" y="980"/>
                  <a:pt x="1841" y="953"/>
                </a:cubicBezTo>
                <a:cubicBezTo>
                  <a:pt x="2229" y="729"/>
                  <a:pt x="2229" y="729"/>
                  <a:pt x="2229" y="729"/>
                </a:cubicBezTo>
                <a:cubicBezTo>
                  <a:pt x="2281" y="700"/>
                  <a:pt x="2365" y="700"/>
                  <a:pt x="2416" y="729"/>
                </a:cubicBezTo>
                <a:cubicBezTo>
                  <a:pt x="2547" y="805"/>
                  <a:pt x="2547" y="805"/>
                  <a:pt x="2547" y="805"/>
                </a:cubicBezTo>
                <a:cubicBezTo>
                  <a:pt x="2593" y="831"/>
                  <a:pt x="2669" y="831"/>
                  <a:pt x="2714" y="805"/>
                </a:cubicBezTo>
                <a:cubicBezTo>
                  <a:pt x="3137" y="558"/>
                  <a:pt x="3137" y="558"/>
                  <a:pt x="3137" y="558"/>
                </a:cubicBezTo>
                <a:cubicBezTo>
                  <a:pt x="3147" y="576"/>
                  <a:pt x="3147" y="576"/>
                  <a:pt x="3147" y="576"/>
                </a:cubicBezTo>
                <a:cubicBezTo>
                  <a:pt x="2724" y="822"/>
                  <a:pt x="2724" y="822"/>
                  <a:pt x="2724" y="822"/>
                </a:cubicBezTo>
                <a:cubicBezTo>
                  <a:pt x="2673" y="852"/>
                  <a:pt x="2589" y="852"/>
                  <a:pt x="2537" y="823"/>
                </a:cubicBezTo>
                <a:cubicBezTo>
                  <a:pt x="2406" y="747"/>
                  <a:pt x="2406" y="747"/>
                  <a:pt x="2406" y="747"/>
                </a:cubicBezTo>
                <a:cubicBezTo>
                  <a:pt x="2361" y="721"/>
                  <a:pt x="2285" y="721"/>
                  <a:pt x="2239" y="747"/>
                </a:cubicBezTo>
                <a:cubicBezTo>
                  <a:pt x="1851" y="971"/>
                  <a:pt x="1851" y="971"/>
                  <a:pt x="1851" y="971"/>
                </a:cubicBezTo>
                <a:cubicBezTo>
                  <a:pt x="1826" y="986"/>
                  <a:pt x="1792" y="993"/>
                  <a:pt x="1758" y="993"/>
                </a:cubicBezTo>
                <a:close/>
              </a:path>
            </a:pathLst>
          </a:custGeom>
          <a:solidFill>
            <a:srgbClr val="9FCEFF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17214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3510873" y="4857889"/>
            <a:ext cx="195300" cy="195300"/>
          </a:xfrm>
          <a:prstGeom prst="ellipse">
            <a:avLst/>
          </a:prstGeom>
          <a:solidFill>
            <a:srgbClr val="30459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3511666" y="4849386"/>
            <a:ext cx="195300" cy="195300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8" name="Google Shape;338;p28"/>
          <p:cNvGrpSpPr/>
          <p:nvPr/>
        </p:nvGrpSpPr>
        <p:grpSpPr>
          <a:xfrm>
            <a:off x="3718769" y="4244548"/>
            <a:ext cx="1149121" cy="685800"/>
            <a:chOff x="7439025" y="5649913"/>
            <a:chExt cx="2298701" cy="1371600"/>
          </a:xfrm>
        </p:grpSpPr>
        <p:sp>
          <p:nvSpPr>
            <p:cNvPr id="339" name="Google Shape;339;p28"/>
            <p:cNvSpPr/>
            <p:nvPr/>
          </p:nvSpPr>
          <p:spPr>
            <a:xfrm>
              <a:off x="7439025" y="5688013"/>
              <a:ext cx="2298701" cy="1333500"/>
            </a:xfrm>
            <a:custGeom>
              <a:rect b="b" l="l" r="r" t="t"/>
              <a:pathLst>
                <a:path extrusionOk="0" h="482" w="833">
                  <a:moveTo>
                    <a:pt x="800" y="357"/>
                  </a:moveTo>
                  <a:cubicBezTo>
                    <a:pt x="600" y="469"/>
                    <a:pt x="600" y="469"/>
                    <a:pt x="600" y="469"/>
                  </a:cubicBezTo>
                  <a:cubicBezTo>
                    <a:pt x="577" y="482"/>
                    <a:pt x="539" y="482"/>
                    <a:pt x="516" y="46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2" y="173"/>
                    <a:pt x="0" y="144"/>
                    <a:pt x="29" y="127"/>
                  </a:cubicBezTo>
                  <a:cubicBezTo>
                    <a:pt x="224" y="14"/>
                    <a:pt x="224" y="14"/>
                    <a:pt x="224" y="14"/>
                  </a:cubicBezTo>
                  <a:cubicBezTo>
                    <a:pt x="247" y="0"/>
                    <a:pt x="284" y="4"/>
                    <a:pt x="307" y="18"/>
                  </a:cubicBezTo>
                  <a:cubicBezTo>
                    <a:pt x="798" y="296"/>
                    <a:pt x="798" y="296"/>
                    <a:pt x="798" y="296"/>
                  </a:cubicBezTo>
                  <a:cubicBezTo>
                    <a:pt x="809" y="303"/>
                    <a:pt x="833" y="336"/>
                    <a:pt x="800" y="357"/>
                  </a:cubicBezTo>
                </a:path>
              </a:pathLst>
            </a:custGeom>
            <a:solidFill>
              <a:srgbClr val="79BBF7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439025" y="5654675"/>
              <a:ext cx="2298701" cy="1333500"/>
            </a:xfrm>
            <a:custGeom>
              <a:rect b="b" l="l" r="r" t="t"/>
              <a:pathLst>
                <a:path extrusionOk="0" h="482" w="833">
                  <a:moveTo>
                    <a:pt x="800" y="356"/>
                  </a:moveTo>
                  <a:cubicBezTo>
                    <a:pt x="600" y="468"/>
                    <a:pt x="600" y="468"/>
                    <a:pt x="600" y="468"/>
                  </a:cubicBezTo>
                  <a:cubicBezTo>
                    <a:pt x="577" y="482"/>
                    <a:pt x="539" y="482"/>
                    <a:pt x="516" y="46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2" y="172"/>
                    <a:pt x="0" y="143"/>
                    <a:pt x="29" y="126"/>
                  </a:cubicBezTo>
                  <a:cubicBezTo>
                    <a:pt x="224" y="13"/>
                    <a:pt x="224" y="13"/>
                    <a:pt x="224" y="13"/>
                  </a:cubicBezTo>
                  <a:cubicBezTo>
                    <a:pt x="247" y="0"/>
                    <a:pt x="284" y="4"/>
                    <a:pt x="307" y="17"/>
                  </a:cubicBezTo>
                  <a:cubicBezTo>
                    <a:pt x="798" y="296"/>
                    <a:pt x="798" y="296"/>
                    <a:pt x="798" y="296"/>
                  </a:cubicBezTo>
                  <a:cubicBezTo>
                    <a:pt x="809" y="302"/>
                    <a:pt x="833" y="336"/>
                    <a:pt x="800" y="356"/>
                  </a:cubicBezTo>
                </a:path>
              </a:pathLst>
            </a:custGeom>
            <a:solidFill>
              <a:srgbClr val="4579EE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521575" y="5683250"/>
              <a:ext cx="2108201" cy="1219200"/>
            </a:xfrm>
            <a:custGeom>
              <a:rect b="b" l="l" r="r" t="t"/>
              <a:pathLst>
                <a:path extrusionOk="0" h="441" w="764">
                  <a:moveTo>
                    <a:pt x="185" y="27"/>
                  </a:moveTo>
                  <a:cubicBezTo>
                    <a:pt x="185" y="27"/>
                    <a:pt x="185" y="27"/>
                    <a:pt x="185" y="27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91" y="31"/>
                    <a:pt x="192" y="33"/>
                    <a:pt x="192" y="36"/>
                  </a:cubicBezTo>
                  <a:cubicBezTo>
                    <a:pt x="192" y="38"/>
                    <a:pt x="191" y="41"/>
                    <a:pt x="187" y="43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2" y="109"/>
                    <a:pt x="68" y="110"/>
                    <a:pt x="63" y="110"/>
                  </a:cubicBezTo>
                  <a:cubicBezTo>
                    <a:pt x="58" y="110"/>
                    <a:pt x="54" y="109"/>
                    <a:pt x="50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7" y="105"/>
                    <a:pt x="44" y="105"/>
                    <a:pt x="42" y="105"/>
                  </a:cubicBezTo>
                  <a:cubicBezTo>
                    <a:pt x="40" y="105"/>
                    <a:pt x="37" y="105"/>
                    <a:pt x="36" y="106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4" y="124"/>
                    <a:pt x="0" y="130"/>
                    <a:pt x="0" y="136"/>
                  </a:cubicBezTo>
                  <a:cubicBezTo>
                    <a:pt x="0" y="142"/>
                    <a:pt x="4" y="148"/>
                    <a:pt x="12" y="152"/>
                  </a:cubicBezTo>
                  <a:cubicBezTo>
                    <a:pt x="501" y="434"/>
                    <a:pt x="501" y="434"/>
                    <a:pt x="501" y="434"/>
                  </a:cubicBezTo>
                  <a:cubicBezTo>
                    <a:pt x="508" y="439"/>
                    <a:pt x="518" y="441"/>
                    <a:pt x="528" y="441"/>
                  </a:cubicBezTo>
                  <a:cubicBezTo>
                    <a:pt x="538" y="441"/>
                    <a:pt x="548" y="439"/>
                    <a:pt x="556" y="434"/>
                  </a:cubicBezTo>
                  <a:cubicBezTo>
                    <a:pt x="753" y="320"/>
                    <a:pt x="753" y="320"/>
                    <a:pt x="753" y="320"/>
                  </a:cubicBezTo>
                  <a:cubicBezTo>
                    <a:pt x="761" y="316"/>
                    <a:pt x="764" y="310"/>
                    <a:pt x="764" y="305"/>
                  </a:cubicBezTo>
                  <a:cubicBezTo>
                    <a:pt x="764" y="299"/>
                    <a:pt x="761" y="293"/>
                    <a:pt x="753" y="288"/>
                  </a:cubicBezTo>
                  <a:cubicBezTo>
                    <a:pt x="264" y="6"/>
                    <a:pt x="264" y="6"/>
                    <a:pt x="264" y="6"/>
                  </a:cubicBezTo>
                  <a:cubicBezTo>
                    <a:pt x="256" y="2"/>
                    <a:pt x="246" y="0"/>
                    <a:pt x="236" y="0"/>
                  </a:cubicBezTo>
                  <a:cubicBezTo>
                    <a:pt x="227" y="0"/>
                    <a:pt x="217" y="2"/>
                    <a:pt x="209" y="6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21"/>
                    <a:pt x="182" y="22"/>
                    <a:pt x="182" y="24"/>
                  </a:cubicBezTo>
                  <a:cubicBezTo>
                    <a:pt x="182" y="25"/>
                    <a:pt x="183" y="26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6"/>
                    <a:pt x="183" y="25"/>
                    <a:pt x="183" y="24"/>
                  </a:cubicBezTo>
                  <a:cubicBezTo>
                    <a:pt x="183" y="23"/>
                    <a:pt x="184" y="21"/>
                    <a:pt x="185" y="20"/>
                  </a:cubicBezTo>
                  <a:cubicBezTo>
                    <a:pt x="209" y="7"/>
                    <a:pt x="209" y="7"/>
                    <a:pt x="209" y="7"/>
                  </a:cubicBezTo>
                  <a:cubicBezTo>
                    <a:pt x="217" y="2"/>
                    <a:pt x="227" y="0"/>
                    <a:pt x="236" y="0"/>
                  </a:cubicBezTo>
                  <a:cubicBezTo>
                    <a:pt x="246" y="0"/>
                    <a:pt x="256" y="2"/>
                    <a:pt x="264" y="7"/>
                  </a:cubicBezTo>
                  <a:cubicBezTo>
                    <a:pt x="753" y="289"/>
                    <a:pt x="753" y="289"/>
                    <a:pt x="753" y="289"/>
                  </a:cubicBezTo>
                  <a:cubicBezTo>
                    <a:pt x="760" y="293"/>
                    <a:pt x="764" y="299"/>
                    <a:pt x="764" y="305"/>
                  </a:cubicBezTo>
                  <a:cubicBezTo>
                    <a:pt x="764" y="310"/>
                    <a:pt x="760" y="316"/>
                    <a:pt x="753" y="320"/>
                  </a:cubicBezTo>
                  <a:cubicBezTo>
                    <a:pt x="555" y="434"/>
                    <a:pt x="555" y="434"/>
                    <a:pt x="555" y="434"/>
                  </a:cubicBezTo>
                  <a:cubicBezTo>
                    <a:pt x="548" y="438"/>
                    <a:pt x="538" y="440"/>
                    <a:pt x="528" y="440"/>
                  </a:cubicBezTo>
                  <a:cubicBezTo>
                    <a:pt x="518" y="440"/>
                    <a:pt x="508" y="438"/>
                    <a:pt x="501" y="434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4" y="147"/>
                    <a:pt x="1" y="142"/>
                    <a:pt x="1" y="136"/>
                  </a:cubicBezTo>
                  <a:cubicBezTo>
                    <a:pt x="1" y="130"/>
                    <a:pt x="4" y="125"/>
                    <a:pt x="12" y="120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6"/>
                    <a:pt x="40" y="105"/>
                    <a:pt x="42" y="105"/>
                  </a:cubicBezTo>
                  <a:cubicBezTo>
                    <a:pt x="44" y="105"/>
                    <a:pt x="46" y="106"/>
                    <a:pt x="48" y="107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4" y="110"/>
                    <a:pt x="58" y="111"/>
                    <a:pt x="63" y="111"/>
                  </a:cubicBezTo>
                  <a:cubicBezTo>
                    <a:pt x="68" y="111"/>
                    <a:pt x="73" y="110"/>
                    <a:pt x="76" y="108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91" y="41"/>
                    <a:pt x="193" y="39"/>
                    <a:pt x="193" y="36"/>
                  </a:cubicBezTo>
                  <a:cubicBezTo>
                    <a:pt x="193" y="33"/>
                    <a:pt x="191" y="30"/>
                    <a:pt x="187" y="28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469188" y="5649913"/>
              <a:ext cx="2217738" cy="1282700"/>
            </a:xfrm>
            <a:custGeom>
              <a:rect b="b" l="l" r="r" t="t"/>
              <a:pathLst>
                <a:path extrusionOk="0" h="464" w="804">
                  <a:moveTo>
                    <a:pt x="221" y="11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0" y="139"/>
                    <a:pt x="0" y="157"/>
                    <a:pt x="19" y="168"/>
                  </a:cubicBezTo>
                  <a:cubicBezTo>
                    <a:pt x="513" y="453"/>
                    <a:pt x="513" y="453"/>
                    <a:pt x="513" y="453"/>
                  </a:cubicBezTo>
                  <a:cubicBezTo>
                    <a:pt x="533" y="464"/>
                    <a:pt x="564" y="464"/>
                    <a:pt x="584" y="453"/>
                  </a:cubicBezTo>
                  <a:cubicBezTo>
                    <a:pt x="785" y="337"/>
                    <a:pt x="785" y="337"/>
                    <a:pt x="785" y="337"/>
                  </a:cubicBezTo>
                  <a:cubicBezTo>
                    <a:pt x="804" y="326"/>
                    <a:pt x="804" y="308"/>
                    <a:pt x="785" y="296"/>
                  </a:cubicBezTo>
                  <a:cubicBezTo>
                    <a:pt x="291" y="11"/>
                    <a:pt x="291" y="11"/>
                    <a:pt x="291" y="11"/>
                  </a:cubicBezTo>
                  <a:cubicBezTo>
                    <a:pt x="272" y="0"/>
                    <a:pt x="240" y="0"/>
                    <a:pt x="221" y="11"/>
                  </a:cubicBezTo>
                  <a:moveTo>
                    <a:pt x="772" y="301"/>
                  </a:moveTo>
                  <a:cubicBezTo>
                    <a:pt x="787" y="309"/>
                    <a:pt x="787" y="323"/>
                    <a:pt x="772" y="332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59" y="455"/>
                    <a:pt x="535" y="455"/>
                    <a:pt x="520" y="446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16" y="155"/>
                    <a:pt x="16" y="141"/>
                    <a:pt x="31" y="132"/>
                  </a:cubicBezTo>
                  <a:cubicBezTo>
                    <a:pt x="55" y="118"/>
                    <a:pt x="55" y="118"/>
                    <a:pt x="55" y="118"/>
                  </a:cubicBezTo>
                  <a:cubicBezTo>
                    <a:pt x="58" y="116"/>
                    <a:pt x="64" y="116"/>
                    <a:pt x="67" y="118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6" y="124"/>
                    <a:pt x="88" y="124"/>
                    <a:pt x="95" y="119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13" y="51"/>
                    <a:pt x="213" y="44"/>
                    <a:pt x="206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1" y="37"/>
                    <a:pt x="201" y="34"/>
                    <a:pt x="204" y="32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43" y="9"/>
                    <a:pt x="268" y="9"/>
                    <a:pt x="283" y="18"/>
                  </a:cubicBezTo>
                  <a:cubicBezTo>
                    <a:pt x="772" y="301"/>
                    <a:pt x="772" y="301"/>
                    <a:pt x="772" y="301"/>
                  </a:cubicBezTo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794625" y="5837238"/>
              <a:ext cx="109538" cy="66675"/>
            </a:xfrm>
            <a:custGeom>
              <a:rect b="b" l="l" r="r" t="t"/>
              <a:pathLst>
                <a:path extrusionOk="0" h="24" w="40">
                  <a:moveTo>
                    <a:pt x="39" y="4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5" y="24"/>
                    <a:pt x="3" y="24"/>
                    <a:pt x="1" y="23"/>
                  </a:cubicBezTo>
                  <a:cubicBezTo>
                    <a:pt x="0" y="22"/>
                    <a:pt x="0" y="20"/>
                    <a:pt x="1" y="19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40" y="2"/>
                    <a:pt x="40" y="4"/>
                    <a:pt x="39" y="4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910513" y="5807075"/>
              <a:ext cx="46038" cy="28575"/>
            </a:xfrm>
            <a:custGeom>
              <a:rect b="b" l="l" r="r" t="t"/>
              <a:pathLst>
                <a:path extrusionOk="0" h="10" w="17">
                  <a:moveTo>
                    <a:pt x="14" y="2"/>
                  </a:moveTo>
                  <a:cubicBezTo>
                    <a:pt x="17" y="4"/>
                    <a:pt x="17" y="7"/>
                    <a:pt x="14" y="8"/>
                  </a:cubicBezTo>
                  <a:cubicBezTo>
                    <a:pt x="11" y="10"/>
                    <a:pt x="6" y="10"/>
                    <a:pt x="3" y="8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6" y="0"/>
                    <a:pt x="11" y="0"/>
                    <a:pt x="14" y="2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600950" y="6186488"/>
              <a:ext cx="39688" cy="30163"/>
            </a:xfrm>
            <a:custGeom>
              <a:rect b="b" l="l" r="r" t="t"/>
              <a:pathLst>
                <a:path extrusionOk="0" h="11" w="14">
                  <a:moveTo>
                    <a:pt x="12" y="1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8"/>
                    <a:pt x="14" y="9"/>
                  </a:cubicBezTo>
                  <a:cubicBezTo>
                    <a:pt x="14" y="11"/>
                    <a:pt x="13" y="11"/>
                    <a:pt x="12" y="1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551738" y="6134100"/>
              <a:ext cx="19050" cy="68263"/>
            </a:xfrm>
            <a:custGeom>
              <a:rect b="b" l="l" r="r" t="t"/>
              <a:pathLst>
                <a:path extrusionOk="0" h="25" w="7">
                  <a:moveTo>
                    <a:pt x="6" y="25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6"/>
                    <a:pt x="2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9"/>
                    <a:pt x="5" y="19"/>
                    <a:pt x="6" y="25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708900" y="6246813"/>
              <a:ext cx="77788" cy="60325"/>
            </a:xfrm>
            <a:custGeom>
              <a:rect b="b" l="l" r="r" t="t"/>
              <a:pathLst>
                <a:path extrusionOk="0" h="22" w="28">
                  <a:moveTo>
                    <a:pt x="25" y="21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7" y="14"/>
                    <a:pt x="28" y="17"/>
                    <a:pt x="28" y="19"/>
                  </a:cubicBezTo>
                  <a:cubicBezTo>
                    <a:pt x="28" y="21"/>
                    <a:pt x="27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799388" y="6299200"/>
              <a:ext cx="77788" cy="61913"/>
            </a:xfrm>
            <a:custGeom>
              <a:rect b="b" l="l" r="r" t="t"/>
              <a:pathLst>
                <a:path extrusionOk="0" h="22" w="28">
                  <a:moveTo>
                    <a:pt x="25" y="21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7" y="15"/>
                    <a:pt x="28" y="17"/>
                    <a:pt x="28" y="19"/>
                  </a:cubicBezTo>
                  <a:cubicBezTo>
                    <a:pt x="28" y="21"/>
                    <a:pt x="27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8737600" y="6821488"/>
              <a:ext cx="20638" cy="69850"/>
            </a:xfrm>
            <a:custGeom>
              <a:rect b="b" l="l" r="r" t="t"/>
              <a:pathLst>
                <a:path extrusionOk="0" h="25" w="7">
                  <a:moveTo>
                    <a:pt x="7" y="25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0" y="15"/>
                    <a:pt x="1" y="7"/>
                    <a:pt x="3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0"/>
                    <a:pt x="5" y="18"/>
                    <a:pt x="7" y="25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9267825" y="6810375"/>
              <a:ext cx="14288" cy="20638"/>
            </a:xfrm>
            <a:custGeom>
              <a:rect b="b" l="l" r="r" t="t"/>
              <a:pathLst>
                <a:path extrusionOk="0" h="7" w="5">
                  <a:moveTo>
                    <a:pt x="5" y="2"/>
                  </a:moveTo>
                  <a:cubicBezTo>
                    <a:pt x="5" y="4"/>
                    <a:pt x="4" y="6"/>
                    <a:pt x="3" y="6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9417050" y="6727825"/>
              <a:ext cx="11113" cy="17463"/>
            </a:xfrm>
            <a:custGeom>
              <a:rect b="b" l="l" r="r" t="t"/>
              <a:pathLst>
                <a:path extrusionOk="0" h="6" w="4">
                  <a:moveTo>
                    <a:pt x="4" y="2"/>
                  </a:moveTo>
                  <a:cubicBezTo>
                    <a:pt x="4" y="3"/>
                    <a:pt x="3" y="5"/>
                    <a:pt x="2" y="6"/>
                  </a:cubicBezTo>
                  <a:cubicBezTo>
                    <a:pt x="1" y="6"/>
                    <a:pt x="0" y="6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9229725" y="6831013"/>
              <a:ext cx="15875" cy="23813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9201150" y="6846888"/>
              <a:ext cx="17463" cy="25400"/>
            </a:xfrm>
            <a:custGeom>
              <a:rect b="b" l="l" r="r" t="t"/>
              <a:pathLst>
                <a:path extrusionOk="0" h="9" w="6">
                  <a:moveTo>
                    <a:pt x="6" y="2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9174163" y="6861175"/>
              <a:ext cx="17463" cy="23813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9"/>
                    <a:pt x="0" y="7"/>
                  </a:cubicBezTo>
                  <a:cubicBezTo>
                    <a:pt x="0" y="5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9147175" y="6877050"/>
              <a:ext cx="15875" cy="25400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9118600" y="6894513"/>
              <a:ext cx="17463" cy="23813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9094788" y="6910388"/>
              <a:ext cx="15875" cy="25400"/>
            </a:xfrm>
            <a:custGeom>
              <a:rect b="b" l="l" r="r" t="t"/>
              <a:pathLst>
                <a:path extrusionOk="0" h="9" w="6">
                  <a:moveTo>
                    <a:pt x="6" y="2"/>
                  </a:moveTo>
                  <a:cubicBezTo>
                    <a:pt x="6" y="4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9588500" y="6623050"/>
              <a:ext cx="15875" cy="25400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9561513" y="6638925"/>
              <a:ext cx="15875" cy="25400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9532938" y="6656388"/>
              <a:ext cx="17463" cy="22225"/>
            </a:xfrm>
            <a:custGeom>
              <a:rect b="b" l="l" r="r" t="t"/>
              <a:pathLst>
                <a:path extrusionOk="0" h="8" w="6">
                  <a:moveTo>
                    <a:pt x="6" y="2"/>
                  </a:moveTo>
                  <a:cubicBezTo>
                    <a:pt x="6" y="4"/>
                    <a:pt x="5" y="7"/>
                    <a:pt x="3" y="7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9505950" y="6670675"/>
              <a:ext cx="15875" cy="23813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9477375" y="6686550"/>
              <a:ext cx="17463" cy="25400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9450388" y="6702425"/>
              <a:ext cx="15875" cy="25400"/>
            </a:xfrm>
            <a:custGeom>
              <a:rect b="b" l="l" r="r" t="t"/>
              <a:pathLst>
                <a:path extrusionOk="0" h="9" w="6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9312275" y="6746875"/>
              <a:ext cx="71438" cy="61913"/>
            </a:xfrm>
            <a:custGeom>
              <a:rect b="b" l="l" r="r" t="t"/>
              <a:pathLst>
                <a:path extrusionOk="0" h="22" w="26">
                  <a:moveTo>
                    <a:pt x="23" y="10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6"/>
                    <a:pt x="2" y="13"/>
                    <a:pt x="4" y="1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1"/>
                    <a:pt x="26" y="4"/>
                  </a:cubicBezTo>
                  <a:cubicBezTo>
                    <a:pt x="26" y="6"/>
                    <a:pt x="25" y="9"/>
                    <a:pt x="23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996238" y="6089650"/>
              <a:ext cx="150813" cy="100013"/>
            </a:xfrm>
            <a:custGeom>
              <a:rect b="b" l="l" r="r" t="t"/>
              <a:pathLst>
                <a:path extrusionOk="0" h="36" w="55">
                  <a:moveTo>
                    <a:pt x="27" y="2"/>
                  </a:moveTo>
                  <a:cubicBezTo>
                    <a:pt x="23" y="1"/>
                    <a:pt x="19" y="0"/>
                    <a:pt x="16" y="1"/>
                  </a:cubicBezTo>
                  <a:cubicBezTo>
                    <a:pt x="12" y="1"/>
                    <a:pt x="9" y="2"/>
                    <a:pt x="6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5"/>
                    <a:pt x="3" y="18"/>
                    <a:pt x="7" y="20"/>
                  </a:cubicBezTo>
                  <a:cubicBezTo>
                    <a:pt x="11" y="23"/>
                    <a:pt x="16" y="24"/>
                    <a:pt x="20" y="24"/>
                  </a:cubicBezTo>
                  <a:cubicBezTo>
                    <a:pt x="25" y="24"/>
                    <a:pt x="29" y="23"/>
                    <a:pt x="33" y="20"/>
                  </a:cubicBezTo>
                  <a:cubicBezTo>
                    <a:pt x="35" y="19"/>
                    <a:pt x="37" y="17"/>
                    <a:pt x="38" y="16"/>
                  </a:cubicBezTo>
                  <a:cubicBezTo>
                    <a:pt x="39" y="14"/>
                    <a:pt x="39" y="12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6" y="14"/>
                    <a:pt x="50" y="18"/>
                    <a:pt x="50" y="22"/>
                  </a:cubicBezTo>
                  <a:cubicBezTo>
                    <a:pt x="51" y="25"/>
                    <a:pt x="49" y="29"/>
                    <a:pt x="44" y="32"/>
                  </a:cubicBezTo>
                  <a:cubicBezTo>
                    <a:pt x="43" y="32"/>
                    <a:pt x="42" y="33"/>
                    <a:pt x="41" y="33"/>
                  </a:cubicBezTo>
                  <a:cubicBezTo>
                    <a:pt x="40" y="34"/>
                    <a:pt x="38" y="34"/>
                    <a:pt x="37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2" y="35"/>
                    <a:pt x="44" y="34"/>
                    <a:pt x="46" y="33"/>
                  </a:cubicBezTo>
                  <a:cubicBezTo>
                    <a:pt x="51" y="31"/>
                    <a:pt x="53" y="28"/>
                    <a:pt x="54" y="25"/>
                  </a:cubicBezTo>
                  <a:cubicBezTo>
                    <a:pt x="55" y="23"/>
                    <a:pt x="55" y="20"/>
                    <a:pt x="52" y="17"/>
                  </a:cubicBezTo>
                  <a:cubicBezTo>
                    <a:pt x="50" y="13"/>
                    <a:pt x="46" y="10"/>
                    <a:pt x="40" y="7"/>
                  </a:cubicBezTo>
                  <a:cubicBezTo>
                    <a:pt x="36" y="4"/>
                    <a:pt x="32" y="3"/>
                    <a:pt x="27" y="2"/>
                  </a:cubicBezTo>
                  <a:close/>
                  <a:moveTo>
                    <a:pt x="16" y="3"/>
                  </a:moveTo>
                  <a:cubicBezTo>
                    <a:pt x="19" y="3"/>
                    <a:pt x="22" y="3"/>
                    <a:pt x="25" y="3"/>
                  </a:cubicBezTo>
                  <a:cubicBezTo>
                    <a:pt x="28" y="4"/>
                    <a:pt x="30" y="5"/>
                    <a:pt x="33" y="7"/>
                  </a:cubicBezTo>
                  <a:cubicBezTo>
                    <a:pt x="34" y="7"/>
                    <a:pt x="35" y="9"/>
                    <a:pt x="36" y="10"/>
                  </a:cubicBezTo>
                  <a:cubicBezTo>
                    <a:pt x="36" y="12"/>
                    <a:pt x="36" y="13"/>
                    <a:pt x="35" y="15"/>
                  </a:cubicBezTo>
                  <a:cubicBezTo>
                    <a:pt x="34" y="16"/>
                    <a:pt x="33" y="18"/>
                    <a:pt x="31" y="19"/>
                  </a:cubicBezTo>
                  <a:cubicBezTo>
                    <a:pt x="28" y="21"/>
                    <a:pt x="24" y="22"/>
                    <a:pt x="21" y="22"/>
                  </a:cubicBezTo>
                  <a:cubicBezTo>
                    <a:pt x="17" y="21"/>
                    <a:pt x="13" y="20"/>
                    <a:pt x="10" y="18"/>
                  </a:cubicBezTo>
                  <a:cubicBezTo>
                    <a:pt x="6" y="16"/>
                    <a:pt x="4" y="14"/>
                    <a:pt x="4" y="12"/>
                  </a:cubicBezTo>
                  <a:cubicBezTo>
                    <a:pt x="4" y="9"/>
                    <a:pt x="5" y="7"/>
                    <a:pt x="8" y="5"/>
                  </a:cubicBezTo>
                  <a:cubicBezTo>
                    <a:pt x="11" y="4"/>
                    <a:pt x="13" y="3"/>
                    <a:pt x="16" y="3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8115300" y="6075363"/>
              <a:ext cx="98425" cy="58738"/>
            </a:xfrm>
            <a:custGeom>
              <a:rect b="b" l="l" r="r" t="t"/>
              <a:pathLst>
                <a:path extrusionOk="0" h="21" w="36">
                  <a:moveTo>
                    <a:pt x="34" y="20"/>
                  </a:moveTo>
                  <a:cubicBezTo>
                    <a:pt x="36" y="19"/>
                    <a:pt x="36" y="18"/>
                    <a:pt x="34" y="17"/>
                  </a:cubicBezTo>
                  <a:cubicBezTo>
                    <a:pt x="32" y="16"/>
                    <a:pt x="30" y="16"/>
                    <a:pt x="28" y="17"/>
                  </a:cubicBezTo>
                  <a:cubicBezTo>
                    <a:pt x="27" y="18"/>
                    <a:pt x="27" y="19"/>
                    <a:pt x="29" y="20"/>
                  </a:cubicBezTo>
                  <a:cubicBezTo>
                    <a:pt x="31" y="21"/>
                    <a:pt x="33" y="21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8169275" y="6003925"/>
              <a:ext cx="133350" cy="93663"/>
            </a:xfrm>
            <a:custGeom>
              <a:rect b="b" l="l" r="r" t="t"/>
              <a:pathLst>
                <a:path extrusionOk="0" h="34" w="48">
                  <a:moveTo>
                    <a:pt x="42" y="13"/>
                  </a:moveTo>
                  <a:cubicBezTo>
                    <a:pt x="34" y="18"/>
                    <a:pt x="34" y="18"/>
                    <a:pt x="34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2" y="13"/>
                    <a:pt x="42" y="13"/>
                    <a:pt x="42" y="13"/>
                  </a:cubicBezTo>
                  <a:close/>
                  <a:moveTo>
                    <a:pt x="12" y="31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6"/>
                    <a:pt x="13" y="9"/>
                    <a:pt x="19" y="1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2" y="31"/>
                    <a:pt x="12" y="31"/>
                    <a:pt x="12" y="3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243888" y="5956300"/>
              <a:ext cx="141288" cy="77788"/>
            </a:xfrm>
            <a:custGeom>
              <a:rect b="b" l="l" r="r" t="t"/>
              <a:pathLst>
                <a:path extrusionOk="0" h="28" w="51">
                  <a:moveTo>
                    <a:pt x="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8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6"/>
                    <a:pt x="12" y="7"/>
                    <a:pt x="15" y="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151938" y="6626225"/>
              <a:ext cx="234950" cy="134938"/>
            </a:xfrm>
            <a:custGeom>
              <a:rect b="b" l="l" r="r" t="t"/>
              <a:pathLst>
                <a:path extrusionOk="0" h="49" w="85">
                  <a:moveTo>
                    <a:pt x="84" y="2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2" y="49"/>
                    <a:pt x="1" y="49"/>
                    <a:pt x="1" y="48"/>
                  </a:cubicBezTo>
                  <a:cubicBezTo>
                    <a:pt x="0" y="48"/>
                    <a:pt x="0" y="47"/>
                    <a:pt x="1" y="4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3" y="0"/>
                    <a:pt x="84" y="0"/>
                  </a:cubicBezTo>
                  <a:cubicBezTo>
                    <a:pt x="85" y="0"/>
                    <a:pt x="85" y="1"/>
                    <a:pt x="84" y="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007350" y="5970588"/>
              <a:ext cx="101600" cy="58738"/>
            </a:xfrm>
            <a:custGeom>
              <a:rect b="b" l="l" r="r" t="t"/>
              <a:pathLst>
                <a:path extrusionOk="0" h="21" w="37">
                  <a:moveTo>
                    <a:pt x="37" y="1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1"/>
                    <a:pt x="16" y="2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10"/>
                    <a:pt x="37" y="1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8023225" y="5934075"/>
              <a:ext cx="66675" cy="50800"/>
            </a:xfrm>
            <a:custGeom>
              <a:rect b="b" l="l" r="r" t="t"/>
              <a:pathLst>
                <a:path extrusionOk="0" h="18" w="24">
                  <a:moveTo>
                    <a:pt x="18" y="16"/>
                  </a:moveTo>
                  <a:cubicBezTo>
                    <a:pt x="16" y="16"/>
                    <a:pt x="14" y="16"/>
                    <a:pt x="12" y="1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0"/>
                    <a:pt x="3" y="6"/>
                    <a:pt x="7" y="4"/>
                  </a:cubicBezTo>
                  <a:cubicBezTo>
                    <a:pt x="10" y="2"/>
                    <a:pt x="16" y="2"/>
                    <a:pt x="19" y="4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0"/>
                    <a:pt x="9" y="0"/>
                    <a:pt x="4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8"/>
                    <a:pt x="17" y="18"/>
                    <a:pt x="21" y="18"/>
                  </a:cubicBezTo>
                  <a:lnTo>
                    <a:pt x="18" y="16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8086725" y="6264275"/>
              <a:ext cx="47625" cy="30163"/>
            </a:xfrm>
            <a:custGeom>
              <a:rect b="b" l="l" r="r" t="t"/>
              <a:pathLst>
                <a:path extrusionOk="0" h="11" w="17">
                  <a:moveTo>
                    <a:pt x="14" y="4"/>
                  </a:moveTo>
                  <a:cubicBezTo>
                    <a:pt x="13" y="4"/>
                    <a:pt x="12" y="4"/>
                    <a:pt x="11" y="4"/>
                  </a:cubicBezTo>
                  <a:cubicBezTo>
                    <a:pt x="11" y="4"/>
                    <a:pt x="10" y="4"/>
                    <a:pt x="8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4" y="1"/>
                    <a:pt x="5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2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6"/>
                    <a:pt x="16" y="6"/>
                    <a:pt x="15" y="7"/>
                  </a:cubicBezTo>
                  <a:cubicBezTo>
                    <a:pt x="15" y="7"/>
                    <a:pt x="15" y="8"/>
                    <a:pt x="14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0"/>
                    <a:pt x="13" y="10"/>
                    <a:pt x="15" y="9"/>
                  </a:cubicBezTo>
                  <a:cubicBezTo>
                    <a:pt x="16" y="8"/>
                    <a:pt x="17" y="8"/>
                    <a:pt x="17" y="7"/>
                  </a:cubicBezTo>
                  <a:cubicBezTo>
                    <a:pt x="17" y="6"/>
                    <a:pt x="16" y="5"/>
                    <a:pt x="15" y="5"/>
                  </a:cubicBezTo>
                  <a:cubicBezTo>
                    <a:pt x="15" y="4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8120063" y="6253163"/>
              <a:ext cx="44450" cy="23813"/>
            </a:xfrm>
            <a:custGeom>
              <a:rect b="b" l="l" r="r" t="t"/>
              <a:pathLst>
                <a:path extrusionOk="0" h="9" w="16">
                  <a:moveTo>
                    <a:pt x="0" y="4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8" y="9"/>
                    <a:pt x="10" y="9"/>
                    <a:pt x="12" y="7"/>
                  </a:cubicBezTo>
                  <a:cubicBezTo>
                    <a:pt x="14" y="7"/>
                    <a:pt x="14" y="6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2" y="7"/>
                  </a:cubicBezTo>
                  <a:cubicBezTo>
                    <a:pt x="11" y="7"/>
                    <a:pt x="10" y="8"/>
                    <a:pt x="9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8147050" y="6235700"/>
              <a:ext cx="44450" cy="25400"/>
            </a:xfrm>
            <a:custGeom>
              <a:rect b="b" l="l" r="r" t="t"/>
              <a:pathLst>
                <a:path extrusionOk="0" h="9" w="16">
                  <a:moveTo>
                    <a:pt x="16" y="5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6" y="0"/>
                    <a:pt x="4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4"/>
                    <a:pt x="3" y="4"/>
                  </a:cubicBezTo>
                  <a:cubicBezTo>
                    <a:pt x="3" y="3"/>
                    <a:pt x="3" y="3"/>
                    <a:pt x="5" y="2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8180388" y="6213475"/>
              <a:ext cx="41275" cy="30163"/>
            </a:xfrm>
            <a:custGeom>
              <a:rect b="b" l="l" r="r" t="t"/>
              <a:pathLst>
                <a:path extrusionOk="0" h="11" w="15">
                  <a:moveTo>
                    <a:pt x="0" y="6"/>
                  </a:moveTo>
                  <a:cubicBezTo>
                    <a:pt x="0" y="7"/>
                    <a:pt x="1" y="8"/>
                    <a:pt x="2" y="9"/>
                  </a:cubicBezTo>
                  <a:cubicBezTo>
                    <a:pt x="4" y="10"/>
                    <a:pt x="5" y="10"/>
                    <a:pt x="7" y="10"/>
                  </a:cubicBezTo>
                  <a:cubicBezTo>
                    <a:pt x="8" y="11"/>
                    <a:pt x="10" y="10"/>
                    <a:pt x="11" y="9"/>
                  </a:cubicBezTo>
                  <a:cubicBezTo>
                    <a:pt x="12" y="9"/>
                    <a:pt x="13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0" y="6"/>
                    <a:pt x="0" y="6"/>
                  </a:cubicBezTo>
                  <a:close/>
                  <a:moveTo>
                    <a:pt x="5" y="4"/>
                  </a:moveTo>
                  <a:cubicBezTo>
                    <a:pt x="7" y="4"/>
                    <a:pt x="8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8"/>
                    <a:pt x="11" y="8"/>
                    <a:pt x="10" y="9"/>
                  </a:cubicBezTo>
                  <a:cubicBezTo>
                    <a:pt x="8" y="10"/>
                    <a:pt x="6" y="10"/>
                    <a:pt x="3" y="9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8205788" y="6205538"/>
              <a:ext cx="41275" cy="22225"/>
            </a:xfrm>
            <a:custGeom>
              <a:rect b="b" l="l" r="r" t="t"/>
              <a:pathLst>
                <a:path extrusionOk="0" h="8" w="15">
                  <a:moveTo>
                    <a:pt x="15" y="5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6" y="8"/>
                    <a:pt x="7" y="8"/>
                    <a:pt x="8" y="8"/>
                  </a:cubicBezTo>
                  <a:cubicBezTo>
                    <a:pt x="9" y="8"/>
                    <a:pt x="10" y="8"/>
                    <a:pt x="11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lose/>
                  <a:moveTo>
                    <a:pt x="8" y="7"/>
                  </a:moveTo>
                  <a:cubicBezTo>
                    <a:pt x="8" y="7"/>
                    <a:pt x="7" y="7"/>
                    <a:pt x="6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7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2" y="4"/>
                    <a:pt x="12" y="5"/>
                  </a:cubicBezTo>
                  <a:cubicBezTo>
                    <a:pt x="12" y="6"/>
                    <a:pt x="11" y="6"/>
                    <a:pt x="10" y="7"/>
                  </a:cubicBezTo>
                  <a:cubicBezTo>
                    <a:pt x="10" y="7"/>
                    <a:pt x="9" y="7"/>
                    <a:pt x="8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8224838" y="6189663"/>
              <a:ext cx="44450" cy="31750"/>
            </a:xfrm>
            <a:custGeom>
              <a:rect b="b" l="l" r="r" t="t"/>
              <a:pathLst>
                <a:path extrusionOk="0" h="12" w="16">
                  <a:moveTo>
                    <a:pt x="13" y="8"/>
                  </a:moveTo>
                  <a:cubicBezTo>
                    <a:pt x="13" y="8"/>
                    <a:pt x="13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6" y="10"/>
                    <a:pt x="15" y="9"/>
                    <a:pt x="1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2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0" y="7"/>
                    <a:pt x="8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8"/>
                    <a:pt x="13" y="8"/>
                    <a:pt x="13" y="8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8272463" y="6197600"/>
              <a:ext cx="11113" cy="7938"/>
            </a:xfrm>
            <a:custGeom>
              <a:rect b="b" l="l" r="r" t="t"/>
              <a:pathLst>
                <a:path extrusionOk="0" h="3" w="4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8269288" y="6157913"/>
              <a:ext cx="44450" cy="31750"/>
            </a:xfrm>
            <a:custGeom>
              <a:rect b="b" l="l" r="r" t="t"/>
              <a:pathLst>
                <a:path extrusionOk="0" h="11" w="16">
                  <a:moveTo>
                    <a:pt x="13" y="4"/>
                  </a:move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1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5" y="8"/>
                    <a:pt x="16" y="8"/>
                    <a:pt x="16" y="7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8304213" y="6149975"/>
              <a:ext cx="39688" cy="19050"/>
            </a:xfrm>
            <a:custGeom>
              <a:rect b="b" l="l" r="r" t="t"/>
              <a:pathLst>
                <a:path extrusionOk="0" h="7" w="14">
                  <a:moveTo>
                    <a:pt x="13" y="5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5"/>
                    <a:pt x="11" y="6"/>
                    <a:pt x="11" y="6"/>
                  </a:cubicBezTo>
                  <a:cubicBezTo>
                    <a:pt x="10" y="6"/>
                    <a:pt x="8" y="7"/>
                    <a:pt x="7" y="7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7"/>
                    <a:pt x="10" y="7"/>
                    <a:pt x="11" y="6"/>
                  </a:cubicBezTo>
                  <a:cubicBezTo>
                    <a:pt x="12" y="6"/>
                    <a:pt x="12" y="6"/>
                    <a:pt x="13" y="5"/>
                  </a:cubicBezTo>
                  <a:close/>
                  <a:moveTo>
                    <a:pt x="5" y="1"/>
                  </a:moveTo>
                  <a:cubicBezTo>
                    <a:pt x="6" y="1"/>
                    <a:pt x="7" y="1"/>
                    <a:pt x="8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8326438" y="6134100"/>
              <a:ext cx="41275" cy="30163"/>
            </a:xfrm>
            <a:custGeom>
              <a:rect b="b" l="l" r="r" t="t"/>
              <a:pathLst>
                <a:path extrusionOk="0" h="11" w="15">
                  <a:moveTo>
                    <a:pt x="15" y="4"/>
                  </a:moveTo>
                  <a:cubicBezTo>
                    <a:pt x="15" y="3"/>
                    <a:pt x="14" y="3"/>
                    <a:pt x="12" y="2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2" y="7"/>
                    <a:pt x="13" y="7"/>
                  </a:cubicBezTo>
                  <a:cubicBezTo>
                    <a:pt x="14" y="6"/>
                    <a:pt x="15" y="5"/>
                    <a:pt x="15" y="4"/>
                  </a:cubicBezTo>
                  <a:close/>
                  <a:moveTo>
                    <a:pt x="9" y="7"/>
                  </a:moveTo>
                  <a:cubicBezTo>
                    <a:pt x="8" y="7"/>
                    <a:pt x="7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4"/>
                    <a:pt x="3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6" y="0"/>
                    <a:pt x="9" y="1"/>
                    <a:pt x="11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4" y="5"/>
                    <a:pt x="13" y="6"/>
                    <a:pt x="12" y="6"/>
                  </a:cubicBezTo>
                  <a:cubicBezTo>
                    <a:pt x="11" y="7"/>
                    <a:pt x="10" y="7"/>
                    <a:pt x="9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348663" y="6119813"/>
              <a:ext cx="41275" cy="19050"/>
            </a:xfrm>
            <a:custGeom>
              <a:rect b="b" l="l" r="r" t="t"/>
              <a:pathLst>
                <a:path extrusionOk="0" h="7" w="15">
                  <a:moveTo>
                    <a:pt x="11" y="7"/>
                  </a:moveTo>
                  <a:cubicBezTo>
                    <a:pt x="11" y="6"/>
                    <a:pt x="10" y="6"/>
                    <a:pt x="10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1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8374063" y="6108700"/>
              <a:ext cx="38100" cy="22225"/>
            </a:xfrm>
            <a:custGeom>
              <a:rect b="b" l="l" r="r" t="t"/>
              <a:pathLst>
                <a:path extrusionOk="0" h="8" w="14">
                  <a:moveTo>
                    <a:pt x="13" y="6"/>
                  </a:moveTo>
                  <a:cubicBezTo>
                    <a:pt x="14" y="5"/>
                    <a:pt x="14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6"/>
                    <a:pt x="4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5"/>
                    <a:pt x="3" y="6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9" y="8"/>
                    <a:pt x="11" y="7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1"/>
                  </a:moveTo>
                  <a:cubicBezTo>
                    <a:pt x="7" y="1"/>
                    <a:pt x="8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8396288" y="6083300"/>
              <a:ext cx="60325" cy="33338"/>
            </a:xfrm>
            <a:custGeom>
              <a:rect b="b" l="l" r="r" t="t"/>
              <a:pathLst>
                <a:path extrusionOk="0" h="12" w="22">
                  <a:moveTo>
                    <a:pt x="22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0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5" y="4"/>
                    <a:pt x="4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6"/>
                    <a:pt x="2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4"/>
                    <a:pt x="8" y="4"/>
                    <a:pt x="9" y="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9" y="4"/>
                    <a:pt x="9" y="3"/>
                  </a:cubicBezTo>
                  <a:cubicBezTo>
                    <a:pt x="9" y="3"/>
                    <a:pt x="9" y="2"/>
                    <a:pt x="10" y="2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1"/>
                    <a:pt x="14" y="1"/>
                    <a:pt x="15" y="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8429625" y="6067425"/>
              <a:ext cx="52388" cy="25400"/>
            </a:xfrm>
            <a:custGeom>
              <a:rect b="b" l="l" r="r" t="t"/>
              <a:pathLst>
                <a:path extrusionOk="0" h="9" w="19">
                  <a:moveTo>
                    <a:pt x="6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3"/>
                    <a:pt x="4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6" y="8"/>
                    <a:pt x="16" y="7"/>
                    <a:pt x="17" y="7"/>
                  </a:cubicBezTo>
                  <a:cubicBezTo>
                    <a:pt x="18" y="6"/>
                    <a:pt x="19" y="6"/>
                    <a:pt x="19" y="5"/>
                  </a:cubicBezTo>
                  <a:cubicBezTo>
                    <a:pt x="18" y="4"/>
                    <a:pt x="18" y="3"/>
                    <a:pt x="16" y="2"/>
                  </a:cubicBezTo>
                  <a:cubicBezTo>
                    <a:pt x="15" y="1"/>
                    <a:pt x="13" y="1"/>
                    <a:pt x="12" y="1"/>
                  </a:cubicBezTo>
                  <a:cubicBezTo>
                    <a:pt x="10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lose/>
                  <a:moveTo>
                    <a:pt x="15" y="3"/>
                  </a:moveTo>
                  <a:cubicBezTo>
                    <a:pt x="16" y="3"/>
                    <a:pt x="17" y="4"/>
                    <a:pt x="17" y="5"/>
                  </a:cubicBezTo>
                  <a:cubicBezTo>
                    <a:pt x="18" y="5"/>
                    <a:pt x="17" y="6"/>
                    <a:pt x="16" y="7"/>
                  </a:cubicBezTo>
                  <a:cubicBezTo>
                    <a:pt x="15" y="7"/>
                    <a:pt x="14" y="8"/>
                    <a:pt x="13" y="7"/>
                  </a:cubicBezTo>
                  <a:cubicBezTo>
                    <a:pt x="12" y="7"/>
                    <a:pt x="11" y="7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5"/>
                    <a:pt x="7" y="4"/>
                    <a:pt x="7" y="4"/>
                  </a:cubicBezTo>
                  <a:cubicBezTo>
                    <a:pt x="7" y="3"/>
                    <a:pt x="7" y="3"/>
                    <a:pt x="8" y="2"/>
                  </a:cubicBezTo>
                  <a:cubicBezTo>
                    <a:pt x="10" y="1"/>
                    <a:pt x="13" y="1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8474075" y="6053138"/>
              <a:ext cx="34925" cy="19050"/>
            </a:xfrm>
            <a:custGeom>
              <a:rect b="b" l="l" r="r" t="t"/>
              <a:pathLst>
                <a:path extrusionOk="0" h="7" w="13">
                  <a:moveTo>
                    <a:pt x="12" y="5"/>
                  </a:move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1" y="5"/>
                    <a:pt x="11" y="5"/>
                    <a:pt x="10" y="6"/>
                  </a:cubicBezTo>
                  <a:cubicBezTo>
                    <a:pt x="9" y="6"/>
                    <a:pt x="8" y="7"/>
                    <a:pt x="7" y="7"/>
                  </a:cubicBezTo>
                  <a:cubicBezTo>
                    <a:pt x="6" y="7"/>
                    <a:pt x="4" y="6"/>
                    <a:pt x="3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8" y="7"/>
                    <a:pt x="10" y="7"/>
                    <a:pt x="11" y="6"/>
                  </a:cubicBezTo>
                  <a:cubicBezTo>
                    <a:pt x="12" y="6"/>
                    <a:pt x="12" y="6"/>
                    <a:pt x="12" y="5"/>
                  </a:cubicBezTo>
                  <a:close/>
                  <a:moveTo>
                    <a:pt x="5" y="1"/>
                  </a:moveTo>
                  <a:cubicBezTo>
                    <a:pt x="6" y="1"/>
                    <a:pt x="7" y="1"/>
                    <a:pt x="8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8494713" y="6040438"/>
              <a:ext cx="28575" cy="20638"/>
            </a:xfrm>
            <a:custGeom>
              <a:rect b="b" l="l" r="r" t="t"/>
              <a:pathLst>
                <a:path extrusionOk="0" h="8" w="10">
                  <a:moveTo>
                    <a:pt x="2" y="1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8523288" y="6018213"/>
              <a:ext cx="38100" cy="19050"/>
            </a:xfrm>
            <a:custGeom>
              <a:rect b="b" l="l" r="r" t="t"/>
              <a:pathLst>
                <a:path extrusionOk="0" h="7" w="14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8545513" y="6000750"/>
              <a:ext cx="52388" cy="28575"/>
            </a:xfrm>
            <a:custGeom>
              <a:rect b="b" l="l" r="r" t="t"/>
              <a:pathLst>
                <a:path extrusionOk="0" h="10" w="19">
                  <a:moveTo>
                    <a:pt x="18" y="5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3"/>
                    <a:pt x="11" y="2"/>
                  </a:cubicBezTo>
                  <a:cubicBezTo>
                    <a:pt x="11" y="1"/>
                    <a:pt x="10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10" y="2"/>
                    <a:pt x="10" y="3"/>
                    <a:pt x="10" y="3"/>
                  </a:cubicBezTo>
                  <a:cubicBezTo>
                    <a:pt x="10" y="4"/>
                    <a:pt x="10" y="4"/>
                    <a:pt x="10" y="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8897938" y="6678613"/>
              <a:ext cx="146050" cy="77788"/>
            </a:xfrm>
            <a:custGeom>
              <a:rect b="b" l="l" r="r" t="t"/>
              <a:pathLst>
                <a:path extrusionOk="0" h="28" w="53">
                  <a:moveTo>
                    <a:pt x="27" y="0"/>
                  </a:moveTo>
                  <a:cubicBezTo>
                    <a:pt x="20" y="0"/>
                    <a:pt x="14" y="1"/>
                    <a:pt x="9" y="4"/>
                  </a:cubicBezTo>
                  <a:cubicBezTo>
                    <a:pt x="0" y="9"/>
                    <a:pt x="0" y="18"/>
                    <a:pt x="9" y="24"/>
                  </a:cubicBezTo>
                  <a:cubicBezTo>
                    <a:pt x="14" y="27"/>
                    <a:pt x="20" y="28"/>
                    <a:pt x="27" y="28"/>
                  </a:cubicBezTo>
                  <a:cubicBezTo>
                    <a:pt x="33" y="28"/>
                    <a:pt x="39" y="27"/>
                    <a:pt x="44" y="24"/>
                  </a:cubicBezTo>
                  <a:cubicBezTo>
                    <a:pt x="53" y="18"/>
                    <a:pt x="53" y="9"/>
                    <a:pt x="44" y="4"/>
                  </a:cubicBezTo>
                  <a:cubicBezTo>
                    <a:pt x="39" y="1"/>
                    <a:pt x="33" y="0"/>
                    <a:pt x="27" y="0"/>
                  </a:cubicBezTo>
                </a:path>
              </a:pathLst>
            </a:custGeom>
            <a:solidFill>
              <a:srgbClr val="3358B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8975725" y="6716713"/>
              <a:ext cx="4763" cy="6350"/>
            </a:xfrm>
            <a:custGeom>
              <a:rect b="b" l="l" r="r" t="t"/>
              <a:pathLst>
                <a:path extrusionOk="0" h="2" w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931275" y="6692900"/>
              <a:ext cx="71438" cy="41275"/>
            </a:xfrm>
            <a:custGeom>
              <a:rect b="b" l="l" r="r" t="t"/>
              <a:pathLst>
                <a:path extrusionOk="0" h="15" w="26">
                  <a:moveTo>
                    <a:pt x="0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8"/>
                    <a:pt x="7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14"/>
                    <a:pt x="26" y="13"/>
                    <a:pt x="25" y="13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3" y="3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6"/>
                  </a:lnTo>
                  <a:close/>
                  <a:moveTo>
                    <a:pt x="18" y="10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5" y="8"/>
                    <a:pt x="15" y="8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9244013" y="6478588"/>
              <a:ext cx="146050" cy="77788"/>
            </a:xfrm>
            <a:custGeom>
              <a:rect b="b" l="l" r="r" t="t"/>
              <a:pathLst>
                <a:path extrusionOk="0" h="28" w="53">
                  <a:moveTo>
                    <a:pt x="26" y="0"/>
                  </a:moveTo>
                  <a:cubicBezTo>
                    <a:pt x="20" y="0"/>
                    <a:pt x="14" y="2"/>
                    <a:pt x="9" y="5"/>
                  </a:cubicBezTo>
                  <a:cubicBezTo>
                    <a:pt x="0" y="10"/>
                    <a:pt x="0" y="19"/>
                    <a:pt x="9" y="24"/>
                  </a:cubicBezTo>
                  <a:cubicBezTo>
                    <a:pt x="14" y="27"/>
                    <a:pt x="20" y="28"/>
                    <a:pt x="26" y="28"/>
                  </a:cubicBezTo>
                  <a:cubicBezTo>
                    <a:pt x="33" y="28"/>
                    <a:pt x="39" y="27"/>
                    <a:pt x="43" y="24"/>
                  </a:cubicBezTo>
                  <a:cubicBezTo>
                    <a:pt x="53" y="19"/>
                    <a:pt x="53" y="10"/>
                    <a:pt x="43" y="5"/>
                  </a:cubicBezTo>
                  <a:cubicBezTo>
                    <a:pt x="39" y="2"/>
                    <a:pt x="33" y="0"/>
                    <a:pt x="26" y="0"/>
                  </a:cubicBezTo>
                </a:path>
              </a:pathLst>
            </a:custGeom>
            <a:solidFill>
              <a:srgbClr val="4261B8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85288" y="6500813"/>
              <a:ext cx="68263" cy="39688"/>
            </a:xfrm>
            <a:custGeom>
              <a:rect b="b" l="l" r="r" t="t"/>
              <a:pathLst>
                <a:path extrusionOk="0" h="14" w="25">
                  <a:moveTo>
                    <a:pt x="10" y="6"/>
                  </a:moveTo>
                  <a:cubicBezTo>
                    <a:pt x="9" y="6"/>
                    <a:pt x="9" y="7"/>
                    <a:pt x="10" y="8"/>
                  </a:cubicBezTo>
                  <a:cubicBezTo>
                    <a:pt x="11" y="9"/>
                    <a:pt x="13" y="9"/>
                    <a:pt x="14" y="8"/>
                  </a:cubicBezTo>
                  <a:cubicBezTo>
                    <a:pt x="16" y="7"/>
                    <a:pt x="16" y="6"/>
                    <a:pt x="14" y="6"/>
                  </a:cubicBezTo>
                  <a:cubicBezTo>
                    <a:pt x="13" y="5"/>
                    <a:pt x="11" y="5"/>
                    <a:pt x="10" y="6"/>
                  </a:cubicBezTo>
                  <a:close/>
                  <a:moveTo>
                    <a:pt x="14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5"/>
                    <a:pt x="24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4" y="0"/>
                    <a:pt x="14" y="1"/>
                  </a:cubicBezTo>
                  <a:close/>
                  <a:moveTo>
                    <a:pt x="16" y="9"/>
                  </a:moveTo>
                  <a:cubicBezTo>
                    <a:pt x="14" y="10"/>
                    <a:pt x="10" y="10"/>
                    <a:pt x="8" y="9"/>
                  </a:cubicBezTo>
                  <a:cubicBezTo>
                    <a:pt x="6" y="8"/>
                    <a:pt x="6" y="6"/>
                    <a:pt x="8" y="5"/>
                  </a:cubicBezTo>
                  <a:cubicBezTo>
                    <a:pt x="10" y="3"/>
                    <a:pt x="14" y="3"/>
                    <a:pt x="16" y="5"/>
                  </a:cubicBezTo>
                  <a:cubicBezTo>
                    <a:pt x="18" y="6"/>
                    <a:pt x="18" y="8"/>
                    <a:pt x="16" y="9"/>
                  </a:cubicBezTo>
                  <a:close/>
                  <a:moveTo>
                    <a:pt x="16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8081963" y="5735638"/>
              <a:ext cx="15875" cy="11113"/>
            </a:xfrm>
            <a:custGeom>
              <a:rect b="b" l="l" r="r" t="t"/>
              <a:pathLst>
                <a:path extrusionOk="0" h="7" w="10">
                  <a:moveTo>
                    <a:pt x="10" y="5"/>
                  </a:moveTo>
                  <a:lnTo>
                    <a:pt x="10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078788" y="5740400"/>
              <a:ext cx="14288" cy="9525"/>
            </a:xfrm>
            <a:custGeom>
              <a:rect b="b" l="l" r="r" t="t"/>
              <a:pathLst>
                <a:path extrusionOk="0" h="6" w="9">
                  <a:moveTo>
                    <a:pt x="9" y="4"/>
                  </a:move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613" y="5746750"/>
              <a:ext cx="11113" cy="4763"/>
            </a:xfrm>
            <a:custGeom>
              <a:rect b="b" l="l" r="r" t="t"/>
              <a:pathLst>
                <a:path extrusionOk="0" h="3" w="7">
                  <a:moveTo>
                    <a:pt x="7" y="3"/>
                  </a:moveTo>
                  <a:lnTo>
                    <a:pt x="7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8070850" y="5751513"/>
              <a:ext cx="7938" cy="6350"/>
            </a:xfrm>
            <a:custGeom>
              <a:rect b="b" l="l" r="r" t="t"/>
              <a:pathLst>
                <a:path extrusionOk="0" h="4" w="5">
                  <a:moveTo>
                    <a:pt x="5" y="2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094663" y="5721350"/>
              <a:ext cx="22225" cy="11113"/>
            </a:xfrm>
            <a:custGeom>
              <a:rect b="b" l="l" r="r" t="t"/>
              <a:pathLst>
                <a:path extrusionOk="0" h="4" w="8">
                  <a:moveTo>
                    <a:pt x="2" y="4"/>
                  </a:moveTo>
                  <a:cubicBezTo>
                    <a:pt x="2" y="4"/>
                    <a:pt x="1" y="4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7" y="1"/>
                    <a:pt x="5" y="1"/>
                    <a:pt x="4" y="2"/>
                  </a:cubicBezTo>
                  <a:cubicBezTo>
                    <a:pt x="3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104188" y="5724525"/>
              <a:ext cx="12700" cy="7938"/>
            </a:xfrm>
            <a:custGeom>
              <a:rect b="b" l="l" r="r" t="t"/>
              <a:pathLst>
                <a:path extrusionOk="0" h="3" w="5">
                  <a:moveTo>
                    <a:pt x="2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8112125" y="5729288"/>
              <a:ext cx="4763" cy="3175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8123238" y="5697538"/>
              <a:ext cx="44450" cy="23813"/>
            </a:xfrm>
            <a:custGeom>
              <a:rect b="b" l="l" r="r" t="t"/>
              <a:pathLst>
                <a:path extrusionOk="0" h="9" w="16">
                  <a:moveTo>
                    <a:pt x="5" y="9"/>
                  </a:moveTo>
                  <a:cubicBezTo>
                    <a:pt x="5" y="9"/>
                    <a:pt x="4" y="9"/>
                    <a:pt x="4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5" y="9"/>
                    <a:pt x="5" y="9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6" y="3"/>
                    <a:pt x="15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8EADF0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8124825" y="5699125"/>
              <a:ext cx="36513" cy="19050"/>
            </a:xfrm>
            <a:custGeom>
              <a:rect b="b" l="l" r="r" t="t"/>
              <a:pathLst>
                <a:path extrusionOk="0" h="12" w="23">
                  <a:moveTo>
                    <a:pt x="23" y="4"/>
                  </a:moveTo>
                  <a:lnTo>
                    <a:pt x="23" y="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8158163" y="5697538"/>
              <a:ext cx="6350" cy="1588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9312275" y="6750050"/>
              <a:ext cx="134938" cy="92075"/>
            </a:xfrm>
            <a:custGeom>
              <a:rect b="b" l="l" r="r" t="t"/>
              <a:pathLst>
                <a:path extrusionOk="0" h="33" w="49">
                  <a:moveTo>
                    <a:pt x="49" y="14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4" y="33"/>
                    <a:pt x="24" y="33"/>
                    <a:pt x="24" y="33"/>
                  </a:cubicBezTo>
                  <a:lnTo>
                    <a:pt x="49" y="14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9375775" y="6783388"/>
              <a:ext cx="71438" cy="63500"/>
            </a:xfrm>
            <a:custGeom>
              <a:rect b="b" l="l" r="r" t="t"/>
              <a:pathLst>
                <a:path extrusionOk="0" h="23" w="26">
                  <a:moveTo>
                    <a:pt x="23" y="11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2" y="14"/>
                    <a:pt x="4" y="1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0"/>
                    <a:pt x="26" y="2"/>
                    <a:pt x="26" y="4"/>
                  </a:cubicBezTo>
                  <a:cubicBezTo>
                    <a:pt x="26" y="7"/>
                    <a:pt x="24" y="9"/>
                    <a:pt x="23" y="11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07" name="Google Shape;407;p28"/>
          <p:cNvGrpSpPr/>
          <p:nvPr/>
        </p:nvGrpSpPr>
        <p:grpSpPr>
          <a:xfrm>
            <a:off x="1863146" y="3406745"/>
            <a:ext cx="1498300" cy="2078831"/>
            <a:chOff x="3321050" y="4143375"/>
            <a:chExt cx="2997200" cy="4157661"/>
          </a:xfrm>
        </p:grpSpPr>
        <p:sp>
          <p:nvSpPr>
            <p:cNvPr id="408" name="Google Shape;408;p28"/>
            <p:cNvSpPr/>
            <p:nvPr/>
          </p:nvSpPr>
          <p:spPr>
            <a:xfrm>
              <a:off x="3321050" y="4143375"/>
              <a:ext cx="2955925" cy="4157661"/>
            </a:xfrm>
            <a:custGeom>
              <a:rect b="b" l="l" r="r" t="t"/>
              <a:pathLst>
                <a:path extrusionOk="0" h="1504" w="1071">
                  <a:moveTo>
                    <a:pt x="1071" y="50"/>
                  </a:moveTo>
                  <a:cubicBezTo>
                    <a:pt x="1071" y="886"/>
                    <a:pt x="1071" y="886"/>
                    <a:pt x="1071" y="886"/>
                  </a:cubicBezTo>
                  <a:cubicBezTo>
                    <a:pt x="23" y="1491"/>
                    <a:pt x="23" y="1491"/>
                    <a:pt x="23" y="1491"/>
                  </a:cubicBezTo>
                  <a:cubicBezTo>
                    <a:pt x="15" y="1495"/>
                    <a:pt x="15" y="1495"/>
                    <a:pt x="15" y="1495"/>
                  </a:cubicBezTo>
                  <a:cubicBezTo>
                    <a:pt x="0" y="1504"/>
                    <a:pt x="0" y="1504"/>
                    <a:pt x="0" y="1504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0" y="619"/>
                    <a:pt x="23" y="578"/>
                    <a:pt x="62" y="556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779" y="142"/>
                    <a:pt x="779" y="142"/>
                    <a:pt x="779" y="142"/>
                  </a:cubicBezTo>
                  <a:cubicBezTo>
                    <a:pt x="1004" y="12"/>
                    <a:pt x="1004" y="12"/>
                    <a:pt x="1004" y="12"/>
                  </a:cubicBezTo>
                  <a:cubicBezTo>
                    <a:pt x="1024" y="0"/>
                    <a:pt x="1047" y="6"/>
                    <a:pt x="1060" y="22"/>
                  </a:cubicBezTo>
                  <a:cubicBezTo>
                    <a:pt x="1067" y="29"/>
                    <a:pt x="1071" y="39"/>
                    <a:pt x="1071" y="50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3362325" y="4162425"/>
              <a:ext cx="2955925" cy="4090986"/>
            </a:xfrm>
            <a:custGeom>
              <a:rect b="b" l="l" r="r" t="t"/>
              <a:pathLst>
                <a:path extrusionOk="0" h="1480" w="1071">
                  <a:moveTo>
                    <a:pt x="1005" y="17"/>
                  </a:moveTo>
                  <a:cubicBezTo>
                    <a:pt x="62" y="561"/>
                    <a:pt x="62" y="561"/>
                    <a:pt x="62" y="561"/>
                  </a:cubicBezTo>
                  <a:cubicBezTo>
                    <a:pt x="24" y="583"/>
                    <a:pt x="0" y="624"/>
                    <a:pt x="0" y="668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1071" y="862"/>
                    <a:pt x="1071" y="862"/>
                    <a:pt x="1071" y="862"/>
                  </a:cubicBezTo>
                  <a:cubicBezTo>
                    <a:pt x="1071" y="55"/>
                    <a:pt x="1071" y="55"/>
                    <a:pt x="1071" y="55"/>
                  </a:cubicBezTo>
                  <a:cubicBezTo>
                    <a:pt x="1071" y="21"/>
                    <a:pt x="1034" y="0"/>
                    <a:pt x="1005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3538538" y="4371975"/>
              <a:ext cx="2633663" cy="3582988"/>
            </a:xfrm>
            <a:custGeom>
              <a:rect b="b" l="l" r="r" t="t"/>
              <a:pathLst>
                <a:path extrusionOk="0" h="2257" w="1659">
                  <a:moveTo>
                    <a:pt x="1659" y="0"/>
                  </a:moveTo>
                  <a:lnTo>
                    <a:pt x="0" y="953"/>
                  </a:lnTo>
                  <a:lnTo>
                    <a:pt x="0" y="2257"/>
                  </a:lnTo>
                  <a:lnTo>
                    <a:pt x="1659" y="1305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11" name="Google Shape;411;p28"/>
          <p:cNvGrpSpPr/>
          <p:nvPr/>
        </p:nvGrpSpPr>
        <p:grpSpPr>
          <a:xfrm>
            <a:off x="1891142" y="4617184"/>
            <a:ext cx="2470450" cy="1516857"/>
            <a:chOff x="3362325" y="6545263"/>
            <a:chExt cx="4941888" cy="3033714"/>
          </a:xfrm>
        </p:grpSpPr>
        <p:sp>
          <p:nvSpPr>
            <p:cNvPr id="412" name="Google Shape;412;p28"/>
            <p:cNvSpPr/>
            <p:nvPr/>
          </p:nvSpPr>
          <p:spPr>
            <a:xfrm>
              <a:off x="3362325" y="6681788"/>
              <a:ext cx="4941888" cy="2897188"/>
            </a:xfrm>
            <a:custGeom>
              <a:rect b="b" l="l" r="r" t="t"/>
              <a:pathLst>
                <a:path extrusionOk="0" h="1048" w="1791">
                  <a:moveTo>
                    <a:pt x="1791" y="449"/>
                  </a:moveTo>
                  <a:cubicBezTo>
                    <a:pt x="1791" y="449"/>
                    <a:pt x="1791" y="449"/>
                    <a:pt x="1791" y="449"/>
                  </a:cubicBezTo>
                  <a:cubicBezTo>
                    <a:pt x="1791" y="454"/>
                    <a:pt x="1790" y="458"/>
                    <a:pt x="1789" y="462"/>
                  </a:cubicBezTo>
                  <a:cubicBezTo>
                    <a:pt x="1786" y="478"/>
                    <a:pt x="1776" y="493"/>
                    <a:pt x="1760" y="502"/>
                  </a:cubicBezTo>
                  <a:cubicBezTo>
                    <a:pt x="870" y="1016"/>
                    <a:pt x="870" y="1016"/>
                    <a:pt x="870" y="1016"/>
                  </a:cubicBezTo>
                  <a:cubicBezTo>
                    <a:pt x="815" y="1048"/>
                    <a:pt x="746" y="1048"/>
                    <a:pt x="690" y="1016"/>
                  </a:cubicBezTo>
                  <a:cubicBezTo>
                    <a:pt x="23" y="631"/>
                    <a:pt x="23" y="631"/>
                    <a:pt x="23" y="631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1071" y="0"/>
                    <a:pt x="1071" y="0"/>
                    <a:pt x="1071" y="0"/>
                  </a:cubicBezTo>
                  <a:cubicBezTo>
                    <a:pt x="1760" y="397"/>
                    <a:pt x="1760" y="397"/>
                    <a:pt x="1760" y="397"/>
                  </a:cubicBezTo>
                  <a:cubicBezTo>
                    <a:pt x="1780" y="408"/>
                    <a:pt x="1791" y="429"/>
                    <a:pt x="1791" y="449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362325" y="6545263"/>
              <a:ext cx="4941888" cy="2897188"/>
            </a:xfrm>
            <a:custGeom>
              <a:rect b="b" l="l" r="r" t="t"/>
              <a:pathLst>
                <a:path extrusionOk="0" h="1048" w="1791">
                  <a:moveTo>
                    <a:pt x="1791" y="449"/>
                  </a:moveTo>
                  <a:cubicBezTo>
                    <a:pt x="1791" y="449"/>
                    <a:pt x="1791" y="449"/>
                    <a:pt x="1791" y="449"/>
                  </a:cubicBezTo>
                  <a:cubicBezTo>
                    <a:pt x="1791" y="453"/>
                    <a:pt x="1790" y="458"/>
                    <a:pt x="1789" y="462"/>
                  </a:cubicBezTo>
                  <a:cubicBezTo>
                    <a:pt x="1786" y="478"/>
                    <a:pt x="1776" y="492"/>
                    <a:pt x="1760" y="502"/>
                  </a:cubicBezTo>
                  <a:cubicBezTo>
                    <a:pt x="870" y="1015"/>
                    <a:pt x="870" y="1015"/>
                    <a:pt x="870" y="1015"/>
                  </a:cubicBezTo>
                  <a:cubicBezTo>
                    <a:pt x="815" y="1048"/>
                    <a:pt x="746" y="1048"/>
                    <a:pt x="690" y="1015"/>
                  </a:cubicBezTo>
                  <a:cubicBezTo>
                    <a:pt x="23" y="631"/>
                    <a:pt x="23" y="631"/>
                    <a:pt x="23" y="631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1071" y="0"/>
                    <a:pt x="1071" y="0"/>
                    <a:pt x="1071" y="0"/>
                  </a:cubicBezTo>
                  <a:cubicBezTo>
                    <a:pt x="1760" y="397"/>
                    <a:pt x="1760" y="397"/>
                    <a:pt x="1760" y="397"/>
                  </a:cubicBezTo>
                  <a:cubicBezTo>
                    <a:pt x="1780" y="408"/>
                    <a:pt x="1791" y="428"/>
                    <a:pt x="179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714750" y="6723063"/>
              <a:ext cx="3702048" cy="2178050"/>
            </a:xfrm>
            <a:custGeom>
              <a:rect b="b" l="l" r="r" t="t"/>
              <a:pathLst>
                <a:path extrusionOk="0" h="788" w="1341">
                  <a:moveTo>
                    <a:pt x="1325" y="258"/>
                  </a:moveTo>
                  <a:cubicBezTo>
                    <a:pt x="419" y="781"/>
                    <a:pt x="419" y="781"/>
                    <a:pt x="419" y="781"/>
                  </a:cubicBezTo>
                  <a:cubicBezTo>
                    <a:pt x="406" y="788"/>
                    <a:pt x="391" y="788"/>
                    <a:pt x="378" y="781"/>
                  </a:cubicBezTo>
                  <a:cubicBezTo>
                    <a:pt x="15" y="571"/>
                    <a:pt x="15" y="571"/>
                    <a:pt x="15" y="571"/>
                  </a:cubicBezTo>
                  <a:cubicBezTo>
                    <a:pt x="0" y="562"/>
                    <a:pt x="0" y="541"/>
                    <a:pt x="15" y="533"/>
                  </a:cubicBezTo>
                  <a:cubicBezTo>
                    <a:pt x="924" y="7"/>
                    <a:pt x="924" y="7"/>
                    <a:pt x="924" y="7"/>
                  </a:cubicBezTo>
                  <a:cubicBezTo>
                    <a:pt x="937" y="0"/>
                    <a:pt x="952" y="0"/>
                    <a:pt x="965" y="7"/>
                  </a:cubicBezTo>
                  <a:cubicBezTo>
                    <a:pt x="1325" y="215"/>
                    <a:pt x="1325" y="215"/>
                    <a:pt x="1325" y="215"/>
                  </a:cubicBezTo>
                  <a:cubicBezTo>
                    <a:pt x="1341" y="225"/>
                    <a:pt x="1341" y="248"/>
                    <a:pt x="1325" y="258"/>
                  </a:cubicBezTo>
                  <a:close/>
                </a:path>
              </a:pathLst>
            </a:custGeom>
            <a:solidFill>
              <a:srgbClr val="202F63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5360988" y="7786688"/>
              <a:ext cx="998538" cy="577850"/>
            </a:xfrm>
            <a:custGeom>
              <a:rect b="b" l="l" r="r" t="t"/>
              <a:pathLst>
                <a:path extrusionOk="0" h="209" w="362">
                  <a:moveTo>
                    <a:pt x="358" y="30"/>
                  </a:moveTo>
                  <a:cubicBezTo>
                    <a:pt x="362" y="32"/>
                    <a:pt x="362" y="36"/>
                    <a:pt x="358" y="39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63" y="209"/>
                    <a:pt x="56" y="209"/>
                    <a:pt x="52" y="206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0" y="176"/>
                    <a:pt x="0" y="172"/>
                    <a:pt x="5" y="170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9" y="0"/>
                    <a:pt x="306" y="0"/>
                    <a:pt x="310" y="2"/>
                  </a:cubicBezTo>
                  <a:lnTo>
                    <a:pt x="358" y="30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491288" y="7067550"/>
              <a:ext cx="417513" cy="241300"/>
            </a:xfrm>
            <a:custGeom>
              <a:rect b="b" l="l" r="r" t="t"/>
              <a:pathLst>
                <a:path extrusionOk="0" h="87" w="151">
                  <a:moveTo>
                    <a:pt x="44" y="85"/>
                  </a:moveTo>
                  <a:cubicBezTo>
                    <a:pt x="48" y="87"/>
                    <a:pt x="54" y="87"/>
                    <a:pt x="58" y="85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51" y="31"/>
                    <a:pt x="151" y="28"/>
                    <a:pt x="147" y="26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2" y="0"/>
                    <a:pt x="96" y="0"/>
                    <a:pt x="93" y="2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0" y="56"/>
                    <a:pt x="0" y="59"/>
                    <a:pt x="3" y="61"/>
                  </a:cubicBezTo>
                  <a:lnTo>
                    <a:pt x="44" y="8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145088" y="8285163"/>
              <a:ext cx="352425" cy="203200"/>
            </a:xfrm>
            <a:custGeom>
              <a:rect b="b" l="l" r="r" t="t"/>
              <a:pathLst>
                <a:path extrusionOk="0" h="74" w="128">
                  <a:moveTo>
                    <a:pt x="4" y="44"/>
                  </a:moveTo>
                  <a:cubicBezTo>
                    <a:pt x="0" y="42"/>
                    <a:pt x="0" y="38"/>
                    <a:pt x="4" y="3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24" y="30"/>
                    <a:pt x="124" y="30"/>
                    <a:pt x="124" y="30"/>
                  </a:cubicBezTo>
                  <a:cubicBezTo>
                    <a:pt x="128" y="32"/>
                    <a:pt x="128" y="36"/>
                    <a:pt x="124" y="39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3" y="74"/>
                    <a:pt x="56" y="74"/>
                    <a:pt x="52" y="71"/>
                  </a:cubicBezTo>
                  <a:lnTo>
                    <a:pt x="4" y="4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973638" y="8408988"/>
              <a:ext cx="309563" cy="179388"/>
            </a:xfrm>
            <a:custGeom>
              <a:rect b="b" l="l" r="r" t="t"/>
              <a:pathLst>
                <a:path extrusionOk="0" h="65" w="112">
                  <a:moveTo>
                    <a:pt x="4" y="35"/>
                  </a:moveTo>
                  <a:cubicBezTo>
                    <a:pt x="0" y="33"/>
                    <a:pt x="0" y="28"/>
                    <a:pt x="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9" y="0"/>
                    <a:pt x="56" y="0"/>
                    <a:pt x="60" y="3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12" y="32"/>
                    <a:pt x="112" y="37"/>
                    <a:pt x="107" y="39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3" y="65"/>
                    <a:pt x="56" y="65"/>
                    <a:pt x="51" y="62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221413" y="7662863"/>
              <a:ext cx="352425" cy="204788"/>
            </a:xfrm>
            <a:custGeom>
              <a:rect b="b" l="l" r="r" t="t"/>
              <a:pathLst>
                <a:path extrusionOk="0" h="74" w="128">
                  <a:moveTo>
                    <a:pt x="4" y="44"/>
                  </a:moveTo>
                  <a:cubicBezTo>
                    <a:pt x="0" y="42"/>
                    <a:pt x="0" y="38"/>
                    <a:pt x="4" y="35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8" y="32"/>
                    <a:pt x="128" y="36"/>
                    <a:pt x="123" y="39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3" y="74"/>
                    <a:pt x="56" y="74"/>
                    <a:pt x="51" y="71"/>
                  </a:cubicBezTo>
                  <a:lnTo>
                    <a:pt x="4" y="4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437313" y="7562850"/>
              <a:ext cx="307975" cy="177800"/>
            </a:xfrm>
            <a:custGeom>
              <a:rect b="b" l="l" r="r" t="t"/>
              <a:pathLst>
                <a:path extrusionOk="0" h="64" w="112">
                  <a:moveTo>
                    <a:pt x="5" y="35"/>
                  </a:moveTo>
                  <a:cubicBezTo>
                    <a:pt x="0" y="32"/>
                    <a:pt x="0" y="28"/>
                    <a:pt x="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9" y="0"/>
                    <a:pt x="56" y="0"/>
                    <a:pt x="61" y="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2" y="32"/>
                    <a:pt x="112" y="36"/>
                    <a:pt x="108" y="39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3" y="64"/>
                    <a:pt x="56" y="64"/>
                    <a:pt x="52" y="62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0600" y="8509000"/>
              <a:ext cx="307975" cy="179388"/>
            </a:xfrm>
            <a:custGeom>
              <a:rect b="b" l="l" r="r" t="t"/>
              <a:pathLst>
                <a:path extrusionOk="0" h="65" w="112">
                  <a:moveTo>
                    <a:pt x="5" y="35"/>
                  </a:moveTo>
                  <a:cubicBezTo>
                    <a:pt x="0" y="33"/>
                    <a:pt x="0" y="28"/>
                    <a:pt x="5" y="26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0"/>
                    <a:pt x="57" y="0"/>
                    <a:pt x="61" y="3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2" y="32"/>
                    <a:pt x="112" y="37"/>
                    <a:pt x="108" y="39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3" y="65"/>
                    <a:pt x="56" y="65"/>
                    <a:pt x="52" y="62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625975" y="8610600"/>
              <a:ext cx="309563" cy="177800"/>
            </a:xfrm>
            <a:custGeom>
              <a:rect b="b" l="l" r="r" t="t"/>
              <a:pathLst>
                <a:path extrusionOk="0" h="64" w="112">
                  <a:moveTo>
                    <a:pt x="5" y="34"/>
                  </a:moveTo>
                  <a:cubicBezTo>
                    <a:pt x="0" y="32"/>
                    <a:pt x="0" y="28"/>
                    <a:pt x="5" y="2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9" y="0"/>
                    <a:pt x="57" y="0"/>
                    <a:pt x="61" y="2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12" y="32"/>
                    <a:pt x="112" y="36"/>
                    <a:pt x="108" y="3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3" y="64"/>
                    <a:pt x="56" y="64"/>
                    <a:pt x="52" y="62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460875" y="8386763"/>
              <a:ext cx="501650" cy="290513"/>
            </a:xfrm>
            <a:custGeom>
              <a:rect b="b" l="l" r="r" t="t"/>
              <a:pathLst>
                <a:path extrusionOk="0" h="105" w="182">
                  <a:moveTo>
                    <a:pt x="45" y="103"/>
                  </a:moveTo>
                  <a:cubicBezTo>
                    <a:pt x="49" y="105"/>
                    <a:pt x="54" y="105"/>
                    <a:pt x="58" y="103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2" y="31"/>
                    <a:pt x="182" y="28"/>
                    <a:pt x="179" y="26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4" y="0"/>
                    <a:pt x="128" y="0"/>
                    <a:pt x="124" y="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0" y="74"/>
                    <a:pt x="0" y="77"/>
                    <a:pt x="4" y="79"/>
                  </a:cubicBezTo>
                  <a:lnTo>
                    <a:pt x="45" y="103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569075" y="7167563"/>
              <a:ext cx="501650" cy="290513"/>
            </a:xfrm>
            <a:custGeom>
              <a:rect b="b" l="l" r="r" t="t"/>
              <a:pathLst>
                <a:path extrusionOk="0" h="105" w="182">
                  <a:moveTo>
                    <a:pt x="45" y="103"/>
                  </a:moveTo>
                  <a:cubicBezTo>
                    <a:pt x="49" y="105"/>
                    <a:pt x="55" y="105"/>
                    <a:pt x="58" y="103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2" y="31"/>
                    <a:pt x="182" y="28"/>
                    <a:pt x="179" y="26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4" y="0"/>
                    <a:pt x="128" y="0"/>
                    <a:pt x="125" y="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0" y="74"/>
                    <a:pt x="0" y="77"/>
                    <a:pt x="4" y="79"/>
                  </a:cubicBezTo>
                  <a:lnTo>
                    <a:pt x="45" y="103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4849813" y="8286750"/>
              <a:ext cx="284163" cy="166688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2850" y="8188325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194300" y="8088313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368925" y="798830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4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540375" y="7889875"/>
              <a:ext cx="284163" cy="161925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710238" y="7789863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5" y="57"/>
                  </a:moveTo>
                  <a:cubicBezTo>
                    <a:pt x="49" y="60"/>
                    <a:pt x="55" y="60"/>
                    <a:pt x="58" y="57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884863" y="768985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6400800" y="739140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6229350" y="7491413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056313" y="7589838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592638" y="824230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4764088" y="8143875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938713" y="8043863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7"/>
                    <a:pt x="99" y="2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111750" y="7942263"/>
              <a:ext cx="280988" cy="165100"/>
            </a:xfrm>
            <a:custGeom>
              <a:rect b="b" l="l" r="r" t="t"/>
              <a:pathLst>
                <a:path extrusionOk="0" h="60" w="102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2" y="32"/>
                    <a:pt x="102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4" y="0"/>
                    <a:pt x="48" y="0"/>
                    <a:pt x="45" y="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283200" y="7842250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454650" y="7742238"/>
              <a:ext cx="284163" cy="166688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0"/>
                    <a:pt x="49" y="0"/>
                    <a:pt x="45" y="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9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627688" y="7643813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799138" y="7543800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2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972175" y="7443788"/>
              <a:ext cx="285750" cy="166688"/>
            </a:xfrm>
            <a:custGeom>
              <a:rect b="b" l="l" r="r" t="t"/>
              <a:pathLst>
                <a:path extrusionOk="0" h="60" w="103">
                  <a:moveTo>
                    <a:pt x="44" y="57"/>
                  </a:moveTo>
                  <a:cubicBezTo>
                    <a:pt x="48" y="60"/>
                    <a:pt x="54" y="60"/>
                    <a:pt x="58" y="57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43625" y="7343775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318250" y="724535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386263" y="8170863"/>
              <a:ext cx="280988" cy="163513"/>
            </a:xfrm>
            <a:custGeom>
              <a:rect b="b" l="l" r="r" t="t"/>
              <a:pathLst>
                <a:path extrusionOk="0" h="59" w="102">
                  <a:moveTo>
                    <a:pt x="44" y="57"/>
                  </a:moveTo>
                  <a:cubicBezTo>
                    <a:pt x="48" y="59"/>
                    <a:pt x="54" y="59"/>
                    <a:pt x="57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2" y="31"/>
                    <a:pt x="102" y="28"/>
                    <a:pt x="99" y="2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3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4557713" y="8069263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0"/>
                    <a:pt x="49" y="0"/>
                    <a:pt x="45" y="3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0" y="29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4730750" y="7969250"/>
              <a:ext cx="280988" cy="166688"/>
            </a:xfrm>
            <a:custGeom>
              <a:rect b="b" l="l" r="r" t="t"/>
              <a:pathLst>
                <a:path extrusionOk="0" h="60" w="102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2" y="32"/>
                    <a:pt x="102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902200" y="7869238"/>
              <a:ext cx="284163" cy="166688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075238" y="7770813"/>
              <a:ext cx="285750" cy="165100"/>
            </a:xfrm>
            <a:custGeom>
              <a:rect b="b" l="l" r="r" t="t"/>
              <a:pathLst>
                <a:path extrusionOk="0" h="60" w="103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246688" y="7670800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5418138" y="7570788"/>
              <a:ext cx="284163" cy="166688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2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592763" y="7472363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5" y="57"/>
                  </a:moveTo>
                  <a:cubicBezTo>
                    <a:pt x="48" y="60"/>
                    <a:pt x="54" y="60"/>
                    <a:pt x="58" y="57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62625" y="737235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37250" y="7272338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108700" y="7173913"/>
              <a:ext cx="284163" cy="161925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281738" y="707390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6453188" y="6973888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4125913" y="8270875"/>
              <a:ext cx="369888" cy="212725"/>
            </a:xfrm>
            <a:custGeom>
              <a:rect b="b" l="l" r="r" t="t"/>
              <a:pathLst>
                <a:path extrusionOk="0" h="77" w="134">
                  <a:moveTo>
                    <a:pt x="44" y="75"/>
                  </a:moveTo>
                  <a:cubicBezTo>
                    <a:pt x="48" y="77"/>
                    <a:pt x="54" y="77"/>
                    <a:pt x="57" y="75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4" y="31"/>
                    <a:pt x="134" y="27"/>
                    <a:pt x="130" y="25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5" y="0"/>
                    <a:pt x="79" y="0"/>
                    <a:pt x="76" y="2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0" y="46"/>
                    <a:pt x="0" y="49"/>
                    <a:pt x="3" y="51"/>
                  </a:cubicBezTo>
                  <a:lnTo>
                    <a:pt x="44" y="7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027738" y="7023100"/>
              <a:ext cx="284163" cy="166688"/>
            </a:xfrm>
            <a:custGeom>
              <a:rect b="b" l="l" r="r" t="t"/>
              <a:pathLst>
                <a:path extrusionOk="0" h="60" w="103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473575" y="7921625"/>
              <a:ext cx="285750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3957638" y="8221663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129088" y="8121650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5" y="57"/>
                  </a:moveTo>
                  <a:cubicBezTo>
                    <a:pt x="49" y="60"/>
                    <a:pt x="54" y="60"/>
                    <a:pt x="58" y="57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303713" y="8021638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648200" y="7823200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4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4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4819650" y="7723188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4991100" y="7623175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5164138" y="7524750"/>
              <a:ext cx="284163" cy="161925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508625" y="7324725"/>
              <a:ext cx="284163" cy="163513"/>
            </a:xfrm>
            <a:custGeom>
              <a:rect b="b" l="l" r="r" t="t"/>
              <a:pathLst>
                <a:path extrusionOk="0" h="59" w="103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683250" y="7223125"/>
              <a:ext cx="284163" cy="165100"/>
            </a:xfrm>
            <a:custGeom>
              <a:rect b="b" l="l" r="r" t="t"/>
              <a:pathLst>
                <a:path extrusionOk="0" h="60" w="103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4" y="0"/>
                    <a:pt x="48" y="0"/>
                    <a:pt x="45" y="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29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6194425" y="6873875"/>
              <a:ext cx="377825" cy="219075"/>
            </a:xfrm>
            <a:custGeom>
              <a:rect b="b" l="l" r="r" t="t"/>
              <a:pathLst>
                <a:path extrusionOk="0" h="79" w="137">
                  <a:moveTo>
                    <a:pt x="45" y="77"/>
                  </a:moveTo>
                  <a:cubicBezTo>
                    <a:pt x="49" y="79"/>
                    <a:pt x="55" y="79"/>
                    <a:pt x="58" y="77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1"/>
                    <a:pt x="137" y="28"/>
                    <a:pt x="133" y="26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89" y="0"/>
                    <a:pt x="83" y="0"/>
                    <a:pt x="79" y="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47"/>
                    <a:pt x="0" y="51"/>
                    <a:pt x="4" y="53"/>
                  </a:cubicBezTo>
                  <a:lnTo>
                    <a:pt x="45" y="7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4906963" y="7529513"/>
              <a:ext cx="246063" cy="141288"/>
            </a:xfrm>
            <a:custGeom>
              <a:rect b="b" l="l" r="r" t="t"/>
              <a:pathLst>
                <a:path extrusionOk="0" h="51" w="89">
                  <a:moveTo>
                    <a:pt x="86" y="15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7" y="51"/>
                    <a:pt x="31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0"/>
                    <a:pt x="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9" y="0"/>
                    <a:pt x="63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4733925" y="7632700"/>
              <a:ext cx="246063" cy="139700"/>
            </a:xfrm>
            <a:custGeom>
              <a:rect b="b" l="l" r="r" t="t"/>
              <a:pathLst>
                <a:path extrusionOk="0" h="51" w="89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6" y="51"/>
                    <a:pt x="30" y="51"/>
                    <a:pt x="26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840163" y="8148638"/>
              <a:ext cx="244475" cy="141288"/>
            </a:xfrm>
            <a:custGeom>
              <a:rect b="b" l="l" r="r" t="t"/>
              <a:pathLst>
                <a:path extrusionOk="0" h="51" w="89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6" y="51"/>
                    <a:pt x="30" y="51"/>
                    <a:pt x="26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016375" y="8047038"/>
              <a:ext cx="246063" cy="141288"/>
            </a:xfrm>
            <a:custGeom>
              <a:rect b="b" l="l" r="r" t="t"/>
              <a:pathLst>
                <a:path extrusionOk="0" h="51" w="89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0" y="51"/>
                    <a:pt x="27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195763" y="7942263"/>
              <a:ext cx="246063" cy="142875"/>
            </a:xfrm>
            <a:custGeom>
              <a:rect b="b" l="l" r="r" t="t"/>
              <a:pathLst>
                <a:path extrusionOk="0" h="52" w="89">
                  <a:moveTo>
                    <a:pt x="85" y="16"/>
                  </a:moveTo>
                  <a:cubicBezTo>
                    <a:pt x="89" y="18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2"/>
                    <a:pt x="30" y="52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9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375150" y="7839075"/>
              <a:ext cx="246063" cy="141288"/>
            </a:xfrm>
            <a:custGeom>
              <a:rect b="b" l="l" r="r" t="t"/>
              <a:pathLst>
                <a:path extrusionOk="0" h="51" w="89">
                  <a:moveTo>
                    <a:pt x="86" y="15"/>
                  </a:moveTo>
                  <a:cubicBezTo>
                    <a:pt x="89" y="17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1" y="51"/>
                    <a:pt x="27" y="4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3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551363" y="7734300"/>
              <a:ext cx="246063" cy="144463"/>
            </a:xfrm>
            <a:custGeom>
              <a:rect b="b" l="l" r="r" t="t"/>
              <a:pathLst>
                <a:path extrusionOk="0" h="52" w="89">
                  <a:moveTo>
                    <a:pt x="86" y="16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2"/>
                    <a:pt x="31" y="52"/>
                    <a:pt x="27" y="5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9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0"/>
                    <a:pt x="59" y="0"/>
                    <a:pt x="63" y="3"/>
                  </a:cubicBezTo>
                  <a:lnTo>
                    <a:pt x="86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089525" y="7424738"/>
              <a:ext cx="246063" cy="144463"/>
            </a:xfrm>
            <a:custGeom>
              <a:rect b="b" l="l" r="r" t="t"/>
              <a:pathLst>
                <a:path extrusionOk="0" h="52" w="89">
                  <a:moveTo>
                    <a:pt x="85" y="16"/>
                  </a:moveTo>
                  <a:cubicBezTo>
                    <a:pt x="89" y="18"/>
                    <a:pt x="89" y="21"/>
                    <a:pt x="85" y="23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6" y="52"/>
                    <a:pt x="30" y="52"/>
                    <a:pt x="26" y="50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1"/>
                    <a:pt x="3" y="29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445125" y="7219950"/>
              <a:ext cx="246063" cy="141288"/>
            </a:xfrm>
            <a:custGeom>
              <a:rect b="b" l="l" r="r" t="t"/>
              <a:pathLst>
                <a:path extrusionOk="0" h="51" w="89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0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3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268913" y="7323138"/>
              <a:ext cx="246063" cy="139700"/>
            </a:xfrm>
            <a:custGeom>
              <a:rect b="b" l="l" r="r" t="t"/>
              <a:pathLst>
                <a:path extrusionOk="0" h="51" w="89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0" y="51"/>
                    <a:pt x="27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624513" y="7115175"/>
              <a:ext cx="246063" cy="141288"/>
            </a:xfrm>
            <a:custGeom>
              <a:rect b="b" l="l" r="r" t="t"/>
              <a:pathLst>
                <a:path extrusionOk="0" h="51" w="89">
                  <a:moveTo>
                    <a:pt x="86" y="15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1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802313" y="7013575"/>
              <a:ext cx="244475" cy="142875"/>
            </a:xfrm>
            <a:custGeom>
              <a:rect b="b" l="l" r="r" t="t"/>
              <a:pathLst>
                <a:path extrusionOk="0" h="52" w="89">
                  <a:moveTo>
                    <a:pt x="85" y="16"/>
                  </a:moveTo>
                  <a:cubicBezTo>
                    <a:pt x="89" y="18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2"/>
                    <a:pt x="30" y="52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978525" y="6910388"/>
              <a:ext cx="246063" cy="141288"/>
            </a:xfrm>
            <a:custGeom>
              <a:rect b="b" l="l" r="r" t="t"/>
              <a:pathLst>
                <a:path extrusionOk="0" h="51" w="89">
                  <a:moveTo>
                    <a:pt x="86" y="15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7" y="51"/>
                    <a:pt x="31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3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6157913" y="6805613"/>
              <a:ext cx="246063" cy="142875"/>
            </a:xfrm>
            <a:custGeom>
              <a:rect b="b" l="l" r="r" t="t"/>
              <a:pathLst>
                <a:path extrusionOk="0" h="52" w="89">
                  <a:moveTo>
                    <a:pt x="86" y="16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2"/>
                    <a:pt x="31" y="52"/>
                    <a:pt x="27" y="5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9" y="0"/>
                    <a:pt x="63" y="2"/>
                  </a:cubicBezTo>
                  <a:lnTo>
                    <a:pt x="86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854700" y="7123113"/>
              <a:ext cx="284163" cy="166688"/>
            </a:xfrm>
            <a:custGeom>
              <a:rect b="b" l="l" r="r" t="t"/>
              <a:pathLst>
                <a:path extrusionOk="0" h="60" w="103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9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338763" y="7424738"/>
              <a:ext cx="280988" cy="163513"/>
            </a:xfrm>
            <a:custGeom>
              <a:rect b="b" l="l" r="r" t="t"/>
              <a:pathLst>
                <a:path extrusionOk="0" h="59" w="102">
                  <a:moveTo>
                    <a:pt x="44" y="57"/>
                  </a:moveTo>
                  <a:cubicBezTo>
                    <a:pt x="48" y="59"/>
                    <a:pt x="54" y="59"/>
                    <a:pt x="57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2" y="31"/>
                    <a:pt x="102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3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4292600" y="8339138"/>
              <a:ext cx="415925" cy="241300"/>
            </a:xfrm>
            <a:custGeom>
              <a:rect b="b" l="l" r="r" t="t"/>
              <a:pathLst>
                <a:path extrusionOk="0" h="87" w="151">
                  <a:moveTo>
                    <a:pt x="45" y="85"/>
                  </a:moveTo>
                  <a:cubicBezTo>
                    <a:pt x="49" y="87"/>
                    <a:pt x="55" y="87"/>
                    <a:pt x="58" y="8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1" y="31"/>
                    <a:pt x="151" y="28"/>
                    <a:pt x="148" y="26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3" y="0"/>
                    <a:pt x="97" y="0"/>
                    <a:pt x="9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59"/>
                    <a:pt x="4" y="61"/>
                  </a:cubicBezTo>
                  <a:lnTo>
                    <a:pt x="45" y="8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7038975" y="7312025"/>
              <a:ext cx="228600" cy="131763"/>
            </a:xfrm>
            <a:custGeom>
              <a:rect b="b" l="l" r="r" t="t"/>
              <a:pathLst>
                <a:path extrusionOk="0" h="48" w="83">
                  <a:moveTo>
                    <a:pt x="3" y="34"/>
                  </a:moveTo>
                  <a:cubicBezTo>
                    <a:pt x="0" y="32"/>
                    <a:pt x="0" y="29"/>
                    <a:pt x="3" y="2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0"/>
                    <a:pt x="56" y="0"/>
                    <a:pt x="60" y="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3" y="15"/>
                    <a:pt x="83" y="18"/>
                    <a:pt x="79" y="2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2" y="48"/>
                    <a:pt x="26" y="48"/>
                    <a:pt x="23" y="45"/>
                  </a:cubicBezTo>
                  <a:lnTo>
                    <a:pt x="3" y="3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6781800" y="7361238"/>
              <a:ext cx="314325" cy="179388"/>
            </a:xfrm>
            <a:custGeom>
              <a:rect b="b" l="l" r="r" t="t"/>
              <a:pathLst>
                <a:path extrusionOk="0" h="65" w="114">
                  <a:moveTo>
                    <a:pt x="4" y="35"/>
                  </a:moveTo>
                  <a:cubicBezTo>
                    <a:pt x="0" y="33"/>
                    <a:pt x="0" y="29"/>
                    <a:pt x="4" y="2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51" y="0"/>
                    <a:pt x="57" y="0"/>
                    <a:pt x="60" y="2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14" y="33"/>
                    <a:pt x="114" y="36"/>
                    <a:pt x="110" y="38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3" y="65"/>
                    <a:pt x="57" y="65"/>
                    <a:pt x="54" y="63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689725" y="7510463"/>
              <a:ext cx="230188" cy="133350"/>
            </a:xfrm>
            <a:custGeom>
              <a:rect b="b" l="l" r="r" t="t"/>
              <a:pathLst>
                <a:path extrusionOk="0" h="48" w="83">
                  <a:moveTo>
                    <a:pt x="4" y="35"/>
                  </a:moveTo>
                  <a:cubicBezTo>
                    <a:pt x="0" y="33"/>
                    <a:pt x="0" y="29"/>
                    <a:pt x="4" y="2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51" y="0"/>
                    <a:pt x="57" y="0"/>
                    <a:pt x="60" y="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3" y="15"/>
                    <a:pt x="83" y="19"/>
                    <a:pt x="80" y="21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3" y="48"/>
                    <a:pt x="27" y="48"/>
                    <a:pt x="23" y="46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270625" y="6626225"/>
              <a:ext cx="80963" cy="44450"/>
            </a:xfrm>
            <a:custGeom>
              <a:rect b="b" l="l" r="r" t="t"/>
              <a:pathLst>
                <a:path extrusionOk="0" h="16" w="29">
                  <a:moveTo>
                    <a:pt x="24" y="13"/>
                  </a:moveTo>
                  <a:cubicBezTo>
                    <a:pt x="19" y="16"/>
                    <a:pt x="11" y="16"/>
                    <a:pt x="5" y="13"/>
                  </a:cubicBezTo>
                  <a:cubicBezTo>
                    <a:pt x="0" y="10"/>
                    <a:pt x="0" y="6"/>
                    <a:pt x="5" y="3"/>
                  </a:cubicBezTo>
                  <a:cubicBezTo>
                    <a:pt x="11" y="0"/>
                    <a:pt x="19" y="0"/>
                    <a:pt x="24" y="3"/>
                  </a:cubicBezTo>
                  <a:cubicBezTo>
                    <a:pt x="29" y="6"/>
                    <a:pt x="29" y="10"/>
                    <a:pt x="24" y="13"/>
                  </a:cubicBez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5776913" y="7894638"/>
              <a:ext cx="1677988" cy="611188"/>
            </a:xfrm>
            <a:custGeom>
              <a:rect b="b" l="l" r="r" t="t"/>
              <a:pathLst>
                <a:path extrusionOk="0" h="385" w="1057">
                  <a:moveTo>
                    <a:pt x="1057" y="235"/>
                  </a:moveTo>
                  <a:lnTo>
                    <a:pt x="1040" y="244"/>
                  </a:lnTo>
                  <a:lnTo>
                    <a:pt x="1040" y="244"/>
                  </a:lnTo>
                  <a:lnTo>
                    <a:pt x="650" y="19"/>
                  </a:lnTo>
                  <a:lnTo>
                    <a:pt x="17" y="385"/>
                  </a:lnTo>
                  <a:lnTo>
                    <a:pt x="0" y="376"/>
                  </a:lnTo>
                  <a:lnTo>
                    <a:pt x="650" y="0"/>
                  </a:lnTo>
                  <a:lnTo>
                    <a:pt x="1057" y="235"/>
                  </a:lnTo>
                  <a:close/>
                </a:path>
              </a:pathLst>
            </a:custGeom>
            <a:solidFill>
              <a:srgbClr val="202F63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803900" y="7924800"/>
              <a:ext cx="1624013" cy="939800"/>
            </a:xfrm>
            <a:custGeom>
              <a:rect b="b" l="l" r="r" t="t"/>
              <a:pathLst>
                <a:path extrusionOk="0" h="592" w="1023">
                  <a:moveTo>
                    <a:pt x="1023" y="225"/>
                  </a:moveTo>
                  <a:lnTo>
                    <a:pt x="390" y="592"/>
                  </a:lnTo>
                  <a:lnTo>
                    <a:pt x="0" y="366"/>
                  </a:lnTo>
                  <a:lnTo>
                    <a:pt x="633" y="0"/>
                  </a:lnTo>
                  <a:lnTo>
                    <a:pt x="1023" y="225"/>
                  </a:lnTo>
                  <a:close/>
                </a:path>
              </a:pathLst>
            </a:custGeom>
            <a:solidFill>
              <a:srgbClr val="202F63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362325" y="7786688"/>
              <a:ext cx="4941888" cy="1725613"/>
            </a:xfrm>
            <a:custGeom>
              <a:rect b="b" l="l" r="r" t="t"/>
              <a:pathLst>
                <a:path extrusionOk="0" h="624" w="1791">
                  <a:moveTo>
                    <a:pt x="1791" y="0"/>
                  </a:moveTo>
                  <a:cubicBezTo>
                    <a:pt x="1791" y="25"/>
                    <a:pt x="1791" y="25"/>
                    <a:pt x="1791" y="25"/>
                  </a:cubicBezTo>
                  <a:cubicBezTo>
                    <a:pt x="1791" y="46"/>
                    <a:pt x="1781" y="67"/>
                    <a:pt x="1760" y="78"/>
                  </a:cubicBezTo>
                  <a:cubicBezTo>
                    <a:pt x="870" y="592"/>
                    <a:pt x="870" y="592"/>
                    <a:pt x="870" y="592"/>
                  </a:cubicBezTo>
                  <a:cubicBezTo>
                    <a:pt x="815" y="624"/>
                    <a:pt x="746" y="624"/>
                    <a:pt x="690" y="592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690" y="566"/>
                    <a:pt x="690" y="566"/>
                    <a:pt x="690" y="566"/>
                  </a:cubicBezTo>
                  <a:cubicBezTo>
                    <a:pt x="746" y="599"/>
                    <a:pt x="815" y="599"/>
                    <a:pt x="870" y="566"/>
                  </a:cubicBezTo>
                  <a:cubicBezTo>
                    <a:pt x="1760" y="53"/>
                    <a:pt x="1760" y="53"/>
                    <a:pt x="1760" y="53"/>
                  </a:cubicBezTo>
                  <a:cubicBezTo>
                    <a:pt x="1776" y="43"/>
                    <a:pt x="1786" y="29"/>
                    <a:pt x="1789" y="13"/>
                  </a:cubicBezTo>
                  <a:cubicBezTo>
                    <a:pt x="1790" y="9"/>
                    <a:pt x="1791" y="4"/>
                    <a:pt x="1791" y="0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96" name="Google Shape;496;p28"/>
          <p:cNvGrpSpPr/>
          <p:nvPr/>
        </p:nvGrpSpPr>
        <p:grpSpPr>
          <a:xfrm>
            <a:off x="8424765" y="4475529"/>
            <a:ext cx="2111747" cy="1504156"/>
            <a:chOff x="16852900" y="8951059"/>
            <a:chExt cx="4224339" cy="3008313"/>
          </a:xfrm>
        </p:grpSpPr>
        <p:sp>
          <p:nvSpPr>
            <p:cNvPr id="497" name="Google Shape;497;p28"/>
            <p:cNvSpPr/>
            <p:nvPr/>
          </p:nvSpPr>
          <p:spPr>
            <a:xfrm>
              <a:off x="16852900" y="9489222"/>
              <a:ext cx="4224339" cy="2470150"/>
            </a:xfrm>
            <a:custGeom>
              <a:rect b="b" l="l" r="r" t="t"/>
              <a:pathLst>
                <a:path extrusionOk="0" h="893" w="1531">
                  <a:moveTo>
                    <a:pt x="1526" y="453"/>
                  </a:moveTo>
                  <a:cubicBezTo>
                    <a:pt x="1523" y="465"/>
                    <a:pt x="1513" y="477"/>
                    <a:pt x="1496" y="487"/>
                  </a:cubicBezTo>
                  <a:cubicBezTo>
                    <a:pt x="834" y="869"/>
                    <a:pt x="834" y="869"/>
                    <a:pt x="834" y="869"/>
                  </a:cubicBezTo>
                  <a:cubicBezTo>
                    <a:pt x="796" y="891"/>
                    <a:pt x="738" y="893"/>
                    <a:pt x="705" y="874"/>
                  </a:cubicBezTo>
                  <a:cubicBezTo>
                    <a:pt x="145" y="551"/>
                    <a:pt x="145" y="551"/>
                    <a:pt x="145" y="551"/>
                  </a:cubicBezTo>
                  <a:cubicBezTo>
                    <a:pt x="145" y="551"/>
                    <a:pt x="145" y="551"/>
                    <a:pt x="145" y="551"/>
                  </a:cubicBezTo>
                  <a:cubicBezTo>
                    <a:pt x="25" y="482"/>
                    <a:pt x="25" y="482"/>
                    <a:pt x="25" y="482"/>
                  </a:cubicBezTo>
                  <a:cubicBezTo>
                    <a:pt x="12" y="474"/>
                    <a:pt x="4" y="464"/>
                    <a:pt x="3" y="454"/>
                  </a:cubicBezTo>
                  <a:cubicBezTo>
                    <a:pt x="3" y="454"/>
                    <a:pt x="3" y="454"/>
                    <a:pt x="3" y="454"/>
                  </a:cubicBezTo>
                  <a:cubicBezTo>
                    <a:pt x="0" y="438"/>
                    <a:pt x="11" y="420"/>
                    <a:pt x="34" y="407"/>
                  </a:cubicBezTo>
                  <a:cubicBezTo>
                    <a:pt x="696" y="25"/>
                    <a:pt x="696" y="25"/>
                    <a:pt x="696" y="25"/>
                  </a:cubicBezTo>
                  <a:cubicBezTo>
                    <a:pt x="734" y="3"/>
                    <a:pt x="792" y="0"/>
                    <a:pt x="825" y="19"/>
                  </a:cubicBezTo>
                  <a:cubicBezTo>
                    <a:pt x="1505" y="412"/>
                    <a:pt x="1505" y="412"/>
                    <a:pt x="1505" y="412"/>
                  </a:cubicBezTo>
                  <a:cubicBezTo>
                    <a:pt x="1524" y="423"/>
                    <a:pt x="1531" y="438"/>
                    <a:pt x="1526" y="453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498" name="Google Shape;498;p28"/>
            <p:cNvGrpSpPr/>
            <p:nvPr/>
          </p:nvGrpSpPr>
          <p:grpSpPr>
            <a:xfrm>
              <a:off x="16965613" y="8951059"/>
              <a:ext cx="3998914" cy="2882901"/>
              <a:chOff x="16965613" y="6111875"/>
              <a:chExt cx="3998914" cy="2882901"/>
            </a:xfrm>
          </p:grpSpPr>
          <p:sp>
            <p:nvSpPr>
              <p:cNvPr id="499" name="Google Shape;499;p28"/>
              <p:cNvSpPr/>
              <p:nvPr/>
            </p:nvSpPr>
            <p:spPr>
              <a:xfrm>
                <a:off x="16965613" y="6111875"/>
                <a:ext cx="3998914" cy="2338388"/>
              </a:xfrm>
              <a:custGeom>
                <a:rect b="b" l="l" r="r" t="t"/>
                <a:pathLst>
                  <a:path extrusionOk="0" h="846" w="1449">
                    <a:moveTo>
                      <a:pt x="1445" y="429"/>
                    </a:moveTo>
                    <a:cubicBezTo>
                      <a:pt x="1442" y="440"/>
                      <a:pt x="1432" y="452"/>
                      <a:pt x="1416" y="461"/>
                    </a:cubicBezTo>
                    <a:cubicBezTo>
                      <a:pt x="790" y="823"/>
                      <a:pt x="790" y="823"/>
                      <a:pt x="790" y="823"/>
                    </a:cubicBezTo>
                    <a:cubicBezTo>
                      <a:pt x="753" y="844"/>
                      <a:pt x="699" y="846"/>
                      <a:pt x="667" y="828"/>
                    </a:cubicBezTo>
                    <a:cubicBezTo>
                      <a:pt x="137" y="522"/>
                      <a:pt x="137" y="522"/>
                      <a:pt x="137" y="522"/>
                    </a:cubicBezTo>
                    <a:cubicBezTo>
                      <a:pt x="137" y="522"/>
                      <a:pt x="137" y="522"/>
                      <a:pt x="137" y="522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11" y="449"/>
                      <a:pt x="4" y="439"/>
                      <a:pt x="2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0" y="414"/>
                      <a:pt x="10" y="398"/>
                      <a:pt x="32" y="385"/>
                    </a:cubicBezTo>
                    <a:cubicBezTo>
                      <a:pt x="658" y="23"/>
                      <a:pt x="658" y="23"/>
                      <a:pt x="658" y="23"/>
                    </a:cubicBezTo>
                    <a:cubicBezTo>
                      <a:pt x="695" y="3"/>
                      <a:pt x="749" y="0"/>
                      <a:pt x="781" y="18"/>
                    </a:cubicBezTo>
                    <a:cubicBezTo>
                      <a:pt x="1425" y="390"/>
                      <a:pt x="1425" y="390"/>
                      <a:pt x="1425" y="390"/>
                    </a:cubicBezTo>
                    <a:cubicBezTo>
                      <a:pt x="1442" y="400"/>
                      <a:pt x="1449" y="415"/>
                      <a:pt x="1445" y="429"/>
                    </a:cubicBezTo>
                    <a:close/>
                  </a:path>
                </a:pathLst>
              </a:custGeom>
              <a:solidFill>
                <a:srgbClr val="DBE3F4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172144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16970375" y="7297738"/>
                <a:ext cx="3986213" cy="1697038"/>
              </a:xfrm>
              <a:custGeom>
                <a:rect b="b" l="l" r="r" t="t"/>
                <a:pathLst>
                  <a:path extrusionOk="0" h="614" w="1444">
                    <a:moveTo>
                      <a:pt x="1444" y="0"/>
                    </a:moveTo>
                    <a:cubicBezTo>
                      <a:pt x="1444" y="189"/>
                      <a:pt x="1444" y="189"/>
                      <a:pt x="1444" y="189"/>
                    </a:cubicBezTo>
                    <a:cubicBezTo>
                      <a:pt x="1444" y="189"/>
                      <a:pt x="1444" y="189"/>
                      <a:pt x="1444" y="189"/>
                    </a:cubicBezTo>
                    <a:cubicBezTo>
                      <a:pt x="1444" y="203"/>
                      <a:pt x="1434" y="218"/>
                      <a:pt x="1414" y="229"/>
                    </a:cubicBezTo>
                    <a:cubicBezTo>
                      <a:pt x="788" y="591"/>
                      <a:pt x="788" y="591"/>
                      <a:pt x="788" y="591"/>
                    </a:cubicBezTo>
                    <a:cubicBezTo>
                      <a:pt x="751" y="612"/>
                      <a:pt x="697" y="614"/>
                      <a:pt x="665" y="596"/>
                    </a:cubicBezTo>
                    <a:cubicBezTo>
                      <a:pt x="21" y="224"/>
                      <a:pt x="21" y="224"/>
                      <a:pt x="21" y="224"/>
                    </a:cubicBezTo>
                    <a:cubicBezTo>
                      <a:pt x="9" y="217"/>
                      <a:pt x="2" y="208"/>
                      <a:pt x="0" y="1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0"/>
                      <a:pt x="9" y="20"/>
                      <a:pt x="21" y="27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665" y="399"/>
                      <a:pt x="665" y="399"/>
                      <a:pt x="665" y="399"/>
                    </a:cubicBezTo>
                    <a:cubicBezTo>
                      <a:pt x="697" y="417"/>
                      <a:pt x="751" y="415"/>
                      <a:pt x="788" y="394"/>
                    </a:cubicBezTo>
                    <a:cubicBezTo>
                      <a:pt x="1414" y="32"/>
                      <a:pt x="1414" y="32"/>
                      <a:pt x="1414" y="32"/>
                    </a:cubicBezTo>
                    <a:cubicBezTo>
                      <a:pt x="1430" y="23"/>
                      <a:pt x="1440" y="11"/>
                      <a:pt x="1443" y="0"/>
                    </a:cubicBez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B0C0DF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172144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19581813" y="7729538"/>
                <a:ext cx="1031875" cy="757238"/>
              </a:xfrm>
              <a:custGeom>
                <a:rect b="b" l="l" r="r" t="t"/>
                <a:pathLst>
                  <a:path extrusionOk="0" h="274" w="374">
                    <a:moveTo>
                      <a:pt x="348" y="80"/>
                    </a:moveTo>
                    <a:cubicBezTo>
                      <a:pt x="27" y="265"/>
                      <a:pt x="27" y="265"/>
                      <a:pt x="27" y="265"/>
                    </a:cubicBezTo>
                    <a:cubicBezTo>
                      <a:pt x="12" y="274"/>
                      <a:pt x="0" y="265"/>
                      <a:pt x="0" y="245"/>
                    </a:cubicBezTo>
                    <a:cubicBezTo>
                      <a:pt x="0" y="226"/>
                      <a:pt x="12" y="203"/>
                      <a:pt x="27" y="194"/>
                    </a:cubicBezTo>
                    <a:cubicBezTo>
                      <a:pt x="348" y="9"/>
                      <a:pt x="348" y="9"/>
                      <a:pt x="348" y="9"/>
                    </a:cubicBezTo>
                    <a:cubicBezTo>
                      <a:pt x="362" y="0"/>
                      <a:pt x="374" y="9"/>
                      <a:pt x="374" y="29"/>
                    </a:cubicBezTo>
                    <a:cubicBezTo>
                      <a:pt x="374" y="29"/>
                      <a:pt x="374" y="29"/>
                      <a:pt x="374" y="29"/>
                    </a:cubicBezTo>
                    <a:cubicBezTo>
                      <a:pt x="374" y="49"/>
                      <a:pt x="362" y="71"/>
                      <a:pt x="348" y="80"/>
                    </a:cubicBezTo>
                    <a:close/>
                  </a:path>
                </a:pathLst>
              </a:custGeom>
              <a:solidFill>
                <a:srgbClr val="7B97D6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172144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17381538" y="7778750"/>
                <a:ext cx="1035050" cy="757238"/>
              </a:xfrm>
              <a:custGeom>
                <a:rect b="b" l="l" r="r" t="t"/>
                <a:pathLst>
                  <a:path extrusionOk="0" h="274" w="375">
                    <a:moveTo>
                      <a:pt x="348" y="265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12" y="71"/>
                      <a:pt x="0" y="49"/>
                      <a:pt x="0" y="29"/>
                    </a:cubicBezTo>
                    <a:cubicBezTo>
                      <a:pt x="0" y="9"/>
                      <a:pt x="12" y="0"/>
                      <a:pt x="27" y="9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63" y="203"/>
                      <a:pt x="375" y="226"/>
                      <a:pt x="375" y="245"/>
                    </a:cubicBezTo>
                    <a:cubicBezTo>
                      <a:pt x="375" y="265"/>
                      <a:pt x="363" y="274"/>
                      <a:pt x="348" y="265"/>
                    </a:cubicBezTo>
                    <a:close/>
                  </a:path>
                </a:pathLst>
              </a:custGeom>
              <a:solidFill>
                <a:srgbClr val="7B97D6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172144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19319875" y="8372475"/>
                <a:ext cx="176213" cy="257175"/>
              </a:xfrm>
              <a:custGeom>
                <a:rect b="b" l="l" r="r" t="t"/>
                <a:pathLst>
                  <a:path extrusionOk="0" h="93" w="64">
                    <a:moveTo>
                      <a:pt x="64" y="28"/>
                    </a:moveTo>
                    <a:cubicBezTo>
                      <a:pt x="64" y="48"/>
                      <a:pt x="50" y="73"/>
                      <a:pt x="32" y="83"/>
                    </a:cubicBezTo>
                    <a:cubicBezTo>
                      <a:pt x="15" y="93"/>
                      <a:pt x="0" y="85"/>
                      <a:pt x="0" y="65"/>
                    </a:cubicBezTo>
                    <a:cubicBezTo>
                      <a:pt x="0" y="44"/>
                      <a:pt x="15" y="20"/>
                      <a:pt x="32" y="10"/>
                    </a:cubicBezTo>
                    <a:cubicBezTo>
                      <a:pt x="50" y="0"/>
                      <a:pt x="64" y="8"/>
                      <a:pt x="64" y="28"/>
                    </a:cubicBezTo>
                    <a:close/>
                  </a:path>
                </a:pathLst>
              </a:custGeom>
              <a:solidFill>
                <a:srgbClr val="7B97D6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Calibri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172144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504" name="Google Shape;504;p28"/>
          <p:cNvGrpSpPr/>
          <p:nvPr/>
        </p:nvGrpSpPr>
        <p:grpSpPr>
          <a:xfrm>
            <a:off x="8481110" y="4154854"/>
            <a:ext cx="1999057" cy="1441450"/>
            <a:chOff x="16965613" y="5470525"/>
            <a:chExt cx="3998914" cy="2882901"/>
          </a:xfrm>
        </p:grpSpPr>
        <p:sp>
          <p:nvSpPr>
            <p:cNvPr id="505" name="Google Shape;505;p28"/>
            <p:cNvSpPr/>
            <p:nvPr/>
          </p:nvSpPr>
          <p:spPr>
            <a:xfrm>
              <a:off x="16965613" y="5470525"/>
              <a:ext cx="3998914" cy="2338388"/>
            </a:xfrm>
            <a:custGeom>
              <a:rect b="b" l="l" r="r" t="t"/>
              <a:pathLst>
                <a:path extrusionOk="0" h="846" w="1449">
                  <a:moveTo>
                    <a:pt x="1445" y="429"/>
                  </a:moveTo>
                  <a:cubicBezTo>
                    <a:pt x="1442" y="440"/>
                    <a:pt x="1432" y="452"/>
                    <a:pt x="1416" y="461"/>
                  </a:cubicBezTo>
                  <a:cubicBezTo>
                    <a:pt x="790" y="823"/>
                    <a:pt x="790" y="823"/>
                    <a:pt x="790" y="823"/>
                  </a:cubicBezTo>
                  <a:cubicBezTo>
                    <a:pt x="753" y="843"/>
                    <a:pt x="699" y="846"/>
                    <a:pt x="667" y="828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23" y="456"/>
                    <a:pt x="23" y="456"/>
                    <a:pt x="23" y="456"/>
                  </a:cubicBezTo>
                  <a:cubicBezTo>
                    <a:pt x="11" y="449"/>
                    <a:pt x="4" y="439"/>
                    <a:pt x="2" y="429"/>
                  </a:cubicBezTo>
                  <a:cubicBezTo>
                    <a:pt x="2" y="429"/>
                    <a:pt x="2" y="429"/>
                    <a:pt x="2" y="429"/>
                  </a:cubicBezTo>
                  <a:cubicBezTo>
                    <a:pt x="0" y="414"/>
                    <a:pt x="10" y="398"/>
                    <a:pt x="32" y="385"/>
                  </a:cubicBezTo>
                  <a:cubicBezTo>
                    <a:pt x="658" y="23"/>
                    <a:pt x="658" y="23"/>
                    <a:pt x="658" y="23"/>
                  </a:cubicBezTo>
                  <a:cubicBezTo>
                    <a:pt x="695" y="2"/>
                    <a:pt x="749" y="0"/>
                    <a:pt x="781" y="18"/>
                  </a:cubicBezTo>
                  <a:cubicBezTo>
                    <a:pt x="1425" y="390"/>
                    <a:pt x="1425" y="390"/>
                    <a:pt x="1425" y="390"/>
                  </a:cubicBezTo>
                  <a:cubicBezTo>
                    <a:pt x="1442" y="400"/>
                    <a:pt x="1449" y="415"/>
                    <a:pt x="1445" y="429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6970375" y="6656388"/>
              <a:ext cx="3986213" cy="1697038"/>
            </a:xfrm>
            <a:custGeom>
              <a:rect b="b" l="l" r="r" t="t"/>
              <a:pathLst>
                <a:path extrusionOk="0" h="614" w="1444">
                  <a:moveTo>
                    <a:pt x="1444" y="0"/>
                  </a:moveTo>
                  <a:cubicBezTo>
                    <a:pt x="1444" y="189"/>
                    <a:pt x="1444" y="189"/>
                    <a:pt x="1444" y="189"/>
                  </a:cubicBezTo>
                  <a:cubicBezTo>
                    <a:pt x="1444" y="189"/>
                    <a:pt x="1444" y="189"/>
                    <a:pt x="1444" y="189"/>
                  </a:cubicBezTo>
                  <a:cubicBezTo>
                    <a:pt x="1444" y="203"/>
                    <a:pt x="1434" y="218"/>
                    <a:pt x="1414" y="229"/>
                  </a:cubicBezTo>
                  <a:cubicBezTo>
                    <a:pt x="788" y="591"/>
                    <a:pt x="788" y="591"/>
                    <a:pt x="788" y="591"/>
                  </a:cubicBezTo>
                  <a:cubicBezTo>
                    <a:pt x="751" y="612"/>
                    <a:pt x="697" y="614"/>
                    <a:pt x="665" y="596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9" y="217"/>
                    <a:pt x="2" y="20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0"/>
                    <a:pt x="9" y="20"/>
                    <a:pt x="21" y="27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665" y="399"/>
                    <a:pt x="665" y="399"/>
                    <a:pt x="665" y="399"/>
                  </a:cubicBezTo>
                  <a:cubicBezTo>
                    <a:pt x="697" y="417"/>
                    <a:pt x="751" y="414"/>
                    <a:pt x="788" y="394"/>
                  </a:cubicBezTo>
                  <a:cubicBezTo>
                    <a:pt x="1414" y="32"/>
                    <a:pt x="1414" y="32"/>
                    <a:pt x="1414" y="32"/>
                  </a:cubicBezTo>
                  <a:cubicBezTo>
                    <a:pt x="1430" y="23"/>
                    <a:pt x="1440" y="11"/>
                    <a:pt x="1443" y="0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9581813" y="7088188"/>
              <a:ext cx="1031875" cy="757238"/>
            </a:xfrm>
            <a:custGeom>
              <a:rect b="b" l="l" r="r" t="t"/>
              <a:pathLst>
                <a:path extrusionOk="0" h="274" w="374">
                  <a:moveTo>
                    <a:pt x="348" y="80"/>
                  </a:moveTo>
                  <a:cubicBezTo>
                    <a:pt x="27" y="265"/>
                    <a:pt x="27" y="265"/>
                    <a:pt x="27" y="265"/>
                  </a:cubicBezTo>
                  <a:cubicBezTo>
                    <a:pt x="12" y="274"/>
                    <a:pt x="0" y="265"/>
                    <a:pt x="0" y="245"/>
                  </a:cubicBezTo>
                  <a:cubicBezTo>
                    <a:pt x="0" y="226"/>
                    <a:pt x="12" y="203"/>
                    <a:pt x="27" y="194"/>
                  </a:cubicBezTo>
                  <a:cubicBezTo>
                    <a:pt x="348" y="9"/>
                    <a:pt x="348" y="9"/>
                    <a:pt x="348" y="9"/>
                  </a:cubicBezTo>
                  <a:cubicBezTo>
                    <a:pt x="362" y="0"/>
                    <a:pt x="374" y="9"/>
                    <a:pt x="374" y="29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4" y="49"/>
                    <a:pt x="362" y="71"/>
                    <a:pt x="348" y="80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7381538" y="7137400"/>
              <a:ext cx="1035050" cy="757238"/>
            </a:xfrm>
            <a:custGeom>
              <a:rect b="b" l="l" r="r" t="t"/>
              <a:pathLst>
                <a:path extrusionOk="0" h="274" w="375">
                  <a:moveTo>
                    <a:pt x="348" y="265"/>
                  </a:moveTo>
                  <a:cubicBezTo>
                    <a:pt x="27" y="80"/>
                    <a:pt x="27" y="80"/>
                    <a:pt x="27" y="80"/>
                  </a:cubicBezTo>
                  <a:cubicBezTo>
                    <a:pt x="12" y="71"/>
                    <a:pt x="0" y="4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9"/>
                    <a:pt x="12" y="0"/>
                    <a:pt x="27" y="9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63" y="203"/>
                    <a:pt x="375" y="225"/>
                    <a:pt x="375" y="245"/>
                  </a:cubicBezTo>
                  <a:cubicBezTo>
                    <a:pt x="375" y="265"/>
                    <a:pt x="363" y="274"/>
                    <a:pt x="348" y="265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9319875" y="7731125"/>
              <a:ext cx="176213" cy="257175"/>
            </a:xfrm>
            <a:custGeom>
              <a:rect b="b" l="l" r="r" t="t"/>
              <a:pathLst>
                <a:path extrusionOk="0" h="93" w="64">
                  <a:moveTo>
                    <a:pt x="64" y="28"/>
                  </a:moveTo>
                  <a:cubicBezTo>
                    <a:pt x="64" y="48"/>
                    <a:pt x="50" y="73"/>
                    <a:pt x="32" y="83"/>
                  </a:cubicBezTo>
                  <a:cubicBezTo>
                    <a:pt x="15" y="93"/>
                    <a:pt x="0" y="85"/>
                    <a:pt x="0" y="65"/>
                  </a:cubicBezTo>
                  <a:cubicBezTo>
                    <a:pt x="0" y="44"/>
                    <a:pt x="15" y="20"/>
                    <a:pt x="32" y="10"/>
                  </a:cubicBezTo>
                  <a:cubicBezTo>
                    <a:pt x="50" y="0"/>
                    <a:pt x="64" y="8"/>
                    <a:pt x="64" y="28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10" name="Google Shape;510;p28"/>
          <p:cNvGrpSpPr/>
          <p:nvPr/>
        </p:nvGrpSpPr>
        <p:grpSpPr>
          <a:xfrm>
            <a:off x="8481110" y="3834179"/>
            <a:ext cx="1999057" cy="1441450"/>
            <a:chOff x="16965613" y="4829175"/>
            <a:chExt cx="3998914" cy="2882901"/>
          </a:xfrm>
        </p:grpSpPr>
        <p:sp>
          <p:nvSpPr>
            <p:cNvPr id="511" name="Google Shape;511;p28"/>
            <p:cNvSpPr/>
            <p:nvPr/>
          </p:nvSpPr>
          <p:spPr>
            <a:xfrm>
              <a:off x="16965613" y="4829175"/>
              <a:ext cx="3998914" cy="2338388"/>
            </a:xfrm>
            <a:custGeom>
              <a:rect b="b" l="l" r="r" t="t"/>
              <a:pathLst>
                <a:path extrusionOk="0" h="846" w="1449">
                  <a:moveTo>
                    <a:pt x="1445" y="429"/>
                  </a:moveTo>
                  <a:cubicBezTo>
                    <a:pt x="1442" y="440"/>
                    <a:pt x="1432" y="452"/>
                    <a:pt x="1416" y="461"/>
                  </a:cubicBezTo>
                  <a:cubicBezTo>
                    <a:pt x="790" y="823"/>
                    <a:pt x="790" y="823"/>
                    <a:pt x="790" y="823"/>
                  </a:cubicBezTo>
                  <a:cubicBezTo>
                    <a:pt x="753" y="843"/>
                    <a:pt x="699" y="846"/>
                    <a:pt x="667" y="828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23" y="456"/>
                    <a:pt x="23" y="456"/>
                    <a:pt x="23" y="456"/>
                  </a:cubicBezTo>
                  <a:cubicBezTo>
                    <a:pt x="11" y="449"/>
                    <a:pt x="4" y="439"/>
                    <a:pt x="2" y="429"/>
                  </a:cubicBezTo>
                  <a:cubicBezTo>
                    <a:pt x="2" y="429"/>
                    <a:pt x="2" y="429"/>
                    <a:pt x="2" y="429"/>
                  </a:cubicBezTo>
                  <a:cubicBezTo>
                    <a:pt x="0" y="414"/>
                    <a:pt x="10" y="398"/>
                    <a:pt x="32" y="385"/>
                  </a:cubicBezTo>
                  <a:cubicBezTo>
                    <a:pt x="658" y="23"/>
                    <a:pt x="658" y="23"/>
                    <a:pt x="658" y="23"/>
                  </a:cubicBezTo>
                  <a:cubicBezTo>
                    <a:pt x="695" y="2"/>
                    <a:pt x="749" y="0"/>
                    <a:pt x="781" y="18"/>
                  </a:cubicBezTo>
                  <a:cubicBezTo>
                    <a:pt x="1425" y="390"/>
                    <a:pt x="1425" y="390"/>
                    <a:pt x="1425" y="390"/>
                  </a:cubicBezTo>
                  <a:cubicBezTo>
                    <a:pt x="1442" y="400"/>
                    <a:pt x="1449" y="415"/>
                    <a:pt x="1445" y="429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6970375" y="6015038"/>
              <a:ext cx="3986213" cy="1697038"/>
            </a:xfrm>
            <a:custGeom>
              <a:rect b="b" l="l" r="r" t="t"/>
              <a:pathLst>
                <a:path extrusionOk="0" h="614" w="1444">
                  <a:moveTo>
                    <a:pt x="1444" y="0"/>
                  </a:moveTo>
                  <a:cubicBezTo>
                    <a:pt x="1444" y="189"/>
                    <a:pt x="1444" y="189"/>
                    <a:pt x="1444" y="189"/>
                  </a:cubicBezTo>
                  <a:cubicBezTo>
                    <a:pt x="1444" y="189"/>
                    <a:pt x="1444" y="189"/>
                    <a:pt x="1444" y="189"/>
                  </a:cubicBezTo>
                  <a:cubicBezTo>
                    <a:pt x="1444" y="203"/>
                    <a:pt x="1434" y="218"/>
                    <a:pt x="1414" y="229"/>
                  </a:cubicBezTo>
                  <a:cubicBezTo>
                    <a:pt x="788" y="591"/>
                    <a:pt x="788" y="591"/>
                    <a:pt x="788" y="591"/>
                  </a:cubicBezTo>
                  <a:cubicBezTo>
                    <a:pt x="751" y="612"/>
                    <a:pt x="697" y="614"/>
                    <a:pt x="665" y="596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9" y="217"/>
                    <a:pt x="2" y="20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0"/>
                    <a:pt x="9" y="20"/>
                    <a:pt x="21" y="27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665" y="399"/>
                    <a:pt x="665" y="399"/>
                    <a:pt x="665" y="399"/>
                  </a:cubicBezTo>
                  <a:cubicBezTo>
                    <a:pt x="697" y="417"/>
                    <a:pt x="751" y="414"/>
                    <a:pt x="788" y="394"/>
                  </a:cubicBezTo>
                  <a:cubicBezTo>
                    <a:pt x="1414" y="32"/>
                    <a:pt x="1414" y="32"/>
                    <a:pt x="1414" y="32"/>
                  </a:cubicBezTo>
                  <a:cubicBezTo>
                    <a:pt x="1430" y="23"/>
                    <a:pt x="1440" y="11"/>
                    <a:pt x="1443" y="0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9581813" y="6446838"/>
              <a:ext cx="1031875" cy="757238"/>
            </a:xfrm>
            <a:custGeom>
              <a:rect b="b" l="l" r="r" t="t"/>
              <a:pathLst>
                <a:path extrusionOk="0" h="274" w="374">
                  <a:moveTo>
                    <a:pt x="348" y="80"/>
                  </a:moveTo>
                  <a:cubicBezTo>
                    <a:pt x="27" y="265"/>
                    <a:pt x="27" y="265"/>
                    <a:pt x="27" y="265"/>
                  </a:cubicBezTo>
                  <a:cubicBezTo>
                    <a:pt x="12" y="274"/>
                    <a:pt x="0" y="265"/>
                    <a:pt x="0" y="245"/>
                  </a:cubicBezTo>
                  <a:cubicBezTo>
                    <a:pt x="0" y="226"/>
                    <a:pt x="12" y="203"/>
                    <a:pt x="27" y="194"/>
                  </a:cubicBezTo>
                  <a:cubicBezTo>
                    <a:pt x="348" y="9"/>
                    <a:pt x="348" y="9"/>
                    <a:pt x="348" y="9"/>
                  </a:cubicBezTo>
                  <a:cubicBezTo>
                    <a:pt x="362" y="0"/>
                    <a:pt x="374" y="9"/>
                    <a:pt x="374" y="29"/>
                  </a:cubicBezTo>
                  <a:cubicBezTo>
                    <a:pt x="374" y="49"/>
                    <a:pt x="362" y="71"/>
                    <a:pt x="348" y="80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7381538" y="6496050"/>
              <a:ext cx="1035050" cy="757238"/>
            </a:xfrm>
            <a:custGeom>
              <a:rect b="b" l="l" r="r" t="t"/>
              <a:pathLst>
                <a:path extrusionOk="0" h="274" w="375">
                  <a:moveTo>
                    <a:pt x="348" y="265"/>
                  </a:moveTo>
                  <a:cubicBezTo>
                    <a:pt x="27" y="80"/>
                    <a:pt x="27" y="80"/>
                    <a:pt x="27" y="80"/>
                  </a:cubicBezTo>
                  <a:cubicBezTo>
                    <a:pt x="12" y="71"/>
                    <a:pt x="0" y="4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9"/>
                    <a:pt x="12" y="0"/>
                    <a:pt x="27" y="9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63" y="203"/>
                    <a:pt x="375" y="225"/>
                    <a:pt x="375" y="245"/>
                  </a:cubicBezTo>
                  <a:cubicBezTo>
                    <a:pt x="375" y="265"/>
                    <a:pt x="363" y="274"/>
                    <a:pt x="348" y="265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9319875" y="7089775"/>
              <a:ext cx="176213" cy="257175"/>
            </a:xfrm>
            <a:custGeom>
              <a:rect b="b" l="l" r="r" t="t"/>
              <a:pathLst>
                <a:path extrusionOk="0" h="93" w="64">
                  <a:moveTo>
                    <a:pt x="64" y="28"/>
                  </a:moveTo>
                  <a:cubicBezTo>
                    <a:pt x="64" y="48"/>
                    <a:pt x="50" y="73"/>
                    <a:pt x="32" y="83"/>
                  </a:cubicBezTo>
                  <a:cubicBezTo>
                    <a:pt x="15" y="93"/>
                    <a:pt x="0" y="85"/>
                    <a:pt x="0" y="64"/>
                  </a:cubicBezTo>
                  <a:cubicBezTo>
                    <a:pt x="0" y="44"/>
                    <a:pt x="15" y="20"/>
                    <a:pt x="32" y="10"/>
                  </a:cubicBezTo>
                  <a:cubicBezTo>
                    <a:pt x="50" y="0"/>
                    <a:pt x="64" y="8"/>
                    <a:pt x="64" y="28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9734984" y="4084211"/>
            <a:ext cx="657887" cy="708025"/>
            <a:chOff x="19473863" y="5329238"/>
            <a:chExt cx="1316038" cy="1416050"/>
          </a:xfrm>
        </p:grpSpPr>
        <p:sp>
          <p:nvSpPr>
            <p:cNvPr id="517" name="Google Shape;517;p28"/>
            <p:cNvSpPr/>
            <p:nvPr/>
          </p:nvSpPr>
          <p:spPr>
            <a:xfrm>
              <a:off x="19515138" y="5329238"/>
              <a:ext cx="1274763" cy="1382713"/>
            </a:xfrm>
            <a:custGeom>
              <a:rect b="b" l="l" r="r" t="t"/>
              <a:pathLst>
                <a:path extrusionOk="0" h="500" w="462">
                  <a:moveTo>
                    <a:pt x="377" y="473"/>
                  </a:moveTo>
                  <a:cubicBezTo>
                    <a:pt x="84" y="304"/>
                    <a:pt x="84" y="304"/>
                    <a:pt x="84" y="304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38" y="277"/>
                    <a:pt x="0" y="212"/>
                    <a:pt x="0" y="158"/>
                  </a:cubicBezTo>
                  <a:cubicBezTo>
                    <a:pt x="0" y="104"/>
                    <a:pt x="38" y="82"/>
                    <a:pt x="84" y="109"/>
                  </a:cubicBezTo>
                  <a:cubicBezTo>
                    <a:pt x="85" y="110"/>
                    <a:pt x="86" y="110"/>
                    <a:pt x="87" y="111"/>
                  </a:cubicBezTo>
                  <a:cubicBezTo>
                    <a:pt x="84" y="99"/>
                    <a:pt x="82" y="87"/>
                    <a:pt x="82" y="75"/>
                  </a:cubicBezTo>
                  <a:cubicBezTo>
                    <a:pt x="82" y="22"/>
                    <a:pt x="120" y="0"/>
                    <a:pt x="166" y="27"/>
                  </a:cubicBezTo>
                  <a:cubicBezTo>
                    <a:pt x="195" y="43"/>
                    <a:pt x="220" y="75"/>
                    <a:pt x="236" y="109"/>
                  </a:cubicBezTo>
                  <a:cubicBezTo>
                    <a:pt x="246" y="109"/>
                    <a:pt x="258" y="113"/>
                    <a:pt x="271" y="120"/>
                  </a:cubicBezTo>
                  <a:cubicBezTo>
                    <a:pt x="318" y="147"/>
                    <a:pt x="355" y="212"/>
                    <a:pt x="355" y="266"/>
                  </a:cubicBezTo>
                  <a:cubicBezTo>
                    <a:pt x="355" y="267"/>
                    <a:pt x="355" y="268"/>
                    <a:pt x="355" y="269"/>
                  </a:cubicBezTo>
                  <a:cubicBezTo>
                    <a:pt x="362" y="271"/>
                    <a:pt x="370" y="274"/>
                    <a:pt x="377" y="279"/>
                  </a:cubicBezTo>
                  <a:cubicBezTo>
                    <a:pt x="424" y="305"/>
                    <a:pt x="462" y="371"/>
                    <a:pt x="462" y="424"/>
                  </a:cubicBezTo>
                  <a:cubicBezTo>
                    <a:pt x="462" y="478"/>
                    <a:pt x="424" y="500"/>
                    <a:pt x="377" y="473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9473863" y="5362575"/>
              <a:ext cx="1273175" cy="1382713"/>
            </a:xfrm>
            <a:custGeom>
              <a:rect b="b" l="l" r="r" t="t"/>
              <a:pathLst>
                <a:path extrusionOk="0" h="500" w="461">
                  <a:moveTo>
                    <a:pt x="377" y="473"/>
                  </a:moveTo>
                  <a:cubicBezTo>
                    <a:pt x="84" y="304"/>
                    <a:pt x="84" y="304"/>
                    <a:pt x="84" y="304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37" y="277"/>
                    <a:pt x="0" y="212"/>
                    <a:pt x="0" y="158"/>
                  </a:cubicBezTo>
                  <a:cubicBezTo>
                    <a:pt x="0" y="104"/>
                    <a:pt x="37" y="82"/>
                    <a:pt x="84" y="109"/>
                  </a:cubicBezTo>
                  <a:cubicBezTo>
                    <a:pt x="85" y="110"/>
                    <a:pt x="86" y="110"/>
                    <a:pt x="87" y="111"/>
                  </a:cubicBezTo>
                  <a:cubicBezTo>
                    <a:pt x="84" y="99"/>
                    <a:pt x="82" y="87"/>
                    <a:pt x="82" y="75"/>
                  </a:cubicBezTo>
                  <a:cubicBezTo>
                    <a:pt x="82" y="22"/>
                    <a:pt x="120" y="0"/>
                    <a:pt x="166" y="27"/>
                  </a:cubicBezTo>
                  <a:cubicBezTo>
                    <a:pt x="195" y="43"/>
                    <a:pt x="220" y="75"/>
                    <a:pt x="235" y="109"/>
                  </a:cubicBezTo>
                  <a:cubicBezTo>
                    <a:pt x="246" y="109"/>
                    <a:pt x="258" y="113"/>
                    <a:pt x="271" y="120"/>
                  </a:cubicBezTo>
                  <a:cubicBezTo>
                    <a:pt x="318" y="147"/>
                    <a:pt x="355" y="212"/>
                    <a:pt x="355" y="266"/>
                  </a:cubicBezTo>
                  <a:cubicBezTo>
                    <a:pt x="355" y="267"/>
                    <a:pt x="355" y="268"/>
                    <a:pt x="355" y="269"/>
                  </a:cubicBezTo>
                  <a:cubicBezTo>
                    <a:pt x="362" y="271"/>
                    <a:pt x="370" y="274"/>
                    <a:pt x="377" y="279"/>
                  </a:cubicBezTo>
                  <a:cubicBezTo>
                    <a:pt x="424" y="305"/>
                    <a:pt x="461" y="371"/>
                    <a:pt x="461" y="424"/>
                  </a:cubicBezTo>
                  <a:cubicBezTo>
                    <a:pt x="461" y="478"/>
                    <a:pt x="424" y="500"/>
                    <a:pt x="377" y="473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19" name="Google Shape;519;p28"/>
          <p:cNvGrpSpPr/>
          <p:nvPr/>
        </p:nvGrpSpPr>
        <p:grpSpPr>
          <a:xfrm>
            <a:off x="8926314" y="3600023"/>
            <a:ext cx="1137217" cy="1223963"/>
            <a:chOff x="17856200" y="4360863"/>
            <a:chExt cx="2274889" cy="2447926"/>
          </a:xfrm>
        </p:grpSpPr>
        <p:sp>
          <p:nvSpPr>
            <p:cNvPr id="520" name="Google Shape;520;p28"/>
            <p:cNvSpPr/>
            <p:nvPr/>
          </p:nvSpPr>
          <p:spPr>
            <a:xfrm>
              <a:off x="17929225" y="4360863"/>
              <a:ext cx="2201864" cy="2389189"/>
            </a:xfrm>
            <a:custGeom>
              <a:rect b="b" l="l" r="r" t="t"/>
              <a:pathLst>
                <a:path extrusionOk="0" h="864" w="798">
                  <a:moveTo>
                    <a:pt x="653" y="818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25"/>
                    <a:pt x="145" y="525"/>
                    <a:pt x="145" y="525"/>
                  </a:cubicBezTo>
                  <a:cubicBezTo>
                    <a:pt x="65" y="479"/>
                    <a:pt x="0" y="366"/>
                    <a:pt x="0" y="273"/>
                  </a:cubicBezTo>
                  <a:cubicBezTo>
                    <a:pt x="0" y="180"/>
                    <a:pt x="65" y="143"/>
                    <a:pt x="145" y="189"/>
                  </a:cubicBezTo>
                  <a:cubicBezTo>
                    <a:pt x="147" y="190"/>
                    <a:pt x="149" y="191"/>
                    <a:pt x="151" y="192"/>
                  </a:cubicBezTo>
                  <a:cubicBezTo>
                    <a:pt x="145" y="171"/>
                    <a:pt x="142" y="150"/>
                    <a:pt x="142" y="131"/>
                  </a:cubicBezTo>
                  <a:cubicBezTo>
                    <a:pt x="142" y="38"/>
                    <a:pt x="207" y="0"/>
                    <a:pt x="288" y="47"/>
                  </a:cubicBezTo>
                  <a:cubicBezTo>
                    <a:pt x="337" y="75"/>
                    <a:pt x="381" y="129"/>
                    <a:pt x="407" y="188"/>
                  </a:cubicBezTo>
                  <a:cubicBezTo>
                    <a:pt x="426" y="189"/>
                    <a:pt x="447" y="195"/>
                    <a:pt x="469" y="208"/>
                  </a:cubicBezTo>
                  <a:cubicBezTo>
                    <a:pt x="550" y="254"/>
                    <a:pt x="615" y="367"/>
                    <a:pt x="615" y="460"/>
                  </a:cubicBezTo>
                  <a:cubicBezTo>
                    <a:pt x="615" y="462"/>
                    <a:pt x="615" y="464"/>
                    <a:pt x="615" y="466"/>
                  </a:cubicBezTo>
                  <a:cubicBezTo>
                    <a:pt x="627" y="469"/>
                    <a:pt x="640" y="474"/>
                    <a:pt x="653" y="482"/>
                  </a:cubicBezTo>
                  <a:cubicBezTo>
                    <a:pt x="733" y="528"/>
                    <a:pt x="798" y="641"/>
                    <a:pt x="798" y="734"/>
                  </a:cubicBezTo>
                  <a:cubicBezTo>
                    <a:pt x="798" y="827"/>
                    <a:pt x="733" y="864"/>
                    <a:pt x="653" y="818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7856200" y="4419600"/>
              <a:ext cx="2203450" cy="2389189"/>
            </a:xfrm>
            <a:custGeom>
              <a:rect b="b" l="l" r="r" t="t"/>
              <a:pathLst>
                <a:path extrusionOk="0" h="864" w="798">
                  <a:moveTo>
                    <a:pt x="652" y="818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25"/>
                    <a:pt x="145" y="525"/>
                    <a:pt x="145" y="525"/>
                  </a:cubicBezTo>
                  <a:cubicBezTo>
                    <a:pt x="65" y="478"/>
                    <a:pt x="0" y="366"/>
                    <a:pt x="0" y="273"/>
                  </a:cubicBezTo>
                  <a:cubicBezTo>
                    <a:pt x="0" y="180"/>
                    <a:pt x="65" y="142"/>
                    <a:pt x="145" y="189"/>
                  </a:cubicBezTo>
                  <a:cubicBezTo>
                    <a:pt x="147" y="190"/>
                    <a:pt x="149" y="191"/>
                    <a:pt x="150" y="192"/>
                  </a:cubicBezTo>
                  <a:cubicBezTo>
                    <a:pt x="145" y="171"/>
                    <a:pt x="142" y="150"/>
                    <a:pt x="142" y="130"/>
                  </a:cubicBezTo>
                  <a:cubicBezTo>
                    <a:pt x="142" y="37"/>
                    <a:pt x="207" y="0"/>
                    <a:pt x="287" y="46"/>
                  </a:cubicBezTo>
                  <a:cubicBezTo>
                    <a:pt x="337" y="75"/>
                    <a:pt x="381" y="129"/>
                    <a:pt x="407" y="188"/>
                  </a:cubicBezTo>
                  <a:cubicBezTo>
                    <a:pt x="426" y="189"/>
                    <a:pt x="447" y="195"/>
                    <a:pt x="469" y="208"/>
                  </a:cubicBezTo>
                  <a:cubicBezTo>
                    <a:pt x="549" y="254"/>
                    <a:pt x="615" y="367"/>
                    <a:pt x="615" y="460"/>
                  </a:cubicBezTo>
                  <a:cubicBezTo>
                    <a:pt x="615" y="462"/>
                    <a:pt x="615" y="464"/>
                    <a:pt x="614" y="466"/>
                  </a:cubicBezTo>
                  <a:cubicBezTo>
                    <a:pt x="627" y="469"/>
                    <a:pt x="639" y="474"/>
                    <a:pt x="652" y="482"/>
                  </a:cubicBezTo>
                  <a:cubicBezTo>
                    <a:pt x="733" y="528"/>
                    <a:pt x="798" y="641"/>
                    <a:pt x="798" y="734"/>
                  </a:cubicBezTo>
                  <a:cubicBezTo>
                    <a:pt x="798" y="827"/>
                    <a:pt x="733" y="864"/>
                    <a:pt x="652" y="818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22" name="Google Shape;522;p28"/>
          <p:cNvGrpSpPr/>
          <p:nvPr/>
        </p:nvGrpSpPr>
        <p:grpSpPr>
          <a:xfrm>
            <a:off x="8566818" y="3872279"/>
            <a:ext cx="657887" cy="708025"/>
            <a:chOff x="17137063" y="4905375"/>
            <a:chExt cx="1316037" cy="1416050"/>
          </a:xfrm>
        </p:grpSpPr>
        <p:sp>
          <p:nvSpPr>
            <p:cNvPr id="523" name="Google Shape;523;p28"/>
            <p:cNvSpPr/>
            <p:nvPr/>
          </p:nvSpPr>
          <p:spPr>
            <a:xfrm>
              <a:off x="17179925" y="4905375"/>
              <a:ext cx="1273175" cy="1382713"/>
            </a:xfrm>
            <a:custGeom>
              <a:rect b="b" l="l" r="r" t="t"/>
              <a:pathLst>
                <a:path extrusionOk="0" h="500" w="461">
                  <a:moveTo>
                    <a:pt x="377" y="473"/>
                  </a:moveTo>
                  <a:cubicBezTo>
                    <a:pt x="84" y="304"/>
                    <a:pt x="84" y="304"/>
                    <a:pt x="84" y="304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37" y="277"/>
                    <a:pt x="0" y="212"/>
                    <a:pt x="0" y="158"/>
                  </a:cubicBezTo>
                  <a:cubicBezTo>
                    <a:pt x="0" y="104"/>
                    <a:pt x="37" y="83"/>
                    <a:pt x="84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84" y="99"/>
                    <a:pt x="82" y="87"/>
                    <a:pt x="82" y="75"/>
                  </a:cubicBezTo>
                  <a:cubicBezTo>
                    <a:pt x="82" y="22"/>
                    <a:pt x="119" y="0"/>
                    <a:pt x="166" y="27"/>
                  </a:cubicBezTo>
                  <a:cubicBezTo>
                    <a:pt x="195" y="43"/>
                    <a:pt x="220" y="75"/>
                    <a:pt x="235" y="109"/>
                  </a:cubicBezTo>
                  <a:cubicBezTo>
                    <a:pt x="246" y="109"/>
                    <a:pt x="258" y="113"/>
                    <a:pt x="271" y="120"/>
                  </a:cubicBezTo>
                  <a:cubicBezTo>
                    <a:pt x="317" y="147"/>
                    <a:pt x="355" y="212"/>
                    <a:pt x="355" y="266"/>
                  </a:cubicBezTo>
                  <a:cubicBezTo>
                    <a:pt x="355" y="267"/>
                    <a:pt x="355" y="268"/>
                    <a:pt x="355" y="269"/>
                  </a:cubicBezTo>
                  <a:cubicBezTo>
                    <a:pt x="362" y="271"/>
                    <a:pt x="370" y="274"/>
                    <a:pt x="377" y="279"/>
                  </a:cubicBezTo>
                  <a:cubicBezTo>
                    <a:pt x="424" y="306"/>
                    <a:pt x="461" y="371"/>
                    <a:pt x="461" y="425"/>
                  </a:cubicBezTo>
                  <a:cubicBezTo>
                    <a:pt x="461" y="478"/>
                    <a:pt x="424" y="500"/>
                    <a:pt x="377" y="473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7137063" y="4938713"/>
              <a:ext cx="1274763" cy="1382713"/>
            </a:xfrm>
            <a:custGeom>
              <a:rect b="b" l="l" r="r" t="t"/>
              <a:pathLst>
                <a:path extrusionOk="0" h="500" w="462">
                  <a:moveTo>
                    <a:pt x="378" y="473"/>
                  </a:moveTo>
                  <a:cubicBezTo>
                    <a:pt x="85" y="304"/>
                    <a:pt x="85" y="304"/>
                    <a:pt x="85" y="304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38" y="277"/>
                    <a:pt x="0" y="212"/>
                    <a:pt x="0" y="158"/>
                  </a:cubicBezTo>
                  <a:cubicBezTo>
                    <a:pt x="0" y="104"/>
                    <a:pt x="38" y="83"/>
                    <a:pt x="85" y="109"/>
                  </a:cubicBezTo>
                  <a:cubicBezTo>
                    <a:pt x="86" y="110"/>
                    <a:pt x="87" y="111"/>
                    <a:pt x="88" y="111"/>
                  </a:cubicBezTo>
                  <a:cubicBezTo>
                    <a:pt x="84" y="99"/>
                    <a:pt x="83" y="87"/>
                    <a:pt x="83" y="75"/>
                  </a:cubicBezTo>
                  <a:cubicBezTo>
                    <a:pt x="83" y="22"/>
                    <a:pt x="120" y="0"/>
                    <a:pt x="167" y="27"/>
                  </a:cubicBezTo>
                  <a:cubicBezTo>
                    <a:pt x="195" y="43"/>
                    <a:pt x="221" y="75"/>
                    <a:pt x="236" y="109"/>
                  </a:cubicBezTo>
                  <a:cubicBezTo>
                    <a:pt x="247" y="109"/>
                    <a:pt x="259" y="113"/>
                    <a:pt x="272" y="120"/>
                  </a:cubicBezTo>
                  <a:cubicBezTo>
                    <a:pt x="318" y="147"/>
                    <a:pt x="356" y="212"/>
                    <a:pt x="356" y="266"/>
                  </a:cubicBezTo>
                  <a:cubicBezTo>
                    <a:pt x="356" y="267"/>
                    <a:pt x="356" y="268"/>
                    <a:pt x="356" y="269"/>
                  </a:cubicBezTo>
                  <a:cubicBezTo>
                    <a:pt x="363" y="271"/>
                    <a:pt x="370" y="274"/>
                    <a:pt x="378" y="279"/>
                  </a:cubicBezTo>
                  <a:cubicBezTo>
                    <a:pt x="424" y="306"/>
                    <a:pt x="462" y="371"/>
                    <a:pt x="462" y="425"/>
                  </a:cubicBezTo>
                  <a:cubicBezTo>
                    <a:pt x="462" y="478"/>
                    <a:pt x="424" y="500"/>
                    <a:pt x="378" y="473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25" name="Google Shape;525;p28"/>
          <p:cNvGrpSpPr/>
          <p:nvPr/>
        </p:nvGrpSpPr>
        <p:grpSpPr>
          <a:xfrm>
            <a:off x="9860371" y="4555698"/>
            <a:ext cx="506311" cy="1332707"/>
            <a:chOff x="19724688" y="6272213"/>
            <a:chExt cx="1012825" cy="2665413"/>
          </a:xfrm>
        </p:grpSpPr>
        <p:sp>
          <p:nvSpPr>
            <p:cNvPr id="526" name="Google Shape;526;p28"/>
            <p:cNvSpPr/>
            <p:nvPr/>
          </p:nvSpPr>
          <p:spPr>
            <a:xfrm>
              <a:off x="19735800" y="7045325"/>
              <a:ext cx="28575" cy="25400"/>
            </a:xfrm>
            <a:custGeom>
              <a:rect b="b" l="l" r="r" t="t"/>
              <a:pathLst>
                <a:path extrusionOk="0" h="16" w="18">
                  <a:moveTo>
                    <a:pt x="0" y="0"/>
                  </a:moveTo>
                  <a:lnTo>
                    <a:pt x="2" y="9"/>
                  </a:lnTo>
                  <a:lnTo>
                    <a:pt x="9" y="16"/>
                  </a:lnTo>
                  <a:lnTo>
                    <a:pt x="18" y="16"/>
                  </a:lnTo>
                  <a:lnTo>
                    <a:pt x="1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9735800" y="7045325"/>
              <a:ext cx="28575" cy="25400"/>
            </a:xfrm>
            <a:custGeom>
              <a:rect b="b" l="l" r="r" t="t"/>
              <a:pathLst>
                <a:path extrusionOk="0" h="16" w="18">
                  <a:moveTo>
                    <a:pt x="0" y="0"/>
                  </a:moveTo>
                  <a:lnTo>
                    <a:pt x="2" y="9"/>
                  </a:lnTo>
                  <a:lnTo>
                    <a:pt x="9" y="16"/>
                  </a:lnTo>
                  <a:lnTo>
                    <a:pt x="18" y="16"/>
                  </a:lnTo>
                  <a:lnTo>
                    <a:pt x="16" y="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9724688" y="7067550"/>
              <a:ext cx="28575" cy="22225"/>
            </a:xfrm>
            <a:custGeom>
              <a:rect b="b" l="l" r="r" t="t"/>
              <a:pathLst>
                <a:path extrusionOk="0" h="14" w="18">
                  <a:moveTo>
                    <a:pt x="0" y="0"/>
                  </a:moveTo>
                  <a:lnTo>
                    <a:pt x="4" y="6"/>
                  </a:lnTo>
                  <a:lnTo>
                    <a:pt x="11" y="11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9724688" y="7092950"/>
              <a:ext cx="25400" cy="19050"/>
            </a:xfrm>
            <a:custGeom>
              <a:rect b="b" l="l" r="r" t="t"/>
              <a:pathLst>
                <a:path extrusionOk="0" h="7" w="9">
                  <a:moveTo>
                    <a:pt x="0" y="0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9" y="6"/>
                    <a:pt x="8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0213638" y="8774113"/>
              <a:ext cx="107950" cy="100013"/>
            </a:xfrm>
            <a:custGeom>
              <a:rect b="b" l="l" r="r" t="t"/>
              <a:pathLst>
                <a:path extrusionOk="0" h="63" w="68">
                  <a:moveTo>
                    <a:pt x="64" y="2"/>
                  </a:moveTo>
                  <a:lnTo>
                    <a:pt x="68" y="63"/>
                  </a:lnTo>
                  <a:lnTo>
                    <a:pt x="0" y="59"/>
                  </a:lnTo>
                  <a:lnTo>
                    <a:pt x="0" y="0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0399375" y="8591550"/>
              <a:ext cx="222250" cy="223838"/>
            </a:xfrm>
            <a:custGeom>
              <a:rect b="b" l="l" r="r" t="t"/>
              <a:pathLst>
                <a:path extrusionOk="0" h="81" w="81">
                  <a:moveTo>
                    <a:pt x="73" y="55"/>
                  </a:moveTo>
                  <a:cubicBezTo>
                    <a:pt x="64" y="37"/>
                    <a:pt x="51" y="25"/>
                    <a:pt x="38" y="14"/>
                  </a:cubicBezTo>
                  <a:cubicBezTo>
                    <a:pt x="21" y="2"/>
                    <a:pt x="10" y="0"/>
                    <a:pt x="3" y="5"/>
                  </a:cubicBezTo>
                  <a:cubicBezTo>
                    <a:pt x="0" y="12"/>
                    <a:pt x="4" y="27"/>
                    <a:pt x="11" y="48"/>
                  </a:cubicBezTo>
                  <a:cubicBezTo>
                    <a:pt x="20" y="64"/>
                    <a:pt x="33" y="75"/>
                    <a:pt x="51" y="79"/>
                  </a:cubicBezTo>
                  <a:cubicBezTo>
                    <a:pt x="72" y="81"/>
                    <a:pt x="81" y="73"/>
                    <a:pt x="73" y="55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0500975" y="8669338"/>
              <a:ext cx="74613" cy="96838"/>
            </a:xfrm>
            <a:custGeom>
              <a:rect b="b" l="l" r="r" t="t"/>
              <a:pathLst>
                <a:path extrusionOk="0" h="35" w="27">
                  <a:moveTo>
                    <a:pt x="26" y="4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19" y="35"/>
                    <a:pt x="10" y="34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0124738" y="7543800"/>
              <a:ext cx="547688" cy="1244600"/>
            </a:xfrm>
            <a:custGeom>
              <a:rect b="b" l="l" r="r" t="t"/>
              <a:pathLst>
                <a:path extrusionOk="0" h="450" w="198">
                  <a:moveTo>
                    <a:pt x="0" y="225"/>
                  </a:moveTo>
                  <a:cubicBezTo>
                    <a:pt x="0" y="226"/>
                    <a:pt x="0" y="228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8" y="310"/>
                    <a:pt x="18" y="381"/>
                    <a:pt x="29" y="450"/>
                  </a:cubicBezTo>
                  <a:cubicBezTo>
                    <a:pt x="76" y="450"/>
                    <a:pt x="76" y="450"/>
                    <a:pt x="76" y="450"/>
                  </a:cubicBezTo>
                  <a:cubicBezTo>
                    <a:pt x="77" y="362"/>
                    <a:pt x="75" y="280"/>
                    <a:pt x="67" y="216"/>
                  </a:cubicBezTo>
                  <a:cubicBezTo>
                    <a:pt x="81" y="160"/>
                    <a:pt x="89" y="118"/>
                    <a:pt x="93" y="68"/>
                  </a:cubicBezTo>
                  <a:cubicBezTo>
                    <a:pt x="98" y="65"/>
                    <a:pt x="102" y="63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9" y="64"/>
                    <a:pt x="112" y="65"/>
                    <a:pt x="114" y="67"/>
                  </a:cubicBezTo>
                  <a:cubicBezTo>
                    <a:pt x="114" y="67"/>
                    <a:pt x="115" y="67"/>
                    <a:pt x="115" y="68"/>
                  </a:cubicBezTo>
                  <a:cubicBezTo>
                    <a:pt x="112" y="198"/>
                    <a:pt x="112" y="198"/>
                    <a:pt x="112" y="198"/>
                  </a:cubicBezTo>
                  <a:cubicBezTo>
                    <a:pt x="129" y="414"/>
                    <a:pt x="129" y="414"/>
                    <a:pt x="129" y="414"/>
                  </a:cubicBezTo>
                  <a:cubicBezTo>
                    <a:pt x="168" y="414"/>
                    <a:pt x="168" y="414"/>
                    <a:pt x="168" y="414"/>
                  </a:cubicBezTo>
                  <a:cubicBezTo>
                    <a:pt x="172" y="338"/>
                    <a:pt x="175" y="264"/>
                    <a:pt x="168" y="201"/>
                  </a:cubicBezTo>
                  <a:cubicBezTo>
                    <a:pt x="176" y="114"/>
                    <a:pt x="185" y="44"/>
                    <a:pt x="198" y="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7" y="91"/>
                    <a:pt x="0" y="170"/>
                    <a:pt x="0" y="225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0015200" y="8812213"/>
              <a:ext cx="328613" cy="125413"/>
            </a:xfrm>
            <a:custGeom>
              <a:rect b="b" l="l" r="r" t="t"/>
              <a:pathLst>
                <a:path extrusionOk="0" h="45" w="119">
                  <a:moveTo>
                    <a:pt x="72" y="0"/>
                  </a:moveTo>
                  <a:cubicBezTo>
                    <a:pt x="55" y="10"/>
                    <a:pt x="30" y="20"/>
                    <a:pt x="5" y="26"/>
                  </a:cubicBezTo>
                  <a:cubicBezTo>
                    <a:pt x="0" y="32"/>
                    <a:pt x="2" y="35"/>
                    <a:pt x="5" y="37"/>
                  </a:cubicBezTo>
                  <a:cubicBezTo>
                    <a:pt x="4" y="39"/>
                    <a:pt x="53" y="45"/>
                    <a:pt x="55" y="43"/>
                  </a:cubicBezTo>
                  <a:cubicBezTo>
                    <a:pt x="58" y="40"/>
                    <a:pt x="87" y="43"/>
                    <a:pt x="86" y="45"/>
                  </a:cubicBezTo>
                  <a:cubicBezTo>
                    <a:pt x="97" y="45"/>
                    <a:pt x="107" y="45"/>
                    <a:pt x="113" y="42"/>
                  </a:cubicBezTo>
                  <a:cubicBezTo>
                    <a:pt x="118" y="35"/>
                    <a:pt x="119" y="26"/>
                    <a:pt x="116" y="15"/>
                  </a:cubicBezTo>
                  <a:cubicBezTo>
                    <a:pt x="105" y="21"/>
                    <a:pt x="91" y="22"/>
                    <a:pt x="74" y="18"/>
                  </a:cubicBezTo>
                  <a:cubicBezTo>
                    <a:pt x="69" y="15"/>
                    <a:pt x="71" y="8"/>
                    <a:pt x="72" y="0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0224750" y="6369050"/>
              <a:ext cx="290513" cy="355600"/>
            </a:xfrm>
            <a:custGeom>
              <a:rect b="b" l="l" r="r" t="t"/>
              <a:pathLst>
                <a:path extrusionOk="0" h="129" w="105">
                  <a:moveTo>
                    <a:pt x="9" y="109"/>
                  </a:moveTo>
                  <a:cubicBezTo>
                    <a:pt x="9" y="109"/>
                    <a:pt x="9" y="109"/>
                    <a:pt x="9" y="109"/>
                  </a:cubicBezTo>
                  <a:cubicBezTo>
                    <a:pt x="10" y="111"/>
                    <a:pt x="11" y="112"/>
                    <a:pt x="12" y="114"/>
                  </a:cubicBezTo>
                  <a:cubicBezTo>
                    <a:pt x="22" y="128"/>
                    <a:pt x="48" y="129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80" y="118"/>
                    <a:pt x="90" y="112"/>
                    <a:pt x="92" y="105"/>
                  </a:cubicBezTo>
                  <a:cubicBezTo>
                    <a:pt x="105" y="81"/>
                    <a:pt x="103" y="63"/>
                    <a:pt x="92" y="32"/>
                  </a:cubicBezTo>
                  <a:cubicBezTo>
                    <a:pt x="82" y="15"/>
                    <a:pt x="61" y="8"/>
                    <a:pt x="42" y="7"/>
                  </a:cubicBezTo>
                  <a:cubicBezTo>
                    <a:pt x="19" y="0"/>
                    <a:pt x="3" y="11"/>
                    <a:pt x="1" y="53"/>
                  </a:cubicBezTo>
                  <a:cubicBezTo>
                    <a:pt x="0" y="77"/>
                    <a:pt x="3" y="95"/>
                    <a:pt x="9" y="109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0343813" y="6653213"/>
              <a:ext cx="134938" cy="138113"/>
            </a:xfrm>
            <a:custGeom>
              <a:rect b="b" l="l" r="r" t="t"/>
              <a:pathLst>
                <a:path extrusionOk="0" h="50" w="49">
                  <a:moveTo>
                    <a:pt x="49" y="32"/>
                  </a:moveTo>
                  <a:cubicBezTo>
                    <a:pt x="45" y="31"/>
                    <a:pt x="45" y="15"/>
                    <a:pt x="4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28"/>
                    <a:pt x="3" y="43"/>
                    <a:pt x="7" y="50"/>
                  </a:cubicBezTo>
                  <a:lnTo>
                    <a:pt x="49" y="32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0221575" y="6272213"/>
              <a:ext cx="377825" cy="411163"/>
            </a:xfrm>
            <a:custGeom>
              <a:rect b="b" l="l" r="r" t="t"/>
              <a:pathLst>
                <a:path extrusionOk="0" h="149" w="137">
                  <a:moveTo>
                    <a:pt x="74" y="96"/>
                  </a:moveTo>
                  <a:cubicBezTo>
                    <a:pt x="69" y="126"/>
                    <a:pt x="69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44"/>
                    <a:pt x="88" y="149"/>
                    <a:pt x="108" y="144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23" y="132"/>
                    <a:pt x="132" y="115"/>
                    <a:pt x="133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7" y="69"/>
                    <a:pt x="136" y="48"/>
                    <a:pt x="122" y="28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00" y="11"/>
                    <a:pt x="77" y="2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8" y="0"/>
                    <a:pt x="9" y="8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52"/>
                    <a:pt x="4" y="65"/>
                    <a:pt x="22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3" y="92"/>
                    <a:pt x="42" y="93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3"/>
                    <a:pt x="43" y="114"/>
                    <a:pt x="44" y="11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6" y="91"/>
                    <a:pt x="56" y="91"/>
                    <a:pt x="57" y="91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3" y="94"/>
                    <a:pt x="74" y="95"/>
                    <a:pt x="74" y="96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0145375" y="6713538"/>
              <a:ext cx="592138" cy="990600"/>
            </a:xfrm>
            <a:custGeom>
              <a:rect b="b" l="l" r="r" t="t"/>
              <a:pathLst>
                <a:path extrusionOk="0" h="358" w="215">
                  <a:moveTo>
                    <a:pt x="0" y="318"/>
                  </a:moveTo>
                  <a:cubicBezTo>
                    <a:pt x="54" y="358"/>
                    <a:pt x="163" y="332"/>
                    <a:pt x="206" y="290"/>
                  </a:cubicBezTo>
                  <a:cubicBezTo>
                    <a:pt x="188" y="226"/>
                    <a:pt x="187" y="162"/>
                    <a:pt x="207" y="75"/>
                  </a:cubicBezTo>
                  <a:cubicBezTo>
                    <a:pt x="215" y="42"/>
                    <a:pt x="211" y="19"/>
                    <a:pt x="190" y="7"/>
                  </a:cubicBezTo>
                  <a:cubicBezTo>
                    <a:pt x="122" y="0"/>
                    <a:pt x="73" y="15"/>
                    <a:pt x="35" y="43"/>
                  </a:cubicBezTo>
                  <a:cubicBezTo>
                    <a:pt x="24" y="82"/>
                    <a:pt x="19" y="123"/>
                    <a:pt x="16" y="167"/>
                  </a:cubicBezTo>
                  <a:cubicBezTo>
                    <a:pt x="13" y="200"/>
                    <a:pt x="11" y="236"/>
                    <a:pt x="6" y="274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5" y="289"/>
                    <a:pt x="3" y="303"/>
                    <a:pt x="0" y="3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0356513" y="6518275"/>
              <a:ext cx="84138" cy="112713"/>
            </a:xfrm>
            <a:custGeom>
              <a:rect b="b" l="l" r="r" t="t"/>
              <a:pathLst>
                <a:path extrusionOk="0" h="41" w="30">
                  <a:moveTo>
                    <a:pt x="2" y="15"/>
                  </a:moveTo>
                  <a:cubicBezTo>
                    <a:pt x="4" y="9"/>
                    <a:pt x="7" y="4"/>
                    <a:pt x="11" y="1"/>
                  </a:cubicBezTo>
                  <a:cubicBezTo>
                    <a:pt x="16" y="0"/>
                    <a:pt x="20" y="1"/>
                    <a:pt x="24" y="4"/>
                  </a:cubicBezTo>
                  <a:cubicBezTo>
                    <a:pt x="30" y="9"/>
                    <a:pt x="29" y="17"/>
                    <a:pt x="24" y="25"/>
                  </a:cubicBezTo>
                  <a:cubicBezTo>
                    <a:pt x="24" y="25"/>
                    <a:pt x="24" y="26"/>
                    <a:pt x="23" y="26"/>
                  </a:cubicBezTo>
                  <a:cubicBezTo>
                    <a:pt x="20" y="30"/>
                    <a:pt x="17" y="34"/>
                    <a:pt x="14" y="37"/>
                  </a:cubicBezTo>
                  <a:cubicBezTo>
                    <a:pt x="11" y="41"/>
                    <a:pt x="5" y="39"/>
                    <a:pt x="3" y="3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19"/>
                    <a:pt x="2" y="15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9724688" y="7007225"/>
              <a:ext cx="122238" cy="133350"/>
            </a:xfrm>
            <a:custGeom>
              <a:rect b="b" l="l" r="r" t="t"/>
              <a:pathLst>
                <a:path extrusionOk="0" h="48" w="44">
                  <a:moveTo>
                    <a:pt x="44" y="31"/>
                  </a:moveTo>
                  <a:cubicBezTo>
                    <a:pt x="34" y="19"/>
                    <a:pt x="23" y="8"/>
                    <a:pt x="10" y="0"/>
                  </a:cubicBezTo>
                  <a:cubicBezTo>
                    <a:pt x="8" y="0"/>
                    <a:pt x="6" y="1"/>
                    <a:pt x="5" y="3"/>
                  </a:cubicBezTo>
                  <a:cubicBezTo>
                    <a:pt x="8" y="8"/>
                    <a:pt x="13" y="14"/>
                    <a:pt x="19" y="1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1"/>
                    <a:pt x="5" y="13"/>
                    <a:pt x="4" y="14"/>
                  </a:cubicBezTo>
                  <a:cubicBezTo>
                    <a:pt x="5" y="16"/>
                    <a:pt x="11" y="20"/>
                    <a:pt x="12" y="2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1" y="19"/>
                    <a:pt x="0" y="22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6"/>
                    <a:pt x="0" y="28"/>
                    <a:pt x="0" y="31"/>
                  </a:cubicBezTo>
                  <a:cubicBezTo>
                    <a:pt x="6" y="34"/>
                    <a:pt x="10" y="38"/>
                    <a:pt x="14" y="45"/>
                  </a:cubicBezTo>
                  <a:cubicBezTo>
                    <a:pt x="25" y="48"/>
                    <a:pt x="25" y="48"/>
                    <a:pt x="25" y="48"/>
                  </a:cubicBezTo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9769138" y="7070725"/>
              <a:ext cx="227013" cy="260350"/>
            </a:xfrm>
            <a:custGeom>
              <a:rect b="b" l="l" r="r" t="t"/>
              <a:pathLst>
                <a:path extrusionOk="0" h="94" w="82">
                  <a:moveTo>
                    <a:pt x="82" y="94"/>
                  </a:moveTo>
                  <a:cubicBezTo>
                    <a:pt x="40" y="83"/>
                    <a:pt x="8" y="65"/>
                    <a:pt x="3" y="30"/>
                  </a:cubicBezTo>
                  <a:cubicBezTo>
                    <a:pt x="0" y="9"/>
                    <a:pt x="9" y="0"/>
                    <a:pt x="31" y="5"/>
                  </a:cubicBezTo>
                  <a:cubicBezTo>
                    <a:pt x="41" y="20"/>
                    <a:pt x="54" y="33"/>
                    <a:pt x="70" y="43"/>
                  </a:cubicBezTo>
                  <a:lnTo>
                    <a:pt x="82" y="9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20161250" y="7018338"/>
              <a:ext cx="79375" cy="454025"/>
            </a:xfrm>
            <a:custGeom>
              <a:rect b="b" l="l" r="r" t="t"/>
              <a:pathLst>
                <a:path extrusionOk="0" h="164" w="29">
                  <a:moveTo>
                    <a:pt x="0" y="164"/>
                  </a:moveTo>
                  <a:cubicBezTo>
                    <a:pt x="16" y="118"/>
                    <a:pt x="28" y="66"/>
                    <a:pt x="29" y="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9" y="67"/>
                    <a:pt x="5" y="126"/>
                    <a:pt x="0" y="164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9962813" y="6832600"/>
              <a:ext cx="280988" cy="498475"/>
            </a:xfrm>
            <a:custGeom>
              <a:rect b="b" l="l" r="r" t="t"/>
              <a:pathLst>
                <a:path extrusionOk="0" h="180" w="102">
                  <a:moveTo>
                    <a:pt x="102" y="0"/>
                  </a:moveTo>
                  <a:cubicBezTo>
                    <a:pt x="77" y="20"/>
                    <a:pt x="59" y="74"/>
                    <a:pt x="0" y="129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3" y="140"/>
                    <a:pt x="94" y="101"/>
                    <a:pt x="102" y="6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0404138" y="7059613"/>
              <a:ext cx="223838" cy="398463"/>
            </a:xfrm>
            <a:custGeom>
              <a:rect b="b" l="l" r="r" t="t"/>
              <a:pathLst>
                <a:path extrusionOk="0" h="144" w="81">
                  <a:moveTo>
                    <a:pt x="78" y="0"/>
                  </a:moveTo>
                  <a:cubicBezTo>
                    <a:pt x="78" y="0"/>
                    <a:pt x="79" y="3"/>
                    <a:pt x="79" y="8"/>
                  </a:cubicBezTo>
                  <a:cubicBezTo>
                    <a:pt x="79" y="12"/>
                    <a:pt x="79" y="20"/>
                    <a:pt x="79" y="28"/>
                  </a:cubicBezTo>
                  <a:cubicBezTo>
                    <a:pt x="79" y="32"/>
                    <a:pt x="79" y="37"/>
                    <a:pt x="78" y="42"/>
                  </a:cubicBezTo>
                  <a:cubicBezTo>
                    <a:pt x="78" y="46"/>
                    <a:pt x="77" y="51"/>
                    <a:pt x="76" y="57"/>
                  </a:cubicBezTo>
                  <a:cubicBezTo>
                    <a:pt x="75" y="62"/>
                    <a:pt x="74" y="67"/>
                    <a:pt x="72" y="72"/>
                  </a:cubicBezTo>
                  <a:cubicBezTo>
                    <a:pt x="70" y="78"/>
                    <a:pt x="68" y="83"/>
                    <a:pt x="66" y="88"/>
                  </a:cubicBezTo>
                  <a:cubicBezTo>
                    <a:pt x="65" y="90"/>
                    <a:pt x="64" y="93"/>
                    <a:pt x="62" y="95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5" y="107"/>
                    <a:pt x="52" y="111"/>
                    <a:pt x="48" y="115"/>
                  </a:cubicBezTo>
                  <a:cubicBezTo>
                    <a:pt x="46" y="117"/>
                    <a:pt x="45" y="119"/>
                    <a:pt x="43" y="121"/>
                  </a:cubicBezTo>
                  <a:cubicBezTo>
                    <a:pt x="41" y="122"/>
                    <a:pt x="39" y="124"/>
                    <a:pt x="37" y="125"/>
                  </a:cubicBezTo>
                  <a:cubicBezTo>
                    <a:pt x="35" y="127"/>
                    <a:pt x="33" y="128"/>
                    <a:pt x="32" y="130"/>
                  </a:cubicBezTo>
                  <a:cubicBezTo>
                    <a:pt x="30" y="131"/>
                    <a:pt x="28" y="132"/>
                    <a:pt x="26" y="133"/>
                  </a:cubicBezTo>
                  <a:cubicBezTo>
                    <a:pt x="24" y="134"/>
                    <a:pt x="22" y="135"/>
                    <a:pt x="21" y="136"/>
                  </a:cubicBezTo>
                  <a:cubicBezTo>
                    <a:pt x="19" y="137"/>
                    <a:pt x="18" y="138"/>
                    <a:pt x="16" y="138"/>
                  </a:cubicBezTo>
                  <a:cubicBezTo>
                    <a:pt x="13" y="140"/>
                    <a:pt x="10" y="141"/>
                    <a:pt x="8" y="142"/>
                  </a:cubicBezTo>
                  <a:cubicBezTo>
                    <a:pt x="3" y="143"/>
                    <a:pt x="0" y="144"/>
                    <a:pt x="0" y="144"/>
                  </a:cubicBezTo>
                  <a:cubicBezTo>
                    <a:pt x="0" y="144"/>
                    <a:pt x="3" y="144"/>
                    <a:pt x="8" y="142"/>
                  </a:cubicBezTo>
                  <a:cubicBezTo>
                    <a:pt x="10" y="142"/>
                    <a:pt x="13" y="141"/>
                    <a:pt x="16" y="140"/>
                  </a:cubicBezTo>
                  <a:cubicBezTo>
                    <a:pt x="18" y="139"/>
                    <a:pt x="20" y="138"/>
                    <a:pt x="21" y="137"/>
                  </a:cubicBezTo>
                  <a:cubicBezTo>
                    <a:pt x="23" y="137"/>
                    <a:pt x="25" y="136"/>
                    <a:pt x="27" y="135"/>
                  </a:cubicBezTo>
                  <a:cubicBezTo>
                    <a:pt x="29" y="134"/>
                    <a:pt x="31" y="133"/>
                    <a:pt x="33" y="131"/>
                  </a:cubicBezTo>
                  <a:cubicBezTo>
                    <a:pt x="35" y="130"/>
                    <a:pt x="37" y="129"/>
                    <a:pt x="39" y="127"/>
                  </a:cubicBezTo>
                  <a:cubicBezTo>
                    <a:pt x="41" y="126"/>
                    <a:pt x="43" y="124"/>
                    <a:pt x="45" y="123"/>
                  </a:cubicBezTo>
                  <a:cubicBezTo>
                    <a:pt x="47" y="121"/>
                    <a:pt x="49" y="119"/>
                    <a:pt x="50" y="117"/>
                  </a:cubicBezTo>
                  <a:cubicBezTo>
                    <a:pt x="54" y="113"/>
                    <a:pt x="58" y="109"/>
                    <a:pt x="61" y="104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7" y="94"/>
                    <a:pt x="68" y="92"/>
                    <a:pt x="69" y="89"/>
                  </a:cubicBezTo>
                  <a:cubicBezTo>
                    <a:pt x="71" y="84"/>
                    <a:pt x="73" y="79"/>
                    <a:pt x="75" y="73"/>
                  </a:cubicBezTo>
                  <a:cubicBezTo>
                    <a:pt x="77" y="68"/>
                    <a:pt x="78" y="62"/>
                    <a:pt x="79" y="57"/>
                  </a:cubicBezTo>
                  <a:cubicBezTo>
                    <a:pt x="80" y="47"/>
                    <a:pt x="81" y="37"/>
                    <a:pt x="81" y="28"/>
                  </a:cubicBezTo>
                  <a:cubicBezTo>
                    <a:pt x="81" y="19"/>
                    <a:pt x="80" y="12"/>
                    <a:pt x="80" y="7"/>
                  </a:cubicBezTo>
                  <a:cubicBezTo>
                    <a:pt x="79" y="3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0250150" y="6670675"/>
              <a:ext cx="160338" cy="53975"/>
            </a:xfrm>
            <a:custGeom>
              <a:rect b="b" l="l" r="r" t="t"/>
              <a:pathLst>
                <a:path extrusionOk="0" h="20" w="58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13" y="19"/>
                    <a:pt x="39" y="20"/>
                    <a:pt x="58" y="13"/>
                  </a:cubicBezTo>
                  <a:cubicBezTo>
                    <a:pt x="17" y="1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0418425" y="7718425"/>
              <a:ext cx="82550" cy="373063"/>
            </a:xfrm>
            <a:custGeom>
              <a:rect b="b" l="l" r="r" t="t"/>
              <a:pathLst>
                <a:path extrusionOk="0" h="135" w="30">
                  <a:moveTo>
                    <a:pt x="9" y="5"/>
                  </a:moveTo>
                  <a:cubicBezTo>
                    <a:pt x="6" y="135"/>
                    <a:pt x="6" y="135"/>
                    <a:pt x="6" y="13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2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0124738" y="8177213"/>
              <a:ext cx="100013" cy="611188"/>
            </a:xfrm>
            <a:custGeom>
              <a:rect b="b" l="l" r="r" t="t"/>
              <a:pathLst>
                <a:path extrusionOk="0" h="221" w="36">
                  <a:moveTo>
                    <a:pt x="0" y="0"/>
                  </a:moveTo>
                  <a:cubicBezTo>
                    <a:pt x="8" y="81"/>
                    <a:pt x="18" y="152"/>
                    <a:pt x="29" y="221"/>
                  </a:cubicBezTo>
                  <a:cubicBezTo>
                    <a:pt x="36" y="221"/>
                    <a:pt x="36" y="221"/>
                    <a:pt x="36" y="221"/>
                  </a:cubicBezTo>
                  <a:cubicBezTo>
                    <a:pt x="35" y="133"/>
                    <a:pt x="24" y="58"/>
                    <a:pt x="0" y="0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8367626" y="4589829"/>
            <a:ext cx="640428" cy="1273176"/>
            <a:chOff x="16738600" y="6340475"/>
            <a:chExt cx="1281112" cy="2546351"/>
          </a:xfrm>
        </p:grpSpPr>
        <p:sp>
          <p:nvSpPr>
            <p:cNvPr id="549" name="Google Shape;549;p28"/>
            <p:cNvSpPr/>
            <p:nvPr/>
          </p:nvSpPr>
          <p:spPr>
            <a:xfrm>
              <a:off x="17010063" y="8770938"/>
              <a:ext cx="203200" cy="115888"/>
            </a:xfrm>
            <a:custGeom>
              <a:rect b="b" l="l" r="r" t="t"/>
              <a:pathLst>
                <a:path extrusionOk="0" h="42" w="74">
                  <a:moveTo>
                    <a:pt x="4" y="18"/>
                  </a:moveTo>
                  <a:cubicBezTo>
                    <a:pt x="0" y="36"/>
                    <a:pt x="5" y="42"/>
                    <a:pt x="18" y="41"/>
                  </a:cubicBezTo>
                  <a:cubicBezTo>
                    <a:pt x="19" y="41"/>
                    <a:pt x="21" y="41"/>
                    <a:pt x="22" y="40"/>
                  </a:cubicBezTo>
                  <a:cubicBezTo>
                    <a:pt x="31" y="32"/>
                    <a:pt x="41" y="26"/>
                    <a:pt x="51" y="22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60" y="22"/>
                    <a:pt x="66" y="18"/>
                    <a:pt x="72" y="13"/>
                  </a:cubicBezTo>
                  <a:cubicBezTo>
                    <a:pt x="73" y="11"/>
                    <a:pt x="74" y="8"/>
                    <a:pt x="72" y="6"/>
                  </a:cubicBezTo>
                  <a:cubicBezTo>
                    <a:pt x="69" y="0"/>
                    <a:pt x="60" y="2"/>
                    <a:pt x="51" y="7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7197388" y="8789988"/>
              <a:ext cx="217488" cy="84138"/>
            </a:xfrm>
            <a:custGeom>
              <a:rect b="b" l="l" r="r" t="t"/>
              <a:pathLst>
                <a:path extrusionOk="0" h="30" w="79">
                  <a:moveTo>
                    <a:pt x="9" y="4"/>
                  </a:moveTo>
                  <a:cubicBezTo>
                    <a:pt x="0" y="20"/>
                    <a:pt x="4" y="28"/>
                    <a:pt x="17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32" y="23"/>
                    <a:pt x="43" y="19"/>
                    <a:pt x="54" y="18"/>
                  </a:cubicBezTo>
                  <a:cubicBezTo>
                    <a:pt x="54" y="18"/>
                    <a:pt x="55" y="18"/>
                    <a:pt x="56" y="18"/>
                  </a:cubicBezTo>
                  <a:cubicBezTo>
                    <a:pt x="62" y="20"/>
                    <a:pt x="69" y="17"/>
                    <a:pt x="75" y="13"/>
                  </a:cubicBezTo>
                  <a:cubicBezTo>
                    <a:pt x="78" y="12"/>
                    <a:pt x="79" y="9"/>
                    <a:pt x="78" y="7"/>
                  </a:cubicBezTo>
                  <a:cubicBezTo>
                    <a:pt x="76" y="0"/>
                    <a:pt x="66" y="0"/>
                    <a:pt x="56" y="3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7014825" y="8699500"/>
              <a:ext cx="155575" cy="149225"/>
            </a:xfrm>
            <a:custGeom>
              <a:rect b="b" l="l" r="r" t="t"/>
              <a:pathLst>
                <a:path extrusionOk="0" h="54" w="56">
                  <a:moveTo>
                    <a:pt x="54" y="37"/>
                  </a:moveTo>
                  <a:cubicBezTo>
                    <a:pt x="40" y="49"/>
                    <a:pt x="24" y="54"/>
                    <a:pt x="5" y="52"/>
                  </a:cubicBezTo>
                  <a:cubicBezTo>
                    <a:pt x="4" y="52"/>
                    <a:pt x="3" y="51"/>
                    <a:pt x="3" y="5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3" y="0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8"/>
                    <a:pt x="25" y="28"/>
                  </a:cubicBezTo>
                  <a:cubicBezTo>
                    <a:pt x="29" y="32"/>
                    <a:pt x="37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5" y="33"/>
                    <a:pt x="56" y="36"/>
                    <a:pt x="54" y="3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7219613" y="8680450"/>
              <a:ext cx="150813" cy="161925"/>
            </a:xfrm>
            <a:custGeom>
              <a:rect b="b" l="l" r="r" t="t"/>
              <a:pathLst>
                <a:path extrusionOk="0" h="59" w="55">
                  <a:moveTo>
                    <a:pt x="8" y="2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2"/>
                    <a:pt x="1" y="52"/>
                  </a:cubicBezTo>
                  <a:cubicBezTo>
                    <a:pt x="20" y="59"/>
                    <a:pt x="37" y="57"/>
                    <a:pt x="53" y="49"/>
                  </a:cubicBezTo>
                  <a:cubicBezTo>
                    <a:pt x="55" y="48"/>
                    <a:pt x="54" y="45"/>
                    <a:pt x="52" y="44"/>
                  </a:cubicBezTo>
                  <a:cubicBezTo>
                    <a:pt x="39" y="41"/>
                    <a:pt x="29" y="38"/>
                    <a:pt x="26" y="33"/>
                  </a:cubicBezTo>
                  <a:cubicBezTo>
                    <a:pt x="26" y="33"/>
                    <a:pt x="26" y="32"/>
                    <a:pt x="26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6"/>
                    <a:pt x="29" y="5"/>
                    <a:pt x="28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6827500" y="7566025"/>
              <a:ext cx="590550" cy="1160463"/>
            </a:xfrm>
            <a:custGeom>
              <a:rect b="b" l="l" r="r" t="t"/>
              <a:pathLst>
                <a:path extrusionOk="0" h="420" w="214">
                  <a:moveTo>
                    <a:pt x="214" y="223"/>
                  </a:moveTo>
                  <a:cubicBezTo>
                    <a:pt x="174" y="420"/>
                    <a:pt x="174" y="420"/>
                    <a:pt x="174" y="420"/>
                  </a:cubicBezTo>
                  <a:cubicBezTo>
                    <a:pt x="170" y="420"/>
                    <a:pt x="170" y="420"/>
                    <a:pt x="170" y="420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48" y="415"/>
                    <a:pt x="148" y="415"/>
                    <a:pt x="148" y="415"/>
                  </a:cubicBezTo>
                  <a:cubicBezTo>
                    <a:pt x="145" y="414"/>
                    <a:pt x="145" y="414"/>
                    <a:pt x="145" y="414"/>
                  </a:cubicBezTo>
                  <a:cubicBezTo>
                    <a:pt x="150" y="388"/>
                    <a:pt x="151" y="362"/>
                    <a:pt x="146" y="335"/>
                  </a:cubicBezTo>
                  <a:cubicBezTo>
                    <a:pt x="144" y="287"/>
                    <a:pt x="142" y="239"/>
                    <a:pt x="160" y="219"/>
                  </a:cubicBezTo>
                  <a:cubicBezTo>
                    <a:pt x="145" y="199"/>
                    <a:pt x="124" y="159"/>
                    <a:pt x="108" y="124"/>
                  </a:cubicBezTo>
                  <a:cubicBezTo>
                    <a:pt x="108" y="124"/>
                    <a:pt x="108" y="123"/>
                    <a:pt x="107" y="123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4" y="123"/>
                    <a:pt x="104" y="125"/>
                  </a:cubicBezTo>
                  <a:cubicBezTo>
                    <a:pt x="104" y="151"/>
                    <a:pt x="106" y="190"/>
                    <a:pt x="98" y="219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4" y="390"/>
                    <a:pt x="59" y="360"/>
                    <a:pt x="50" y="326"/>
                  </a:cubicBezTo>
                  <a:cubicBezTo>
                    <a:pt x="41" y="284"/>
                    <a:pt x="32" y="243"/>
                    <a:pt x="46" y="221"/>
                  </a:cubicBezTo>
                  <a:cubicBezTo>
                    <a:pt x="48" y="180"/>
                    <a:pt x="31" y="138"/>
                    <a:pt x="23" y="92"/>
                  </a:cubicBezTo>
                  <a:cubicBezTo>
                    <a:pt x="0" y="60"/>
                    <a:pt x="2" y="28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8" y="16"/>
                    <a:pt x="179" y="17"/>
                    <a:pt x="179" y="18"/>
                  </a:cubicBezTo>
                  <a:cubicBezTo>
                    <a:pt x="200" y="77"/>
                    <a:pt x="211" y="146"/>
                    <a:pt x="214" y="223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7283113" y="7607300"/>
              <a:ext cx="134938" cy="1119188"/>
            </a:xfrm>
            <a:custGeom>
              <a:rect b="b" l="l" r="r" t="t"/>
              <a:pathLst>
                <a:path extrusionOk="0" h="405" w="49">
                  <a:moveTo>
                    <a:pt x="49" y="208"/>
                  </a:moveTo>
                  <a:cubicBezTo>
                    <a:pt x="9" y="405"/>
                    <a:pt x="9" y="405"/>
                    <a:pt x="9" y="405"/>
                  </a:cubicBezTo>
                  <a:cubicBezTo>
                    <a:pt x="5" y="405"/>
                    <a:pt x="5" y="405"/>
                    <a:pt x="5" y="405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" y="392"/>
                    <a:pt x="2" y="392"/>
                    <a:pt x="2" y="392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7" y="131"/>
                    <a:pt x="26" y="61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4" y="2"/>
                    <a:pt x="14" y="3"/>
                  </a:cubicBezTo>
                  <a:cubicBezTo>
                    <a:pt x="35" y="62"/>
                    <a:pt x="46" y="131"/>
                    <a:pt x="49" y="208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7781588" y="6965950"/>
              <a:ext cx="238125" cy="227013"/>
            </a:xfrm>
            <a:custGeom>
              <a:rect b="b" l="l" r="r" t="t"/>
              <a:pathLst>
                <a:path extrusionOk="0" h="82" w="86">
                  <a:moveTo>
                    <a:pt x="0" y="66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9" y="22"/>
                    <a:pt x="33" y="16"/>
                    <a:pt x="36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37" y="17"/>
                    <a:pt x="36" y="23"/>
                    <a:pt x="36" y="28"/>
                  </a:cubicBezTo>
                  <a:cubicBezTo>
                    <a:pt x="45" y="17"/>
                    <a:pt x="54" y="7"/>
                    <a:pt x="63" y="0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0" y="8"/>
                    <a:pt x="56" y="15"/>
                    <a:pt x="55" y="21"/>
                  </a:cubicBezTo>
                  <a:cubicBezTo>
                    <a:pt x="61" y="15"/>
                    <a:pt x="69" y="10"/>
                    <a:pt x="78" y="4"/>
                  </a:cubicBezTo>
                  <a:cubicBezTo>
                    <a:pt x="81" y="4"/>
                    <a:pt x="81" y="5"/>
                    <a:pt x="81" y="6"/>
                  </a:cubicBezTo>
                  <a:cubicBezTo>
                    <a:pt x="73" y="12"/>
                    <a:pt x="67" y="19"/>
                    <a:pt x="64" y="25"/>
                  </a:cubicBezTo>
                  <a:cubicBezTo>
                    <a:pt x="70" y="21"/>
                    <a:pt x="76" y="18"/>
                    <a:pt x="83" y="16"/>
                  </a:cubicBezTo>
                  <a:cubicBezTo>
                    <a:pt x="85" y="16"/>
                    <a:pt x="86" y="17"/>
                    <a:pt x="85" y="19"/>
                  </a:cubicBezTo>
                  <a:cubicBezTo>
                    <a:pt x="76" y="24"/>
                    <a:pt x="69" y="29"/>
                    <a:pt x="64" y="35"/>
                  </a:cubicBezTo>
                  <a:cubicBezTo>
                    <a:pt x="70" y="32"/>
                    <a:pt x="76" y="30"/>
                    <a:pt x="82" y="29"/>
                  </a:cubicBezTo>
                  <a:cubicBezTo>
                    <a:pt x="83" y="29"/>
                    <a:pt x="84" y="30"/>
                    <a:pt x="83" y="3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1" y="37"/>
                    <a:pt x="40" y="64"/>
                    <a:pt x="16" y="82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7040225" y="6384925"/>
              <a:ext cx="287338" cy="357188"/>
            </a:xfrm>
            <a:custGeom>
              <a:rect b="b" l="l" r="r" t="t"/>
              <a:pathLst>
                <a:path extrusionOk="0" h="129" w="104">
                  <a:moveTo>
                    <a:pt x="0" y="18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4" y="51"/>
                    <a:pt x="104" y="57"/>
                    <a:pt x="103" y="63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1" y="85"/>
                    <a:pt x="99" y="88"/>
                    <a:pt x="98" y="91"/>
                  </a:cubicBezTo>
                  <a:cubicBezTo>
                    <a:pt x="95" y="100"/>
                    <a:pt x="91" y="109"/>
                    <a:pt x="85" y="117"/>
                  </a:cubicBezTo>
                  <a:cubicBezTo>
                    <a:pt x="81" y="123"/>
                    <a:pt x="33" y="129"/>
                    <a:pt x="14" y="12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7070388" y="6686550"/>
              <a:ext cx="163513" cy="219075"/>
            </a:xfrm>
            <a:custGeom>
              <a:rect b="b" l="l" r="r" t="t"/>
              <a:pathLst>
                <a:path extrusionOk="0" h="79" w="59">
                  <a:moveTo>
                    <a:pt x="4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49" y="61"/>
                    <a:pt x="48" y="34"/>
                    <a:pt x="52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6913225" y="6813550"/>
              <a:ext cx="455613" cy="841375"/>
            </a:xfrm>
            <a:custGeom>
              <a:rect b="b" l="l" r="r" t="t"/>
              <a:pathLst>
                <a:path extrusionOk="0" h="304" w="165">
                  <a:moveTo>
                    <a:pt x="155" y="139"/>
                  </a:moveTo>
                  <a:cubicBezTo>
                    <a:pt x="156" y="143"/>
                    <a:pt x="156" y="147"/>
                    <a:pt x="156" y="151"/>
                  </a:cubicBezTo>
                  <a:cubicBezTo>
                    <a:pt x="156" y="162"/>
                    <a:pt x="151" y="173"/>
                    <a:pt x="144" y="181"/>
                  </a:cubicBezTo>
                  <a:cubicBezTo>
                    <a:pt x="140" y="185"/>
                    <a:pt x="137" y="190"/>
                    <a:pt x="136" y="195"/>
                  </a:cubicBezTo>
                  <a:cubicBezTo>
                    <a:pt x="130" y="220"/>
                    <a:pt x="135" y="252"/>
                    <a:pt x="147" y="287"/>
                  </a:cubicBezTo>
                  <a:cubicBezTo>
                    <a:pt x="144" y="287"/>
                    <a:pt x="142" y="288"/>
                    <a:pt x="139" y="289"/>
                  </a:cubicBezTo>
                  <a:cubicBezTo>
                    <a:pt x="139" y="289"/>
                    <a:pt x="139" y="289"/>
                    <a:pt x="139" y="289"/>
                  </a:cubicBezTo>
                  <a:cubicBezTo>
                    <a:pt x="84" y="304"/>
                    <a:pt x="37" y="304"/>
                    <a:pt x="0" y="274"/>
                  </a:cubicBezTo>
                  <a:cubicBezTo>
                    <a:pt x="0" y="274"/>
                    <a:pt x="0" y="273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" y="240"/>
                    <a:pt x="15" y="206"/>
                    <a:pt x="18" y="171"/>
                  </a:cubicBezTo>
                  <a:cubicBezTo>
                    <a:pt x="22" y="130"/>
                    <a:pt x="21" y="88"/>
                    <a:pt x="17" y="47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9" y="0"/>
                    <a:pt x="49" y="0"/>
                    <a:pt x="59" y="2"/>
                  </a:cubicBezTo>
                  <a:cubicBezTo>
                    <a:pt x="73" y="6"/>
                    <a:pt x="88" y="15"/>
                    <a:pt x="105" y="24"/>
                  </a:cubicBezTo>
                  <a:cubicBezTo>
                    <a:pt x="108" y="25"/>
                    <a:pt x="110" y="26"/>
                    <a:pt x="113" y="27"/>
                  </a:cubicBezTo>
                  <a:cubicBezTo>
                    <a:pt x="119" y="30"/>
                    <a:pt x="125" y="33"/>
                    <a:pt x="131" y="35"/>
                  </a:cubicBezTo>
                  <a:cubicBezTo>
                    <a:pt x="141" y="39"/>
                    <a:pt x="151" y="43"/>
                    <a:pt x="163" y="45"/>
                  </a:cubicBezTo>
                  <a:cubicBezTo>
                    <a:pt x="163" y="46"/>
                    <a:pt x="164" y="46"/>
                    <a:pt x="165" y="46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2" y="128"/>
                    <a:pt x="154" y="133"/>
                    <a:pt x="155" y="138"/>
                  </a:cubicBezTo>
                  <a:lnTo>
                    <a:pt x="155" y="13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7306925" y="6937375"/>
              <a:ext cx="274638" cy="461963"/>
            </a:xfrm>
            <a:custGeom>
              <a:rect b="b" l="l" r="r" t="t"/>
              <a:pathLst>
                <a:path extrusionOk="0" h="167" w="99">
                  <a:moveTo>
                    <a:pt x="22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7" y="93"/>
                    <a:pt x="37" y="120"/>
                    <a:pt x="62" y="161"/>
                  </a:cubicBezTo>
                  <a:cubicBezTo>
                    <a:pt x="65" y="165"/>
                    <a:pt x="69" y="167"/>
                    <a:pt x="74" y="166"/>
                  </a:cubicBezTo>
                  <a:cubicBezTo>
                    <a:pt x="81" y="165"/>
                    <a:pt x="89" y="161"/>
                    <a:pt x="99" y="153"/>
                  </a:cubicBezTo>
                  <a:cubicBezTo>
                    <a:pt x="71" y="85"/>
                    <a:pt x="43" y="19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7476788" y="7142163"/>
              <a:ext cx="355600" cy="219075"/>
            </a:xfrm>
            <a:custGeom>
              <a:rect b="b" l="l" r="r" t="t"/>
              <a:pathLst>
                <a:path extrusionOk="0" h="79" w="129">
                  <a:moveTo>
                    <a:pt x="0" y="48"/>
                  </a:moveTo>
                  <a:cubicBezTo>
                    <a:pt x="44" y="31"/>
                    <a:pt x="85" y="14"/>
                    <a:pt x="108" y="1"/>
                  </a:cubicBezTo>
                  <a:cubicBezTo>
                    <a:pt x="110" y="0"/>
                    <a:pt x="111" y="0"/>
                    <a:pt x="112" y="0"/>
                  </a:cubicBezTo>
                  <a:cubicBezTo>
                    <a:pt x="120" y="3"/>
                    <a:pt x="124" y="8"/>
                    <a:pt x="127" y="15"/>
                  </a:cubicBezTo>
                  <a:cubicBezTo>
                    <a:pt x="129" y="17"/>
                    <a:pt x="127" y="20"/>
                    <a:pt x="125" y="21"/>
                  </a:cubicBezTo>
                  <a:cubicBezTo>
                    <a:pt x="104" y="30"/>
                    <a:pt x="78" y="53"/>
                    <a:pt x="38" y="79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6738600" y="6340475"/>
              <a:ext cx="588963" cy="962025"/>
            </a:xfrm>
            <a:custGeom>
              <a:rect b="b" l="l" r="r" t="t"/>
              <a:pathLst>
                <a:path extrusionOk="0" h="348" w="213">
                  <a:moveTo>
                    <a:pt x="105" y="18"/>
                  </a:moveTo>
                  <a:cubicBezTo>
                    <a:pt x="65" y="40"/>
                    <a:pt x="51" y="68"/>
                    <a:pt x="54" y="101"/>
                  </a:cubicBezTo>
                  <a:cubicBezTo>
                    <a:pt x="56" y="125"/>
                    <a:pt x="46" y="150"/>
                    <a:pt x="28" y="167"/>
                  </a:cubicBezTo>
                  <a:cubicBezTo>
                    <a:pt x="6" y="188"/>
                    <a:pt x="0" y="217"/>
                    <a:pt x="4" y="249"/>
                  </a:cubicBezTo>
                  <a:cubicBezTo>
                    <a:pt x="14" y="323"/>
                    <a:pt x="63" y="348"/>
                    <a:pt x="133" y="347"/>
                  </a:cubicBezTo>
                  <a:cubicBezTo>
                    <a:pt x="142" y="347"/>
                    <a:pt x="151" y="343"/>
                    <a:pt x="158" y="337"/>
                  </a:cubicBezTo>
                  <a:cubicBezTo>
                    <a:pt x="190" y="308"/>
                    <a:pt x="194" y="269"/>
                    <a:pt x="173" y="220"/>
                  </a:cubicBezTo>
                  <a:cubicBezTo>
                    <a:pt x="172" y="218"/>
                    <a:pt x="171" y="215"/>
                    <a:pt x="171" y="213"/>
                  </a:cubicBezTo>
                  <a:cubicBezTo>
                    <a:pt x="166" y="185"/>
                    <a:pt x="167" y="160"/>
                    <a:pt x="174" y="137"/>
                  </a:cubicBezTo>
                  <a:cubicBezTo>
                    <a:pt x="176" y="132"/>
                    <a:pt x="178" y="127"/>
                    <a:pt x="182" y="123"/>
                  </a:cubicBezTo>
                  <a:cubicBezTo>
                    <a:pt x="195" y="109"/>
                    <a:pt x="204" y="88"/>
                    <a:pt x="210" y="60"/>
                  </a:cubicBezTo>
                  <a:cubicBezTo>
                    <a:pt x="213" y="49"/>
                    <a:pt x="210" y="36"/>
                    <a:pt x="202" y="28"/>
                  </a:cubicBezTo>
                  <a:cubicBezTo>
                    <a:pt x="184" y="6"/>
                    <a:pt x="155" y="0"/>
                    <a:pt x="114" y="14"/>
                  </a:cubicBezTo>
                  <a:cubicBezTo>
                    <a:pt x="111" y="15"/>
                    <a:pt x="108" y="16"/>
                    <a:pt x="105" y="18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6891000" y="6365875"/>
              <a:ext cx="436563" cy="936625"/>
            </a:xfrm>
            <a:custGeom>
              <a:rect b="b" l="l" r="r" t="t"/>
              <a:pathLst>
                <a:path extrusionOk="0" h="339" w="158">
                  <a:moveTo>
                    <a:pt x="127" y="114"/>
                  </a:moveTo>
                  <a:cubicBezTo>
                    <a:pt x="140" y="100"/>
                    <a:pt x="149" y="79"/>
                    <a:pt x="155" y="51"/>
                  </a:cubicBezTo>
                  <a:cubicBezTo>
                    <a:pt x="158" y="40"/>
                    <a:pt x="155" y="27"/>
                    <a:pt x="147" y="19"/>
                  </a:cubicBezTo>
                  <a:cubicBezTo>
                    <a:pt x="139" y="10"/>
                    <a:pt x="130" y="3"/>
                    <a:pt x="118" y="0"/>
                  </a:cubicBezTo>
                  <a:cubicBezTo>
                    <a:pt x="123" y="3"/>
                    <a:pt x="128" y="7"/>
                    <a:pt x="132" y="12"/>
                  </a:cubicBezTo>
                  <a:cubicBezTo>
                    <a:pt x="140" y="21"/>
                    <a:pt x="143" y="33"/>
                    <a:pt x="140" y="44"/>
                  </a:cubicBezTo>
                  <a:cubicBezTo>
                    <a:pt x="134" y="72"/>
                    <a:pt x="124" y="93"/>
                    <a:pt x="111" y="107"/>
                  </a:cubicBezTo>
                  <a:cubicBezTo>
                    <a:pt x="108" y="111"/>
                    <a:pt x="105" y="116"/>
                    <a:pt x="104" y="121"/>
                  </a:cubicBezTo>
                  <a:cubicBezTo>
                    <a:pt x="96" y="144"/>
                    <a:pt x="95" y="169"/>
                    <a:pt x="101" y="197"/>
                  </a:cubicBezTo>
                  <a:cubicBezTo>
                    <a:pt x="101" y="199"/>
                    <a:pt x="102" y="202"/>
                    <a:pt x="103" y="204"/>
                  </a:cubicBezTo>
                  <a:cubicBezTo>
                    <a:pt x="123" y="253"/>
                    <a:pt x="120" y="293"/>
                    <a:pt x="88" y="321"/>
                  </a:cubicBezTo>
                  <a:cubicBezTo>
                    <a:pt x="81" y="328"/>
                    <a:pt x="72" y="331"/>
                    <a:pt x="62" y="331"/>
                  </a:cubicBezTo>
                  <a:cubicBezTo>
                    <a:pt x="39" y="332"/>
                    <a:pt x="18" y="329"/>
                    <a:pt x="0" y="323"/>
                  </a:cubicBezTo>
                  <a:cubicBezTo>
                    <a:pt x="21" y="334"/>
                    <a:pt x="48" y="339"/>
                    <a:pt x="78" y="338"/>
                  </a:cubicBezTo>
                  <a:cubicBezTo>
                    <a:pt x="87" y="338"/>
                    <a:pt x="96" y="334"/>
                    <a:pt x="103" y="328"/>
                  </a:cubicBezTo>
                  <a:cubicBezTo>
                    <a:pt x="135" y="299"/>
                    <a:pt x="139" y="260"/>
                    <a:pt x="118" y="211"/>
                  </a:cubicBezTo>
                  <a:cubicBezTo>
                    <a:pt x="117" y="209"/>
                    <a:pt x="116" y="206"/>
                    <a:pt x="116" y="204"/>
                  </a:cubicBezTo>
                  <a:cubicBezTo>
                    <a:pt x="111" y="176"/>
                    <a:pt x="112" y="151"/>
                    <a:pt x="119" y="128"/>
                  </a:cubicBezTo>
                  <a:cubicBezTo>
                    <a:pt x="121" y="123"/>
                    <a:pt x="123" y="118"/>
                    <a:pt x="127" y="11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7870488" y="7043738"/>
              <a:ext cx="11113" cy="19050"/>
            </a:xfrm>
            <a:custGeom>
              <a:rect b="b" l="l" r="r" t="t"/>
              <a:pathLst>
                <a:path extrusionOk="0" h="7" w="4">
                  <a:moveTo>
                    <a:pt x="4" y="0"/>
                  </a:moveTo>
                  <a:cubicBezTo>
                    <a:pt x="4" y="0"/>
                    <a:pt x="4" y="1"/>
                    <a:pt x="3" y="1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7911763" y="7018338"/>
              <a:ext cx="11113" cy="14288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7933988" y="7029450"/>
              <a:ext cx="11113" cy="14288"/>
            </a:xfrm>
            <a:custGeom>
              <a:rect b="b" l="l" r="r" t="t"/>
              <a:pathLst>
                <a:path extrusionOk="0" h="5" w="4">
                  <a:moveTo>
                    <a:pt x="0" y="2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7941925" y="7051675"/>
              <a:ext cx="14288" cy="7938"/>
            </a:xfrm>
            <a:custGeom>
              <a:rect b="b" l="l" r="r" t="t"/>
              <a:pathLst>
                <a:path extrusionOk="0" h="3" w="5">
                  <a:moveTo>
                    <a:pt x="2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7953038" y="7065963"/>
              <a:ext cx="11113" cy="12700"/>
            </a:xfrm>
            <a:custGeom>
              <a:rect b="b" l="l" r="r" t="t"/>
              <a:pathLst>
                <a:path extrusionOk="0" h="5" w="4">
                  <a:moveTo>
                    <a:pt x="1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7170400" y="7142163"/>
              <a:ext cx="173038" cy="469900"/>
            </a:xfrm>
            <a:custGeom>
              <a:rect b="b" l="l" r="r" t="t"/>
              <a:pathLst>
                <a:path extrusionOk="0" h="170" w="63">
                  <a:moveTo>
                    <a:pt x="54" y="168"/>
                  </a:moveTo>
                  <a:cubicBezTo>
                    <a:pt x="51" y="168"/>
                    <a:pt x="49" y="169"/>
                    <a:pt x="46" y="170"/>
                  </a:cubicBezTo>
                  <a:cubicBezTo>
                    <a:pt x="46" y="170"/>
                    <a:pt x="46" y="170"/>
                    <a:pt x="45" y="169"/>
                  </a:cubicBezTo>
                  <a:cubicBezTo>
                    <a:pt x="44" y="169"/>
                    <a:pt x="43" y="168"/>
                    <a:pt x="41" y="166"/>
                  </a:cubicBezTo>
                  <a:cubicBezTo>
                    <a:pt x="29" y="157"/>
                    <a:pt x="0" y="128"/>
                    <a:pt x="30" y="82"/>
                  </a:cubicBezTo>
                  <a:cubicBezTo>
                    <a:pt x="58" y="38"/>
                    <a:pt x="55" y="13"/>
                    <a:pt x="52" y="3"/>
                  </a:cubicBezTo>
                  <a:cubicBezTo>
                    <a:pt x="51" y="2"/>
                    <a:pt x="51" y="1"/>
                    <a:pt x="5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43"/>
                    <a:pt x="58" y="54"/>
                    <a:pt x="51" y="62"/>
                  </a:cubicBezTo>
                  <a:cubicBezTo>
                    <a:pt x="47" y="66"/>
                    <a:pt x="44" y="71"/>
                    <a:pt x="43" y="76"/>
                  </a:cubicBezTo>
                  <a:cubicBezTo>
                    <a:pt x="37" y="101"/>
                    <a:pt x="42" y="133"/>
                    <a:pt x="54" y="168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17043400" y="7864475"/>
              <a:ext cx="79375" cy="846138"/>
            </a:xfrm>
            <a:custGeom>
              <a:rect b="b" l="l" r="r" t="t"/>
              <a:pathLst>
                <a:path extrusionOk="0" h="306" w="29">
                  <a:moveTo>
                    <a:pt x="29" y="15"/>
                  </a:moveTo>
                  <a:cubicBezTo>
                    <a:pt x="28" y="15"/>
                    <a:pt x="26" y="15"/>
                    <a:pt x="26" y="17"/>
                  </a:cubicBezTo>
                  <a:cubicBezTo>
                    <a:pt x="26" y="43"/>
                    <a:pt x="28" y="82"/>
                    <a:pt x="20" y="11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1" y="238"/>
                    <a:pt x="0" y="175"/>
                    <a:pt x="11" y="112"/>
                  </a:cubicBezTo>
                  <a:cubicBezTo>
                    <a:pt x="13" y="74"/>
                    <a:pt x="14" y="37"/>
                    <a:pt x="1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17306925" y="7140575"/>
              <a:ext cx="0" cy="1588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6965613" y="7323138"/>
              <a:ext cx="131763" cy="261938"/>
            </a:xfrm>
            <a:custGeom>
              <a:rect b="b" l="l" r="r" t="t"/>
              <a:pathLst>
                <a:path extrusionOk="0" h="95" w="48">
                  <a:moveTo>
                    <a:pt x="5" y="0"/>
                  </a:moveTo>
                  <a:cubicBezTo>
                    <a:pt x="5" y="0"/>
                    <a:pt x="5" y="2"/>
                    <a:pt x="5" y="5"/>
                  </a:cubicBezTo>
                  <a:cubicBezTo>
                    <a:pt x="5" y="8"/>
                    <a:pt x="5" y="13"/>
                    <a:pt x="5" y="18"/>
                  </a:cubicBezTo>
                  <a:cubicBezTo>
                    <a:pt x="5" y="21"/>
                    <a:pt x="6" y="23"/>
                    <a:pt x="6" y="27"/>
                  </a:cubicBezTo>
                  <a:cubicBezTo>
                    <a:pt x="6" y="30"/>
                    <a:pt x="6" y="33"/>
                    <a:pt x="7" y="36"/>
                  </a:cubicBezTo>
                  <a:cubicBezTo>
                    <a:pt x="7" y="39"/>
                    <a:pt x="8" y="43"/>
                    <a:pt x="9" y="46"/>
                  </a:cubicBezTo>
                  <a:cubicBezTo>
                    <a:pt x="9" y="49"/>
                    <a:pt x="10" y="53"/>
                    <a:pt x="11" y="56"/>
                  </a:cubicBezTo>
                  <a:cubicBezTo>
                    <a:pt x="12" y="59"/>
                    <a:pt x="14" y="62"/>
                    <a:pt x="15" y="65"/>
                  </a:cubicBezTo>
                  <a:cubicBezTo>
                    <a:pt x="17" y="68"/>
                    <a:pt x="18" y="71"/>
                    <a:pt x="20" y="74"/>
                  </a:cubicBezTo>
                  <a:cubicBezTo>
                    <a:pt x="20" y="75"/>
                    <a:pt x="21" y="75"/>
                    <a:pt x="21" y="76"/>
                  </a:cubicBezTo>
                  <a:cubicBezTo>
                    <a:pt x="22" y="76"/>
                    <a:pt x="22" y="77"/>
                    <a:pt x="23" y="78"/>
                  </a:cubicBezTo>
                  <a:cubicBezTo>
                    <a:pt x="24" y="79"/>
                    <a:pt x="25" y="80"/>
                    <a:pt x="26" y="81"/>
                  </a:cubicBezTo>
                  <a:cubicBezTo>
                    <a:pt x="27" y="82"/>
                    <a:pt x="28" y="83"/>
                    <a:pt x="29" y="84"/>
                  </a:cubicBezTo>
                  <a:cubicBezTo>
                    <a:pt x="30" y="85"/>
                    <a:pt x="31" y="86"/>
                    <a:pt x="32" y="86"/>
                  </a:cubicBezTo>
                  <a:cubicBezTo>
                    <a:pt x="34" y="88"/>
                    <a:pt x="36" y="89"/>
                    <a:pt x="38" y="90"/>
                  </a:cubicBezTo>
                  <a:cubicBezTo>
                    <a:pt x="40" y="91"/>
                    <a:pt x="42" y="92"/>
                    <a:pt x="43" y="93"/>
                  </a:cubicBezTo>
                  <a:cubicBezTo>
                    <a:pt x="46" y="94"/>
                    <a:pt x="48" y="95"/>
                    <a:pt x="48" y="95"/>
                  </a:cubicBezTo>
                  <a:cubicBezTo>
                    <a:pt x="48" y="95"/>
                    <a:pt x="46" y="95"/>
                    <a:pt x="43" y="94"/>
                  </a:cubicBezTo>
                  <a:cubicBezTo>
                    <a:pt x="41" y="94"/>
                    <a:pt x="39" y="93"/>
                    <a:pt x="37" y="93"/>
                  </a:cubicBezTo>
                  <a:cubicBezTo>
                    <a:pt x="35" y="92"/>
                    <a:pt x="32" y="91"/>
                    <a:pt x="30" y="90"/>
                  </a:cubicBezTo>
                  <a:cubicBezTo>
                    <a:pt x="29" y="89"/>
                    <a:pt x="27" y="88"/>
                    <a:pt x="26" y="88"/>
                  </a:cubicBezTo>
                  <a:cubicBezTo>
                    <a:pt x="25" y="87"/>
                    <a:pt x="24" y="86"/>
                    <a:pt x="22" y="85"/>
                  </a:cubicBezTo>
                  <a:cubicBezTo>
                    <a:pt x="21" y="84"/>
                    <a:pt x="20" y="83"/>
                    <a:pt x="19" y="81"/>
                  </a:cubicBezTo>
                  <a:cubicBezTo>
                    <a:pt x="18" y="81"/>
                    <a:pt x="17" y="80"/>
                    <a:pt x="17" y="80"/>
                  </a:cubicBezTo>
                  <a:cubicBezTo>
                    <a:pt x="16" y="79"/>
                    <a:pt x="16" y="78"/>
                    <a:pt x="15" y="78"/>
                  </a:cubicBezTo>
                  <a:cubicBezTo>
                    <a:pt x="13" y="75"/>
                    <a:pt x="11" y="72"/>
                    <a:pt x="9" y="68"/>
                  </a:cubicBezTo>
                  <a:cubicBezTo>
                    <a:pt x="7" y="65"/>
                    <a:pt x="6" y="62"/>
                    <a:pt x="5" y="58"/>
                  </a:cubicBezTo>
                  <a:cubicBezTo>
                    <a:pt x="3" y="54"/>
                    <a:pt x="3" y="51"/>
                    <a:pt x="2" y="47"/>
                  </a:cubicBezTo>
                  <a:cubicBezTo>
                    <a:pt x="1" y="44"/>
                    <a:pt x="1" y="40"/>
                    <a:pt x="1" y="37"/>
                  </a:cubicBezTo>
                  <a:cubicBezTo>
                    <a:pt x="0" y="33"/>
                    <a:pt x="1" y="30"/>
                    <a:pt x="1" y="27"/>
                  </a:cubicBezTo>
                  <a:cubicBezTo>
                    <a:pt x="1" y="23"/>
                    <a:pt x="1" y="20"/>
                    <a:pt x="1" y="18"/>
                  </a:cubicBezTo>
                  <a:cubicBezTo>
                    <a:pt x="2" y="12"/>
                    <a:pt x="3" y="8"/>
                    <a:pt x="4" y="5"/>
                  </a:cubicBezTo>
                  <a:cubicBezTo>
                    <a:pt x="4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7070388" y="6861175"/>
              <a:ext cx="119063" cy="392113"/>
            </a:xfrm>
            <a:custGeom>
              <a:rect b="b" l="l" r="r" t="t"/>
              <a:pathLst>
                <a:path extrusionOk="0" h="142" w="43">
                  <a:moveTo>
                    <a:pt x="8" y="0"/>
                  </a:moveTo>
                  <a:cubicBezTo>
                    <a:pt x="8" y="0"/>
                    <a:pt x="9" y="2"/>
                    <a:pt x="12" y="5"/>
                  </a:cubicBezTo>
                  <a:cubicBezTo>
                    <a:pt x="14" y="7"/>
                    <a:pt x="15" y="9"/>
                    <a:pt x="17" y="12"/>
                  </a:cubicBezTo>
                  <a:cubicBezTo>
                    <a:pt x="18" y="13"/>
                    <a:pt x="19" y="14"/>
                    <a:pt x="20" y="16"/>
                  </a:cubicBezTo>
                  <a:cubicBezTo>
                    <a:pt x="21" y="17"/>
                    <a:pt x="22" y="19"/>
                    <a:pt x="23" y="20"/>
                  </a:cubicBezTo>
                  <a:cubicBezTo>
                    <a:pt x="25" y="24"/>
                    <a:pt x="27" y="27"/>
                    <a:pt x="29" y="31"/>
                  </a:cubicBezTo>
                  <a:cubicBezTo>
                    <a:pt x="31" y="35"/>
                    <a:pt x="33" y="40"/>
                    <a:pt x="35" y="44"/>
                  </a:cubicBezTo>
                  <a:cubicBezTo>
                    <a:pt x="37" y="49"/>
                    <a:pt x="39" y="54"/>
                    <a:pt x="40" y="59"/>
                  </a:cubicBezTo>
                  <a:cubicBezTo>
                    <a:pt x="41" y="64"/>
                    <a:pt x="42" y="69"/>
                    <a:pt x="43" y="74"/>
                  </a:cubicBezTo>
                  <a:cubicBezTo>
                    <a:pt x="43" y="80"/>
                    <a:pt x="43" y="85"/>
                    <a:pt x="42" y="91"/>
                  </a:cubicBezTo>
                  <a:cubicBezTo>
                    <a:pt x="42" y="96"/>
                    <a:pt x="40" y="101"/>
                    <a:pt x="38" y="106"/>
                  </a:cubicBezTo>
                  <a:cubicBezTo>
                    <a:pt x="36" y="111"/>
                    <a:pt x="34" y="115"/>
                    <a:pt x="31" y="119"/>
                  </a:cubicBezTo>
                  <a:cubicBezTo>
                    <a:pt x="28" y="122"/>
                    <a:pt x="25" y="125"/>
                    <a:pt x="22" y="128"/>
                  </a:cubicBezTo>
                  <a:cubicBezTo>
                    <a:pt x="21" y="129"/>
                    <a:pt x="19" y="131"/>
                    <a:pt x="18" y="132"/>
                  </a:cubicBezTo>
                  <a:cubicBezTo>
                    <a:pt x="16" y="133"/>
                    <a:pt x="15" y="134"/>
                    <a:pt x="14" y="135"/>
                  </a:cubicBezTo>
                  <a:cubicBezTo>
                    <a:pt x="12" y="136"/>
                    <a:pt x="11" y="136"/>
                    <a:pt x="10" y="137"/>
                  </a:cubicBezTo>
                  <a:cubicBezTo>
                    <a:pt x="9" y="138"/>
                    <a:pt x="8" y="138"/>
                    <a:pt x="7" y="139"/>
                  </a:cubicBezTo>
                  <a:cubicBezTo>
                    <a:pt x="5" y="140"/>
                    <a:pt x="3" y="141"/>
                    <a:pt x="2" y="141"/>
                  </a:cubicBezTo>
                  <a:cubicBezTo>
                    <a:pt x="1" y="142"/>
                    <a:pt x="0" y="142"/>
                    <a:pt x="0" y="142"/>
                  </a:cubicBezTo>
                  <a:cubicBezTo>
                    <a:pt x="0" y="142"/>
                    <a:pt x="1" y="141"/>
                    <a:pt x="2" y="141"/>
                  </a:cubicBezTo>
                  <a:cubicBezTo>
                    <a:pt x="3" y="140"/>
                    <a:pt x="4" y="139"/>
                    <a:pt x="6" y="137"/>
                  </a:cubicBezTo>
                  <a:cubicBezTo>
                    <a:pt x="6" y="137"/>
                    <a:pt x="7" y="136"/>
                    <a:pt x="8" y="135"/>
                  </a:cubicBezTo>
                  <a:cubicBezTo>
                    <a:pt x="9" y="134"/>
                    <a:pt x="10" y="133"/>
                    <a:pt x="12" y="132"/>
                  </a:cubicBezTo>
                  <a:cubicBezTo>
                    <a:pt x="14" y="130"/>
                    <a:pt x="16" y="127"/>
                    <a:pt x="19" y="124"/>
                  </a:cubicBezTo>
                  <a:cubicBezTo>
                    <a:pt x="20" y="123"/>
                    <a:pt x="21" y="122"/>
                    <a:pt x="22" y="120"/>
                  </a:cubicBezTo>
                  <a:cubicBezTo>
                    <a:pt x="23" y="119"/>
                    <a:pt x="23" y="118"/>
                    <a:pt x="24" y="117"/>
                  </a:cubicBezTo>
                  <a:cubicBezTo>
                    <a:pt x="24" y="116"/>
                    <a:pt x="25" y="116"/>
                    <a:pt x="25" y="115"/>
                  </a:cubicBezTo>
                  <a:cubicBezTo>
                    <a:pt x="27" y="111"/>
                    <a:pt x="29" y="107"/>
                    <a:pt x="31" y="103"/>
                  </a:cubicBezTo>
                  <a:cubicBezTo>
                    <a:pt x="33" y="94"/>
                    <a:pt x="34" y="85"/>
                    <a:pt x="33" y="75"/>
                  </a:cubicBezTo>
                  <a:cubicBezTo>
                    <a:pt x="33" y="70"/>
                    <a:pt x="32" y="66"/>
                    <a:pt x="31" y="61"/>
                  </a:cubicBezTo>
                  <a:cubicBezTo>
                    <a:pt x="30" y="56"/>
                    <a:pt x="29" y="51"/>
                    <a:pt x="27" y="47"/>
                  </a:cubicBezTo>
                  <a:cubicBezTo>
                    <a:pt x="26" y="43"/>
                    <a:pt x="25" y="38"/>
                    <a:pt x="23" y="34"/>
                  </a:cubicBezTo>
                  <a:cubicBezTo>
                    <a:pt x="21" y="30"/>
                    <a:pt x="20" y="26"/>
                    <a:pt x="18" y="23"/>
                  </a:cubicBezTo>
                  <a:cubicBezTo>
                    <a:pt x="17" y="19"/>
                    <a:pt x="15" y="16"/>
                    <a:pt x="14" y="13"/>
                  </a:cubicBezTo>
                  <a:cubicBezTo>
                    <a:pt x="13" y="11"/>
                    <a:pt x="12" y="8"/>
                    <a:pt x="11" y="6"/>
                  </a:cubicBezTo>
                  <a:cubicBezTo>
                    <a:pt x="9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6816388" y="6562725"/>
              <a:ext cx="149225" cy="579438"/>
            </a:xfrm>
            <a:custGeom>
              <a:rect b="b" l="l" r="r" t="t"/>
              <a:pathLst>
                <a:path extrusionOk="0" h="210" w="54">
                  <a:moveTo>
                    <a:pt x="46" y="0"/>
                  </a:moveTo>
                  <a:cubicBezTo>
                    <a:pt x="46" y="0"/>
                    <a:pt x="47" y="1"/>
                    <a:pt x="47" y="2"/>
                  </a:cubicBezTo>
                  <a:cubicBezTo>
                    <a:pt x="48" y="4"/>
                    <a:pt x="48" y="6"/>
                    <a:pt x="49" y="9"/>
                  </a:cubicBezTo>
                  <a:cubicBezTo>
                    <a:pt x="51" y="15"/>
                    <a:pt x="52" y="24"/>
                    <a:pt x="53" y="35"/>
                  </a:cubicBezTo>
                  <a:cubicBezTo>
                    <a:pt x="54" y="40"/>
                    <a:pt x="54" y="46"/>
                    <a:pt x="54" y="52"/>
                  </a:cubicBezTo>
                  <a:cubicBezTo>
                    <a:pt x="53" y="58"/>
                    <a:pt x="53" y="65"/>
                    <a:pt x="52" y="72"/>
                  </a:cubicBezTo>
                  <a:cubicBezTo>
                    <a:pt x="50" y="78"/>
                    <a:pt x="49" y="85"/>
                    <a:pt x="46" y="92"/>
                  </a:cubicBezTo>
                  <a:cubicBezTo>
                    <a:pt x="43" y="98"/>
                    <a:pt x="40" y="105"/>
                    <a:pt x="36" y="111"/>
                  </a:cubicBezTo>
                  <a:cubicBezTo>
                    <a:pt x="35" y="113"/>
                    <a:pt x="34" y="114"/>
                    <a:pt x="33" y="116"/>
                  </a:cubicBezTo>
                  <a:cubicBezTo>
                    <a:pt x="32" y="117"/>
                    <a:pt x="31" y="119"/>
                    <a:pt x="30" y="120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4" y="127"/>
                    <a:pt x="23" y="128"/>
                  </a:cubicBezTo>
                  <a:cubicBezTo>
                    <a:pt x="19" y="133"/>
                    <a:pt x="15" y="139"/>
                    <a:pt x="13" y="144"/>
                  </a:cubicBezTo>
                  <a:cubicBezTo>
                    <a:pt x="10" y="150"/>
                    <a:pt x="8" y="156"/>
                    <a:pt x="7" y="161"/>
                  </a:cubicBezTo>
                  <a:cubicBezTo>
                    <a:pt x="6" y="167"/>
                    <a:pt x="6" y="172"/>
                    <a:pt x="6" y="177"/>
                  </a:cubicBezTo>
                  <a:cubicBezTo>
                    <a:pt x="7" y="183"/>
                    <a:pt x="8" y="187"/>
                    <a:pt x="9" y="191"/>
                  </a:cubicBezTo>
                  <a:cubicBezTo>
                    <a:pt x="10" y="195"/>
                    <a:pt x="11" y="199"/>
                    <a:pt x="12" y="202"/>
                  </a:cubicBezTo>
                  <a:cubicBezTo>
                    <a:pt x="15" y="207"/>
                    <a:pt x="16" y="210"/>
                    <a:pt x="16" y="210"/>
                  </a:cubicBezTo>
                  <a:cubicBezTo>
                    <a:pt x="16" y="210"/>
                    <a:pt x="14" y="208"/>
                    <a:pt x="11" y="202"/>
                  </a:cubicBezTo>
                  <a:cubicBezTo>
                    <a:pt x="7" y="197"/>
                    <a:pt x="3" y="189"/>
                    <a:pt x="1" y="178"/>
                  </a:cubicBezTo>
                  <a:cubicBezTo>
                    <a:pt x="0" y="173"/>
                    <a:pt x="0" y="167"/>
                    <a:pt x="0" y="160"/>
                  </a:cubicBezTo>
                  <a:cubicBezTo>
                    <a:pt x="1" y="154"/>
                    <a:pt x="3" y="147"/>
                    <a:pt x="5" y="141"/>
                  </a:cubicBezTo>
                  <a:cubicBezTo>
                    <a:pt x="8" y="135"/>
                    <a:pt x="11" y="128"/>
                    <a:pt x="16" y="122"/>
                  </a:cubicBezTo>
                  <a:cubicBezTo>
                    <a:pt x="17" y="121"/>
                    <a:pt x="18" y="120"/>
                    <a:pt x="19" y="118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4" y="113"/>
                    <a:pt x="25" y="112"/>
                    <a:pt x="26" y="110"/>
                  </a:cubicBezTo>
                  <a:cubicBezTo>
                    <a:pt x="27" y="109"/>
                    <a:pt x="28" y="108"/>
                    <a:pt x="28" y="106"/>
                  </a:cubicBezTo>
                  <a:cubicBezTo>
                    <a:pt x="32" y="101"/>
                    <a:pt x="35" y="95"/>
                    <a:pt x="38" y="89"/>
                  </a:cubicBezTo>
                  <a:cubicBezTo>
                    <a:pt x="40" y="82"/>
                    <a:pt x="42" y="76"/>
                    <a:pt x="44" y="70"/>
                  </a:cubicBezTo>
                  <a:cubicBezTo>
                    <a:pt x="45" y="64"/>
                    <a:pt x="46" y="58"/>
                    <a:pt x="47" y="52"/>
                  </a:cubicBezTo>
                  <a:cubicBezTo>
                    <a:pt x="47" y="46"/>
                    <a:pt x="48" y="40"/>
                    <a:pt x="48" y="35"/>
                  </a:cubicBezTo>
                  <a:cubicBezTo>
                    <a:pt x="48" y="25"/>
                    <a:pt x="48" y="16"/>
                    <a:pt x="47" y="10"/>
                  </a:cubicBezTo>
                  <a:cubicBezTo>
                    <a:pt x="47" y="7"/>
                    <a:pt x="47" y="4"/>
                    <a:pt x="47" y="3"/>
                  </a:cubicBezTo>
                  <a:cubicBezTo>
                    <a:pt x="46" y="1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6905288" y="7823200"/>
              <a:ext cx="149225" cy="52388"/>
            </a:xfrm>
            <a:custGeom>
              <a:rect b="b" l="l" r="r" t="t"/>
              <a:pathLst>
                <a:path extrusionOk="0" h="19" w="54">
                  <a:moveTo>
                    <a:pt x="0" y="0"/>
                  </a:moveTo>
                  <a:cubicBezTo>
                    <a:pt x="0" y="0"/>
                    <a:pt x="0" y="0"/>
                    <a:pt x="2" y="1"/>
                  </a:cubicBezTo>
                  <a:cubicBezTo>
                    <a:pt x="3" y="2"/>
                    <a:pt x="5" y="3"/>
                    <a:pt x="8" y="4"/>
                  </a:cubicBezTo>
                  <a:cubicBezTo>
                    <a:pt x="9" y="4"/>
                    <a:pt x="11" y="5"/>
                    <a:pt x="12" y="6"/>
                  </a:cubicBezTo>
                  <a:cubicBezTo>
                    <a:pt x="13" y="6"/>
                    <a:pt x="15" y="7"/>
                    <a:pt x="16" y="7"/>
                  </a:cubicBezTo>
                  <a:cubicBezTo>
                    <a:pt x="18" y="8"/>
                    <a:pt x="20" y="8"/>
                    <a:pt x="21" y="9"/>
                  </a:cubicBezTo>
                  <a:cubicBezTo>
                    <a:pt x="23" y="9"/>
                    <a:pt x="24" y="10"/>
                    <a:pt x="26" y="10"/>
                  </a:cubicBezTo>
                  <a:cubicBezTo>
                    <a:pt x="28" y="10"/>
                    <a:pt x="29" y="11"/>
                    <a:pt x="31" y="11"/>
                  </a:cubicBezTo>
                  <a:cubicBezTo>
                    <a:pt x="33" y="11"/>
                    <a:pt x="34" y="11"/>
                    <a:pt x="36" y="11"/>
                  </a:cubicBezTo>
                  <a:cubicBezTo>
                    <a:pt x="38" y="12"/>
                    <a:pt x="39" y="11"/>
                    <a:pt x="41" y="11"/>
                  </a:cubicBezTo>
                  <a:cubicBezTo>
                    <a:pt x="42" y="12"/>
                    <a:pt x="44" y="11"/>
                    <a:pt x="45" y="11"/>
                  </a:cubicBezTo>
                  <a:cubicBezTo>
                    <a:pt x="46" y="11"/>
                    <a:pt x="48" y="11"/>
                    <a:pt x="49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3" y="11"/>
                    <a:pt x="54" y="11"/>
                    <a:pt x="54" y="11"/>
                  </a:cubicBezTo>
                  <a:cubicBezTo>
                    <a:pt x="54" y="11"/>
                    <a:pt x="53" y="11"/>
                    <a:pt x="52" y="12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5"/>
                    <a:pt x="47" y="15"/>
                    <a:pt x="46" y="16"/>
                  </a:cubicBezTo>
                  <a:cubicBezTo>
                    <a:pt x="45" y="16"/>
                    <a:pt x="43" y="17"/>
                    <a:pt x="41" y="17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4" y="18"/>
                    <a:pt x="32" y="19"/>
                    <a:pt x="30" y="19"/>
                  </a:cubicBezTo>
                  <a:cubicBezTo>
                    <a:pt x="28" y="18"/>
                    <a:pt x="26" y="18"/>
                    <a:pt x="24" y="18"/>
                  </a:cubicBezTo>
                  <a:cubicBezTo>
                    <a:pt x="16" y="16"/>
                    <a:pt x="10" y="12"/>
                    <a:pt x="5" y="8"/>
                  </a:cubicBezTo>
                  <a:cubicBezTo>
                    <a:pt x="1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7141825" y="7797800"/>
              <a:ext cx="141288" cy="74613"/>
            </a:xfrm>
            <a:custGeom>
              <a:rect b="b" l="l" r="r" t="t"/>
              <a:pathLst>
                <a:path extrusionOk="0" h="27" w="51">
                  <a:moveTo>
                    <a:pt x="0" y="23"/>
                  </a:moveTo>
                  <a:cubicBezTo>
                    <a:pt x="0" y="23"/>
                    <a:pt x="1" y="23"/>
                    <a:pt x="3" y="23"/>
                  </a:cubicBezTo>
                  <a:cubicBezTo>
                    <a:pt x="5" y="23"/>
                    <a:pt x="7" y="22"/>
                    <a:pt x="10" y="22"/>
                  </a:cubicBezTo>
                  <a:cubicBezTo>
                    <a:pt x="11" y="21"/>
                    <a:pt x="12" y="21"/>
                    <a:pt x="14" y="21"/>
                  </a:cubicBezTo>
                  <a:cubicBezTo>
                    <a:pt x="15" y="20"/>
                    <a:pt x="17" y="20"/>
                    <a:pt x="18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5" y="17"/>
                    <a:pt x="26" y="17"/>
                    <a:pt x="28" y="16"/>
                  </a:cubicBezTo>
                  <a:cubicBezTo>
                    <a:pt x="29" y="15"/>
                    <a:pt x="31" y="14"/>
                    <a:pt x="32" y="14"/>
                  </a:cubicBezTo>
                  <a:cubicBezTo>
                    <a:pt x="34" y="13"/>
                    <a:pt x="35" y="12"/>
                    <a:pt x="37" y="11"/>
                  </a:cubicBezTo>
                  <a:cubicBezTo>
                    <a:pt x="38" y="10"/>
                    <a:pt x="39" y="9"/>
                    <a:pt x="40" y="9"/>
                  </a:cubicBezTo>
                  <a:cubicBezTo>
                    <a:pt x="42" y="8"/>
                    <a:pt x="43" y="7"/>
                    <a:pt x="44" y="6"/>
                  </a:cubicBezTo>
                  <a:cubicBezTo>
                    <a:pt x="45" y="5"/>
                    <a:pt x="46" y="4"/>
                    <a:pt x="47" y="4"/>
                  </a:cubicBezTo>
                  <a:cubicBezTo>
                    <a:pt x="48" y="3"/>
                    <a:pt x="48" y="2"/>
                    <a:pt x="49" y="2"/>
                  </a:cubicBezTo>
                  <a:cubicBezTo>
                    <a:pt x="50" y="1"/>
                    <a:pt x="51" y="0"/>
                    <a:pt x="51" y="0"/>
                  </a:cubicBezTo>
                  <a:cubicBezTo>
                    <a:pt x="51" y="0"/>
                    <a:pt x="51" y="1"/>
                    <a:pt x="50" y="3"/>
                  </a:cubicBezTo>
                  <a:cubicBezTo>
                    <a:pt x="50" y="3"/>
                    <a:pt x="50" y="4"/>
                    <a:pt x="49" y="6"/>
                  </a:cubicBezTo>
                  <a:cubicBezTo>
                    <a:pt x="49" y="7"/>
                    <a:pt x="48" y="8"/>
                    <a:pt x="47" y="9"/>
                  </a:cubicBezTo>
                  <a:cubicBezTo>
                    <a:pt x="47" y="10"/>
                    <a:pt x="46" y="12"/>
                    <a:pt x="45" y="13"/>
                  </a:cubicBezTo>
                  <a:cubicBezTo>
                    <a:pt x="43" y="14"/>
                    <a:pt x="42" y="16"/>
                    <a:pt x="41" y="17"/>
                  </a:cubicBezTo>
                  <a:cubicBezTo>
                    <a:pt x="39" y="18"/>
                    <a:pt x="38" y="19"/>
                    <a:pt x="36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24" y="27"/>
                    <a:pt x="16" y="27"/>
                    <a:pt x="10" y="26"/>
                  </a:cubicBezTo>
                  <a:cubicBezTo>
                    <a:pt x="4" y="25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7070388" y="8804275"/>
              <a:ext cx="14288" cy="30163"/>
            </a:xfrm>
            <a:custGeom>
              <a:rect b="b" l="l" r="r" t="t"/>
              <a:pathLst>
                <a:path extrusionOk="0" h="11" w="5">
                  <a:moveTo>
                    <a:pt x="0" y="0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5" y="3"/>
                    <a:pt x="5" y="6"/>
                  </a:cubicBezTo>
                  <a:cubicBezTo>
                    <a:pt x="5" y="7"/>
                    <a:pt x="5" y="8"/>
                    <a:pt x="4" y="9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7254538" y="8799513"/>
              <a:ext cx="22225" cy="23813"/>
            </a:xfrm>
            <a:custGeom>
              <a:rect b="b" l="l" r="r" t="t"/>
              <a:pathLst>
                <a:path extrusionOk="0" h="9" w="8">
                  <a:moveTo>
                    <a:pt x="6" y="0"/>
                  </a:moveTo>
                  <a:cubicBezTo>
                    <a:pt x="6" y="0"/>
                    <a:pt x="7" y="0"/>
                    <a:pt x="8" y="2"/>
                  </a:cubicBezTo>
                  <a:cubicBezTo>
                    <a:pt x="8" y="3"/>
                    <a:pt x="8" y="5"/>
                    <a:pt x="7" y="7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17214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78" name="Google Shape;578;p28"/>
          <p:cNvSpPr txBox="1"/>
          <p:nvPr/>
        </p:nvSpPr>
        <p:spPr>
          <a:xfrm>
            <a:off x="1863262" y="616233"/>
            <a:ext cx="75039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Elastic Search</a:t>
            </a:r>
            <a:endParaRPr b="1" sz="4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</a:t>
            </a:r>
            <a:endParaRPr sz="7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00" y="431275"/>
            <a:ext cx="2793450" cy="601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29"/>
          <p:cNvGrpSpPr/>
          <p:nvPr/>
        </p:nvGrpSpPr>
        <p:grpSpPr>
          <a:xfrm>
            <a:off x="1001440" y="262325"/>
            <a:ext cx="3180714" cy="6333333"/>
            <a:chOff x="6319838" y="2074863"/>
            <a:chExt cx="6362701" cy="12666665"/>
          </a:xfrm>
        </p:grpSpPr>
        <p:sp>
          <p:nvSpPr>
            <p:cNvPr id="585" name="Google Shape;585;p29"/>
            <p:cNvSpPr/>
            <p:nvPr/>
          </p:nvSpPr>
          <p:spPr>
            <a:xfrm>
              <a:off x="6319838" y="2074863"/>
              <a:ext cx="6362701" cy="12666665"/>
            </a:xfrm>
            <a:custGeom>
              <a:rect b="b" l="l" r="r" t="t"/>
              <a:pathLst>
                <a:path extrusionOk="0" h="2868" w="1440">
                  <a:moveTo>
                    <a:pt x="1435" y="659"/>
                  </a:moveTo>
                  <a:cubicBezTo>
                    <a:pt x="1429" y="659"/>
                    <a:pt x="1429" y="659"/>
                    <a:pt x="1429" y="659"/>
                  </a:cubicBezTo>
                  <a:cubicBezTo>
                    <a:pt x="1429" y="221"/>
                    <a:pt x="1429" y="221"/>
                    <a:pt x="1429" y="221"/>
                  </a:cubicBezTo>
                  <a:cubicBezTo>
                    <a:pt x="1429" y="99"/>
                    <a:pt x="1331" y="0"/>
                    <a:pt x="1209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10" y="0"/>
                    <a:pt x="11" y="99"/>
                    <a:pt x="11" y="221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4" y="387"/>
                    <a:pt x="4" y="387"/>
                    <a:pt x="4" y="387"/>
                  </a:cubicBezTo>
                  <a:cubicBezTo>
                    <a:pt x="2" y="387"/>
                    <a:pt x="0" y="389"/>
                    <a:pt x="0" y="392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0" y="500"/>
                    <a:pt x="2" y="502"/>
                    <a:pt x="4" y="502"/>
                  </a:cubicBezTo>
                  <a:cubicBezTo>
                    <a:pt x="11" y="502"/>
                    <a:pt x="11" y="502"/>
                    <a:pt x="11" y="502"/>
                  </a:cubicBezTo>
                  <a:cubicBezTo>
                    <a:pt x="11" y="593"/>
                    <a:pt x="11" y="593"/>
                    <a:pt x="11" y="593"/>
                  </a:cubicBezTo>
                  <a:cubicBezTo>
                    <a:pt x="4" y="593"/>
                    <a:pt x="4" y="593"/>
                    <a:pt x="4" y="593"/>
                  </a:cubicBezTo>
                  <a:cubicBezTo>
                    <a:pt x="2" y="593"/>
                    <a:pt x="0" y="595"/>
                    <a:pt x="0" y="597"/>
                  </a:cubicBezTo>
                  <a:cubicBezTo>
                    <a:pt x="0" y="798"/>
                    <a:pt x="0" y="798"/>
                    <a:pt x="0" y="798"/>
                  </a:cubicBezTo>
                  <a:cubicBezTo>
                    <a:pt x="0" y="801"/>
                    <a:pt x="2" y="802"/>
                    <a:pt x="4" y="802"/>
                  </a:cubicBezTo>
                  <a:cubicBezTo>
                    <a:pt x="11" y="802"/>
                    <a:pt x="11" y="802"/>
                    <a:pt x="11" y="802"/>
                  </a:cubicBezTo>
                  <a:cubicBezTo>
                    <a:pt x="11" y="855"/>
                    <a:pt x="11" y="855"/>
                    <a:pt x="11" y="855"/>
                  </a:cubicBezTo>
                  <a:cubicBezTo>
                    <a:pt x="4" y="855"/>
                    <a:pt x="4" y="855"/>
                    <a:pt x="4" y="855"/>
                  </a:cubicBezTo>
                  <a:cubicBezTo>
                    <a:pt x="2" y="855"/>
                    <a:pt x="0" y="857"/>
                    <a:pt x="0" y="860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063"/>
                    <a:pt x="2" y="1065"/>
                    <a:pt x="4" y="1065"/>
                  </a:cubicBezTo>
                  <a:cubicBezTo>
                    <a:pt x="11" y="1065"/>
                    <a:pt x="11" y="1065"/>
                    <a:pt x="11" y="1065"/>
                  </a:cubicBezTo>
                  <a:cubicBezTo>
                    <a:pt x="11" y="2647"/>
                    <a:pt x="11" y="2647"/>
                    <a:pt x="11" y="2647"/>
                  </a:cubicBezTo>
                  <a:cubicBezTo>
                    <a:pt x="11" y="2769"/>
                    <a:pt x="110" y="2868"/>
                    <a:pt x="232" y="2868"/>
                  </a:cubicBezTo>
                  <a:cubicBezTo>
                    <a:pt x="1209" y="2868"/>
                    <a:pt x="1209" y="2868"/>
                    <a:pt x="1209" y="2868"/>
                  </a:cubicBezTo>
                  <a:cubicBezTo>
                    <a:pt x="1331" y="2868"/>
                    <a:pt x="1429" y="2769"/>
                    <a:pt x="1429" y="2647"/>
                  </a:cubicBezTo>
                  <a:cubicBezTo>
                    <a:pt x="1429" y="1001"/>
                    <a:pt x="1429" y="1001"/>
                    <a:pt x="1429" y="1001"/>
                  </a:cubicBezTo>
                  <a:cubicBezTo>
                    <a:pt x="1435" y="1001"/>
                    <a:pt x="1435" y="1001"/>
                    <a:pt x="1435" y="1001"/>
                  </a:cubicBezTo>
                  <a:cubicBezTo>
                    <a:pt x="1438" y="1001"/>
                    <a:pt x="1440" y="999"/>
                    <a:pt x="1440" y="996"/>
                  </a:cubicBezTo>
                  <a:cubicBezTo>
                    <a:pt x="1440" y="664"/>
                    <a:pt x="1440" y="664"/>
                    <a:pt x="1440" y="664"/>
                  </a:cubicBezTo>
                  <a:cubicBezTo>
                    <a:pt x="1440" y="661"/>
                    <a:pt x="1438" y="659"/>
                    <a:pt x="1435" y="659"/>
                  </a:cubicBezTo>
                  <a:close/>
                  <a:moveTo>
                    <a:pt x="1372" y="2673"/>
                  </a:moveTo>
                  <a:cubicBezTo>
                    <a:pt x="1372" y="2741"/>
                    <a:pt x="1315" y="2796"/>
                    <a:pt x="1245" y="2796"/>
                  </a:cubicBezTo>
                  <a:cubicBezTo>
                    <a:pt x="203" y="2796"/>
                    <a:pt x="203" y="2796"/>
                    <a:pt x="203" y="2796"/>
                  </a:cubicBezTo>
                  <a:cubicBezTo>
                    <a:pt x="133" y="2796"/>
                    <a:pt x="76" y="2741"/>
                    <a:pt x="76" y="2673"/>
                  </a:cubicBezTo>
                  <a:cubicBezTo>
                    <a:pt x="76" y="189"/>
                    <a:pt x="76" y="189"/>
                    <a:pt x="76" y="189"/>
                  </a:cubicBezTo>
                  <a:cubicBezTo>
                    <a:pt x="76" y="121"/>
                    <a:pt x="133" y="66"/>
                    <a:pt x="203" y="66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6"/>
                    <a:pt x="343" y="66"/>
                    <a:pt x="343" y="66"/>
                  </a:cubicBezTo>
                  <a:cubicBezTo>
                    <a:pt x="351" y="66"/>
                    <a:pt x="357" y="72"/>
                    <a:pt x="357" y="79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64" y="80"/>
                    <a:pt x="371" y="84"/>
                    <a:pt x="375" y="90"/>
                  </a:cubicBezTo>
                  <a:cubicBezTo>
                    <a:pt x="383" y="102"/>
                    <a:pt x="387" y="117"/>
                    <a:pt x="387" y="131"/>
                  </a:cubicBezTo>
                  <a:cubicBezTo>
                    <a:pt x="387" y="136"/>
                    <a:pt x="385" y="140"/>
                    <a:pt x="382" y="144"/>
                  </a:cubicBezTo>
                  <a:cubicBezTo>
                    <a:pt x="397" y="158"/>
                    <a:pt x="418" y="166"/>
                    <a:pt x="440" y="166"/>
                  </a:cubicBezTo>
                  <a:cubicBezTo>
                    <a:pt x="1008" y="166"/>
                    <a:pt x="1008" y="166"/>
                    <a:pt x="1008" y="166"/>
                  </a:cubicBezTo>
                  <a:cubicBezTo>
                    <a:pt x="1021" y="166"/>
                    <a:pt x="1033" y="164"/>
                    <a:pt x="1044" y="158"/>
                  </a:cubicBezTo>
                  <a:cubicBezTo>
                    <a:pt x="1041" y="153"/>
                    <a:pt x="1040" y="146"/>
                    <a:pt x="1044" y="139"/>
                  </a:cubicBezTo>
                  <a:cubicBezTo>
                    <a:pt x="1053" y="122"/>
                    <a:pt x="1061" y="105"/>
                    <a:pt x="1068" y="88"/>
                  </a:cubicBezTo>
                  <a:cubicBezTo>
                    <a:pt x="1072" y="78"/>
                    <a:pt x="1081" y="71"/>
                    <a:pt x="1092" y="74"/>
                  </a:cubicBezTo>
                  <a:cubicBezTo>
                    <a:pt x="1094" y="69"/>
                    <a:pt x="1099" y="66"/>
                    <a:pt x="1105" y="66"/>
                  </a:cubicBezTo>
                  <a:cubicBezTo>
                    <a:pt x="1105" y="66"/>
                    <a:pt x="1106" y="66"/>
                    <a:pt x="1106" y="66"/>
                  </a:cubicBezTo>
                  <a:cubicBezTo>
                    <a:pt x="1106" y="66"/>
                    <a:pt x="1106" y="66"/>
                    <a:pt x="1106" y="66"/>
                  </a:cubicBezTo>
                  <a:cubicBezTo>
                    <a:pt x="1245" y="66"/>
                    <a:pt x="1245" y="66"/>
                    <a:pt x="1245" y="66"/>
                  </a:cubicBezTo>
                  <a:cubicBezTo>
                    <a:pt x="1315" y="66"/>
                    <a:pt x="1372" y="121"/>
                    <a:pt x="1372" y="189"/>
                  </a:cubicBezTo>
                  <a:lnTo>
                    <a:pt x="1372" y="2673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475413" y="2181225"/>
              <a:ext cx="6053140" cy="12449176"/>
            </a:xfrm>
            <a:custGeom>
              <a:rect b="b" l="l" r="r" t="t"/>
              <a:pathLst>
                <a:path extrusionOk="0" h="2819" w="1370">
                  <a:moveTo>
                    <a:pt x="1171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cubicBezTo>
                    <a:pt x="0" y="2621"/>
                    <a:pt x="0" y="2621"/>
                    <a:pt x="0" y="2621"/>
                  </a:cubicBezTo>
                  <a:cubicBezTo>
                    <a:pt x="0" y="2730"/>
                    <a:pt x="89" y="2819"/>
                    <a:pt x="199" y="2819"/>
                  </a:cubicBezTo>
                  <a:cubicBezTo>
                    <a:pt x="1171" y="2819"/>
                    <a:pt x="1171" y="2819"/>
                    <a:pt x="1171" y="2819"/>
                  </a:cubicBezTo>
                  <a:cubicBezTo>
                    <a:pt x="1281" y="2819"/>
                    <a:pt x="1370" y="2730"/>
                    <a:pt x="1370" y="2621"/>
                  </a:cubicBezTo>
                  <a:cubicBezTo>
                    <a:pt x="1370" y="199"/>
                    <a:pt x="1370" y="199"/>
                    <a:pt x="1370" y="199"/>
                  </a:cubicBezTo>
                  <a:cubicBezTo>
                    <a:pt x="1370" y="89"/>
                    <a:pt x="1281" y="0"/>
                    <a:pt x="1171" y="0"/>
                  </a:cubicBezTo>
                  <a:close/>
                  <a:moveTo>
                    <a:pt x="1306" y="2633"/>
                  </a:moveTo>
                  <a:cubicBezTo>
                    <a:pt x="1306" y="2700"/>
                    <a:pt x="1252" y="2754"/>
                    <a:pt x="1185" y="2754"/>
                  </a:cubicBezTo>
                  <a:cubicBezTo>
                    <a:pt x="186" y="2754"/>
                    <a:pt x="186" y="2754"/>
                    <a:pt x="186" y="2754"/>
                  </a:cubicBezTo>
                  <a:cubicBezTo>
                    <a:pt x="119" y="2754"/>
                    <a:pt x="64" y="2700"/>
                    <a:pt x="64" y="2633"/>
                  </a:cubicBezTo>
                  <a:cubicBezTo>
                    <a:pt x="64" y="187"/>
                    <a:pt x="64" y="187"/>
                    <a:pt x="64" y="187"/>
                  </a:cubicBezTo>
                  <a:cubicBezTo>
                    <a:pt x="64" y="120"/>
                    <a:pt x="119" y="65"/>
                    <a:pt x="186" y="65"/>
                  </a:cubicBezTo>
                  <a:cubicBezTo>
                    <a:pt x="319" y="65"/>
                    <a:pt x="319" y="65"/>
                    <a:pt x="319" y="65"/>
                  </a:cubicBezTo>
                  <a:cubicBezTo>
                    <a:pt x="319" y="65"/>
                    <a:pt x="319" y="65"/>
                    <a:pt x="319" y="65"/>
                  </a:cubicBezTo>
                  <a:cubicBezTo>
                    <a:pt x="320" y="65"/>
                    <a:pt x="320" y="65"/>
                    <a:pt x="320" y="65"/>
                  </a:cubicBezTo>
                  <a:cubicBezTo>
                    <a:pt x="328" y="65"/>
                    <a:pt x="334" y="71"/>
                    <a:pt x="334" y="79"/>
                  </a:cubicBezTo>
                  <a:cubicBezTo>
                    <a:pt x="334" y="79"/>
                    <a:pt x="334" y="79"/>
                    <a:pt x="334" y="79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129"/>
                    <a:pt x="369" y="165"/>
                    <a:pt x="413" y="165"/>
                  </a:cubicBezTo>
                  <a:cubicBezTo>
                    <a:pt x="957" y="165"/>
                    <a:pt x="957" y="165"/>
                    <a:pt x="957" y="165"/>
                  </a:cubicBezTo>
                  <a:cubicBezTo>
                    <a:pt x="1001" y="165"/>
                    <a:pt x="1037" y="129"/>
                    <a:pt x="1037" y="85"/>
                  </a:cubicBezTo>
                  <a:cubicBezTo>
                    <a:pt x="1037" y="80"/>
                    <a:pt x="1037" y="80"/>
                    <a:pt x="1037" y="80"/>
                  </a:cubicBezTo>
                  <a:cubicBezTo>
                    <a:pt x="1037" y="79"/>
                    <a:pt x="1037" y="79"/>
                    <a:pt x="1037" y="79"/>
                  </a:cubicBezTo>
                  <a:cubicBezTo>
                    <a:pt x="1037" y="71"/>
                    <a:pt x="1043" y="65"/>
                    <a:pt x="1050" y="65"/>
                  </a:cubicBezTo>
                  <a:cubicBezTo>
                    <a:pt x="1050" y="65"/>
                    <a:pt x="1051" y="65"/>
                    <a:pt x="1051" y="65"/>
                  </a:cubicBezTo>
                  <a:cubicBezTo>
                    <a:pt x="1051" y="65"/>
                    <a:pt x="1051" y="65"/>
                    <a:pt x="1051" y="65"/>
                  </a:cubicBezTo>
                  <a:cubicBezTo>
                    <a:pt x="1185" y="65"/>
                    <a:pt x="1185" y="65"/>
                    <a:pt x="1185" y="65"/>
                  </a:cubicBezTo>
                  <a:cubicBezTo>
                    <a:pt x="1252" y="65"/>
                    <a:pt x="1306" y="120"/>
                    <a:pt x="1306" y="187"/>
                  </a:cubicBezTo>
                  <a:lnTo>
                    <a:pt x="1306" y="2633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799513" y="2503488"/>
              <a:ext cx="1511300" cy="193675"/>
            </a:xfrm>
            <a:custGeom>
              <a:rect b="b" l="l" r="r" t="t"/>
              <a:pathLst>
                <a:path extrusionOk="0" h="44" w="342">
                  <a:moveTo>
                    <a:pt x="13" y="9"/>
                  </a:moveTo>
                  <a:cubicBezTo>
                    <a:pt x="6" y="9"/>
                    <a:pt x="0" y="15"/>
                    <a:pt x="0" y="22"/>
                  </a:cubicBezTo>
                  <a:cubicBezTo>
                    <a:pt x="0" y="30"/>
                    <a:pt x="6" y="35"/>
                    <a:pt x="13" y="35"/>
                  </a:cubicBezTo>
                  <a:cubicBezTo>
                    <a:pt x="20" y="35"/>
                    <a:pt x="26" y="30"/>
                    <a:pt x="26" y="22"/>
                  </a:cubicBezTo>
                  <a:cubicBezTo>
                    <a:pt x="26" y="15"/>
                    <a:pt x="20" y="9"/>
                    <a:pt x="13" y="9"/>
                  </a:cubicBezTo>
                  <a:close/>
                  <a:moveTo>
                    <a:pt x="234" y="13"/>
                  </a:moveTo>
                  <a:cubicBezTo>
                    <a:pt x="86" y="13"/>
                    <a:pt x="86" y="13"/>
                    <a:pt x="86" y="13"/>
                  </a:cubicBezTo>
                  <a:cubicBezTo>
                    <a:pt x="81" y="13"/>
                    <a:pt x="77" y="17"/>
                    <a:pt x="77" y="22"/>
                  </a:cubicBezTo>
                  <a:cubicBezTo>
                    <a:pt x="77" y="27"/>
                    <a:pt x="81" y="31"/>
                    <a:pt x="86" y="31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9" y="31"/>
                    <a:pt x="243" y="27"/>
                    <a:pt x="243" y="22"/>
                  </a:cubicBezTo>
                  <a:cubicBezTo>
                    <a:pt x="243" y="17"/>
                    <a:pt x="239" y="13"/>
                    <a:pt x="234" y="13"/>
                  </a:cubicBezTo>
                  <a:close/>
                  <a:moveTo>
                    <a:pt x="320" y="0"/>
                  </a:moveTo>
                  <a:cubicBezTo>
                    <a:pt x="308" y="0"/>
                    <a:pt x="298" y="10"/>
                    <a:pt x="298" y="22"/>
                  </a:cubicBezTo>
                  <a:cubicBezTo>
                    <a:pt x="298" y="34"/>
                    <a:pt x="308" y="44"/>
                    <a:pt x="320" y="44"/>
                  </a:cubicBezTo>
                  <a:cubicBezTo>
                    <a:pt x="332" y="44"/>
                    <a:pt x="342" y="34"/>
                    <a:pt x="342" y="22"/>
                  </a:cubicBezTo>
                  <a:cubicBezTo>
                    <a:pt x="342" y="10"/>
                    <a:pt x="332" y="0"/>
                    <a:pt x="320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369050" y="3294063"/>
              <a:ext cx="106500" cy="969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2528550" y="3294063"/>
              <a:ext cx="106500" cy="969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6369050" y="13433425"/>
              <a:ext cx="106500" cy="984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2528550" y="13433425"/>
              <a:ext cx="106500" cy="984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29"/>
          <p:cNvSpPr txBox="1"/>
          <p:nvPr/>
        </p:nvSpPr>
        <p:spPr>
          <a:xfrm>
            <a:off x="5414625" y="2684403"/>
            <a:ext cx="48507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 Angular Application</a:t>
            </a:r>
            <a:endParaRPr b="1" sz="4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Technology</a:t>
            </a: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-US" sz="4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Stack</a:t>
            </a:r>
            <a:endParaRPr b="1" sz="4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98" name="Google Shape;598;p30"/>
          <p:cNvSpPr txBox="1"/>
          <p:nvPr/>
        </p:nvSpPr>
        <p:spPr>
          <a:xfrm>
            <a:off x="883425" y="1324900"/>
            <a:ext cx="10143000" cy="5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Prediction Engine: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Libraries: numpy, pandas, itertools, bs4 (BeautifulSoup), sklearn (classifiers, metrics, model_selection),  statsmodels.api, pickle, xgboost, matplotlib (visualization) etc.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Tools: Anaconda, WEKA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APIs: Tweepy API, Sntwitter, Finviz, Yfinance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Vader Sentiment Intensity Analyzer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Language: Python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GUI/DEMO: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Frontend: 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Backend: Flask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73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Quattrocento Sans"/>
              <a:buAutoNum type="arabicPeriod"/>
            </a:pPr>
            <a:r>
              <a:rPr lang="en-US" sz="2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Languages: Javascript, Python</a:t>
            </a:r>
            <a:endParaRPr sz="25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/>
          <p:cNvSpPr/>
          <p:nvPr/>
        </p:nvSpPr>
        <p:spPr>
          <a:xfrm>
            <a:off x="7180643" y="-591335"/>
            <a:ext cx="8066548" cy="8066551"/>
          </a:xfrm>
          <a:prstGeom prst="ellipse">
            <a:avLst/>
          </a:prstGeom>
          <a:gradFill>
            <a:gsLst>
              <a:gs pos="0">
                <a:srgbClr val="01378D">
                  <a:alpha val="20000"/>
                </a:srgbClr>
              </a:gs>
              <a:gs pos="100000">
                <a:srgbClr val="330865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4" name="Google Shape;604;p31"/>
          <p:cNvSpPr/>
          <p:nvPr/>
        </p:nvSpPr>
        <p:spPr>
          <a:xfrm>
            <a:off x="7417796" y="-591335"/>
            <a:ext cx="7829395" cy="7818744"/>
          </a:xfrm>
          <a:custGeom>
            <a:rect b="b" l="l" r="r" t="t"/>
            <a:pathLst>
              <a:path extrusionOk="0" h="897" w="898">
                <a:moveTo>
                  <a:pt x="232" y="54"/>
                </a:moveTo>
                <a:cubicBezTo>
                  <a:pt x="228" y="56"/>
                  <a:pt x="227" y="56"/>
                  <a:pt x="227" y="56"/>
                </a:cubicBezTo>
                <a:cubicBezTo>
                  <a:pt x="227" y="56"/>
                  <a:pt x="227" y="56"/>
                  <a:pt x="227" y="56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0" y="53"/>
                  <a:pt x="231" y="52"/>
                  <a:pt x="232" y="52"/>
                </a:cubicBezTo>
                <a:cubicBezTo>
                  <a:pt x="233" y="52"/>
                  <a:pt x="233" y="52"/>
                  <a:pt x="233" y="52"/>
                </a:cubicBezTo>
                <a:cubicBezTo>
                  <a:pt x="234" y="52"/>
                  <a:pt x="234" y="52"/>
                  <a:pt x="232" y="54"/>
                </a:cubicBezTo>
                <a:close/>
                <a:moveTo>
                  <a:pt x="227" y="49"/>
                </a:moveTo>
                <a:cubicBezTo>
                  <a:pt x="227" y="49"/>
                  <a:pt x="227" y="49"/>
                  <a:pt x="227" y="49"/>
                </a:cubicBezTo>
                <a:cubicBezTo>
                  <a:pt x="226" y="50"/>
                  <a:pt x="225" y="50"/>
                  <a:pt x="224" y="51"/>
                </a:cubicBezTo>
                <a:cubicBezTo>
                  <a:pt x="224" y="51"/>
                  <a:pt x="224" y="51"/>
                  <a:pt x="224" y="51"/>
                </a:cubicBezTo>
                <a:cubicBezTo>
                  <a:pt x="224" y="51"/>
                  <a:pt x="225" y="51"/>
                  <a:pt x="225" y="51"/>
                </a:cubicBezTo>
                <a:lnTo>
                  <a:pt x="227" y="49"/>
                </a:lnTo>
                <a:close/>
                <a:moveTo>
                  <a:pt x="238" y="44"/>
                </a:moveTo>
                <a:cubicBezTo>
                  <a:pt x="239" y="44"/>
                  <a:pt x="239" y="44"/>
                  <a:pt x="240" y="44"/>
                </a:cubicBezTo>
                <a:cubicBezTo>
                  <a:pt x="240" y="44"/>
                  <a:pt x="241" y="43"/>
                  <a:pt x="243" y="42"/>
                </a:cubicBezTo>
                <a:cubicBezTo>
                  <a:pt x="245" y="41"/>
                  <a:pt x="245" y="41"/>
                  <a:pt x="245" y="41"/>
                </a:cubicBezTo>
                <a:cubicBezTo>
                  <a:pt x="245" y="41"/>
                  <a:pt x="245" y="41"/>
                  <a:pt x="245" y="41"/>
                </a:cubicBezTo>
                <a:cubicBezTo>
                  <a:pt x="245" y="41"/>
                  <a:pt x="238" y="44"/>
                  <a:pt x="232" y="47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6" y="45"/>
                  <a:pt x="237" y="45"/>
                  <a:pt x="238" y="44"/>
                </a:cubicBezTo>
                <a:close/>
                <a:moveTo>
                  <a:pt x="231" y="48"/>
                </a:moveTo>
                <a:cubicBezTo>
                  <a:pt x="231" y="48"/>
                  <a:pt x="231" y="48"/>
                  <a:pt x="231" y="48"/>
                </a:cubicBezTo>
                <a:cubicBezTo>
                  <a:pt x="231" y="48"/>
                  <a:pt x="231" y="48"/>
                  <a:pt x="234" y="47"/>
                </a:cubicBezTo>
                <a:cubicBezTo>
                  <a:pt x="234" y="47"/>
                  <a:pt x="236" y="46"/>
                  <a:pt x="236" y="46"/>
                </a:cubicBezTo>
                <a:cubicBezTo>
                  <a:pt x="237" y="46"/>
                  <a:pt x="237" y="46"/>
                  <a:pt x="237" y="46"/>
                </a:cubicBezTo>
                <a:cubicBezTo>
                  <a:pt x="236" y="46"/>
                  <a:pt x="236" y="46"/>
                  <a:pt x="236" y="46"/>
                </a:cubicBezTo>
                <a:cubicBezTo>
                  <a:pt x="229" y="48"/>
                  <a:pt x="223" y="52"/>
                  <a:pt x="222" y="53"/>
                </a:cubicBezTo>
                <a:cubicBezTo>
                  <a:pt x="223" y="53"/>
                  <a:pt x="230" y="49"/>
                  <a:pt x="231" y="49"/>
                </a:cubicBezTo>
                <a:lnTo>
                  <a:pt x="231" y="48"/>
                </a:lnTo>
                <a:close/>
                <a:moveTo>
                  <a:pt x="238" y="48"/>
                </a:moveTo>
                <a:cubicBezTo>
                  <a:pt x="239" y="47"/>
                  <a:pt x="239" y="47"/>
                  <a:pt x="239" y="47"/>
                </a:cubicBezTo>
                <a:cubicBezTo>
                  <a:pt x="240" y="47"/>
                  <a:pt x="240" y="47"/>
                  <a:pt x="240" y="47"/>
                </a:cubicBezTo>
                <a:cubicBezTo>
                  <a:pt x="240" y="46"/>
                  <a:pt x="240" y="46"/>
                  <a:pt x="241" y="46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39" y="46"/>
                  <a:pt x="237" y="48"/>
                  <a:pt x="237" y="48"/>
                </a:cubicBezTo>
                <a:cubicBezTo>
                  <a:pt x="237" y="48"/>
                  <a:pt x="237" y="48"/>
                  <a:pt x="237" y="48"/>
                </a:cubicBezTo>
                <a:cubicBezTo>
                  <a:pt x="237" y="48"/>
                  <a:pt x="237" y="48"/>
                  <a:pt x="236" y="49"/>
                </a:cubicBezTo>
                <a:lnTo>
                  <a:pt x="238" y="48"/>
                </a:lnTo>
                <a:close/>
                <a:moveTo>
                  <a:pt x="220" y="61"/>
                </a:moveTo>
                <a:cubicBezTo>
                  <a:pt x="220" y="61"/>
                  <a:pt x="220" y="61"/>
                  <a:pt x="220" y="61"/>
                </a:cubicBezTo>
                <a:cubicBezTo>
                  <a:pt x="219" y="62"/>
                  <a:pt x="218" y="62"/>
                  <a:pt x="218" y="62"/>
                </a:cubicBezTo>
                <a:cubicBezTo>
                  <a:pt x="217" y="63"/>
                  <a:pt x="215" y="64"/>
                  <a:pt x="214" y="64"/>
                </a:cubicBezTo>
                <a:cubicBezTo>
                  <a:pt x="214" y="64"/>
                  <a:pt x="214" y="64"/>
                  <a:pt x="214" y="64"/>
                </a:cubicBezTo>
                <a:cubicBezTo>
                  <a:pt x="215" y="64"/>
                  <a:pt x="218" y="63"/>
                  <a:pt x="219" y="62"/>
                </a:cubicBezTo>
                <a:cubicBezTo>
                  <a:pt x="220" y="62"/>
                  <a:pt x="220" y="61"/>
                  <a:pt x="220" y="61"/>
                </a:cubicBezTo>
                <a:close/>
                <a:moveTo>
                  <a:pt x="223" y="69"/>
                </a:moveTo>
                <a:cubicBezTo>
                  <a:pt x="223" y="69"/>
                  <a:pt x="223" y="69"/>
                  <a:pt x="222" y="69"/>
                </a:cubicBezTo>
                <a:cubicBezTo>
                  <a:pt x="221" y="69"/>
                  <a:pt x="221" y="69"/>
                  <a:pt x="221" y="69"/>
                </a:cubicBezTo>
                <a:cubicBezTo>
                  <a:pt x="220" y="69"/>
                  <a:pt x="218" y="69"/>
                  <a:pt x="217" y="70"/>
                </a:cubicBezTo>
                <a:cubicBezTo>
                  <a:pt x="215" y="70"/>
                  <a:pt x="208" y="73"/>
                  <a:pt x="207" y="74"/>
                </a:cubicBezTo>
                <a:cubicBezTo>
                  <a:pt x="208" y="75"/>
                  <a:pt x="208" y="75"/>
                  <a:pt x="208" y="75"/>
                </a:cubicBezTo>
                <a:cubicBezTo>
                  <a:pt x="208" y="75"/>
                  <a:pt x="209" y="75"/>
                  <a:pt x="209" y="75"/>
                </a:cubicBezTo>
                <a:cubicBezTo>
                  <a:pt x="210" y="75"/>
                  <a:pt x="210" y="76"/>
                  <a:pt x="209" y="76"/>
                </a:cubicBezTo>
                <a:cubicBezTo>
                  <a:pt x="209" y="76"/>
                  <a:pt x="205" y="80"/>
                  <a:pt x="204" y="80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203" y="79"/>
                  <a:pt x="204" y="79"/>
                  <a:pt x="204" y="78"/>
                </a:cubicBezTo>
                <a:cubicBezTo>
                  <a:pt x="203" y="78"/>
                  <a:pt x="200" y="80"/>
                  <a:pt x="199" y="81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199" y="82"/>
                  <a:pt x="200" y="83"/>
                  <a:pt x="200" y="84"/>
                </a:cubicBezTo>
                <a:cubicBezTo>
                  <a:pt x="200" y="84"/>
                  <a:pt x="200" y="85"/>
                  <a:pt x="200" y="85"/>
                </a:cubicBezTo>
                <a:cubicBezTo>
                  <a:pt x="200" y="86"/>
                  <a:pt x="200" y="86"/>
                  <a:pt x="200" y="87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1" y="89"/>
                  <a:pt x="212" y="83"/>
                  <a:pt x="215" y="80"/>
                </a:cubicBezTo>
                <a:cubicBezTo>
                  <a:pt x="215" y="79"/>
                  <a:pt x="217" y="75"/>
                  <a:pt x="216" y="75"/>
                </a:cubicBezTo>
                <a:cubicBezTo>
                  <a:pt x="215" y="75"/>
                  <a:pt x="214" y="76"/>
                  <a:pt x="212" y="76"/>
                </a:cubicBezTo>
                <a:cubicBezTo>
                  <a:pt x="215" y="75"/>
                  <a:pt x="218" y="73"/>
                  <a:pt x="220" y="72"/>
                </a:cubicBezTo>
                <a:lnTo>
                  <a:pt x="223" y="69"/>
                </a:lnTo>
                <a:close/>
                <a:moveTo>
                  <a:pt x="193" y="68"/>
                </a:moveTo>
                <a:cubicBezTo>
                  <a:pt x="197" y="66"/>
                  <a:pt x="201" y="63"/>
                  <a:pt x="206" y="61"/>
                </a:cubicBezTo>
                <a:cubicBezTo>
                  <a:pt x="201" y="64"/>
                  <a:pt x="201" y="64"/>
                  <a:pt x="201" y="64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17" y="55"/>
                  <a:pt x="217" y="55"/>
                  <a:pt x="218" y="54"/>
                </a:cubicBezTo>
                <a:cubicBezTo>
                  <a:pt x="217" y="54"/>
                  <a:pt x="217" y="54"/>
                  <a:pt x="217" y="54"/>
                </a:cubicBezTo>
                <a:cubicBezTo>
                  <a:pt x="214" y="56"/>
                  <a:pt x="192" y="67"/>
                  <a:pt x="187" y="71"/>
                </a:cubicBezTo>
                <a:cubicBezTo>
                  <a:pt x="189" y="71"/>
                  <a:pt x="191" y="69"/>
                  <a:pt x="193" y="68"/>
                </a:cubicBezTo>
                <a:close/>
                <a:moveTo>
                  <a:pt x="193" y="101"/>
                </a:moveTo>
                <a:cubicBezTo>
                  <a:pt x="193" y="101"/>
                  <a:pt x="193" y="101"/>
                  <a:pt x="193" y="101"/>
                </a:cubicBezTo>
                <a:cubicBezTo>
                  <a:pt x="192" y="101"/>
                  <a:pt x="192" y="102"/>
                  <a:pt x="191" y="102"/>
                </a:cubicBezTo>
                <a:cubicBezTo>
                  <a:pt x="189" y="103"/>
                  <a:pt x="188" y="106"/>
                  <a:pt x="186" y="107"/>
                </a:cubicBezTo>
                <a:cubicBezTo>
                  <a:pt x="182" y="109"/>
                  <a:pt x="181" y="110"/>
                  <a:pt x="181" y="110"/>
                </a:cubicBezTo>
                <a:cubicBezTo>
                  <a:pt x="181" y="110"/>
                  <a:pt x="181" y="110"/>
                  <a:pt x="181" y="110"/>
                </a:cubicBezTo>
                <a:cubicBezTo>
                  <a:pt x="181" y="111"/>
                  <a:pt x="181" y="110"/>
                  <a:pt x="182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85" y="111"/>
                  <a:pt x="185" y="111"/>
                  <a:pt x="185" y="112"/>
                </a:cubicBezTo>
                <a:cubicBezTo>
                  <a:pt x="185" y="112"/>
                  <a:pt x="186" y="111"/>
                  <a:pt x="187" y="111"/>
                </a:cubicBezTo>
                <a:cubicBezTo>
                  <a:pt x="194" y="110"/>
                  <a:pt x="196" y="108"/>
                  <a:pt x="196" y="108"/>
                </a:cubicBezTo>
                <a:cubicBezTo>
                  <a:pt x="197" y="107"/>
                  <a:pt x="195" y="103"/>
                  <a:pt x="195" y="103"/>
                </a:cubicBezTo>
                <a:cubicBezTo>
                  <a:pt x="195" y="102"/>
                  <a:pt x="193" y="101"/>
                  <a:pt x="193" y="101"/>
                </a:cubicBezTo>
                <a:close/>
                <a:moveTo>
                  <a:pt x="202" y="75"/>
                </a:moveTo>
                <a:cubicBezTo>
                  <a:pt x="201" y="75"/>
                  <a:pt x="201" y="75"/>
                  <a:pt x="201" y="75"/>
                </a:cubicBezTo>
                <a:cubicBezTo>
                  <a:pt x="197" y="76"/>
                  <a:pt x="195" y="78"/>
                  <a:pt x="195" y="78"/>
                </a:cubicBezTo>
                <a:cubicBezTo>
                  <a:pt x="195" y="78"/>
                  <a:pt x="195" y="78"/>
                  <a:pt x="195" y="78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6" y="78"/>
                  <a:pt x="196" y="78"/>
                  <a:pt x="195" y="79"/>
                </a:cubicBezTo>
                <a:cubicBezTo>
                  <a:pt x="195" y="79"/>
                  <a:pt x="195" y="81"/>
                  <a:pt x="195" y="80"/>
                </a:cubicBezTo>
                <a:cubicBezTo>
                  <a:pt x="197" y="80"/>
                  <a:pt x="200" y="77"/>
                  <a:pt x="200" y="77"/>
                </a:cubicBezTo>
                <a:cubicBezTo>
                  <a:pt x="202" y="75"/>
                  <a:pt x="202" y="75"/>
                  <a:pt x="202" y="75"/>
                </a:cubicBezTo>
                <a:close/>
                <a:moveTo>
                  <a:pt x="352" y="13"/>
                </a:moveTo>
                <a:cubicBezTo>
                  <a:pt x="350" y="16"/>
                  <a:pt x="344" y="18"/>
                  <a:pt x="341" y="19"/>
                </a:cubicBezTo>
                <a:cubicBezTo>
                  <a:pt x="341" y="19"/>
                  <a:pt x="325" y="23"/>
                  <a:pt x="324" y="24"/>
                </a:cubicBezTo>
                <a:cubicBezTo>
                  <a:pt x="320" y="30"/>
                  <a:pt x="331" y="32"/>
                  <a:pt x="331" y="32"/>
                </a:cubicBezTo>
                <a:cubicBezTo>
                  <a:pt x="358" y="30"/>
                  <a:pt x="359" y="30"/>
                  <a:pt x="361" y="32"/>
                </a:cubicBezTo>
                <a:cubicBezTo>
                  <a:pt x="361" y="32"/>
                  <a:pt x="374" y="46"/>
                  <a:pt x="370" y="54"/>
                </a:cubicBezTo>
                <a:cubicBezTo>
                  <a:pt x="368" y="57"/>
                  <a:pt x="368" y="57"/>
                  <a:pt x="368" y="58"/>
                </a:cubicBezTo>
                <a:cubicBezTo>
                  <a:pt x="368" y="60"/>
                  <a:pt x="370" y="60"/>
                  <a:pt x="371" y="61"/>
                </a:cubicBezTo>
                <a:cubicBezTo>
                  <a:pt x="372" y="63"/>
                  <a:pt x="371" y="66"/>
                  <a:pt x="372" y="68"/>
                </a:cubicBezTo>
                <a:cubicBezTo>
                  <a:pt x="376" y="67"/>
                  <a:pt x="379" y="63"/>
                  <a:pt x="383" y="65"/>
                </a:cubicBezTo>
                <a:cubicBezTo>
                  <a:pt x="390" y="68"/>
                  <a:pt x="387" y="74"/>
                  <a:pt x="387" y="74"/>
                </a:cubicBezTo>
                <a:cubicBezTo>
                  <a:pt x="384" y="78"/>
                  <a:pt x="378" y="78"/>
                  <a:pt x="376" y="82"/>
                </a:cubicBezTo>
                <a:cubicBezTo>
                  <a:pt x="374" y="84"/>
                  <a:pt x="373" y="90"/>
                  <a:pt x="374" y="94"/>
                </a:cubicBezTo>
                <a:cubicBezTo>
                  <a:pt x="374" y="96"/>
                  <a:pt x="396" y="132"/>
                  <a:pt x="406" y="136"/>
                </a:cubicBezTo>
                <a:cubicBezTo>
                  <a:pt x="401" y="60"/>
                  <a:pt x="397" y="25"/>
                  <a:pt x="392" y="9"/>
                </a:cubicBezTo>
                <a:cubicBezTo>
                  <a:pt x="397" y="23"/>
                  <a:pt x="400" y="51"/>
                  <a:pt x="406" y="136"/>
                </a:cubicBezTo>
                <a:cubicBezTo>
                  <a:pt x="432" y="141"/>
                  <a:pt x="433" y="140"/>
                  <a:pt x="434" y="138"/>
                </a:cubicBezTo>
                <a:cubicBezTo>
                  <a:pt x="437" y="135"/>
                  <a:pt x="442" y="111"/>
                  <a:pt x="442" y="111"/>
                </a:cubicBezTo>
                <a:cubicBezTo>
                  <a:pt x="442" y="108"/>
                  <a:pt x="441" y="104"/>
                  <a:pt x="443" y="101"/>
                </a:cubicBezTo>
                <a:cubicBezTo>
                  <a:pt x="444" y="99"/>
                  <a:pt x="444" y="99"/>
                  <a:pt x="450" y="97"/>
                </a:cubicBezTo>
                <a:cubicBezTo>
                  <a:pt x="471" y="91"/>
                  <a:pt x="471" y="91"/>
                  <a:pt x="471" y="87"/>
                </a:cubicBezTo>
                <a:cubicBezTo>
                  <a:pt x="472" y="83"/>
                  <a:pt x="472" y="81"/>
                  <a:pt x="476" y="79"/>
                </a:cubicBezTo>
                <a:cubicBezTo>
                  <a:pt x="484" y="74"/>
                  <a:pt x="495" y="74"/>
                  <a:pt x="504" y="69"/>
                </a:cubicBezTo>
                <a:cubicBezTo>
                  <a:pt x="507" y="67"/>
                  <a:pt x="511" y="66"/>
                  <a:pt x="515" y="64"/>
                </a:cubicBezTo>
                <a:cubicBezTo>
                  <a:pt x="515" y="64"/>
                  <a:pt x="516" y="62"/>
                  <a:pt x="514" y="60"/>
                </a:cubicBezTo>
                <a:cubicBezTo>
                  <a:pt x="511" y="56"/>
                  <a:pt x="507" y="54"/>
                  <a:pt x="504" y="50"/>
                </a:cubicBezTo>
                <a:cubicBezTo>
                  <a:pt x="502" y="47"/>
                  <a:pt x="502" y="44"/>
                  <a:pt x="501" y="41"/>
                </a:cubicBezTo>
                <a:cubicBezTo>
                  <a:pt x="499" y="38"/>
                  <a:pt x="500" y="37"/>
                  <a:pt x="502" y="35"/>
                </a:cubicBezTo>
                <a:cubicBezTo>
                  <a:pt x="504" y="32"/>
                  <a:pt x="502" y="31"/>
                  <a:pt x="497" y="28"/>
                </a:cubicBezTo>
                <a:cubicBezTo>
                  <a:pt x="480" y="18"/>
                  <a:pt x="480" y="18"/>
                  <a:pt x="479" y="16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80" y="15"/>
                  <a:pt x="480" y="15"/>
                  <a:pt x="480" y="15"/>
                </a:cubicBezTo>
                <a:cubicBezTo>
                  <a:pt x="475" y="10"/>
                  <a:pt x="465" y="14"/>
                  <a:pt x="462" y="5"/>
                </a:cubicBezTo>
                <a:cubicBezTo>
                  <a:pt x="462" y="4"/>
                  <a:pt x="461" y="4"/>
                  <a:pt x="461" y="4"/>
                </a:cubicBezTo>
                <a:cubicBezTo>
                  <a:pt x="461" y="3"/>
                  <a:pt x="461" y="3"/>
                  <a:pt x="461" y="2"/>
                </a:cubicBezTo>
                <a:cubicBezTo>
                  <a:pt x="462" y="2"/>
                  <a:pt x="462" y="2"/>
                  <a:pt x="462" y="2"/>
                </a:cubicBezTo>
                <a:cubicBezTo>
                  <a:pt x="460" y="2"/>
                  <a:pt x="453" y="2"/>
                  <a:pt x="453" y="2"/>
                </a:cubicBezTo>
                <a:cubicBezTo>
                  <a:pt x="449" y="1"/>
                  <a:pt x="443" y="2"/>
                  <a:pt x="442" y="2"/>
                </a:cubicBezTo>
                <a:cubicBezTo>
                  <a:pt x="439" y="3"/>
                  <a:pt x="436" y="1"/>
                  <a:pt x="432" y="1"/>
                </a:cubicBezTo>
                <a:cubicBezTo>
                  <a:pt x="427" y="0"/>
                  <a:pt x="416" y="0"/>
                  <a:pt x="412" y="1"/>
                </a:cubicBezTo>
                <a:cubicBezTo>
                  <a:pt x="403" y="1"/>
                  <a:pt x="403" y="1"/>
                  <a:pt x="403" y="2"/>
                </a:cubicBezTo>
                <a:cubicBezTo>
                  <a:pt x="403" y="2"/>
                  <a:pt x="403" y="2"/>
                  <a:pt x="403" y="2"/>
                </a:cubicBezTo>
                <a:cubicBezTo>
                  <a:pt x="394" y="2"/>
                  <a:pt x="394" y="2"/>
                  <a:pt x="390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390" y="3"/>
                  <a:pt x="390" y="3"/>
                  <a:pt x="390" y="3"/>
                </a:cubicBezTo>
                <a:cubicBezTo>
                  <a:pt x="395" y="3"/>
                  <a:pt x="395" y="3"/>
                  <a:pt x="396" y="4"/>
                </a:cubicBezTo>
                <a:cubicBezTo>
                  <a:pt x="396" y="4"/>
                  <a:pt x="396" y="4"/>
                  <a:pt x="390" y="4"/>
                </a:cubicBezTo>
                <a:cubicBezTo>
                  <a:pt x="388" y="4"/>
                  <a:pt x="387" y="4"/>
                  <a:pt x="384" y="4"/>
                </a:cubicBezTo>
                <a:cubicBezTo>
                  <a:pt x="363" y="6"/>
                  <a:pt x="349" y="13"/>
                  <a:pt x="349" y="13"/>
                </a:cubicBezTo>
                <a:cubicBezTo>
                  <a:pt x="349" y="13"/>
                  <a:pt x="349" y="13"/>
                  <a:pt x="352" y="13"/>
                </a:cubicBezTo>
                <a:close/>
                <a:moveTo>
                  <a:pt x="274" y="101"/>
                </a:moveTo>
                <a:cubicBezTo>
                  <a:pt x="275" y="98"/>
                  <a:pt x="275" y="96"/>
                  <a:pt x="273" y="97"/>
                </a:cubicBezTo>
                <a:cubicBezTo>
                  <a:pt x="273" y="97"/>
                  <a:pt x="267" y="98"/>
                  <a:pt x="266" y="101"/>
                </a:cubicBezTo>
                <a:cubicBezTo>
                  <a:pt x="265" y="103"/>
                  <a:pt x="268" y="106"/>
                  <a:pt x="269" y="107"/>
                </a:cubicBezTo>
                <a:cubicBezTo>
                  <a:pt x="271" y="109"/>
                  <a:pt x="274" y="101"/>
                  <a:pt x="274" y="101"/>
                </a:cubicBezTo>
                <a:close/>
                <a:moveTo>
                  <a:pt x="316" y="17"/>
                </a:moveTo>
                <a:cubicBezTo>
                  <a:pt x="315" y="18"/>
                  <a:pt x="313" y="18"/>
                  <a:pt x="312" y="19"/>
                </a:cubicBezTo>
                <a:cubicBezTo>
                  <a:pt x="316" y="18"/>
                  <a:pt x="330" y="14"/>
                  <a:pt x="332" y="13"/>
                </a:cubicBezTo>
                <a:cubicBezTo>
                  <a:pt x="323" y="16"/>
                  <a:pt x="316" y="19"/>
                  <a:pt x="308" y="20"/>
                </a:cubicBezTo>
                <a:cubicBezTo>
                  <a:pt x="306" y="21"/>
                  <a:pt x="306" y="21"/>
                  <a:pt x="305" y="22"/>
                </a:cubicBezTo>
                <a:cubicBezTo>
                  <a:pt x="305" y="22"/>
                  <a:pt x="304" y="25"/>
                  <a:pt x="303" y="26"/>
                </a:cubicBezTo>
                <a:cubicBezTo>
                  <a:pt x="299" y="25"/>
                  <a:pt x="288" y="31"/>
                  <a:pt x="288" y="31"/>
                </a:cubicBezTo>
                <a:cubicBezTo>
                  <a:pt x="289" y="32"/>
                  <a:pt x="290" y="32"/>
                  <a:pt x="291" y="32"/>
                </a:cubicBezTo>
                <a:cubicBezTo>
                  <a:pt x="291" y="33"/>
                  <a:pt x="291" y="33"/>
                  <a:pt x="291" y="33"/>
                </a:cubicBezTo>
                <a:cubicBezTo>
                  <a:pt x="292" y="32"/>
                  <a:pt x="293" y="32"/>
                  <a:pt x="297" y="31"/>
                </a:cubicBezTo>
                <a:cubicBezTo>
                  <a:pt x="289" y="35"/>
                  <a:pt x="288" y="34"/>
                  <a:pt x="288" y="33"/>
                </a:cubicBezTo>
                <a:cubicBezTo>
                  <a:pt x="282" y="33"/>
                  <a:pt x="282" y="36"/>
                  <a:pt x="281" y="37"/>
                </a:cubicBezTo>
                <a:cubicBezTo>
                  <a:pt x="278" y="39"/>
                  <a:pt x="274" y="39"/>
                  <a:pt x="271" y="42"/>
                </a:cubicBezTo>
                <a:cubicBezTo>
                  <a:pt x="271" y="43"/>
                  <a:pt x="271" y="43"/>
                  <a:pt x="271" y="43"/>
                </a:cubicBezTo>
                <a:cubicBezTo>
                  <a:pt x="272" y="43"/>
                  <a:pt x="273" y="43"/>
                  <a:pt x="279" y="41"/>
                </a:cubicBezTo>
                <a:cubicBezTo>
                  <a:pt x="283" y="41"/>
                  <a:pt x="287" y="37"/>
                  <a:pt x="292" y="38"/>
                </a:cubicBezTo>
                <a:cubicBezTo>
                  <a:pt x="292" y="39"/>
                  <a:pt x="292" y="39"/>
                  <a:pt x="291" y="40"/>
                </a:cubicBezTo>
                <a:cubicBezTo>
                  <a:pt x="294" y="41"/>
                  <a:pt x="305" y="36"/>
                  <a:pt x="304" y="33"/>
                </a:cubicBezTo>
                <a:cubicBezTo>
                  <a:pt x="303" y="33"/>
                  <a:pt x="303" y="33"/>
                  <a:pt x="303" y="33"/>
                </a:cubicBezTo>
                <a:cubicBezTo>
                  <a:pt x="303" y="32"/>
                  <a:pt x="311" y="27"/>
                  <a:pt x="312" y="27"/>
                </a:cubicBezTo>
                <a:cubicBezTo>
                  <a:pt x="322" y="24"/>
                  <a:pt x="325" y="21"/>
                  <a:pt x="325" y="20"/>
                </a:cubicBezTo>
                <a:cubicBezTo>
                  <a:pt x="325" y="20"/>
                  <a:pt x="325" y="20"/>
                  <a:pt x="325" y="20"/>
                </a:cubicBezTo>
                <a:cubicBezTo>
                  <a:pt x="333" y="18"/>
                  <a:pt x="337" y="17"/>
                  <a:pt x="340" y="15"/>
                </a:cubicBezTo>
                <a:cubicBezTo>
                  <a:pt x="339" y="15"/>
                  <a:pt x="339" y="15"/>
                  <a:pt x="338" y="15"/>
                </a:cubicBezTo>
                <a:cubicBezTo>
                  <a:pt x="338" y="15"/>
                  <a:pt x="358" y="9"/>
                  <a:pt x="359" y="8"/>
                </a:cubicBezTo>
                <a:cubicBezTo>
                  <a:pt x="354" y="9"/>
                  <a:pt x="353" y="9"/>
                  <a:pt x="351" y="9"/>
                </a:cubicBezTo>
                <a:cubicBezTo>
                  <a:pt x="356" y="8"/>
                  <a:pt x="361" y="7"/>
                  <a:pt x="366" y="6"/>
                </a:cubicBezTo>
                <a:cubicBezTo>
                  <a:pt x="362" y="6"/>
                  <a:pt x="354" y="7"/>
                  <a:pt x="354" y="7"/>
                </a:cubicBezTo>
                <a:cubicBezTo>
                  <a:pt x="353" y="7"/>
                  <a:pt x="334" y="10"/>
                  <a:pt x="330" y="12"/>
                </a:cubicBezTo>
                <a:cubicBezTo>
                  <a:pt x="331" y="13"/>
                  <a:pt x="331" y="13"/>
                  <a:pt x="331" y="13"/>
                </a:cubicBezTo>
                <a:cubicBezTo>
                  <a:pt x="330" y="13"/>
                  <a:pt x="329" y="13"/>
                  <a:pt x="327" y="13"/>
                </a:cubicBezTo>
                <a:cubicBezTo>
                  <a:pt x="326" y="13"/>
                  <a:pt x="310" y="17"/>
                  <a:pt x="308" y="19"/>
                </a:cubicBezTo>
                <a:cubicBezTo>
                  <a:pt x="309" y="19"/>
                  <a:pt x="309" y="19"/>
                  <a:pt x="316" y="17"/>
                </a:cubicBezTo>
                <a:close/>
                <a:moveTo>
                  <a:pt x="239" y="50"/>
                </a:moveTo>
                <a:cubicBezTo>
                  <a:pt x="239" y="51"/>
                  <a:pt x="239" y="51"/>
                  <a:pt x="238" y="52"/>
                </a:cubicBezTo>
                <a:cubicBezTo>
                  <a:pt x="238" y="53"/>
                  <a:pt x="237" y="53"/>
                  <a:pt x="235" y="54"/>
                </a:cubicBezTo>
                <a:cubicBezTo>
                  <a:pt x="236" y="54"/>
                  <a:pt x="236" y="53"/>
                  <a:pt x="236" y="53"/>
                </a:cubicBezTo>
                <a:cubicBezTo>
                  <a:pt x="236" y="52"/>
                  <a:pt x="236" y="52"/>
                  <a:pt x="236" y="52"/>
                </a:cubicBezTo>
                <a:cubicBezTo>
                  <a:pt x="236" y="52"/>
                  <a:pt x="235" y="52"/>
                  <a:pt x="233" y="54"/>
                </a:cubicBezTo>
                <a:cubicBezTo>
                  <a:pt x="233" y="54"/>
                  <a:pt x="233" y="54"/>
                  <a:pt x="233" y="54"/>
                </a:cubicBezTo>
                <a:cubicBezTo>
                  <a:pt x="233" y="54"/>
                  <a:pt x="233" y="54"/>
                  <a:pt x="233" y="54"/>
                </a:cubicBezTo>
                <a:cubicBezTo>
                  <a:pt x="231" y="56"/>
                  <a:pt x="229" y="56"/>
                  <a:pt x="227" y="57"/>
                </a:cubicBezTo>
                <a:cubicBezTo>
                  <a:pt x="228" y="57"/>
                  <a:pt x="228" y="57"/>
                  <a:pt x="228" y="57"/>
                </a:cubicBezTo>
                <a:cubicBezTo>
                  <a:pt x="227" y="58"/>
                  <a:pt x="227" y="58"/>
                  <a:pt x="227" y="58"/>
                </a:cubicBezTo>
                <a:cubicBezTo>
                  <a:pt x="228" y="58"/>
                  <a:pt x="228" y="58"/>
                  <a:pt x="234" y="56"/>
                </a:cubicBezTo>
                <a:cubicBezTo>
                  <a:pt x="232" y="57"/>
                  <a:pt x="227" y="60"/>
                  <a:pt x="226" y="61"/>
                </a:cubicBezTo>
                <a:cubicBezTo>
                  <a:pt x="226" y="61"/>
                  <a:pt x="226" y="61"/>
                  <a:pt x="226" y="61"/>
                </a:cubicBezTo>
                <a:cubicBezTo>
                  <a:pt x="226" y="61"/>
                  <a:pt x="234" y="59"/>
                  <a:pt x="234" y="58"/>
                </a:cubicBezTo>
                <a:cubicBezTo>
                  <a:pt x="235" y="58"/>
                  <a:pt x="235" y="58"/>
                  <a:pt x="239" y="54"/>
                </a:cubicBezTo>
                <a:cubicBezTo>
                  <a:pt x="239" y="54"/>
                  <a:pt x="239" y="54"/>
                  <a:pt x="239" y="55"/>
                </a:cubicBezTo>
                <a:cubicBezTo>
                  <a:pt x="239" y="55"/>
                  <a:pt x="239" y="55"/>
                  <a:pt x="239" y="55"/>
                </a:cubicBezTo>
                <a:cubicBezTo>
                  <a:pt x="241" y="53"/>
                  <a:pt x="241" y="53"/>
                  <a:pt x="246" y="49"/>
                </a:cubicBezTo>
                <a:cubicBezTo>
                  <a:pt x="247" y="48"/>
                  <a:pt x="247" y="48"/>
                  <a:pt x="247" y="48"/>
                </a:cubicBezTo>
                <a:cubicBezTo>
                  <a:pt x="247" y="48"/>
                  <a:pt x="247" y="48"/>
                  <a:pt x="246" y="48"/>
                </a:cubicBezTo>
                <a:cubicBezTo>
                  <a:pt x="246" y="48"/>
                  <a:pt x="240" y="50"/>
                  <a:pt x="239" y="50"/>
                </a:cubicBezTo>
                <a:close/>
                <a:moveTo>
                  <a:pt x="309" y="101"/>
                </a:moveTo>
                <a:cubicBezTo>
                  <a:pt x="311" y="101"/>
                  <a:pt x="318" y="109"/>
                  <a:pt x="318" y="109"/>
                </a:cubicBezTo>
                <a:cubicBezTo>
                  <a:pt x="320" y="111"/>
                  <a:pt x="321" y="113"/>
                  <a:pt x="323" y="113"/>
                </a:cubicBezTo>
                <a:cubicBezTo>
                  <a:pt x="327" y="112"/>
                  <a:pt x="333" y="97"/>
                  <a:pt x="333" y="96"/>
                </a:cubicBezTo>
                <a:cubicBezTo>
                  <a:pt x="333" y="96"/>
                  <a:pt x="333" y="95"/>
                  <a:pt x="333" y="95"/>
                </a:cubicBezTo>
                <a:cubicBezTo>
                  <a:pt x="303" y="88"/>
                  <a:pt x="303" y="88"/>
                  <a:pt x="303" y="88"/>
                </a:cubicBezTo>
                <a:cubicBezTo>
                  <a:pt x="304" y="87"/>
                  <a:pt x="305" y="87"/>
                  <a:pt x="312" y="84"/>
                </a:cubicBezTo>
                <a:cubicBezTo>
                  <a:pt x="315" y="82"/>
                  <a:pt x="317" y="81"/>
                  <a:pt x="317" y="81"/>
                </a:cubicBezTo>
                <a:cubicBezTo>
                  <a:pt x="316" y="79"/>
                  <a:pt x="306" y="69"/>
                  <a:pt x="301" y="68"/>
                </a:cubicBezTo>
                <a:cubicBezTo>
                  <a:pt x="299" y="67"/>
                  <a:pt x="296" y="68"/>
                  <a:pt x="294" y="67"/>
                </a:cubicBezTo>
                <a:cubicBezTo>
                  <a:pt x="292" y="66"/>
                  <a:pt x="292" y="62"/>
                  <a:pt x="289" y="62"/>
                </a:cubicBezTo>
                <a:cubicBezTo>
                  <a:pt x="286" y="62"/>
                  <a:pt x="280" y="64"/>
                  <a:pt x="275" y="66"/>
                </a:cubicBezTo>
                <a:cubicBezTo>
                  <a:pt x="271" y="68"/>
                  <a:pt x="270" y="68"/>
                  <a:pt x="270" y="67"/>
                </a:cubicBezTo>
                <a:cubicBezTo>
                  <a:pt x="269" y="67"/>
                  <a:pt x="269" y="66"/>
                  <a:pt x="269" y="59"/>
                </a:cubicBezTo>
                <a:cubicBezTo>
                  <a:pt x="267" y="58"/>
                  <a:pt x="261" y="59"/>
                  <a:pt x="259" y="60"/>
                </a:cubicBezTo>
                <a:cubicBezTo>
                  <a:pt x="250" y="62"/>
                  <a:pt x="224" y="84"/>
                  <a:pt x="229" y="88"/>
                </a:cubicBezTo>
                <a:cubicBezTo>
                  <a:pt x="234" y="91"/>
                  <a:pt x="251" y="88"/>
                  <a:pt x="253" y="86"/>
                </a:cubicBezTo>
                <a:cubicBezTo>
                  <a:pt x="253" y="85"/>
                  <a:pt x="253" y="84"/>
                  <a:pt x="260" y="83"/>
                </a:cubicBezTo>
                <a:cubicBezTo>
                  <a:pt x="266" y="83"/>
                  <a:pt x="267" y="81"/>
                  <a:pt x="268" y="80"/>
                </a:cubicBezTo>
                <a:cubicBezTo>
                  <a:pt x="269" y="81"/>
                  <a:pt x="274" y="84"/>
                  <a:pt x="274" y="84"/>
                </a:cubicBezTo>
                <a:cubicBezTo>
                  <a:pt x="276" y="87"/>
                  <a:pt x="277" y="90"/>
                  <a:pt x="279" y="92"/>
                </a:cubicBezTo>
                <a:cubicBezTo>
                  <a:pt x="281" y="95"/>
                  <a:pt x="287" y="95"/>
                  <a:pt x="287" y="101"/>
                </a:cubicBezTo>
                <a:cubicBezTo>
                  <a:pt x="287" y="101"/>
                  <a:pt x="286" y="113"/>
                  <a:pt x="268" y="119"/>
                </a:cubicBezTo>
                <a:cubicBezTo>
                  <a:pt x="263" y="120"/>
                  <a:pt x="257" y="120"/>
                  <a:pt x="252" y="123"/>
                </a:cubicBezTo>
                <a:cubicBezTo>
                  <a:pt x="250" y="124"/>
                  <a:pt x="250" y="128"/>
                  <a:pt x="251" y="128"/>
                </a:cubicBezTo>
                <a:cubicBezTo>
                  <a:pt x="252" y="129"/>
                  <a:pt x="255" y="129"/>
                  <a:pt x="264" y="126"/>
                </a:cubicBezTo>
                <a:cubicBezTo>
                  <a:pt x="271" y="124"/>
                  <a:pt x="271" y="124"/>
                  <a:pt x="284" y="129"/>
                </a:cubicBezTo>
                <a:cubicBezTo>
                  <a:pt x="283" y="130"/>
                  <a:pt x="283" y="130"/>
                  <a:pt x="278" y="132"/>
                </a:cubicBezTo>
                <a:cubicBezTo>
                  <a:pt x="280" y="135"/>
                  <a:pt x="302" y="139"/>
                  <a:pt x="306" y="137"/>
                </a:cubicBezTo>
                <a:cubicBezTo>
                  <a:pt x="306" y="136"/>
                  <a:pt x="306" y="136"/>
                  <a:pt x="305" y="136"/>
                </a:cubicBezTo>
                <a:cubicBezTo>
                  <a:pt x="304" y="135"/>
                  <a:pt x="304" y="135"/>
                  <a:pt x="295" y="126"/>
                </a:cubicBezTo>
                <a:cubicBezTo>
                  <a:pt x="302" y="127"/>
                  <a:pt x="305" y="128"/>
                  <a:pt x="309" y="131"/>
                </a:cubicBezTo>
                <a:cubicBezTo>
                  <a:pt x="310" y="132"/>
                  <a:pt x="310" y="132"/>
                  <a:pt x="311" y="132"/>
                </a:cubicBezTo>
                <a:cubicBezTo>
                  <a:pt x="313" y="131"/>
                  <a:pt x="317" y="122"/>
                  <a:pt x="315" y="120"/>
                </a:cubicBezTo>
                <a:cubicBezTo>
                  <a:pt x="311" y="116"/>
                  <a:pt x="303" y="116"/>
                  <a:pt x="301" y="110"/>
                </a:cubicBezTo>
                <a:cubicBezTo>
                  <a:pt x="299" y="104"/>
                  <a:pt x="308" y="101"/>
                  <a:pt x="309" y="101"/>
                </a:cubicBezTo>
                <a:close/>
                <a:moveTo>
                  <a:pt x="211" y="59"/>
                </a:moveTo>
                <a:cubicBezTo>
                  <a:pt x="211" y="59"/>
                  <a:pt x="213" y="58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1" y="58"/>
                  <a:pt x="211" y="59"/>
                </a:cubicBezTo>
                <a:close/>
                <a:moveTo>
                  <a:pt x="376" y="75"/>
                </a:moveTo>
                <a:cubicBezTo>
                  <a:pt x="380" y="74"/>
                  <a:pt x="380" y="74"/>
                  <a:pt x="380" y="74"/>
                </a:cubicBezTo>
                <a:cubicBezTo>
                  <a:pt x="380" y="74"/>
                  <a:pt x="382" y="74"/>
                  <a:pt x="382" y="73"/>
                </a:cubicBezTo>
                <a:cubicBezTo>
                  <a:pt x="382" y="73"/>
                  <a:pt x="382" y="72"/>
                  <a:pt x="382" y="72"/>
                </a:cubicBezTo>
                <a:cubicBezTo>
                  <a:pt x="381" y="71"/>
                  <a:pt x="381" y="71"/>
                  <a:pt x="380" y="70"/>
                </a:cubicBezTo>
                <a:cubicBezTo>
                  <a:pt x="380" y="70"/>
                  <a:pt x="380" y="70"/>
                  <a:pt x="380" y="69"/>
                </a:cubicBezTo>
                <a:cubicBezTo>
                  <a:pt x="380" y="69"/>
                  <a:pt x="380" y="69"/>
                  <a:pt x="380" y="69"/>
                </a:cubicBezTo>
                <a:cubicBezTo>
                  <a:pt x="380" y="69"/>
                  <a:pt x="379" y="69"/>
                  <a:pt x="377" y="69"/>
                </a:cubicBezTo>
                <a:cubicBezTo>
                  <a:pt x="375" y="70"/>
                  <a:pt x="370" y="73"/>
                  <a:pt x="373" y="75"/>
                </a:cubicBezTo>
                <a:cubicBezTo>
                  <a:pt x="373" y="75"/>
                  <a:pt x="375" y="76"/>
                  <a:pt x="376" y="75"/>
                </a:cubicBezTo>
                <a:close/>
                <a:moveTo>
                  <a:pt x="287" y="60"/>
                </a:moveTo>
                <a:cubicBezTo>
                  <a:pt x="287" y="60"/>
                  <a:pt x="287" y="60"/>
                  <a:pt x="287" y="60"/>
                </a:cubicBezTo>
                <a:cubicBezTo>
                  <a:pt x="286" y="59"/>
                  <a:pt x="280" y="57"/>
                  <a:pt x="275" y="58"/>
                </a:cubicBezTo>
                <a:cubicBezTo>
                  <a:pt x="271" y="58"/>
                  <a:pt x="273" y="61"/>
                  <a:pt x="274" y="62"/>
                </a:cubicBezTo>
                <a:cubicBezTo>
                  <a:pt x="277" y="65"/>
                  <a:pt x="287" y="60"/>
                  <a:pt x="287" y="60"/>
                </a:cubicBezTo>
                <a:close/>
                <a:moveTo>
                  <a:pt x="255" y="38"/>
                </a:moveTo>
                <a:cubicBezTo>
                  <a:pt x="254" y="39"/>
                  <a:pt x="251" y="40"/>
                  <a:pt x="251" y="40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54" y="39"/>
                  <a:pt x="256" y="39"/>
                  <a:pt x="256" y="39"/>
                </a:cubicBezTo>
                <a:cubicBezTo>
                  <a:pt x="255" y="40"/>
                  <a:pt x="254" y="40"/>
                  <a:pt x="254" y="41"/>
                </a:cubicBezTo>
                <a:cubicBezTo>
                  <a:pt x="258" y="40"/>
                  <a:pt x="258" y="40"/>
                  <a:pt x="258" y="40"/>
                </a:cubicBezTo>
                <a:cubicBezTo>
                  <a:pt x="259" y="39"/>
                  <a:pt x="263" y="36"/>
                  <a:pt x="263" y="35"/>
                </a:cubicBezTo>
                <a:cubicBezTo>
                  <a:pt x="263" y="35"/>
                  <a:pt x="262" y="35"/>
                  <a:pt x="262" y="35"/>
                </a:cubicBezTo>
                <a:cubicBezTo>
                  <a:pt x="262" y="34"/>
                  <a:pt x="263" y="34"/>
                  <a:pt x="264" y="34"/>
                </a:cubicBezTo>
                <a:cubicBezTo>
                  <a:pt x="264" y="34"/>
                  <a:pt x="264" y="34"/>
                  <a:pt x="264" y="34"/>
                </a:cubicBezTo>
                <a:cubicBezTo>
                  <a:pt x="260" y="35"/>
                  <a:pt x="255" y="37"/>
                  <a:pt x="255" y="37"/>
                </a:cubicBezTo>
                <a:cubicBezTo>
                  <a:pt x="256" y="38"/>
                  <a:pt x="256" y="37"/>
                  <a:pt x="257" y="37"/>
                </a:cubicBezTo>
                <a:cubicBezTo>
                  <a:pt x="257" y="37"/>
                  <a:pt x="257" y="38"/>
                  <a:pt x="255" y="38"/>
                </a:cubicBezTo>
                <a:close/>
                <a:moveTo>
                  <a:pt x="238" y="57"/>
                </a:moveTo>
                <a:cubicBezTo>
                  <a:pt x="237" y="58"/>
                  <a:pt x="236" y="58"/>
                  <a:pt x="238" y="59"/>
                </a:cubicBezTo>
                <a:cubicBezTo>
                  <a:pt x="239" y="60"/>
                  <a:pt x="242" y="59"/>
                  <a:pt x="244" y="57"/>
                </a:cubicBezTo>
                <a:cubicBezTo>
                  <a:pt x="246" y="56"/>
                  <a:pt x="249" y="53"/>
                  <a:pt x="247" y="53"/>
                </a:cubicBezTo>
                <a:cubicBezTo>
                  <a:pt x="247" y="53"/>
                  <a:pt x="247" y="53"/>
                  <a:pt x="247" y="53"/>
                </a:cubicBezTo>
                <a:cubicBezTo>
                  <a:pt x="244" y="53"/>
                  <a:pt x="238" y="57"/>
                  <a:pt x="238" y="57"/>
                </a:cubicBezTo>
                <a:close/>
                <a:moveTo>
                  <a:pt x="277" y="36"/>
                </a:moveTo>
                <a:cubicBezTo>
                  <a:pt x="277" y="36"/>
                  <a:pt x="277" y="36"/>
                  <a:pt x="277" y="36"/>
                </a:cubicBezTo>
                <a:cubicBezTo>
                  <a:pt x="276" y="36"/>
                  <a:pt x="276" y="36"/>
                  <a:pt x="276" y="36"/>
                </a:cubicBezTo>
                <a:cubicBezTo>
                  <a:pt x="276" y="36"/>
                  <a:pt x="276" y="36"/>
                  <a:pt x="276" y="36"/>
                </a:cubicBezTo>
                <a:cubicBezTo>
                  <a:pt x="274" y="37"/>
                  <a:pt x="272" y="37"/>
                  <a:pt x="271" y="38"/>
                </a:cubicBezTo>
                <a:cubicBezTo>
                  <a:pt x="268" y="39"/>
                  <a:pt x="266" y="39"/>
                  <a:pt x="264" y="40"/>
                </a:cubicBezTo>
                <a:cubicBezTo>
                  <a:pt x="263" y="40"/>
                  <a:pt x="262" y="40"/>
                  <a:pt x="261" y="41"/>
                </a:cubicBezTo>
                <a:cubicBezTo>
                  <a:pt x="262" y="41"/>
                  <a:pt x="268" y="40"/>
                  <a:pt x="271" y="39"/>
                </a:cubicBezTo>
                <a:cubicBezTo>
                  <a:pt x="273" y="38"/>
                  <a:pt x="274" y="38"/>
                  <a:pt x="276" y="36"/>
                </a:cubicBezTo>
                <a:lnTo>
                  <a:pt x="277" y="36"/>
                </a:lnTo>
                <a:close/>
                <a:moveTo>
                  <a:pt x="261" y="39"/>
                </a:moveTo>
                <a:cubicBezTo>
                  <a:pt x="261" y="39"/>
                  <a:pt x="261" y="39"/>
                  <a:pt x="261" y="39"/>
                </a:cubicBezTo>
                <a:cubicBezTo>
                  <a:pt x="262" y="39"/>
                  <a:pt x="268" y="37"/>
                  <a:pt x="270" y="36"/>
                </a:cubicBezTo>
                <a:cubicBezTo>
                  <a:pt x="271" y="35"/>
                  <a:pt x="271" y="35"/>
                  <a:pt x="271" y="35"/>
                </a:cubicBezTo>
                <a:cubicBezTo>
                  <a:pt x="271" y="34"/>
                  <a:pt x="271" y="35"/>
                  <a:pt x="271" y="34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0" y="33"/>
                  <a:pt x="270" y="33"/>
                  <a:pt x="270" y="33"/>
                </a:cubicBezTo>
                <a:cubicBezTo>
                  <a:pt x="270" y="33"/>
                  <a:pt x="270" y="33"/>
                  <a:pt x="269" y="33"/>
                </a:cubicBezTo>
                <a:cubicBezTo>
                  <a:pt x="269" y="34"/>
                  <a:pt x="269" y="34"/>
                  <a:pt x="268" y="34"/>
                </a:cubicBezTo>
                <a:cubicBezTo>
                  <a:pt x="267" y="35"/>
                  <a:pt x="266" y="37"/>
                  <a:pt x="264" y="37"/>
                </a:cubicBezTo>
                <a:cubicBezTo>
                  <a:pt x="262" y="38"/>
                  <a:pt x="262" y="38"/>
                  <a:pt x="261" y="39"/>
                </a:cubicBezTo>
                <a:close/>
                <a:moveTo>
                  <a:pt x="276" y="30"/>
                </a:moveTo>
                <a:cubicBezTo>
                  <a:pt x="281" y="27"/>
                  <a:pt x="281" y="27"/>
                  <a:pt x="281" y="27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27"/>
                  <a:pt x="276" y="29"/>
                  <a:pt x="274" y="29"/>
                </a:cubicBezTo>
                <a:cubicBezTo>
                  <a:pt x="273" y="30"/>
                  <a:pt x="273" y="31"/>
                  <a:pt x="273" y="31"/>
                </a:cubicBezTo>
                <a:cubicBezTo>
                  <a:pt x="274" y="31"/>
                  <a:pt x="275" y="30"/>
                  <a:pt x="276" y="30"/>
                </a:cubicBezTo>
                <a:close/>
                <a:moveTo>
                  <a:pt x="286" y="28"/>
                </a:moveTo>
                <a:cubicBezTo>
                  <a:pt x="288" y="27"/>
                  <a:pt x="288" y="27"/>
                  <a:pt x="289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88" y="28"/>
                  <a:pt x="288" y="28"/>
                  <a:pt x="286" y="29"/>
                </a:cubicBezTo>
                <a:cubicBezTo>
                  <a:pt x="281" y="30"/>
                  <a:pt x="279" y="31"/>
                  <a:pt x="279" y="31"/>
                </a:cubicBezTo>
                <a:cubicBezTo>
                  <a:pt x="278" y="32"/>
                  <a:pt x="278" y="33"/>
                  <a:pt x="278" y="33"/>
                </a:cubicBezTo>
                <a:cubicBezTo>
                  <a:pt x="278" y="33"/>
                  <a:pt x="278" y="33"/>
                  <a:pt x="282" y="32"/>
                </a:cubicBezTo>
                <a:cubicBezTo>
                  <a:pt x="283" y="32"/>
                  <a:pt x="284" y="32"/>
                  <a:pt x="286" y="32"/>
                </a:cubicBezTo>
                <a:cubicBezTo>
                  <a:pt x="289" y="31"/>
                  <a:pt x="292" y="29"/>
                  <a:pt x="295" y="27"/>
                </a:cubicBezTo>
                <a:cubicBezTo>
                  <a:pt x="297" y="26"/>
                  <a:pt x="299" y="26"/>
                  <a:pt x="301" y="25"/>
                </a:cubicBezTo>
                <a:cubicBezTo>
                  <a:pt x="301" y="25"/>
                  <a:pt x="301" y="25"/>
                  <a:pt x="301" y="25"/>
                </a:cubicBezTo>
                <a:cubicBezTo>
                  <a:pt x="301" y="25"/>
                  <a:pt x="301" y="25"/>
                  <a:pt x="299" y="24"/>
                </a:cubicBezTo>
                <a:cubicBezTo>
                  <a:pt x="299" y="24"/>
                  <a:pt x="299" y="24"/>
                  <a:pt x="299" y="24"/>
                </a:cubicBezTo>
                <a:cubicBezTo>
                  <a:pt x="300" y="24"/>
                  <a:pt x="300" y="24"/>
                  <a:pt x="300" y="24"/>
                </a:cubicBezTo>
                <a:cubicBezTo>
                  <a:pt x="303" y="23"/>
                  <a:pt x="303" y="23"/>
                  <a:pt x="303" y="22"/>
                </a:cubicBezTo>
                <a:cubicBezTo>
                  <a:pt x="302" y="22"/>
                  <a:pt x="302" y="22"/>
                  <a:pt x="302" y="22"/>
                </a:cubicBezTo>
                <a:cubicBezTo>
                  <a:pt x="303" y="21"/>
                  <a:pt x="304" y="21"/>
                  <a:pt x="303" y="20"/>
                </a:cubicBezTo>
                <a:cubicBezTo>
                  <a:pt x="304" y="20"/>
                  <a:pt x="305" y="19"/>
                  <a:pt x="305" y="19"/>
                </a:cubicBezTo>
                <a:cubicBezTo>
                  <a:pt x="305" y="19"/>
                  <a:pt x="305" y="19"/>
                  <a:pt x="305" y="19"/>
                </a:cubicBezTo>
                <a:cubicBezTo>
                  <a:pt x="302" y="20"/>
                  <a:pt x="290" y="24"/>
                  <a:pt x="289" y="25"/>
                </a:cubicBezTo>
                <a:cubicBezTo>
                  <a:pt x="289" y="25"/>
                  <a:pt x="290" y="24"/>
                  <a:pt x="291" y="24"/>
                </a:cubicBezTo>
                <a:cubicBezTo>
                  <a:pt x="290" y="25"/>
                  <a:pt x="287" y="26"/>
                  <a:pt x="286" y="26"/>
                </a:cubicBezTo>
                <a:cubicBezTo>
                  <a:pt x="283" y="27"/>
                  <a:pt x="281" y="29"/>
                  <a:pt x="281" y="29"/>
                </a:cubicBezTo>
                <a:cubicBezTo>
                  <a:pt x="281" y="29"/>
                  <a:pt x="285" y="28"/>
                  <a:pt x="286" y="28"/>
                </a:cubicBezTo>
                <a:close/>
                <a:moveTo>
                  <a:pt x="249" y="58"/>
                </a:moveTo>
                <a:cubicBezTo>
                  <a:pt x="249" y="58"/>
                  <a:pt x="282" y="54"/>
                  <a:pt x="290" y="46"/>
                </a:cubicBezTo>
                <a:cubicBezTo>
                  <a:pt x="292" y="43"/>
                  <a:pt x="287" y="43"/>
                  <a:pt x="287" y="43"/>
                </a:cubicBezTo>
                <a:cubicBezTo>
                  <a:pt x="284" y="43"/>
                  <a:pt x="269" y="48"/>
                  <a:pt x="266" y="49"/>
                </a:cubicBezTo>
                <a:cubicBezTo>
                  <a:pt x="263" y="50"/>
                  <a:pt x="261" y="48"/>
                  <a:pt x="262" y="47"/>
                </a:cubicBezTo>
                <a:cubicBezTo>
                  <a:pt x="262" y="47"/>
                  <a:pt x="263" y="47"/>
                  <a:pt x="264" y="46"/>
                </a:cubicBezTo>
                <a:cubicBezTo>
                  <a:pt x="269" y="45"/>
                  <a:pt x="266" y="43"/>
                  <a:pt x="266" y="43"/>
                </a:cubicBezTo>
                <a:cubicBezTo>
                  <a:pt x="264" y="43"/>
                  <a:pt x="263" y="44"/>
                  <a:pt x="262" y="44"/>
                </a:cubicBezTo>
                <a:cubicBezTo>
                  <a:pt x="260" y="44"/>
                  <a:pt x="259" y="44"/>
                  <a:pt x="257" y="44"/>
                </a:cubicBezTo>
                <a:cubicBezTo>
                  <a:pt x="257" y="44"/>
                  <a:pt x="255" y="44"/>
                  <a:pt x="254" y="44"/>
                </a:cubicBezTo>
                <a:cubicBezTo>
                  <a:pt x="253" y="45"/>
                  <a:pt x="251" y="47"/>
                  <a:pt x="251" y="48"/>
                </a:cubicBezTo>
                <a:cubicBezTo>
                  <a:pt x="252" y="48"/>
                  <a:pt x="252" y="48"/>
                  <a:pt x="253" y="48"/>
                </a:cubicBezTo>
                <a:cubicBezTo>
                  <a:pt x="254" y="47"/>
                  <a:pt x="256" y="46"/>
                  <a:pt x="257" y="47"/>
                </a:cubicBezTo>
                <a:cubicBezTo>
                  <a:pt x="258" y="47"/>
                  <a:pt x="255" y="50"/>
                  <a:pt x="255" y="51"/>
                </a:cubicBezTo>
                <a:cubicBezTo>
                  <a:pt x="253" y="52"/>
                  <a:pt x="251" y="53"/>
                  <a:pt x="250" y="54"/>
                </a:cubicBezTo>
                <a:cubicBezTo>
                  <a:pt x="247" y="58"/>
                  <a:pt x="248" y="58"/>
                  <a:pt x="249" y="58"/>
                </a:cubicBezTo>
                <a:close/>
                <a:moveTo>
                  <a:pt x="896" y="500"/>
                </a:moveTo>
                <a:cubicBezTo>
                  <a:pt x="896" y="500"/>
                  <a:pt x="896" y="499"/>
                  <a:pt x="896" y="498"/>
                </a:cubicBezTo>
                <a:cubicBezTo>
                  <a:pt x="895" y="513"/>
                  <a:pt x="894" y="519"/>
                  <a:pt x="894" y="523"/>
                </a:cubicBezTo>
                <a:cubicBezTo>
                  <a:pt x="893" y="533"/>
                  <a:pt x="893" y="533"/>
                  <a:pt x="893" y="533"/>
                </a:cubicBezTo>
                <a:cubicBezTo>
                  <a:pt x="892" y="535"/>
                  <a:pt x="892" y="535"/>
                  <a:pt x="892" y="535"/>
                </a:cubicBezTo>
                <a:cubicBezTo>
                  <a:pt x="892" y="536"/>
                  <a:pt x="892" y="538"/>
                  <a:pt x="891" y="540"/>
                </a:cubicBezTo>
                <a:cubicBezTo>
                  <a:pt x="892" y="539"/>
                  <a:pt x="892" y="538"/>
                  <a:pt x="892" y="537"/>
                </a:cubicBezTo>
                <a:cubicBezTo>
                  <a:pt x="891" y="540"/>
                  <a:pt x="891" y="540"/>
                  <a:pt x="879" y="567"/>
                </a:cubicBezTo>
                <a:cubicBezTo>
                  <a:pt x="877" y="567"/>
                  <a:pt x="877" y="567"/>
                  <a:pt x="872" y="569"/>
                </a:cubicBezTo>
                <a:cubicBezTo>
                  <a:pt x="871" y="526"/>
                  <a:pt x="883" y="484"/>
                  <a:pt x="872" y="441"/>
                </a:cubicBezTo>
                <a:cubicBezTo>
                  <a:pt x="871" y="443"/>
                  <a:pt x="870" y="445"/>
                  <a:pt x="869" y="446"/>
                </a:cubicBezTo>
                <a:cubicBezTo>
                  <a:pt x="868" y="437"/>
                  <a:pt x="868" y="437"/>
                  <a:pt x="867" y="436"/>
                </a:cubicBezTo>
                <a:cubicBezTo>
                  <a:pt x="871" y="492"/>
                  <a:pt x="871" y="492"/>
                  <a:pt x="871" y="492"/>
                </a:cubicBezTo>
                <a:cubicBezTo>
                  <a:pt x="873" y="510"/>
                  <a:pt x="870" y="528"/>
                  <a:pt x="870" y="546"/>
                </a:cubicBezTo>
                <a:cubicBezTo>
                  <a:pt x="870" y="552"/>
                  <a:pt x="872" y="559"/>
                  <a:pt x="871" y="566"/>
                </a:cubicBezTo>
                <a:cubicBezTo>
                  <a:pt x="869" y="585"/>
                  <a:pt x="869" y="585"/>
                  <a:pt x="870" y="586"/>
                </a:cubicBezTo>
                <a:cubicBezTo>
                  <a:pt x="874" y="585"/>
                  <a:pt x="874" y="585"/>
                  <a:pt x="877" y="586"/>
                </a:cubicBezTo>
                <a:cubicBezTo>
                  <a:pt x="873" y="598"/>
                  <a:pt x="860" y="628"/>
                  <a:pt x="849" y="639"/>
                </a:cubicBezTo>
                <a:cubicBezTo>
                  <a:pt x="843" y="646"/>
                  <a:pt x="821" y="670"/>
                  <a:pt x="815" y="685"/>
                </a:cubicBezTo>
                <a:cubicBezTo>
                  <a:pt x="813" y="689"/>
                  <a:pt x="798" y="721"/>
                  <a:pt x="781" y="737"/>
                </a:cubicBezTo>
                <a:cubicBezTo>
                  <a:pt x="774" y="743"/>
                  <a:pt x="765" y="747"/>
                  <a:pt x="758" y="753"/>
                </a:cubicBezTo>
                <a:cubicBezTo>
                  <a:pt x="751" y="759"/>
                  <a:pt x="748" y="767"/>
                  <a:pt x="742" y="773"/>
                </a:cubicBezTo>
                <a:cubicBezTo>
                  <a:pt x="717" y="793"/>
                  <a:pt x="717" y="793"/>
                  <a:pt x="717" y="793"/>
                </a:cubicBezTo>
                <a:cubicBezTo>
                  <a:pt x="697" y="807"/>
                  <a:pt x="697" y="807"/>
                  <a:pt x="697" y="807"/>
                </a:cubicBezTo>
                <a:cubicBezTo>
                  <a:pt x="692" y="810"/>
                  <a:pt x="676" y="821"/>
                  <a:pt x="663" y="817"/>
                </a:cubicBezTo>
                <a:cubicBezTo>
                  <a:pt x="666" y="810"/>
                  <a:pt x="668" y="809"/>
                  <a:pt x="671" y="806"/>
                </a:cubicBezTo>
                <a:cubicBezTo>
                  <a:pt x="675" y="802"/>
                  <a:pt x="675" y="801"/>
                  <a:pt x="701" y="756"/>
                </a:cubicBezTo>
                <a:cubicBezTo>
                  <a:pt x="707" y="744"/>
                  <a:pt x="708" y="730"/>
                  <a:pt x="715" y="719"/>
                </a:cubicBezTo>
                <a:cubicBezTo>
                  <a:pt x="723" y="707"/>
                  <a:pt x="734" y="697"/>
                  <a:pt x="739" y="683"/>
                </a:cubicBezTo>
                <a:cubicBezTo>
                  <a:pt x="752" y="654"/>
                  <a:pt x="749" y="641"/>
                  <a:pt x="747" y="631"/>
                </a:cubicBezTo>
                <a:cubicBezTo>
                  <a:pt x="745" y="625"/>
                  <a:pt x="745" y="625"/>
                  <a:pt x="754" y="603"/>
                </a:cubicBezTo>
                <a:cubicBezTo>
                  <a:pt x="758" y="595"/>
                  <a:pt x="758" y="595"/>
                  <a:pt x="755" y="587"/>
                </a:cubicBezTo>
                <a:cubicBezTo>
                  <a:pt x="751" y="586"/>
                  <a:pt x="746" y="588"/>
                  <a:pt x="743" y="584"/>
                </a:cubicBezTo>
                <a:cubicBezTo>
                  <a:pt x="739" y="581"/>
                  <a:pt x="742" y="576"/>
                  <a:pt x="738" y="572"/>
                </a:cubicBezTo>
                <a:cubicBezTo>
                  <a:pt x="738" y="572"/>
                  <a:pt x="737" y="571"/>
                  <a:pt x="736" y="571"/>
                </a:cubicBezTo>
                <a:cubicBezTo>
                  <a:pt x="715" y="569"/>
                  <a:pt x="696" y="577"/>
                  <a:pt x="675" y="579"/>
                </a:cubicBezTo>
                <a:cubicBezTo>
                  <a:pt x="671" y="579"/>
                  <a:pt x="650" y="558"/>
                  <a:pt x="647" y="552"/>
                </a:cubicBezTo>
                <a:cubicBezTo>
                  <a:pt x="640" y="538"/>
                  <a:pt x="632" y="524"/>
                  <a:pt x="626" y="510"/>
                </a:cubicBezTo>
                <a:cubicBezTo>
                  <a:pt x="622" y="500"/>
                  <a:pt x="635" y="496"/>
                  <a:pt x="634" y="487"/>
                </a:cubicBezTo>
                <a:cubicBezTo>
                  <a:pt x="634" y="477"/>
                  <a:pt x="627" y="468"/>
                  <a:pt x="628" y="458"/>
                </a:cubicBezTo>
                <a:cubicBezTo>
                  <a:pt x="628" y="458"/>
                  <a:pt x="651" y="419"/>
                  <a:pt x="654" y="414"/>
                </a:cubicBezTo>
                <a:cubicBezTo>
                  <a:pt x="655" y="412"/>
                  <a:pt x="663" y="406"/>
                  <a:pt x="668" y="403"/>
                </a:cubicBezTo>
                <a:cubicBezTo>
                  <a:pt x="674" y="401"/>
                  <a:pt x="674" y="401"/>
                  <a:pt x="675" y="381"/>
                </a:cubicBezTo>
                <a:cubicBezTo>
                  <a:pt x="675" y="379"/>
                  <a:pt x="674" y="376"/>
                  <a:pt x="675" y="374"/>
                </a:cubicBezTo>
                <a:cubicBezTo>
                  <a:pt x="679" y="369"/>
                  <a:pt x="686" y="369"/>
                  <a:pt x="690" y="364"/>
                </a:cubicBezTo>
                <a:cubicBezTo>
                  <a:pt x="693" y="361"/>
                  <a:pt x="691" y="355"/>
                  <a:pt x="694" y="351"/>
                </a:cubicBezTo>
                <a:cubicBezTo>
                  <a:pt x="694" y="351"/>
                  <a:pt x="695" y="350"/>
                  <a:pt x="696" y="349"/>
                </a:cubicBezTo>
                <a:cubicBezTo>
                  <a:pt x="696" y="349"/>
                  <a:pt x="696" y="349"/>
                  <a:pt x="697" y="350"/>
                </a:cubicBezTo>
                <a:cubicBezTo>
                  <a:pt x="702" y="356"/>
                  <a:pt x="704" y="356"/>
                  <a:pt x="708" y="355"/>
                </a:cubicBezTo>
                <a:cubicBezTo>
                  <a:pt x="709" y="355"/>
                  <a:pt x="709" y="355"/>
                  <a:pt x="711" y="355"/>
                </a:cubicBezTo>
                <a:cubicBezTo>
                  <a:pt x="728" y="361"/>
                  <a:pt x="741" y="342"/>
                  <a:pt x="758" y="349"/>
                </a:cubicBezTo>
                <a:cubicBezTo>
                  <a:pt x="759" y="348"/>
                  <a:pt x="760" y="346"/>
                  <a:pt x="761" y="345"/>
                </a:cubicBezTo>
                <a:cubicBezTo>
                  <a:pt x="774" y="348"/>
                  <a:pt x="774" y="348"/>
                  <a:pt x="777" y="346"/>
                </a:cubicBezTo>
                <a:cubicBezTo>
                  <a:pt x="780" y="347"/>
                  <a:pt x="780" y="347"/>
                  <a:pt x="784" y="350"/>
                </a:cubicBezTo>
                <a:cubicBezTo>
                  <a:pt x="786" y="369"/>
                  <a:pt x="786" y="369"/>
                  <a:pt x="784" y="372"/>
                </a:cubicBezTo>
                <a:cubicBezTo>
                  <a:pt x="783" y="373"/>
                  <a:pt x="782" y="376"/>
                  <a:pt x="783" y="377"/>
                </a:cubicBezTo>
                <a:cubicBezTo>
                  <a:pt x="785" y="381"/>
                  <a:pt x="821" y="413"/>
                  <a:pt x="824" y="416"/>
                </a:cubicBezTo>
                <a:cubicBezTo>
                  <a:pt x="825" y="416"/>
                  <a:pt x="825" y="415"/>
                  <a:pt x="826" y="415"/>
                </a:cubicBezTo>
                <a:cubicBezTo>
                  <a:pt x="828" y="409"/>
                  <a:pt x="826" y="403"/>
                  <a:pt x="829" y="398"/>
                </a:cubicBezTo>
                <a:cubicBezTo>
                  <a:pt x="845" y="398"/>
                  <a:pt x="844" y="421"/>
                  <a:pt x="859" y="422"/>
                </a:cubicBezTo>
                <a:cubicBezTo>
                  <a:pt x="860" y="421"/>
                  <a:pt x="862" y="420"/>
                  <a:pt x="863" y="420"/>
                </a:cubicBezTo>
                <a:cubicBezTo>
                  <a:pt x="864" y="425"/>
                  <a:pt x="865" y="426"/>
                  <a:pt x="870" y="426"/>
                </a:cubicBezTo>
                <a:cubicBezTo>
                  <a:pt x="873" y="417"/>
                  <a:pt x="873" y="412"/>
                  <a:pt x="871" y="380"/>
                </a:cubicBezTo>
                <a:cubicBezTo>
                  <a:pt x="870" y="379"/>
                  <a:pt x="868" y="378"/>
                  <a:pt x="868" y="377"/>
                </a:cubicBezTo>
                <a:cubicBezTo>
                  <a:pt x="867" y="379"/>
                  <a:pt x="867" y="381"/>
                  <a:pt x="866" y="382"/>
                </a:cubicBezTo>
                <a:cubicBezTo>
                  <a:pt x="863" y="380"/>
                  <a:pt x="861" y="375"/>
                  <a:pt x="858" y="372"/>
                </a:cubicBezTo>
                <a:cubicBezTo>
                  <a:pt x="858" y="373"/>
                  <a:pt x="858" y="374"/>
                  <a:pt x="858" y="374"/>
                </a:cubicBezTo>
                <a:cubicBezTo>
                  <a:pt x="858" y="375"/>
                  <a:pt x="857" y="375"/>
                  <a:pt x="856" y="376"/>
                </a:cubicBezTo>
                <a:cubicBezTo>
                  <a:pt x="846" y="367"/>
                  <a:pt x="844" y="351"/>
                  <a:pt x="843" y="343"/>
                </a:cubicBezTo>
                <a:cubicBezTo>
                  <a:pt x="842" y="342"/>
                  <a:pt x="841" y="342"/>
                  <a:pt x="841" y="342"/>
                </a:cubicBezTo>
                <a:cubicBezTo>
                  <a:pt x="840" y="340"/>
                  <a:pt x="841" y="338"/>
                  <a:pt x="841" y="337"/>
                </a:cubicBezTo>
                <a:cubicBezTo>
                  <a:pt x="844" y="335"/>
                  <a:pt x="847" y="337"/>
                  <a:pt x="850" y="335"/>
                </a:cubicBezTo>
                <a:cubicBezTo>
                  <a:pt x="849" y="334"/>
                  <a:pt x="848" y="332"/>
                  <a:pt x="848" y="331"/>
                </a:cubicBezTo>
                <a:cubicBezTo>
                  <a:pt x="849" y="331"/>
                  <a:pt x="851" y="332"/>
                  <a:pt x="852" y="332"/>
                </a:cubicBezTo>
                <a:cubicBezTo>
                  <a:pt x="853" y="331"/>
                  <a:pt x="854" y="329"/>
                  <a:pt x="854" y="328"/>
                </a:cubicBezTo>
                <a:cubicBezTo>
                  <a:pt x="865" y="325"/>
                  <a:pt x="865" y="340"/>
                  <a:pt x="872" y="345"/>
                </a:cubicBezTo>
                <a:cubicBezTo>
                  <a:pt x="872" y="345"/>
                  <a:pt x="873" y="344"/>
                  <a:pt x="874" y="344"/>
                </a:cubicBezTo>
                <a:cubicBezTo>
                  <a:pt x="874" y="327"/>
                  <a:pt x="861" y="316"/>
                  <a:pt x="855" y="302"/>
                </a:cubicBezTo>
                <a:cubicBezTo>
                  <a:pt x="856" y="301"/>
                  <a:pt x="856" y="300"/>
                  <a:pt x="857" y="300"/>
                </a:cubicBezTo>
                <a:cubicBezTo>
                  <a:pt x="855" y="292"/>
                  <a:pt x="855" y="292"/>
                  <a:pt x="853" y="290"/>
                </a:cubicBezTo>
                <a:cubicBezTo>
                  <a:pt x="854" y="290"/>
                  <a:pt x="854" y="289"/>
                  <a:pt x="855" y="288"/>
                </a:cubicBezTo>
                <a:cubicBezTo>
                  <a:pt x="854" y="286"/>
                  <a:pt x="853" y="284"/>
                  <a:pt x="849" y="285"/>
                </a:cubicBezTo>
                <a:cubicBezTo>
                  <a:pt x="847" y="292"/>
                  <a:pt x="859" y="300"/>
                  <a:pt x="851" y="305"/>
                </a:cubicBezTo>
                <a:cubicBezTo>
                  <a:pt x="849" y="302"/>
                  <a:pt x="848" y="299"/>
                  <a:pt x="846" y="296"/>
                </a:cubicBezTo>
                <a:cubicBezTo>
                  <a:pt x="847" y="292"/>
                  <a:pt x="847" y="292"/>
                  <a:pt x="846" y="289"/>
                </a:cubicBezTo>
                <a:cubicBezTo>
                  <a:pt x="844" y="287"/>
                  <a:pt x="843" y="287"/>
                  <a:pt x="841" y="284"/>
                </a:cubicBezTo>
                <a:cubicBezTo>
                  <a:pt x="841" y="284"/>
                  <a:pt x="841" y="283"/>
                  <a:pt x="842" y="282"/>
                </a:cubicBezTo>
                <a:cubicBezTo>
                  <a:pt x="840" y="282"/>
                  <a:pt x="838" y="282"/>
                  <a:pt x="837" y="282"/>
                </a:cubicBezTo>
                <a:cubicBezTo>
                  <a:pt x="835" y="299"/>
                  <a:pt x="847" y="313"/>
                  <a:pt x="845" y="330"/>
                </a:cubicBezTo>
                <a:cubicBezTo>
                  <a:pt x="844" y="330"/>
                  <a:pt x="843" y="330"/>
                  <a:pt x="842" y="330"/>
                </a:cubicBezTo>
                <a:cubicBezTo>
                  <a:pt x="842" y="331"/>
                  <a:pt x="841" y="333"/>
                  <a:pt x="840" y="334"/>
                </a:cubicBezTo>
                <a:cubicBezTo>
                  <a:pt x="839" y="329"/>
                  <a:pt x="832" y="325"/>
                  <a:pt x="829" y="324"/>
                </a:cubicBezTo>
                <a:cubicBezTo>
                  <a:pt x="827" y="326"/>
                  <a:pt x="827" y="326"/>
                  <a:pt x="831" y="344"/>
                </a:cubicBezTo>
                <a:cubicBezTo>
                  <a:pt x="832" y="350"/>
                  <a:pt x="834" y="355"/>
                  <a:pt x="834" y="361"/>
                </a:cubicBezTo>
                <a:cubicBezTo>
                  <a:pt x="834" y="362"/>
                  <a:pt x="834" y="364"/>
                  <a:pt x="834" y="366"/>
                </a:cubicBezTo>
                <a:cubicBezTo>
                  <a:pt x="823" y="341"/>
                  <a:pt x="823" y="341"/>
                  <a:pt x="823" y="341"/>
                </a:cubicBezTo>
                <a:cubicBezTo>
                  <a:pt x="813" y="312"/>
                  <a:pt x="813" y="312"/>
                  <a:pt x="813" y="312"/>
                </a:cubicBezTo>
                <a:cubicBezTo>
                  <a:pt x="779" y="272"/>
                  <a:pt x="779" y="272"/>
                  <a:pt x="779" y="272"/>
                </a:cubicBezTo>
                <a:cubicBezTo>
                  <a:pt x="778" y="272"/>
                  <a:pt x="776" y="273"/>
                  <a:pt x="775" y="275"/>
                </a:cubicBezTo>
                <a:cubicBezTo>
                  <a:pt x="790" y="305"/>
                  <a:pt x="795" y="307"/>
                  <a:pt x="800" y="310"/>
                </a:cubicBezTo>
                <a:cubicBezTo>
                  <a:pt x="800" y="310"/>
                  <a:pt x="800" y="311"/>
                  <a:pt x="800" y="312"/>
                </a:cubicBezTo>
                <a:cubicBezTo>
                  <a:pt x="812" y="326"/>
                  <a:pt x="812" y="326"/>
                  <a:pt x="813" y="330"/>
                </a:cubicBezTo>
                <a:cubicBezTo>
                  <a:pt x="812" y="329"/>
                  <a:pt x="811" y="327"/>
                  <a:pt x="810" y="326"/>
                </a:cubicBezTo>
                <a:cubicBezTo>
                  <a:pt x="809" y="326"/>
                  <a:pt x="808" y="326"/>
                  <a:pt x="807" y="327"/>
                </a:cubicBezTo>
                <a:cubicBezTo>
                  <a:pt x="807" y="329"/>
                  <a:pt x="807" y="329"/>
                  <a:pt x="809" y="337"/>
                </a:cubicBezTo>
                <a:cubicBezTo>
                  <a:pt x="808" y="340"/>
                  <a:pt x="807" y="343"/>
                  <a:pt x="805" y="346"/>
                </a:cubicBezTo>
                <a:cubicBezTo>
                  <a:pt x="804" y="346"/>
                  <a:pt x="804" y="346"/>
                  <a:pt x="803" y="346"/>
                </a:cubicBezTo>
                <a:cubicBezTo>
                  <a:pt x="802" y="350"/>
                  <a:pt x="805" y="354"/>
                  <a:pt x="803" y="358"/>
                </a:cubicBezTo>
                <a:cubicBezTo>
                  <a:pt x="803" y="358"/>
                  <a:pt x="794" y="350"/>
                  <a:pt x="791" y="345"/>
                </a:cubicBezTo>
                <a:cubicBezTo>
                  <a:pt x="806" y="343"/>
                  <a:pt x="808" y="343"/>
                  <a:pt x="805" y="334"/>
                </a:cubicBezTo>
                <a:cubicBezTo>
                  <a:pt x="801" y="323"/>
                  <a:pt x="766" y="282"/>
                  <a:pt x="766" y="282"/>
                </a:cubicBezTo>
                <a:cubicBezTo>
                  <a:pt x="759" y="276"/>
                  <a:pt x="756" y="281"/>
                  <a:pt x="752" y="288"/>
                </a:cubicBezTo>
                <a:cubicBezTo>
                  <a:pt x="747" y="288"/>
                  <a:pt x="744" y="282"/>
                  <a:pt x="739" y="286"/>
                </a:cubicBezTo>
                <a:cubicBezTo>
                  <a:pt x="738" y="287"/>
                  <a:pt x="738" y="287"/>
                  <a:pt x="737" y="300"/>
                </a:cubicBezTo>
                <a:cubicBezTo>
                  <a:pt x="727" y="304"/>
                  <a:pt x="727" y="304"/>
                  <a:pt x="723" y="321"/>
                </a:cubicBezTo>
                <a:cubicBezTo>
                  <a:pt x="727" y="327"/>
                  <a:pt x="725" y="336"/>
                  <a:pt x="718" y="337"/>
                </a:cubicBezTo>
                <a:cubicBezTo>
                  <a:pt x="692" y="345"/>
                  <a:pt x="692" y="345"/>
                  <a:pt x="692" y="345"/>
                </a:cubicBezTo>
                <a:cubicBezTo>
                  <a:pt x="692" y="345"/>
                  <a:pt x="692" y="345"/>
                  <a:pt x="691" y="338"/>
                </a:cubicBezTo>
                <a:cubicBezTo>
                  <a:pt x="686" y="337"/>
                  <a:pt x="684" y="337"/>
                  <a:pt x="673" y="338"/>
                </a:cubicBezTo>
                <a:cubicBezTo>
                  <a:pt x="673" y="337"/>
                  <a:pt x="673" y="337"/>
                  <a:pt x="675" y="324"/>
                </a:cubicBezTo>
                <a:cubicBezTo>
                  <a:pt x="669" y="322"/>
                  <a:pt x="668" y="281"/>
                  <a:pt x="668" y="280"/>
                </a:cubicBezTo>
                <a:cubicBezTo>
                  <a:pt x="667" y="279"/>
                  <a:pt x="665" y="277"/>
                  <a:pt x="665" y="276"/>
                </a:cubicBezTo>
                <a:cubicBezTo>
                  <a:pt x="680" y="278"/>
                  <a:pt x="695" y="282"/>
                  <a:pt x="711" y="283"/>
                </a:cubicBezTo>
                <a:cubicBezTo>
                  <a:pt x="711" y="283"/>
                  <a:pt x="716" y="250"/>
                  <a:pt x="683" y="240"/>
                </a:cubicBezTo>
                <a:cubicBezTo>
                  <a:pt x="683" y="240"/>
                  <a:pt x="684" y="239"/>
                  <a:pt x="685" y="239"/>
                </a:cubicBezTo>
                <a:cubicBezTo>
                  <a:pt x="683" y="238"/>
                  <a:pt x="681" y="236"/>
                  <a:pt x="680" y="235"/>
                </a:cubicBezTo>
                <a:cubicBezTo>
                  <a:pt x="680" y="234"/>
                  <a:pt x="681" y="233"/>
                  <a:pt x="681" y="233"/>
                </a:cubicBezTo>
                <a:cubicBezTo>
                  <a:pt x="686" y="233"/>
                  <a:pt x="686" y="233"/>
                  <a:pt x="690" y="235"/>
                </a:cubicBezTo>
                <a:cubicBezTo>
                  <a:pt x="691" y="235"/>
                  <a:pt x="693" y="234"/>
                  <a:pt x="695" y="233"/>
                </a:cubicBezTo>
                <a:cubicBezTo>
                  <a:pt x="695" y="233"/>
                  <a:pt x="695" y="232"/>
                  <a:pt x="696" y="231"/>
                </a:cubicBezTo>
                <a:cubicBezTo>
                  <a:pt x="695" y="230"/>
                  <a:pt x="693" y="228"/>
                  <a:pt x="693" y="227"/>
                </a:cubicBezTo>
                <a:cubicBezTo>
                  <a:pt x="696" y="229"/>
                  <a:pt x="697" y="230"/>
                  <a:pt x="704" y="230"/>
                </a:cubicBezTo>
                <a:cubicBezTo>
                  <a:pt x="705" y="229"/>
                  <a:pt x="705" y="227"/>
                  <a:pt x="705" y="225"/>
                </a:cubicBezTo>
                <a:cubicBezTo>
                  <a:pt x="707" y="225"/>
                  <a:pt x="709" y="224"/>
                  <a:pt x="710" y="223"/>
                </a:cubicBezTo>
                <a:cubicBezTo>
                  <a:pt x="708" y="216"/>
                  <a:pt x="708" y="216"/>
                  <a:pt x="708" y="216"/>
                </a:cubicBezTo>
                <a:cubicBezTo>
                  <a:pt x="711" y="214"/>
                  <a:pt x="711" y="214"/>
                  <a:pt x="717" y="215"/>
                </a:cubicBezTo>
                <a:cubicBezTo>
                  <a:pt x="718" y="214"/>
                  <a:pt x="718" y="213"/>
                  <a:pt x="719" y="213"/>
                </a:cubicBezTo>
                <a:cubicBezTo>
                  <a:pt x="716" y="206"/>
                  <a:pt x="715" y="202"/>
                  <a:pt x="715" y="200"/>
                </a:cubicBezTo>
                <a:cubicBezTo>
                  <a:pt x="717" y="198"/>
                  <a:pt x="717" y="198"/>
                  <a:pt x="724" y="198"/>
                </a:cubicBezTo>
                <a:cubicBezTo>
                  <a:pt x="725" y="198"/>
                  <a:pt x="725" y="197"/>
                  <a:pt x="726" y="196"/>
                </a:cubicBezTo>
                <a:cubicBezTo>
                  <a:pt x="727" y="196"/>
                  <a:pt x="729" y="196"/>
                  <a:pt x="730" y="195"/>
                </a:cubicBezTo>
                <a:cubicBezTo>
                  <a:pt x="732" y="195"/>
                  <a:pt x="732" y="195"/>
                  <a:pt x="733" y="195"/>
                </a:cubicBezTo>
                <a:cubicBezTo>
                  <a:pt x="733" y="194"/>
                  <a:pt x="733" y="194"/>
                  <a:pt x="730" y="191"/>
                </a:cubicBezTo>
                <a:cubicBezTo>
                  <a:pt x="723" y="183"/>
                  <a:pt x="714" y="167"/>
                  <a:pt x="714" y="166"/>
                </a:cubicBezTo>
                <a:cubicBezTo>
                  <a:pt x="712" y="162"/>
                  <a:pt x="720" y="162"/>
                  <a:pt x="720" y="162"/>
                </a:cubicBezTo>
                <a:cubicBezTo>
                  <a:pt x="722" y="162"/>
                  <a:pt x="726" y="172"/>
                  <a:pt x="726" y="174"/>
                </a:cubicBezTo>
                <a:cubicBezTo>
                  <a:pt x="725" y="180"/>
                  <a:pt x="730" y="186"/>
                  <a:pt x="734" y="190"/>
                </a:cubicBezTo>
                <a:cubicBezTo>
                  <a:pt x="739" y="196"/>
                  <a:pt x="739" y="196"/>
                  <a:pt x="741" y="196"/>
                </a:cubicBezTo>
                <a:cubicBezTo>
                  <a:pt x="747" y="196"/>
                  <a:pt x="750" y="198"/>
                  <a:pt x="751" y="199"/>
                </a:cubicBezTo>
                <a:cubicBezTo>
                  <a:pt x="744" y="198"/>
                  <a:pt x="744" y="198"/>
                  <a:pt x="744" y="198"/>
                </a:cubicBezTo>
                <a:cubicBezTo>
                  <a:pt x="748" y="199"/>
                  <a:pt x="752" y="200"/>
                  <a:pt x="755" y="201"/>
                </a:cubicBezTo>
                <a:cubicBezTo>
                  <a:pt x="755" y="201"/>
                  <a:pt x="756" y="200"/>
                  <a:pt x="756" y="200"/>
                </a:cubicBezTo>
                <a:cubicBezTo>
                  <a:pt x="757" y="199"/>
                  <a:pt x="757" y="199"/>
                  <a:pt x="771" y="200"/>
                </a:cubicBezTo>
                <a:cubicBezTo>
                  <a:pt x="771" y="200"/>
                  <a:pt x="771" y="200"/>
                  <a:pt x="771" y="200"/>
                </a:cubicBezTo>
                <a:cubicBezTo>
                  <a:pt x="770" y="199"/>
                  <a:pt x="770" y="199"/>
                  <a:pt x="770" y="199"/>
                </a:cubicBezTo>
                <a:cubicBezTo>
                  <a:pt x="771" y="198"/>
                  <a:pt x="771" y="197"/>
                  <a:pt x="771" y="196"/>
                </a:cubicBezTo>
                <a:cubicBezTo>
                  <a:pt x="772" y="196"/>
                  <a:pt x="772" y="196"/>
                  <a:pt x="775" y="196"/>
                </a:cubicBezTo>
                <a:cubicBezTo>
                  <a:pt x="775" y="194"/>
                  <a:pt x="771" y="189"/>
                  <a:pt x="770" y="188"/>
                </a:cubicBezTo>
                <a:cubicBezTo>
                  <a:pt x="770" y="187"/>
                  <a:pt x="764" y="176"/>
                  <a:pt x="764" y="176"/>
                </a:cubicBezTo>
                <a:cubicBezTo>
                  <a:pt x="764" y="175"/>
                  <a:pt x="764" y="175"/>
                  <a:pt x="764" y="175"/>
                </a:cubicBezTo>
                <a:cubicBezTo>
                  <a:pt x="769" y="175"/>
                  <a:pt x="770" y="182"/>
                  <a:pt x="775" y="182"/>
                </a:cubicBezTo>
                <a:cubicBezTo>
                  <a:pt x="771" y="174"/>
                  <a:pt x="764" y="169"/>
                  <a:pt x="759" y="162"/>
                </a:cubicBezTo>
                <a:cubicBezTo>
                  <a:pt x="763" y="163"/>
                  <a:pt x="767" y="165"/>
                  <a:pt x="772" y="166"/>
                </a:cubicBezTo>
                <a:cubicBezTo>
                  <a:pt x="771" y="165"/>
                  <a:pt x="771" y="164"/>
                  <a:pt x="770" y="163"/>
                </a:cubicBezTo>
                <a:cubicBezTo>
                  <a:pt x="771" y="163"/>
                  <a:pt x="771" y="163"/>
                  <a:pt x="771" y="163"/>
                </a:cubicBezTo>
                <a:cubicBezTo>
                  <a:pt x="772" y="163"/>
                  <a:pt x="773" y="164"/>
                  <a:pt x="775" y="164"/>
                </a:cubicBezTo>
                <a:cubicBezTo>
                  <a:pt x="767" y="157"/>
                  <a:pt x="755" y="158"/>
                  <a:pt x="748" y="151"/>
                </a:cubicBezTo>
                <a:cubicBezTo>
                  <a:pt x="739" y="143"/>
                  <a:pt x="739" y="143"/>
                  <a:pt x="730" y="123"/>
                </a:cubicBezTo>
                <a:cubicBezTo>
                  <a:pt x="731" y="123"/>
                  <a:pt x="731" y="123"/>
                  <a:pt x="731" y="123"/>
                </a:cubicBezTo>
                <a:cubicBezTo>
                  <a:pt x="730" y="120"/>
                  <a:pt x="718" y="112"/>
                  <a:pt x="715" y="111"/>
                </a:cubicBezTo>
                <a:cubicBezTo>
                  <a:pt x="714" y="112"/>
                  <a:pt x="714" y="112"/>
                  <a:pt x="714" y="112"/>
                </a:cubicBezTo>
                <a:cubicBezTo>
                  <a:pt x="714" y="112"/>
                  <a:pt x="715" y="113"/>
                  <a:pt x="715" y="113"/>
                </a:cubicBezTo>
                <a:cubicBezTo>
                  <a:pt x="715" y="114"/>
                  <a:pt x="715" y="114"/>
                  <a:pt x="725" y="124"/>
                </a:cubicBezTo>
                <a:cubicBezTo>
                  <a:pt x="728" y="128"/>
                  <a:pt x="724" y="133"/>
                  <a:pt x="727" y="137"/>
                </a:cubicBezTo>
                <a:cubicBezTo>
                  <a:pt x="733" y="147"/>
                  <a:pt x="733" y="147"/>
                  <a:pt x="738" y="150"/>
                </a:cubicBezTo>
                <a:cubicBezTo>
                  <a:pt x="745" y="155"/>
                  <a:pt x="745" y="156"/>
                  <a:pt x="745" y="158"/>
                </a:cubicBezTo>
                <a:cubicBezTo>
                  <a:pt x="742" y="160"/>
                  <a:pt x="741" y="161"/>
                  <a:pt x="746" y="171"/>
                </a:cubicBezTo>
                <a:cubicBezTo>
                  <a:pt x="749" y="176"/>
                  <a:pt x="748" y="185"/>
                  <a:pt x="748" y="186"/>
                </a:cubicBezTo>
                <a:cubicBezTo>
                  <a:pt x="744" y="186"/>
                  <a:pt x="742" y="183"/>
                  <a:pt x="740" y="179"/>
                </a:cubicBezTo>
                <a:cubicBezTo>
                  <a:pt x="735" y="172"/>
                  <a:pt x="712" y="148"/>
                  <a:pt x="711" y="147"/>
                </a:cubicBezTo>
                <a:cubicBezTo>
                  <a:pt x="712" y="151"/>
                  <a:pt x="714" y="158"/>
                  <a:pt x="709" y="160"/>
                </a:cubicBezTo>
                <a:cubicBezTo>
                  <a:pt x="696" y="166"/>
                  <a:pt x="682" y="132"/>
                  <a:pt x="682" y="132"/>
                </a:cubicBezTo>
                <a:cubicBezTo>
                  <a:pt x="681" y="129"/>
                  <a:pt x="681" y="129"/>
                  <a:pt x="683" y="127"/>
                </a:cubicBezTo>
                <a:cubicBezTo>
                  <a:pt x="688" y="124"/>
                  <a:pt x="688" y="124"/>
                  <a:pt x="689" y="114"/>
                </a:cubicBezTo>
                <a:cubicBezTo>
                  <a:pt x="689" y="113"/>
                  <a:pt x="690" y="110"/>
                  <a:pt x="683" y="99"/>
                </a:cubicBezTo>
                <a:cubicBezTo>
                  <a:pt x="683" y="99"/>
                  <a:pt x="673" y="83"/>
                  <a:pt x="673" y="80"/>
                </a:cubicBezTo>
                <a:cubicBezTo>
                  <a:pt x="673" y="78"/>
                  <a:pt x="673" y="78"/>
                  <a:pt x="674" y="75"/>
                </a:cubicBezTo>
                <a:cubicBezTo>
                  <a:pt x="674" y="73"/>
                  <a:pt x="672" y="72"/>
                  <a:pt x="671" y="71"/>
                </a:cubicBezTo>
                <a:cubicBezTo>
                  <a:pt x="675" y="72"/>
                  <a:pt x="677" y="76"/>
                  <a:pt x="681" y="78"/>
                </a:cubicBezTo>
                <a:cubicBezTo>
                  <a:pt x="679" y="75"/>
                  <a:pt x="679" y="75"/>
                  <a:pt x="678" y="74"/>
                </a:cubicBezTo>
                <a:cubicBezTo>
                  <a:pt x="679" y="74"/>
                  <a:pt x="691" y="80"/>
                  <a:pt x="692" y="82"/>
                </a:cubicBezTo>
                <a:cubicBezTo>
                  <a:pt x="691" y="82"/>
                  <a:pt x="690" y="82"/>
                  <a:pt x="690" y="81"/>
                </a:cubicBezTo>
                <a:cubicBezTo>
                  <a:pt x="696" y="86"/>
                  <a:pt x="698" y="86"/>
                  <a:pt x="698" y="87"/>
                </a:cubicBezTo>
                <a:cubicBezTo>
                  <a:pt x="699" y="86"/>
                  <a:pt x="699" y="86"/>
                  <a:pt x="699" y="86"/>
                </a:cubicBezTo>
                <a:cubicBezTo>
                  <a:pt x="702" y="88"/>
                  <a:pt x="702" y="88"/>
                  <a:pt x="703" y="89"/>
                </a:cubicBezTo>
                <a:cubicBezTo>
                  <a:pt x="703" y="89"/>
                  <a:pt x="702" y="88"/>
                  <a:pt x="702" y="88"/>
                </a:cubicBezTo>
                <a:cubicBezTo>
                  <a:pt x="703" y="89"/>
                  <a:pt x="704" y="90"/>
                  <a:pt x="713" y="96"/>
                </a:cubicBezTo>
                <a:cubicBezTo>
                  <a:pt x="726" y="103"/>
                  <a:pt x="746" y="121"/>
                  <a:pt x="747" y="124"/>
                </a:cubicBezTo>
                <a:cubicBezTo>
                  <a:pt x="740" y="120"/>
                  <a:pt x="735" y="114"/>
                  <a:pt x="729" y="110"/>
                </a:cubicBezTo>
                <a:cubicBezTo>
                  <a:pt x="742" y="121"/>
                  <a:pt x="752" y="133"/>
                  <a:pt x="765" y="144"/>
                </a:cubicBezTo>
                <a:cubicBezTo>
                  <a:pt x="766" y="143"/>
                  <a:pt x="766" y="143"/>
                  <a:pt x="766" y="143"/>
                </a:cubicBezTo>
                <a:cubicBezTo>
                  <a:pt x="763" y="140"/>
                  <a:pt x="759" y="138"/>
                  <a:pt x="757" y="134"/>
                </a:cubicBezTo>
                <a:cubicBezTo>
                  <a:pt x="758" y="135"/>
                  <a:pt x="759" y="136"/>
                  <a:pt x="761" y="137"/>
                </a:cubicBezTo>
                <a:cubicBezTo>
                  <a:pt x="753" y="129"/>
                  <a:pt x="753" y="128"/>
                  <a:pt x="752" y="127"/>
                </a:cubicBezTo>
                <a:cubicBezTo>
                  <a:pt x="753" y="128"/>
                  <a:pt x="753" y="129"/>
                  <a:pt x="754" y="129"/>
                </a:cubicBezTo>
                <a:cubicBezTo>
                  <a:pt x="754" y="129"/>
                  <a:pt x="754" y="129"/>
                  <a:pt x="754" y="129"/>
                </a:cubicBezTo>
                <a:cubicBezTo>
                  <a:pt x="773" y="148"/>
                  <a:pt x="773" y="148"/>
                  <a:pt x="773" y="148"/>
                </a:cubicBezTo>
                <a:cubicBezTo>
                  <a:pt x="790" y="167"/>
                  <a:pt x="790" y="167"/>
                  <a:pt x="818" y="205"/>
                </a:cubicBezTo>
                <a:cubicBezTo>
                  <a:pt x="825" y="215"/>
                  <a:pt x="833" y="228"/>
                  <a:pt x="839" y="238"/>
                </a:cubicBezTo>
                <a:cubicBezTo>
                  <a:pt x="834" y="232"/>
                  <a:pt x="829" y="227"/>
                  <a:pt x="822" y="223"/>
                </a:cubicBezTo>
                <a:cubicBezTo>
                  <a:pt x="829" y="228"/>
                  <a:pt x="834" y="233"/>
                  <a:pt x="839" y="238"/>
                </a:cubicBezTo>
                <a:cubicBezTo>
                  <a:pt x="855" y="269"/>
                  <a:pt x="855" y="269"/>
                  <a:pt x="855" y="269"/>
                </a:cubicBezTo>
                <a:cubicBezTo>
                  <a:pt x="862" y="285"/>
                  <a:pt x="864" y="290"/>
                  <a:pt x="869" y="305"/>
                </a:cubicBezTo>
                <a:cubicBezTo>
                  <a:pt x="869" y="305"/>
                  <a:pt x="869" y="305"/>
                  <a:pt x="869" y="305"/>
                </a:cubicBezTo>
                <a:cubicBezTo>
                  <a:pt x="869" y="308"/>
                  <a:pt x="869" y="308"/>
                  <a:pt x="884" y="357"/>
                </a:cubicBezTo>
                <a:cubicBezTo>
                  <a:pt x="884" y="356"/>
                  <a:pt x="884" y="356"/>
                  <a:pt x="884" y="356"/>
                </a:cubicBezTo>
                <a:cubicBezTo>
                  <a:pt x="890" y="392"/>
                  <a:pt x="890" y="394"/>
                  <a:pt x="893" y="404"/>
                </a:cubicBezTo>
                <a:cubicBezTo>
                  <a:pt x="894" y="408"/>
                  <a:pt x="894" y="411"/>
                  <a:pt x="895" y="415"/>
                </a:cubicBezTo>
                <a:cubicBezTo>
                  <a:pt x="896" y="428"/>
                  <a:pt x="897" y="445"/>
                  <a:pt x="897" y="458"/>
                </a:cubicBezTo>
                <a:cubicBezTo>
                  <a:pt x="898" y="471"/>
                  <a:pt x="897" y="487"/>
                  <a:pt x="896" y="500"/>
                </a:cubicBezTo>
                <a:close/>
                <a:moveTo>
                  <a:pt x="827" y="623"/>
                </a:moveTo>
                <a:cubicBezTo>
                  <a:pt x="812" y="616"/>
                  <a:pt x="792" y="610"/>
                  <a:pt x="761" y="604"/>
                </a:cubicBezTo>
                <a:cubicBezTo>
                  <a:pt x="792" y="610"/>
                  <a:pt x="813" y="616"/>
                  <a:pt x="827" y="623"/>
                </a:cubicBezTo>
                <a:close/>
                <a:moveTo>
                  <a:pt x="896" y="498"/>
                </a:moveTo>
                <a:cubicBezTo>
                  <a:pt x="896" y="483"/>
                  <a:pt x="896" y="457"/>
                  <a:pt x="894" y="454"/>
                </a:cubicBezTo>
                <a:cubicBezTo>
                  <a:pt x="893" y="459"/>
                  <a:pt x="892" y="462"/>
                  <a:pt x="894" y="497"/>
                </a:cubicBezTo>
                <a:cubicBezTo>
                  <a:pt x="894" y="494"/>
                  <a:pt x="894" y="494"/>
                  <a:pt x="894" y="489"/>
                </a:cubicBezTo>
                <a:cubicBezTo>
                  <a:pt x="894" y="505"/>
                  <a:pt x="894" y="505"/>
                  <a:pt x="895" y="507"/>
                </a:cubicBezTo>
                <a:cubicBezTo>
                  <a:pt x="895" y="505"/>
                  <a:pt x="896" y="504"/>
                  <a:pt x="896" y="498"/>
                </a:cubicBezTo>
                <a:close/>
                <a:moveTo>
                  <a:pt x="885" y="356"/>
                </a:moveTo>
                <a:cubicBezTo>
                  <a:pt x="885" y="356"/>
                  <a:pt x="885" y="357"/>
                  <a:pt x="885" y="358"/>
                </a:cubicBezTo>
                <a:cubicBezTo>
                  <a:pt x="887" y="368"/>
                  <a:pt x="887" y="368"/>
                  <a:pt x="887" y="368"/>
                </a:cubicBezTo>
                <a:cubicBezTo>
                  <a:pt x="887" y="368"/>
                  <a:pt x="887" y="368"/>
                  <a:pt x="887" y="368"/>
                </a:cubicBezTo>
                <a:cubicBezTo>
                  <a:pt x="888" y="374"/>
                  <a:pt x="889" y="380"/>
                  <a:pt x="890" y="386"/>
                </a:cubicBezTo>
                <a:cubicBezTo>
                  <a:pt x="887" y="363"/>
                  <a:pt x="886" y="359"/>
                  <a:pt x="880" y="340"/>
                </a:cubicBezTo>
                <a:cubicBezTo>
                  <a:pt x="879" y="337"/>
                  <a:pt x="879" y="334"/>
                  <a:pt x="878" y="331"/>
                </a:cubicBezTo>
                <a:cubicBezTo>
                  <a:pt x="883" y="350"/>
                  <a:pt x="883" y="351"/>
                  <a:pt x="886" y="360"/>
                </a:cubicBezTo>
                <a:cubicBezTo>
                  <a:pt x="885" y="359"/>
                  <a:pt x="885" y="357"/>
                  <a:pt x="885" y="356"/>
                </a:cubicBezTo>
                <a:close/>
                <a:moveTo>
                  <a:pt x="876" y="327"/>
                </a:moveTo>
                <a:cubicBezTo>
                  <a:pt x="877" y="327"/>
                  <a:pt x="877" y="328"/>
                  <a:pt x="877" y="328"/>
                </a:cubicBezTo>
                <a:cubicBezTo>
                  <a:pt x="876" y="326"/>
                  <a:pt x="875" y="324"/>
                  <a:pt x="875" y="322"/>
                </a:cubicBezTo>
                <a:cubicBezTo>
                  <a:pt x="875" y="322"/>
                  <a:pt x="875" y="323"/>
                  <a:pt x="876" y="324"/>
                </a:cubicBezTo>
                <a:cubicBezTo>
                  <a:pt x="870" y="308"/>
                  <a:pt x="870" y="308"/>
                  <a:pt x="870" y="308"/>
                </a:cubicBezTo>
                <a:cubicBezTo>
                  <a:pt x="870" y="308"/>
                  <a:pt x="870" y="308"/>
                  <a:pt x="870" y="308"/>
                </a:cubicBezTo>
                <a:cubicBezTo>
                  <a:pt x="870" y="306"/>
                  <a:pt x="869" y="306"/>
                  <a:pt x="869" y="305"/>
                </a:cubicBezTo>
                <a:cubicBezTo>
                  <a:pt x="871" y="312"/>
                  <a:pt x="874" y="320"/>
                  <a:pt x="878" y="331"/>
                </a:cubicBezTo>
                <a:cubicBezTo>
                  <a:pt x="877" y="330"/>
                  <a:pt x="877" y="328"/>
                  <a:pt x="876" y="327"/>
                </a:cubicBezTo>
                <a:close/>
                <a:moveTo>
                  <a:pt x="894" y="406"/>
                </a:moveTo>
                <a:cubicBezTo>
                  <a:pt x="893" y="399"/>
                  <a:pt x="892" y="392"/>
                  <a:pt x="890" y="386"/>
                </a:cubicBezTo>
                <a:cubicBezTo>
                  <a:pt x="891" y="391"/>
                  <a:pt x="892" y="397"/>
                  <a:pt x="893" y="404"/>
                </a:cubicBezTo>
                <a:cubicBezTo>
                  <a:pt x="893" y="405"/>
                  <a:pt x="894" y="405"/>
                  <a:pt x="894" y="406"/>
                </a:cubicBezTo>
                <a:close/>
                <a:moveTo>
                  <a:pt x="630" y="188"/>
                </a:moveTo>
                <a:cubicBezTo>
                  <a:pt x="630" y="189"/>
                  <a:pt x="630" y="189"/>
                  <a:pt x="630" y="189"/>
                </a:cubicBezTo>
                <a:cubicBezTo>
                  <a:pt x="628" y="192"/>
                  <a:pt x="627" y="199"/>
                  <a:pt x="627" y="199"/>
                </a:cubicBezTo>
                <a:cubicBezTo>
                  <a:pt x="626" y="201"/>
                  <a:pt x="627" y="203"/>
                  <a:pt x="627" y="204"/>
                </a:cubicBezTo>
                <a:cubicBezTo>
                  <a:pt x="629" y="205"/>
                  <a:pt x="636" y="205"/>
                  <a:pt x="641" y="201"/>
                </a:cubicBezTo>
                <a:cubicBezTo>
                  <a:pt x="642" y="201"/>
                  <a:pt x="643" y="200"/>
                  <a:pt x="645" y="199"/>
                </a:cubicBezTo>
                <a:cubicBezTo>
                  <a:pt x="646" y="198"/>
                  <a:pt x="648" y="199"/>
                  <a:pt x="650" y="197"/>
                </a:cubicBezTo>
                <a:cubicBezTo>
                  <a:pt x="650" y="196"/>
                  <a:pt x="650" y="194"/>
                  <a:pt x="649" y="190"/>
                </a:cubicBezTo>
                <a:cubicBezTo>
                  <a:pt x="648" y="189"/>
                  <a:pt x="647" y="188"/>
                  <a:pt x="647" y="187"/>
                </a:cubicBezTo>
                <a:cubicBezTo>
                  <a:pt x="645" y="185"/>
                  <a:pt x="645" y="184"/>
                  <a:pt x="646" y="182"/>
                </a:cubicBezTo>
                <a:cubicBezTo>
                  <a:pt x="646" y="181"/>
                  <a:pt x="647" y="180"/>
                  <a:pt x="647" y="178"/>
                </a:cubicBezTo>
                <a:cubicBezTo>
                  <a:pt x="646" y="176"/>
                  <a:pt x="645" y="175"/>
                  <a:pt x="644" y="174"/>
                </a:cubicBezTo>
                <a:cubicBezTo>
                  <a:pt x="643" y="174"/>
                  <a:pt x="642" y="173"/>
                  <a:pt x="642" y="173"/>
                </a:cubicBezTo>
                <a:cubicBezTo>
                  <a:pt x="640" y="172"/>
                  <a:pt x="638" y="172"/>
                  <a:pt x="637" y="171"/>
                </a:cubicBezTo>
                <a:cubicBezTo>
                  <a:pt x="636" y="171"/>
                  <a:pt x="635" y="170"/>
                  <a:pt x="635" y="170"/>
                </a:cubicBezTo>
                <a:cubicBezTo>
                  <a:pt x="635" y="170"/>
                  <a:pt x="635" y="170"/>
                  <a:pt x="635" y="170"/>
                </a:cubicBezTo>
                <a:cubicBezTo>
                  <a:pt x="634" y="170"/>
                  <a:pt x="624" y="173"/>
                  <a:pt x="630" y="176"/>
                </a:cubicBezTo>
                <a:cubicBezTo>
                  <a:pt x="631" y="176"/>
                  <a:pt x="631" y="177"/>
                  <a:pt x="632" y="177"/>
                </a:cubicBezTo>
                <a:cubicBezTo>
                  <a:pt x="631" y="177"/>
                  <a:pt x="631" y="177"/>
                  <a:pt x="631" y="177"/>
                </a:cubicBezTo>
                <a:cubicBezTo>
                  <a:pt x="627" y="179"/>
                  <a:pt x="626" y="180"/>
                  <a:pt x="625" y="181"/>
                </a:cubicBezTo>
                <a:cubicBezTo>
                  <a:pt x="624" y="182"/>
                  <a:pt x="623" y="183"/>
                  <a:pt x="624" y="185"/>
                </a:cubicBezTo>
                <a:cubicBezTo>
                  <a:pt x="624" y="186"/>
                  <a:pt x="624" y="187"/>
                  <a:pt x="626" y="188"/>
                </a:cubicBezTo>
                <a:cubicBezTo>
                  <a:pt x="627" y="188"/>
                  <a:pt x="629" y="188"/>
                  <a:pt x="630" y="188"/>
                </a:cubicBezTo>
                <a:close/>
                <a:moveTo>
                  <a:pt x="198" y="66"/>
                </a:moveTo>
                <a:cubicBezTo>
                  <a:pt x="198" y="66"/>
                  <a:pt x="198" y="66"/>
                  <a:pt x="198" y="66"/>
                </a:cubicBezTo>
                <a:cubicBezTo>
                  <a:pt x="198" y="66"/>
                  <a:pt x="198" y="66"/>
                  <a:pt x="198" y="66"/>
                </a:cubicBezTo>
                <a:cubicBezTo>
                  <a:pt x="197" y="67"/>
                  <a:pt x="188" y="71"/>
                  <a:pt x="188" y="72"/>
                </a:cubicBezTo>
                <a:cubicBezTo>
                  <a:pt x="188" y="72"/>
                  <a:pt x="189" y="72"/>
                  <a:pt x="198" y="66"/>
                </a:cubicBezTo>
                <a:close/>
                <a:moveTo>
                  <a:pt x="850" y="384"/>
                </a:moveTo>
                <a:cubicBezTo>
                  <a:pt x="850" y="384"/>
                  <a:pt x="850" y="384"/>
                  <a:pt x="850" y="384"/>
                </a:cubicBezTo>
                <a:cubicBezTo>
                  <a:pt x="850" y="384"/>
                  <a:pt x="850" y="384"/>
                  <a:pt x="850" y="384"/>
                </a:cubicBezTo>
                <a:cubicBezTo>
                  <a:pt x="846" y="379"/>
                  <a:pt x="846" y="379"/>
                  <a:pt x="846" y="379"/>
                </a:cubicBezTo>
                <a:cubicBezTo>
                  <a:pt x="845" y="378"/>
                  <a:pt x="844" y="378"/>
                  <a:pt x="844" y="378"/>
                </a:cubicBezTo>
                <a:cubicBezTo>
                  <a:pt x="843" y="378"/>
                  <a:pt x="841" y="378"/>
                  <a:pt x="840" y="377"/>
                </a:cubicBezTo>
                <a:cubicBezTo>
                  <a:pt x="838" y="376"/>
                  <a:pt x="838" y="376"/>
                  <a:pt x="838" y="376"/>
                </a:cubicBezTo>
                <a:cubicBezTo>
                  <a:pt x="837" y="376"/>
                  <a:pt x="836" y="377"/>
                  <a:pt x="837" y="378"/>
                </a:cubicBezTo>
                <a:cubicBezTo>
                  <a:pt x="838" y="381"/>
                  <a:pt x="847" y="385"/>
                  <a:pt x="850" y="384"/>
                </a:cubicBezTo>
                <a:close/>
                <a:moveTo>
                  <a:pt x="766" y="322"/>
                </a:moveTo>
                <a:cubicBezTo>
                  <a:pt x="767" y="323"/>
                  <a:pt x="768" y="323"/>
                  <a:pt x="769" y="324"/>
                </a:cubicBezTo>
                <a:cubicBezTo>
                  <a:pt x="769" y="326"/>
                  <a:pt x="768" y="327"/>
                  <a:pt x="769" y="329"/>
                </a:cubicBezTo>
                <a:cubicBezTo>
                  <a:pt x="769" y="330"/>
                  <a:pt x="770" y="330"/>
                  <a:pt x="770" y="330"/>
                </a:cubicBezTo>
                <a:cubicBezTo>
                  <a:pt x="771" y="330"/>
                  <a:pt x="776" y="329"/>
                  <a:pt x="776" y="325"/>
                </a:cubicBezTo>
                <a:cubicBezTo>
                  <a:pt x="776" y="324"/>
                  <a:pt x="776" y="324"/>
                  <a:pt x="776" y="323"/>
                </a:cubicBezTo>
                <a:cubicBezTo>
                  <a:pt x="776" y="322"/>
                  <a:pt x="775" y="320"/>
                  <a:pt x="775" y="319"/>
                </a:cubicBezTo>
                <a:cubicBezTo>
                  <a:pt x="775" y="317"/>
                  <a:pt x="775" y="315"/>
                  <a:pt x="775" y="314"/>
                </a:cubicBezTo>
                <a:cubicBezTo>
                  <a:pt x="774" y="311"/>
                  <a:pt x="773" y="310"/>
                  <a:pt x="772" y="310"/>
                </a:cubicBezTo>
                <a:cubicBezTo>
                  <a:pt x="771" y="310"/>
                  <a:pt x="767" y="312"/>
                  <a:pt x="766" y="314"/>
                </a:cubicBezTo>
                <a:cubicBezTo>
                  <a:pt x="765" y="316"/>
                  <a:pt x="765" y="321"/>
                  <a:pt x="766" y="322"/>
                </a:cubicBezTo>
                <a:close/>
                <a:moveTo>
                  <a:pt x="742" y="322"/>
                </a:moveTo>
                <a:cubicBezTo>
                  <a:pt x="744" y="319"/>
                  <a:pt x="744" y="319"/>
                  <a:pt x="744" y="319"/>
                </a:cubicBezTo>
                <a:cubicBezTo>
                  <a:pt x="744" y="318"/>
                  <a:pt x="743" y="318"/>
                  <a:pt x="740" y="318"/>
                </a:cubicBezTo>
                <a:cubicBezTo>
                  <a:pt x="738" y="317"/>
                  <a:pt x="733" y="318"/>
                  <a:pt x="735" y="320"/>
                </a:cubicBezTo>
                <a:cubicBezTo>
                  <a:pt x="736" y="321"/>
                  <a:pt x="739" y="322"/>
                  <a:pt x="741" y="322"/>
                </a:cubicBezTo>
                <a:cubicBezTo>
                  <a:pt x="741" y="322"/>
                  <a:pt x="741" y="322"/>
                  <a:pt x="742" y="322"/>
                </a:cubicBezTo>
                <a:close/>
                <a:moveTo>
                  <a:pt x="766" y="300"/>
                </a:moveTo>
                <a:cubicBezTo>
                  <a:pt x="765" y="300"/>
                  <a:pt x="765" y="300"/>
                  <a:pt x="765" y="301"/>
                </a:cubicBezTo>
                <a:cubicBezTo>
                  <a:pt x="765" y="302"/>
                  <a:pt x="765" y="302"/>
                  <a:pt x="766" y="303"/>
                </a:cubicBezTo>
                <a:cubicBezTo>
                  <a:pt x="770" y="307"/>
                  <a:pt x="770" y="307"/>
                  <a:pt x="770" y="307"/>
                </a:cubicBezTo>
                <a:cubicBezTo>
                  <a:pt x="771" y="307"/>
                  <a:pt x="770" y="300"/>
                  <a:pt x="769" y="297"/>
                </a:cubicBezTo>
                <a:cubicBezTo>
                  <a:pt x="769" y="297"/>
                  <a:pt x="768" y="291"/>
                  <a:pt x="767" y="291"/>
                </a:cubicBezTo>
                <a:cubicBezTo>
                  <a:pt x="767" y="291"/>
                  <a:pt x="767" y="291"/>
                  <a:pt x="767" y="291"/>
                </a:cubicBezTo>
                <a:cubicBezTo>
                  <a:pt x="767" y="291"/>
                  <a:pt x="767" y="291"/>
                  <a:pt x="767" y="291"/>
                </a:cubicBezTo>
                <a:cubicBezTo>
                  <a:pt x="767" y="292"/>
                  <a:pt x="767" y="292"/>
                  <a:pt x="767" y="292"/>
                </a:cubicBezTo>
                <a:cubicBezTo>
                  <a:pt x="767" y="293"/>
                  <a:pt x="767" y="295"/>
                  <a:pt x="767" y="297"/>
                </a:cubicBezTo>
                <a:cubicBezTo>
                  <a:pt x="767" y="299"/>
                  <a:pt x="766" y="299"/>
                  <a:pt x="766" y="300"/>
                </a:cubicBezTo>
                <a:close/>
                <a:moveTo>
                  <a:pt x="865" y="396"/>
                </a:moveTo>
                <a:cubicBezTo>
                  <a:pt x="868" y="397"/>
                  <a:pt x="868" y="397"/>
                  <a:pt x="868" y="397"/>
                </a:cubicBezTo>
                <a:cubicBezTo>
                  <a:pt x="868" y="391"/>
                  <a:pt x="868" y="391"/>
                  <a:pt x="868" y="391"/>
                </a:cubicBezTo>
                <a:cubicBezTo>
                  <a:pt x="868" y="391"/>
                  <a:pt x="868" y="391"/>
                  <a:pt x="868" y="391"/>
                </a:cubicBezTo>
                <a:cubicBezTo>
                  <a:pt x="868" y="390"/>
                  <a:pt x="868" y="390"/>
                  <a:pt x="868" y="390"/>
                </a:cubicBezTo>
                <a:cubicBezTo>
                  <a:pt x="867" y="390"/>
                  <a:pt x="867" y="391"/>
                  <a:pt x="866" y="391"/>
                </a:cubicBezTo>
                <a:cubicBezTo>
                  <a:pt x="866" y="391"/>
                  <a:pt x="865" y="390"/>
                  <a:pt x="865" y="390"/>
                </a:cubicBezTo>
                <a:cubicBezTo>
                  <a:pt x="864" y="390"/>
                  <a:pt x="864" y="389"/>
                  <a:pt x="863" y="389"/>
                </a:cubicBezTo>
                <a:cubicBezTo>
                  <a:pt x="863" y="389"/>
                  <a:pt x="863" y="389"/>
                  <a:pt x="862" y="389"/>
                </a:cubicBezTo>
                <a:cubicBezTo>
                  <a:pt x="862" y="390"/>
                  <a:pt x="862" y="394"/>
                  <a:pt x="864" y="395"/>
                </a:cubicBezTo>
                <a:cubicBezTo>
                  <a:pt x="864" y="396"/>
                  <a:pt x="865" y="396"/>
                  <a:pt x="865" y="396"/>
                </a:cubicBezTo>
                <a:close/>
                <a:moveTo>
                  <a:pt x="151" y="101"/>
                </a:moveTo>
                <a:cubicBezTo>
                  <a:pt x="151" y="101"/>
                  <a:pt x="151" y="101"/>
                  <a:pt x="151" y="101"/>
                </a:cubicBezTo>
                <a:cubicBezTo>
                  <a:pt x="152" y="101"/>
                  <a:pt x="152" y="101"/>
                  <a:pt x="152" y="101"/>
                </a:cubicBezTo>
                <a:cubicBezTo>
                  <a:pt x="154" y="99"/>
                  <a:pt x="157" y="97"/>
                  <a:pt x="159" y="95"/>
                </a:cubicBezTo>
                <a:cubicBezTo>
                  <a:pt x="164" y="92"/>
                  <a:pt x="169" y="89"/>
                  <a:pt x="174" y="85"/>
                </a:cubicBezTo>
                <a:cubicBezTo>
                  <a:pt x="175" y="85"/>
                  <a:pt x="175" y="85"/>
                  <a:pt x="176" y="82"/>
                </a:cubicBezTo>
                <a:cubicBezTo>
                  <a:pt x="176" y="82"/>
                  <a:pt x="176" y="82"/>
                  <a:pt x="176" y="82"/>
                </a:cubicBezTo>
                <a:cubicBezTo>
                  <a:pt x="175" y="82"/>
                  <a:pt x="173" y="83"/>
                  <a:pt x="172" y="84"/>
                </a:cubicBezTo>
                <a:cubicBezTo>
                  <a:pt x="173" y="83"/>
                  <a:pt x="173" y="83"/>
                  <a:pt x="173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67" y="85"/>
                  <a:pt x="167" y="85"/>
                  <a:pt x="141" y="106"/>
                </a:cubicBezTo>
                <a:cubicBezTo>
                  <a:pt x="139" y="108"/>
                  <a:pt x="137" y="109"/>
                  <a:pt x="135" y="113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41" y="110"/>
                  <a:pt x="146" y="105"/>
                  <a:pt x="151" y="101"/>
                </a:cubicBezTo>
                <a:close/>
                <a:moveTo>
                  <a:pt x="187" y="76"/>
                </a:moveTo>
                <a:cubicBezTo>
                  <a:pt x="188" y="76"/>
                  <a:pt x="190" y="75"/>
                  <a:pt x="192" y="74"/>
                </a:cubicBezTo>
                <a:cubicBezTo>
                  <a:pt x="200" y="70"/>
                  <a:pt x="204" y="68"/>
                  <a:pt x="204" y="68"/>
                </a:cubicBezTo>
                <a:cubicBezTo>
                  <a:pt x="207" y="67"/>
                  <a:pt x="209" y="66"/>
                  <a:pt x="212" y="65"/>
                </a:cubicBezTo>
                <a:cubicBezTo>
                  <a:pt x="214" y="64"/>
                  <a:pt x="221" y="59"/>
                  <a:pt x="221" y="59"/>
                </a:cubicBezTo>
                <a:cubicBezTo>
                  <a:pt x="223" y="58"/>
                  <a:pt x="223" y="58"/>
                  <a:pt x="223" y="57"/>
                </a:cubicBezTo>
                <a:cubicBezTo>
                  <a:pt x="222" y="57"/>
                  <a:pt x="221" y="58"/>
                  <a:pt x="221" y="58"/>
                </a:cubicBezTo>
                <a:cubicBezTo>
                  <a:pt x="218" y="59"/>
                  <a:pt x="216" y="61"/>
                  <a:pt x="214" y="62"/>
                </a:cubicBezTo>
                <a:cubicBezTo>
                  <a:pt x="217" y="60"/>
                  <a:pt x="220" y="57"/>
                  <a:pt x="223" y="54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3" y="55"/>
                  <a:pt x="213" y="59"/>
                  <a:pt x="213" y="61"/>
                </a:cubicBezTo>
                <a:cubicBezTo>
                  <a:pt x="213" y="61"/>
                  <a:pt x="212" y="64"/>
                  <a:pt x="204" y="66"/>
                </a:cubicBezTo>
                <a:cubicBezTo>
                  <a:pt x="204" y="65"/>
                  <a:pt x="204" y="65"/>
                  <a:pt x="204" y="65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6" y="64"/>
                  <a:pt x="209" y="63"/>
                  <a:pt x="208" y="61"/>
                </a:cubicBezTo>
                <a:cubicBezTo>
                  <a:pt x="208" y="61"/>
                  <a:pt x="189" y="71"/>
                  <a:pt x="189" y="73"/>
                </a:cubicBezTo>
                <a:cubicBezTo>
                  <a:pt x="189" y="73"/>
                  <a:pt x="189" y="73"/>
                  <a:pt x="198" y="68"/>
                </a:cubicBezTo>
                <a:cubicBezTo>
                  <a:pt x="197" y="70"/>
                  <a:pt x="195" y="70"/>
                  <a:pt x="194" y="71"/>
                </a:cubicBezTo>
                <a:cubicBezTo>
                  <a:pt x="194" y="71"/>
                  <a:pt x="194" y="71"/>
                  <a:pt x="196" y="70"/>
                </a:cubicBezTo>
                <a:cubicBezTo>
                  <a:pt x="197" y="70"/>
                  <a:pt x="198" y="69"/>
                  <a:pt x="200" y="68"/>
                </a:cubicBezTo>
                <a:cubicBezTo>
                  <a:pt x="198" y="70"/>
                  <a:pt x="192" y="73"/>
                  <a:pt x="188" y="75"/>
                </a:cubicBezTo>
                <a:cubicBezTo>
                  <a:pt x="186" y="76"/>
                  <a:pt x="186" y="76"/>
                  <a:pt x="187" y="76"/>
                </a:cubicBezTo>
                <a:close/>
                <a:moveTo>
                  <a:pt x="135" y="123"/>
                </a:moveTo>
                <a:cubicBezTo>
                  <a:pt x="136" y="124"/>
                  <a:pt x="137" y="122"/>
                  <a:pt x="138" y="122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38" y="124"/>
                  <a:pt x="136" y="125"/>
                  <a:pt x="136" y="127"/>
                </a:cubicBezTo>
                <a:cubicBezTo>
                  <a:pt x="137" y="127"/>
                  <a:pt x="150" y="121"/>
                  <a:pt x="157" y="115"/>
                </a:cubicBezTo>
                <a:cubicBezTo>
                  <a:pt x="159" y="113"/>
                  <a:pt x="160" y="113"/>
                  <a:pt x="162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1" y="114"/>
                  <a:pt x="161" y="114"/>
                  <a:pt x="161" y="114"/>
                </a:cubicBezTo>
                <a:cubicBezTo>
                  <a:pt x="162" y="114"/>
                  <a:pt x="167" y="115"/>
                  <a:pt x="167" y="115"/>
                </a:cubicBezTo>
                <a:cubicBezTo>
                  <a:pt x="171" y="114"/>
                  <a:pt x="171" y="114"/>
                  <a:pt x="176" y="109"/>
                </a:cubicBezTo>
                <a:cubicBezTo>
                  <a:pt x="176" y="109"/>
                  <a:pt x="176" y="109"/>
                  <a:pt x="176" y="109"/>
                </a:cubicBezTo>
                <a:cubicBezTo>
                  <a:pt x="175" y="109"/>
                  <a:pt x="175" y="109"/>
                  <a:pt x="171" y="111"/>
                </a:cubicBezTo>
                <a:cubicBezTo>
                  <a:pt x="172" y="109"/>
                  <a:pt x="176" y="106"/>
                  <a:pt x="179" y="106"/>
                </a:cubicBezTo>
                <a:cubicBezTo>
                  <a:pt x="180" y="106"/>
                  <a:pt x="180" y="106"/>
                  <a:pt x="181" y="106"/>
                </a:cubicBezTo>
                <a:cubicBezTo>
                  <a:pt x="181" y="106"/>
                  <a:pt x="183" y="104"/>
                  <a:pt x="183" y="102"/>
                </a:cubicBezTo>
                <a:cubicBezTo>
                  <a:pt x="180" y="100"/>
                  <a:pt x="179" y="98"/>
                  <a:pt x="181" y="96"/>
                </a:cubicBezTo>
                <a:cubicBezTo>
                  <a:pt x="182" y="95"/>
                  <a:pt x="192" y="83"/>
                  <a:pt x="191" y="82"/>
                </a:cubicBezTo>
                <a:cubicBezTo>
                  <a:pt x="191" y="82"/>
                  <a:pt x="190" y="82"/>
                  <a:pt x="190" y="81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85" y="85"/>
                  <a:pt x="182" y="90"/>
                  <a:pt x="177" y="93"/>
                </a:cubicBezTo>
                <a:cubicBezTo>
                  <a:pt x="176" y="91"/>
                  <a:pt x="178" y="90"/>
                  <a:pt x="179" y="89"/>
                </a:cubicBezTo>
                <a:cubicBezTo>
                  <a:pt x="179" y="89"/>
                  <a:pt x="179" y="89"/>
                  <a:pt x="179" y="89"/>
                </a:cubicBezTo>
                <a:cubicBezTo>
                  <a:pt x="177" y="89"/>
                  <a:pt x="175" y="91"/>
                  <a:pt x="173" y="91"/>
                </a:cubicBezTo>
                <a:cubicBezTo>
                  <a:pt x="173" y="90"/>
                  <a:pt x="174" y="90"/>
                  <a:pt x="175" y="89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2" y="89"/>
                  <a:pt x="169" y="92"/>
                  <a:pt x="167" y="93"/>
                </a:cubicBezTo>
                <a:cubicBezTo>
                  <a:pt x="168" y="90"/>
                  <a:pt x="171" y="89"/>
                  <a:pt x="173" y="87"/>
                </a:cubicBezTo>
                <a:cubicBezTo>
                  <a:pt x="171" y="87"/>
                  <a:pt x="148" y="102"/>
                  <a:pt x="149" y="105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49" y="106"/>
                  <a:pt x="149" y="106"/>
                  <a:pt x="146" y="108"/>
                </a:cubicBezTo>
                <a:cubicBezTo>
                  <a:pt x="142" y="111"/>
                  <a:pt x="142" y="111"/>
                  <a:pt x="142" y="112"/>
                </a:cubicBezTo>
                <a:cubicBezTo>
                  <a:pt x="142" y="112"/>
                  <a:pt x="142" y="112"/>
                  <a:pt x="142" y="112"/>
                </a:cubicBezTo>
                <a:cubicBezTo>
                  <a:pt x="145" y="112"/>
                  <a:pt x="147" y="110"/>
                  <a:pt x="150" y="109"/>
                </a:cubicBezTo>
                <a:cubicBezTo>
                  <a:pt x="152" y="109"/>
                  <a:pt x="153" y="110"/>
                  <a:pt x="155" y="109"/>
                </a:cubicBezTo>
                <a:cubicBezTo>
                  <a:pt x="152" y="112"/>
                  <a:pt x="148" y="113"/>
                  <a:pt x="146" y="114"/>
                </a:cubicBezTo>
                <a:cubicBezTo>
                  <a:pt x="134" y="117"/>
                  <a:pt x="132" y="123"/>
                  <a:pt x="135" y="123"/>
                </a:cubicBezTo>
                <a:close/>
                <a:moveTo>
                  <a:pt x="241" y="145"/>
                </a:moveTo>
                <a:cubicBezTo>
                  <a:pt x="241" y="144"/>
                  <a:pt x="240" y="144"/>
                  <a:pt x="239" y="144"/>
                </a:cubicBezTo>
                <a:cubicBezTo>
                  <a:pt x="239" y="145"/>
                  <a:pt x="236" y="145"/>
                  <a:pt x="235" y="146"/>
                </a:cubicBezTo>
                <a:cubicBezTo>
                  <a:pt x="234" y="148"/>
                  <a:pt x="234" y="150"/>
                  <a:pt x="235" y="150"/>
                </a:cubicBezTo>
                <a:cubicBezTo>
                  <a:pt x="236" y="152"/>
                  <a:pt x="240" y="147"/>
                  <a:pt x="241" y="145"/>
                </a:cubicBezTo>
                <a:close/>
                <a:moveTo>
                  <a:pt x="235" y="137"/>
                </a:moveTo>
                <a:cubicBezTo>
                  <a:pt x="235" y="137"/>
                  <a:pt x="236" y="137"/>
                  <a:pt x="236" y="136"/>
                </a:cubicBezTo>
                <a:cubicBezTo>
                  <a:pt x="236" y="135"/>
                  <a:pt x="236" y="134"/>
                  <a:pt x="235" y="134"/>
                </a:cubicBezTo>
                <a:cubicBezTo>
                  <a:pt x="234" y="133"/>
                  <a:pt x="233" y="132"/>
                  <a:pt x="233" y="132"/>
                </a:cubicBezTo>
                <a:cubicBezTo>
                  <a:pt x="231" y="130"/>
                  <a:pt x="231" y="129"/>
                  <a:pt x="229" y="127"/>
                </a:cubicBezTo>
                <a:cubicBezTo>
                  <a:pt x="228" y="127"/>
                  <a:pt x="228" y="127"/>
                  <a:pt x="228" y="127"/>
                </a:cubicBezTo>
                <a:cubicBezTo>
                  <a:pt x="227" y="126"/>
                  <a:pt x="225" y="126"/>
                  <a:pt x="224" y="125"/>
                </a:cubicBezTo>
                <a:cubicBezTo>
                  <a:pt x="223" y="125"/>
                  <a:pt x="223" y="123"/>
                  <a:pt x="222" y="123"/>
                </a:cubicBezTo>
                <a:cubicBezTo>
                  <a:pt x="221" y="123"/>
                  <a:pt x="221" y="123"/>
                  <a:pt x="221" y="123"/>
                </a:cubicBezTo>
                <a:cubicBezTo>
                  <a:pt x="220" y="123"/>
                  <a:pt x="216" y="130"/>
                  <a:pt x="215" y="130"/>
                </a:cubicBezTo>
                <a:cubicBezTo>
                  <a:pt x="215" y="131"/>
                  <a:pt x="214" y="132"/>
                  <a:pt x="213" y="133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11" y="141"/>
                  <a:pt x="211" y="141"/>
                  <a:pt x="212" y="143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3" y="144"/>
                  <a:pt x="213" y="144"/>
                  <a:pt x="215" y="142"/>
                </a:cubicBezTo>
                <a:cubicBezTo>
                  <a:pt x="217" y="140"/>
                  <a:pt x="221" y="137"/>
                  <a:pt x="226" y="137"/>
                </a:cubicBezTo>
                <a:cubicBezTo>
                  <a:pt x="229" y="136"/>
                  <a:pt x="232" y="138"/>
                  <a:pt x="235" y="137"/>
                </a:cubicBezTo>
                <a:close/>
                <a:moveTo>
                  <a:pt x="227" y="142"/>
                </a:moveTo>
                <a:cubicBezTo>
                  <a:pt x="227" y="142"/>
                  <a:pt x="220" y="144"/>
                  <a:pt x="218" y="145"/>
                </a:cubicBezTo>
                <a:cubicBezTo>
                  <a:pt x="217" y="146"/>
                  <a:pt x="217" y="149"/>
                  <a:pt x="217" y="150"/>
                </a:cubicBezTo>
                <a:cubicBezTo>
                  <a:pt x="219" y="151"/>
                  <a:pt x="227" y="146"/>
                  <a:pt x="228" y="143"/>
                </a:cubicBezTo>
                <a:cubicBezTo>
                  <a:pt x="229" y="143"/>
                  <a:pt x="229" y="142"/>
                  <a:pt x="227" y="142"/>
                </a:cubicBezTo>
                <a:close/>
                <a:moveTo>
                  <a:pt x="210" y="509"/>
                </a:moveTo>
                <a:cubicBezTo>
                  <a:pt x="208" y="510"/>
                  <a:pt x="209" y="514"/>
                  <a:pt x="211" y="514"/>
                </a:cubicBezTo>
                <a:cubicBezTo>
                  <a:pt x="212" y="515"/>
                  <a:pt x="218" y="516"/>
                  <a:pt x="218" y="513"/>
                </a:cubicBezTo>
                <a:cubicBezTo>
                  <a:pt x="218" y="511"/>
                  <a:pt x="213" y="508"/>
                  <a:pt x="210" y="509"/>
                </a:cubicBezTo>
                <a:close/>
                <a:moveTo>
                  <a:pt x="660" y="187"/>
                </a:moveTo>
                <a:cubicBezTo>
                  <a:pt x="660" y="187"/>
                  <a:pt x="660" y="187"/>
                  <a:pt x="660" y="187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1" y="187"/>
                  <a:pt x="661" y="187"/>
                  <a:pt x="660" y="187"/>
                </a:cubicBezTo>
                <a:close/>
                <a:moveTo>
                  <a:pt x="358" y="220"/>
                </a:moveTo>
                <a:cubicBezTo>
                  <a:pt x="361" y="216"/>
                  <a:pt x="362" y="213"/>
                  <a:pt x="362" y="212"/>
                </a:cubicBezTo>
                <a:cubicBezTo>
                  <a:pt x="361" y="212"/>
                  <a:pt x="361" y="212"/>
                  <a:pt x="361" y="212"/>
                </a:cubicBezTo>
                <a:cubicBezTo>
                  <a:pt x="360" y="212"/>
                  <a:pt x="355" y="216"/>
                  <a:pt x="352" y="220"/>
                </a:cubicBezTo>
                <a:cubicBezTo>
                  <a:pt x="348" y="225"/>
                  <a:pt x="345" y="231"/>
                  <a:pt x="341" y="236"/>
                </a:cubicBezTo>
                <a:cubicBezTo>
                  <a:pt x="339" y="239"/>
                  <a:pt x="336" y="241"/>
                  <a:pt x="334" y="243"/>
                </a:cubicBezTo>
                <a:cubicBezTo>
                  <a:pt x="333" y="245"/>
                  <a:pt x="334" y="245"/>
                  <a:pt x="334" y="245"/>
                </a:cubicBezTo>
                <a:cubicBezTo>
                  <a:pt x="335" y="245"/>
                  <a:pt x="335" y="245"/>
                  <a:pt x="347" y="246"/>
                </a:cubicBezTo>
                <a:cubicBezTo>
                  <a:pt x="354" y="247"/>
                  <a:pt x="359" y="247"/>
                  <a:pt x="364" y="249"/>
                </a:cubicBezTo>
                <a:cubicBezTo>
                  <a:pt x="365" y="249"/>
                  <a:pt x="365" y="249"/>
                  <a:pt x="366" y="249"/>
                </a:cubicBezTo>
                <a:cubicBezTo>
                  <a:pt x="368" y="250"/>
                  <a:pt x="370" y="248"/>
                  <a:pt x="372" y="250"/>
                </a:cubicBezTo>
                <a:cubicBezTo>
                  <a:pt x="373" y="251"/>
                  <a:pt x="373" y="252"/>
                  <a:pt x="373" y="254"/>
                </a:cubicBezTo>
                <a:cubicBezTo>
                  <a:pt x="373" y="255"/>
                  <a:pt x="374" y="255"/>
                  <a:pt x="374" y="255"/>
                </a:cubicBezTo>
                <a:cubicBezTo>
                  <a:pt x="376" y="255"/>
                  <a:pt x="378" y="251"/>
                  <a:pt x="379" y="248"/>
                </a:cubicBezTo>
                <a:cubicBezTo>
                  <a:pt x="379" y="243"/>
                  <a:pt x="375" y="235"/>
                  <a:pt x="371" y="231"/>
                </a:cubicBezTo>
                <a:cubicBezTo>
                  <a:pt x="369" y="229"/>
                  <a:pt x="369" y="229"/>
                  <a:pt x="362" y="230"/>
                </a:cubicBezTo>
                <a:cubicBezTo>
                  <a:pt x="360" y="231"/>
                  <a:pt x="360" y="230"/>
                  <a:pt x="359" y="228"/>
                </a:cubicBezTo>
                <a:cubicBezTo>
                  <a:pt x="358" y="225"/>
                  <a:pt x="357" y="224"/>
                  <a:pt x="356" y="224"/>
                </a:cubicBezTo>
                <a:cubicBezTo>
                  <a:pt x="355" y="223"/>
                  <a:pt x="355" y="223"/>
                  <a:pt x="356" y="223"/>
                </a:cubicBezTo>
                <a:cubicBezTo>
                  <a:pt x="356" y="222"/>
                  <a:pt x="357" y="221"/>
                  <a:pt x="358" y="220"/>
                </a:cubicBezTo>
                <a:close/>
                <a:moveTo>
                  <a:pt x="639" y="157"/>
                </a:moveTo>
                <a:cubicBezTo>
                  <a:pt x="639" y="159"/>
                  <a:pt x="637" y="162"/>
                  <a:pt x="638" y="164"/>
                </a:cubicBezTo>
                <a:cubicBezTo>
                  <a:pt x="639" y="165"/>
                  <a:pt x="641" y="164"/>
                  <a:pt x="644" y="162"/>
                </a:cubicBezTo>
                <a:cubicBezTo>
                  <a:pt x="645" y="161"/>
                  <a:pt x="646" y="160"/>
                  <a:pt x="647" y="161"/>
                </a:cubicBezTo>
                <a:cubicBezTo>
                  <a:pt x="651" y="162"/>
                  <a:pt x="647" y="166"/>
                  <a:pt x="648" y="169"/>
                </a:cubicBezTo>
                <a:cubicBezTo>
                  <a:pt x="650" y="174"/>
                  <a:pt x="653" y="175"/>
                  <a:pt x="656" y="176"/>
                </a:cubicBezTo>
                <a:cubicBezTo>
                  <a:pt x="662" y="177"/>
                  <a:pt x="663" y="178"/>
                  <a:pt x="664" y="178"/>
                </a:cubicBezTo>
                <a:cubicBezTo>
                  <a:pt x="664" y="179"/>
                  <a:pt x="663" y="180"/>
                  <a:pt x="664" y="181"/>
                </a:cubicBezTo>
                <a:cubicBezTo>
                  <a:pt x="665" y="184"/>
                  <a:pt x="668" y="185"/>
                  <a:pt x="669" y="188"/>
                </a:cubicBezTo>
                <a:cubicBezTo>
                  <a:pt x="670" y="191"/>
                  <a:pt x="667" y="189"/>
                  <a:pt x="664" y="188"/>
                </a:cubicBezTo>
                <a:cubicBezTo>
                  <a:pt x="663" y="188"/>
                  <a:pt x="663" y="188"/>
                  <a:pt x="660" y="187"/>
                </a:cubicBezTo>
                <a:cubicBezTo>
                  <a:pt x="661" y="191"/>
                  <a:pt x="665" y="193"/>
                  <a:pt x="666" y="197"/>
                </a:cubicBezTo>
                <a:cubicBezTo>
                  <a:pt x="666" y="199"/>
                  <a:pt x="664" y="200"/>
                  <a:pt x="662" y="201"/>
                </a:cubicBezTo>
                <a:cubicBezTo>
                  <a:pt x="661" y="202"/>
                  <a:pt x="660" y="202"/>
                  <a:pt x="660" y="203"/>
                </a:cubicBezTo>
                <a:cubicBezTo>
                  <a:pt x="660" y="204"/>
                  <a:pt x="662" y="205"/>
                  <a:pt x="668" y="205"/>
                </a:cubicBezTo>
                <a:cubicBezTo>
                  <a:pt x="671" y="205"/>
                  <a:pt x="677" y="205"/>
                  <a:pt x="677" y="206"/>
                </a:cubicBezTo>
                <a:cubicBezTo>
                  <a:pt x="677" y="208"/>
                  <a:pt x="676" y="208"/>
                  <a:pt x="674" y="208"/>
                </a:cubicBezTo>
                <a:cubicBezTo>
                  <a:pt x="672" y="208"/>
                  <a:pt x="671" y="209"/>
                  <a:pt x="671" y="209"/>
                </a:cubicBezTo>
                <a:cubicBezTo>
                  <a:pt x="669" y="211"/>
                  <a:pt x="669" y="213"/>
                  <a:pt x="668" y="214"/>
                </a:cubicBezTo>
                <a:cubicBezTo>
                  <a:pt x="666" y="216"/>
                  <a:pt x="664" y="217"/>
                  <a:pt x="662" y="219"/>
                </a:cubicBezTo>
                <a:cubicBezTo>
                  <a:pt x="662" y="219"/>
                  <a:pt x="662" y="219"/>
                  <a:pt x="662" y="219"/>
                </a:cubicBezTo>
                <a:cubicBezTo>
                  <a:pt x="663" y="220"/>
                  <a:pt x="663" y="220"/>
                  <a:pt x="676" y="218"/>
                </a:cubicBezTo>
                <a:cubicBezTo>
                  <a:pt x="683" y="217"/>
                  <a:pt x="689" y="218"/>
                  <a:pt x="696" y="217"/>
                </a:cubicBezTo>
                <a:cubicBezTo>
                  <a:pt x="696" y="217"/>
                  <a:pt x="696" y="217"/>
                  <a:pt x="696" y="217"/>
                </a:cubicBezTo>
                <a:cubicBezTo>
                  <a:pt x="707" y="213"/>
                  <a:pt x="707" y="213"/>
                  <a:pt x="707" y="213"/>
                </a:cubicBezTo>
                <a:cubicBezTo>
                  <a:pt x="707" y="213"/>
                  <a:pt x="707" y="213"/>
                  <a:pt x="707" y="213"/>
                </a:cubicBezTo>
                <a:cubicBezTo>
                  <a:pt x="705" y="210"/>
                  <a:pt x="702" y="212"/>
                  <a:pt x="700" y="211"/>
                </a:cubicBezTo>
                <a:cubicBezTo>
                  <a:pt x="698" y="208"/>
                  <a:pt x="701" y="205"/>
                  <a:pt x="700" y="202"/>
                </a:cubicBezTo>
                <a:cubicBezTo>
                  <a:pt x="698" y="196"/>
                  <a:pt x="696" y="196"/>
                  <a:pt x="694" y="196"/>
                </a:cubicBezTo>
                <a:cubicBezTo>
                  <a:pt x="689" y="196"/>
                  <a:pt x="686" y="190"/>
                  <a:pt x="686" y="190"/>
                </a:cubicBezTo>
                <a:cubicBezTo>
                  <a:pt x="686" y="190"/>
                  <a:pt x="686" y="190"/>
                  <a:pt x="686" y="190"/>
                </a:cubicBezTo>
                <a:cubicBezTo>
                  <a:pt x="687" y="189"/>
                  <a:pt x="687" y="189"/>
                  <a:pt x="690" y="190"/>
                </a:cubicBezTo>
                <a:cubicBezTo>
                  <a:pt x="692" y="191"/>
                  <a:pt x="694" y="191"/>
                  <a:pt x="694" y="191"/>
                </a:cubicBezTo>
                <a:cubicBezTo>
                  <a:pt x="694" y="191"/>
                  <a:pt x="694" y="191"/>
                  <a:pt x="694" y="191"/>
                </a:cubicBezTo>
                <a:cubicBezTo>
                  <a:pt x="693" y="190"/>
                  <a:pt x="693" y="190"/>
                  <a:pt x="692" y="189"/>
                </a:cubicBezTo>
                <a:cubicBezTo>
                  <a:pt x="687" y="185"/>
                  <a:pt x="680" y="183"/>
                  <a:pt x="675" y="178"/>
                </a:cubicBezTo>
                <a:cubicBezTo>
                  <a:pt x="673" y="176"/>
                  <a:pt x="671" y="173"/>
                  <a:pt x="668" y="171"/>
                </a:cubicBezTo>
                <a:cubicBezTo>
                  <a:pt x="664" y="168"/>
                  <a:pt x="659" y="167"/>
                  <a:pt x="657" y="167"/>
                </a:cubicBezTo>
                <a:cubicBezTo>
                  <a:pt x="657" y="167"/>
                  <a:pt x="657" y="167"/>
                  <a:pt x="657" y="167"/>
                </a:cubicBezTo>
                <a:cubicBezTo>
                  <a:pt x="660" y="165"/>
                  <a:pt x="663" y="152"/>
                  <a:pt x="656" y="152"/>
                </a:cubicBezTo>
                <a:cubicBezTo>
                  <a:pt x="654" y="152"/>
                  <a:pt x="653" y="152"/>
                  <a:pt x="652" y="152"/>
                </a:cubicBezTo>
                <a:cubicBezTo>
                  <a:pt x="647" y="153"/>
                  <a:pt x="646" y="153"/>
                  <a:pt x="646" y="151"/>
                </a:cubicBezTo>
                <a:cubicBezTo>
                  <a:pt x="646" y="149"/>
                  <a:pt x="650" y="144"/>
                  <a:pt x="647" y="144"/>
                </a:cubicBezTo>
                <a:cubicBezTo>
                  <a:pt x="647" y="144"/>
                  <a:pt x="637" y="144"/>
                  <a:pt x="636" y="148"/>
                </a:cubicBezTo>
                <a:cubicBezTo>
                  <a:pt x="636" y="149"/>
                  <a:pt x="636" y="149"/>
                  <a:pt x="636" y="149"/>
                </a:cubicBezTo>
                <a:cubicBezTo>
                  <a:pt x="636" y="152"/>
                  <a:pt x="638" y="154"/>
                  <a:pt x="639" y="157"/>
                </a:cubicBezTo>
                <a:close/>
                <a:moveTo>
                  <a:pt x="15" y="280"/>
                </a:moveTo>
                <a:cubicBezTo>
                  <a:pt x="16" y="278"/>
                  <a:pt x="17" y="274"/>
                  <a:pt x="18" y="272"/>
                </a:cubicBezTo>
                <a:cubicBezTo>
                  <a:pt x="19" y="270"/>
                  <a:pt x="19" y="268"/>
                  <a:pt x="20" y="267"/>
                </a:cubicBezTo>
                <a:cubicBezTo>
                  <a:pt x="20" y="266"/>
                  <a:pt x="20" y="266"/>
                  <a:pt x="20" y="266"/>
                </a:cubicBezTo>
                <a:cubicBezTo>
                  <a:pt x="20" y="266"/>
                  <a:pt x="21" y="264"/>
                  <a:pt x="20" y="264"/>
                </a:cubicBezTo>
                <a:cubicBezTo>
                  <a:pt x="20" y="265"/>
                  <a:pt x="20" y="265"/>
                  <a:pt x="20" y="265"/>
                </a:cubicBezTo>
                <a:cubicBezTo>
                  <a:pt x="17" y="267"/>
                  <a:pt x="14" y="280"/>
                  <a:pt x="15" y="281"/>
                </a:cubicBezTo>
                <a:lnTo>
                  <a:pt x="15" y="280"/>
                </a:lnTo>
                <a:close/>
                <a:moveTo>
                  <a:pt x="577" y="94"/>
                </a:moveTo>
                <a:cubicBezTo>
                  <a:pt x="577" y="94"/>
                  <a:pt x="577" y="94"/>
                  <a:pt x="577" y="94"/>
                </a:cubicBezTo>
                <a:cubicBezTo>
                  <a:pt x="577" y="93"/>
                  <a:pt x="575" y="91"/>
                  <a:pt x="573" y="90"/>
                </a:cubicBezTo>
                <a:cubicBezTo>
                  <a:pt x="572" y="90"/>
                  <a:pt x="572" y="90"/>
                  <a:pt x="572" y="90"/>
                </a:cubicBezTo>
                <a:cubicBezTo>
                  <a:pt x="569" y="89"/>
                  <a:pt x="567" y="90"/>
                  <a:pt x="564" y="89"/>
                </a:cubicBezTo>
                <a:cubicBezTo>
                  <a:pt x="562" y="88"/>
                  <a:pt x="561" y="86"/>
                  <a:pt x="558" y="86"/>
                </a:cubicBezTo>
                <a:cubicBezTo>
                  <a:pt x="556" y="87"/>
                  <a:pt x="553" y="88"/>
                  <a:pt x="550" y="88"/>
                </a:cubicBezTo>
                <a:cubicBezTo>
                  <a:pt x="548" y="89"/>
                  <a:pt x="545" y="89"/>
                  <a:pt x="543" y="90"/>
                </a:cubicBezTo>
                <a:cubicBezTo>
                  <a:pt x="541" y="90"/>
                  <a:pt x="542" y="92"/>
                  <a:pt x="541" y="93"/>
                </a:cubicBezTo>
                <a:cubicBezTo>
                  <a:pt x="540" y="94"/>
                  <a:pt x="538" y="92"/>
                  <a:pt x="537" y="93"/>
                </a:cubicBezTo>
                <a:cubicBezTo>
                  <a:pt x="536" y="93"/>
                  <a:pt x="536" y="93"/>
                  <a:pt x="536" y="93"/>
                </a:cubicBezTo>
                <a:cubicBezTo>
                  <a:pt x="536" y="96"/>
                  <a:pt x="538" y="98"/>
                  <a:pt x="535" y="100"/>
                </a:cubicBezTo>
                <a:cubicBezTo>
                  <a:pt x="535" y="100"/>
                  <a:pt x="529" y="95"/>
                  <a:pt x="528" y="93"/>
                </a:cubicBezTo>
                <a:cubicBezTo>
                  <a:pt x="526" y="89"/>
                  <a:pt x="517" y="87"/>
                  <a:pt x="514" y="89"/>
                </a:cubicBezTo>
                <a:cubicBezTo>
                  <a:pt x="515" y="91"/>
                  <a:pt x="517" y="90"/>
                  <a:pt x="518" y="92"/>
                </a:cubicBezTo>
                <a:cubicBezTo>
                  <a:pt x="518" y="95"/>
                  <a:pt x="514" y="95"/>
                  <a:pt x="513" y="97"/>
                </a:cubicBezTo>
                <a:cubicBezTo>
                  <a:pt x="514" y="97"/>
                  <a:pt x="516" y="97"/>
                  <a:pt x="518" y="97"/>
                </a:cubicBezTo>
                <a:cubicBezTo>
                  <a:pt x="521" y="96"/>
                  <a:pt x="530" y="99"/>
                  <a:pt x="525" y="103"/>
                </a:cubicBezTo>
                <a:cubicBezTo>
                  <a:pt x="527" y="106"/>
                  <a:pt x="530" y="104"/>
                  <a:pt x="532" y="104"/>
                </a:cubicBezTo>
                <a:cubicBezTo>
                  <a:pt x="535" y="105"/>
                  <a:pt x="535" y="106"/>
                  <a:pt x="535" y="108"/>
                </a:cubicBezTo>
                <a:cubicBezTo>
                  <a:pt x="535" y="109"/>
                  <a:pt x="536" y="109"/>
                  <a:pt x="541" y="108"/>
                </a:cubicBezTo>
                <a:cubicBezTo>
                  <a:pt x="544" y="108"/>
                  <a:pt x="545" y="108"/>
                  <a:pt x="546" y="108"/>
                </a:cubicBezTo>
                <a:cubicBezTo>
                  <a:pt x="549" y="108"/>
                  <a:pt x="551" y="109"/>
                  <a:pt x="553" y="109"/>
                </a:cubicBezTo>
                <a:cubicBezTo>
                  <a:pt x="554" y="109"/>
                  <a:pt x="554" y="109"/>
                  <a:pt x="554" y="109"/>
                </a:cubicBezTo>
                <a:cubicBezTo>
                  <a:pt x="555" y="109"/>
                  <a:pt x="556" y="109"/>
                  <a:pt x="563" y="108"/>
                </a:cubicBezTo>
                <a:cubicBezTo>
                  <a:pt x="569" y="106"/>
                  <a:pt x="578" y="100"/>
                  <a:pt x="578" y="98"/>
                </a:cubicBezTo>
                <a:cubicBezTo>
                  <a:pt x="578" y="96"/>
                  <a:pt x="576" y="96"/>
                  <a:pt x="576" y="94"/>
                </a:cubicBezTo>
                <a:cubicBezTo>
                  <a:pt x="576" y="94"/>
                  <a:pt x="576" y="94"/>
                  <a:pt x="577" y="94"/>
                </a:cubicBezTo>
                <a:close/>
                <a:moveTo>
                  <a:pt x="218" y="498"/>
                </a:moveTo>
                <a:cubicBezTo>
                  <a:pt x="221" y="501"/>
                  <a:pt x="237" y="503"/>
                  <a:pt x="238" y="501"/>
                </a:cubicBezTo>
                <a:cubicBezTo>
                  <a:pt x="238" y="500"/>
                  <a:pt x="217" y="475"/>
                  <a:pt x="216" y="475"/>
                </a:cubicBezTo>
                <a:cubicBezTo>
                  <a:pt x="214" y="474"/>
                  <a:pt x="208" y="469"/>
                  <a:pt x="196" y="472"/>
                </a:cubicBezTo>
                <a:cubicBezTo>
                  <a:pt x="189" y="474"/>
                  <a:pt x="184" y="478"/>
                  <a:pt x="184" y="479"/>
                </a:cubicBezTo>
                <a:cubicBezTo>
                  <a:pt x="185" y="479"/>
                  <a:pt x="190" y="479"/>
                  <a:pt x="194" y="476"/>
                </a:cubicBezTo>
                <a:cubicBezTo>
                  <a:pt x="200" y="473"/>
                  <a:pt x="204" y="475"/>
                  <a:pt x="205" y="476"/>
                </a:cubicBezTo>
                <a:cubicBezTo>
                  <a:pt x="205" y="476"/>
                  <a:pt x="204" y="477"/>
                  <a:pt x="202" y="476"/>
                </a:cubicBezTo>
                <a:cubicBezTo>
                  <a:pt x="202" y="476"/>
                  <a:pt x="202" y="476"/>
                  <a:pt x="202" y="476"/>
                </a:cubicBezTo>
                <a:cubicBezTo>
                  <a:pt x="202" y="479"/>
                  <a:pt x="207" y="480"/>
                  <a:pt x="210" y="481"/>
                </a:cubicBezTo>
                <a:cubicBezTo>
                  <a:pt x="216" y="483"/>
                  <a:pt x="216" y="484"/>
                  <a:pt x="218" y="488"/>
                </a:cubicBezTo>
                <a:cubicBezTo>
                  <a:pt x="218" y="490"/>
                  <a:pt x="219" y="491"/>
                  <a:pt x="220" y="492"/>
                </a:cubicBezTo>
                <a:cubicBezTo>
                  <a:pt x="221" y="494"/>
                  <a:pt x="221" y="494"/>
                  <a:pt x="221" y="495"/>
                </a:cubicBezTo>
                <a:cubicBezTo>
                  <a:pt x="221" y="497"/>
                  <a:pt x="219" y="497"/>
                  <a:pt x="218" y="498"/>
                </a:cubicBezTo>
                <a:close/>
                <a:moveTo>
                  <a:pt x="245" y="518"/>
                </a:moveTo>
                <a:cubicBezTo>
                  <a:pt x="246" y="519"/>
                  <a:pt x="245" y="522"/>
                  <a:pt x="247" y="523"/>
                </a:cubicBezTo>
                <a:cubicBezTo>
                  <a:pt x="252" y="523"/>
                  <a:pt x="251" y="517"/>
                  <a:pt x="255" y="517"/>
                </a:cubicBezTo>
                <a:cubicBezTo>
                  <a:pt x="255" y="517"/>
                  <a:pt x="255" y="517"/>
                  <a:pt x="257" y="517"/>
                </a:cubicBezTo>
                <a:cubicBezTo>
                  <a:pt x="263" y="518"/>
                  <a:pt x="274" y="519"/>
                  <a:pt x="274" y="519"/>
                </a:cubicBezTo>
                <a:cubicBezTo>
                  <a:pt x="275" y="518"/>
                  <a:pt x="275" y="518"/>
                  <a:pt x="275" y="518"/>
                </a:cubicBezTo>
                <a:cubicBezTo>
                  <a:pt x="275" y="516"/>
                  <a:pt x="274" y="514"/>
                  <a:pt x="274" y="512"/>
                </a:cubicBezTo>
                <a:cubicBezTo>
                  <a:pt x="276" y="506"/>
                  <a:pt x="245" y="504"/>
                  <a:pt x="243" y="504"/>
                </a:cubicBezTo>
                <a:cubicBezTo>
                  <a:pt x="243" y="504"/>
                  <a:pt x="243" y="504"/>
                  <a:pt x="242" y="505"/>
                </a:cubicBezTo>
                <a:cubicBezTo>
                  <a:pt x="242" y="505"/>
                  <a:pt x="242" y="505"/>
                  <a:pt x="243" y="505"/>
                </a:cubicBezTo>
                <a:cubicBezTo>
                  <a:pt x="247" y="510"/>
                  <a:pt x="246" y="514"/>
                  <a:pt x="246" y="515"/>
                </a:cubicBezTo>
                <a:cubicBezTo>
                  <a:pt x="245" y="515"/>
                  <a:pt x="243" y="515"/>
                  <a:pt x="239" y="514"/>
                </a:cubicBezTo>
                <a:cubicBezTo>
                  <a:pt x="233" y="513"/>
                  <a:pt x="232" y="513"/>
                  <a:pt x="232" y="514"/>
                </a:cubicBezTo>
                <a:cubicBezTo>
                  <a:pt x="232" y="514"/>
                  <a:pt x="232" y="514"/>
                  <a:pt x="232" y="514"/>
                </a:cubicBezTo>
                <a:cubicBezTo>
                  <a:pt x="236" y="516"/>
                  <a:pt x="241" y="516"/>
                  <a:pt x="245" y="518"/>
                </a:cubicBezTo>
                <a:close/>
                <a:moveTo>
                  <a:pt x="306" y="233"/>
                </a:moveTo>
                <a:cubicBezTo>
                  <a:pt x="304" y="234"/>
                  <a:pt x="310" y="237"/>
                  <a:pt x="311" y="237"/>
                </a:cubicBezTo>
                <a:cubicBezTo>
                  <a:pt x="319" y="241"/>
                  <a:pt x="322" y="237"/>
                  <a:pt x="322" y="237"/>
                </a:cubicBezTo>
                <a:cubicBezTo>
                  <a:pt x="323" y="235"/>
                  <a:pt x="309" y="232"/>
                  <a:pt x="306" y="233"/>
                </a:cubicBezTo>
                <a:close/>
                <a:moveTo>
                  <a:pt x="803" y="727"/>
                </a:moveTo>
                <a:cubicBezTo>
                  <a:pt x="794" y="738"/>
                  <a:pt x="794" y="738"/>
                  <a:pt x="788" y="740"/>
                </a:cubicBezTo>
                <a:cubicBezTo>
                  <a:pt x="783" y="742"/>
                  <a:pt x="782" y="744"/>
                  <a:pt x="775" y="754"/>
                </a:cubicBezTo>
                <a:cubicBezTo>
                  <a:pt x="771" y="759"/>
                  <a:pt x="770" y="760"/>
                  <a:pt x="767" y="763"/>
                </a:cubicBezTo>
                <a:cubicBezTo>
                  <a:pt x="756" y="771"/>
                  <a:pt x="742" y="789"/>
                  <a:pt x="741" y="791"/>
                </a:cubicBezTo>
                <a:cubicBezTo>
                  <a:pt x="745" y="791"/>
                  <a:pt x="745" y="791"/>
                  <a:pt x="760" y="777"/>
                </a:cubicBezTo>
                <a:cubicBezTo>
                  <a:pt x="772" y="766"/>
                  <a:pt x="782" y="753"/>
                  <a:pt x="793" y="741"/>
                </a:cubicBezTo>
                <a:cubicBezTo>
                  <a:pt x="793" y="742"/>
                  <a:pt x="793" y="742"/>
                  <a:pt x="792" y="743"/>
                </a:cubicBezTo>
                <a:cubicBezTo>
                  <a:pt x="793" y="743"/>
                  <a:pt x="793" y="743"/>
                  <a:pt x="794" y="742"/>
                </a:cubicBezTo>
                <a:cubicBezTo>
                  <a:pt x="797" y="738"/>
                  <a:pt x="805" y="727"/>
                  <a:pt x="806" y="723"/>
                </a:cubicBezTo>
                <a:cubicBezTo>
                  <a:pt x="806" y="723"/>
                  <a:pt x="806" y="723"/>
                  <a:pt x="806" y="723"/>
                </a:cubicBezTo>
                <a:cubicBezTo>
                  <a:pt x="805" y="724"/>
                  <a:pt x="805" y="724"/>
                  <a:pt x="803" y="727"/>
                </a:cubicBezTo>
                <a:close/>
                <a:moveTo>
                  <a:pt x="511" y="651"/>
                </a:moveTo>
                <a:cubicBezTo>
                  <a:pt x="511" y="651"/>
                  <a:pt x="511" y="651"/>
                  <a:pt x="511" y="651"/>
                </a:cubicBezTo>
                <a:cubicBezTo>
                  <a:pt x="511" y="651"/>
                  <a:pt x="505" y="671"/>
                  <a:pt x="487" y="677"/>
                </a:cubicBezTo>
                <a:cubicBezTo>
                  <a:pt x="487" y="678"/>
                  <a:pt x="487" y="679"/>
                  <a:pt x="488" y="679"/>
                </a:cubicBezTo>
                <a:cubicBezTo>
                  <a:pt x="490" y="682"/>
                  <a:pt x="489" y="684"/>
                  <a:pt x="486" y="688"/>
                </a:cubicBezTo>
                <a:cubicBezTo>
                  <a:pt x="483" y="691"/>
                  <a:pt x="486" y="695"/>
                  <a:pt x="485" y="699"/>
                </a:cubicBezTo>
                <a:cubicBezTo>
                  <a:pt x="485" y="705"/>
                  <a:pt x="486" y="712"/>
                  <a:pt x="485" y="718"/>
                </a:cubicBezTo>
                <a:cubicBezTo>
                  <a:pt x="484" y="721"/>
                  <a:pt x="484" y="721"/>
                  <a:pt x="481" y="721"/>
                </a:cubicBezTo>
                <a:cubicBezTo>
                  <a:pt x="479" y="721"/>
                  <a:pt x="477" y="721"/>
                  <a:pt x="475" y="723"/>
                </a:cubicBezTo>
                <a:cubicBezTo>
                  <a:pt x="469" y="728"/>
                  <a:pt x="469" y="737"/>
                  <a:pt x="461" y="740"/>
                </a:cubicBezTo>
                <a:cubicBezTo>
                  <a:pt x="458" y="741"/>
                  <a:pt x="450" y="745"/>
                  <a:pt x="447" y="752"/>
                </a:cubicBezTo>
                <a:cubicBezTo>
                  <a:pt x="447" y="752"/>
                  <a:pt x="438" y="804"/>
                  <a:pt x="416" y="805"/>
                </a:cubicBezTo>
                <a:cubicBezTo>
                  <a:pt x="419" y="809"/>
                  <a:pt x="419" y="809"/>
                  <a:pt x="419" y="809"/>
                </a:cubicBezTo>
                <a:cubicBezTo>
                  <a:pt x="421" y="812"/>
                  <a:pt x="418" y="820"/>
                  <a:pt x="409" y="817"/>
                </a:cubicBezTo>
                <a:cubicBezTo>
                  <a:pt x="408" y="817"/>
                  <a:pt x="408" y="818"/>
                  <a:pt x="407" y="818"/>
                </a:cubicBezTo>
                <a:cubicBezTo>
                  <a:pt x="408" y="822"/>
                  <a:pt x="408" y="822"/>
                  <a:pt x="403" y="827"/>
                </a:cubicBezTo>
                <a:cubicBezTo>
                  <a:pt x="409" y="836"/>
                  <a:pt x="409" y="836"/>
                  <a:pt x="409" y="837"/>
                </a:cubicBezTo>
                <a:cubicBezTo>
                  <a:pt x="404" y="837"/>
                  <a:pt x="404" y="837"/>
                  <a:pt x="403" y="837"/>
                </a:cubicBezTo>
                <a:cubicBezTo>
                  <a:pt x="410" y="859"/>
                  <a:pt x="410" y="859"/>
                  <a:pt x="415" y="864"/>
                </a:cubicBezTo>
                <a:cubicBezTo>
                  <a:pt x="412" y="876"/>
                  <a:pt x="412" y="876"/>
                  <a:pt x="442" y="892"/>
                </a:cubicBezTo>
                <a:cubicBezTo>
                  <a:pt x="442" y="892"/>
                  <a:pt x="410" y="897"/>
                  <a:pt x="378" y="851"/>
                </a:cubicBezTo>
                <a:cubicBezTo>
                  <a:pt x="352" y="815"/>
                  <a:pt x="337" y="749"/>
                  <a:pt x="337" y="748"/>
                </a:cubicBezTo>
                <a:cubicBezTo>
                  <a:pt x="334" y="734"/>
                  <a:pt x="329" y="723"/>
                  <a:pt x="321" y="718"/>
                </a:cubicBezTo>
                <a:cubicBezTo>
                  <a:pt x="311" y="711"/>
                  <a:pt x="298" y="709"/>
                  <a:pt x="289" y="701"/>
                </a:cubicBezTo>
                <a:cubicBezTo>
                  <a:pt x="289" y="701"/>
                  <a:pt x="250" y="662"/>
                  <a:pt x="241" y="648"/>
                </a:cubicBezTo>
                <a:cubicBezTo>
                  <a:pt x="240" y="648"/>
                  <a:pt x="239" y="646"/>
                  <a:pt x="239" y="646"/>
                </a:cubicBezTo>
                <a:cubicBezTo>
                  <a:pt x="236" y="640"/>
                  <a:pt x="243" y="612"/>
                  <a:pt x="243" y="612"/>
                </a:cubicBezTo>
                <a:cubicBezTo>
                  <a:pt x="250" y="596"/>
                  <a:pt x="250" y="596"/>
                  <a:pt x="249" y="592"/>
                </a:cubicBezTo>
                <a:cubicBezTo>
                  <a:pt x="246" y="580"/>
                  <a:pt x="239" y="555"/>
                  <a:pt x="226" y="576"/>
                </a:cubicBezTo>
                <a:cubicBezTo>
                  <a:pt x="197" y="577"/>
                  <a:pt x="186" y="544"/>
                  <a:pt x="160" y="541"/>
                </a:cubicBezTo>
                <a:cubicBezTo>
                  <a:pt x="159" y="541"/>
                  <a:pt x="158" y="541"/>
                  <a:pt x="157" y="540"/>
                </a:cubicBezTo>
                <a:cubicBezTo>
                  <a:pt x="151" y="540"/>
                  <a:pt x="151" y="540"/>
                  <a:pt x="135" y="530"/>
                </a:cubicBezTo>
                <a:cubicBezTo>
                  <a:pt x="127" y="526"/>
                  <a:pt x="120" y="530"/>
                  <a:pt x="112" y="529"/>
                </a:cubicBezTo>
                <a:cubicBezTo>
                  <a:pt x="105" y="527"/>
                  <a:pt x="97" y="526"/>
                  <a:pt x="90" y="524"/>
                </a:cubicBezTo>
                <a:cubicBezTo>
                  <a:pt x="88" y="523"/>
                  <a:pt x="86" y="522"/>
                  <a:pt x="84" y="521"/>
                </a:cubicBezTo>
                <a:cubicBezTo>
                  <a:pt x="83" y="521"/>
                  <a:pt x="81" y="520"/>
                  <a:pt x="80" y="520"/>
                </a:cubicBezTo>
                <a:cubicBezTo>
                  <a:pt x="73" y="515"/>
                  <a:pt x="75" y="506"/>
                  <a:pt x="71" y="499"/>
                </a:cubicBezTo>
                <a:cubicBezTo>
                  <a:pt x="67" y="491"/>
                  <a:pt x="58" y="487"/>
                  <a:pt x="53" y="480"/>
                </a:cubicBezTo>
                <a:cubicBezTo>
                  <a:pt x="50" y="474"/>
                  <a:pt x="45" y="469"/>
                  <a:pt x="41" y="463"/>
                </a:cubicBezTo>
                <a:cubicBezTo>
                  <a:pt x="40" y="460"/>
                  <a:pt x="39" y="456"/>
                  <a:pt x="38" y="452"/>
                </a:cubicBezTo>
                <a:cubicBezTo>
                  <a:pt x="37" y="447"/>
                  <a:pt x="36" y="442"/>
                  <a:pt x="27" y="436"/>
                </a:cubicBezTo>
                <a:cubicBezTo>
                  <a:pt x="34" y="465"/>
                  <a:pt x="38" y="471"/>
                  <a:pt x="42" y="476"/>
                </a:cubicBezTo>
                <a:cubicBezTo>
                  <a:pt x="50" y="488"/>
                  <a:pt x="48" y="490"/>
                  <a:pt x="47" y="493"/>
                </a:cubicBezTo>
                <a:cubicBezTo>
                  <a:pt x="47" y="492"/>
                  <a:pt x="29" y="469"/>
                  <a:pt x="26" y="464"/>
                </a:cubicBezTo>
                <a:cubicBezTo>
                  <a:pt x="28" y="464"/>
                  <a:pt x="30" y="464"/>
                  <a:pt x="31" y="464"/>
                </a:cubicBezTo>
                <a:cubicBezTo>
                  <a:pt x="11" y="423"/>
                  <a:pt x="11" y="423"/>
                  <a:pt x="10" y="422"/>
                </a:cubicBezTo>
                <a:cubicBezTo>
                  <a:pt x="0" y="406"/>
                  <a:pt x="5" y="319"/>
                  <a:pt x="19" y="301"/>
                </a:cubicBezTo>
                <a:cubicBezTo>
                  <a:pt x="20" y="302"/>
                  <a:pt x="22" y="303"/>
                  <a:pt x="23" y="303"/>
                </a:cubicBezTo>
                <a:cubicBezTo>
                  <a:pt x="23" y="300"/>
                  <a:pt x="22" y="297"/>
                  <a:pt x="21" y="293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21" y="294"/>
                  <a:pt x="21" y="295"/>
                  <a:pt x="21" y="295"/>
                </a:cubicBezTo>
                <a:cubicBezTo>
                  <a:pt x="21" y="295"/>
                  <a:pt x="21" y="296"/>
                  <a:pt x="21" y="297"/>
                </a:cubicBezTo>
                <a:cubicBezTo>
                  <a:pt x="20" y="298"/>
                  <a:pt x="20" y="299"/>
                  <a:pt x="19" y="299"/>
                </a:cubicBezTo>
                <a:cubicBezTo>
                  <a:pt x="19" y="299"/>
                  <a:pt x="17" y="299"/>
                  <a:pt x="16" y="296"/>
                </a:cubicBezTo>
                <a:cubicBezTo>
                  <a:pt x="15" y="292"/>
                  <a:pt x="16" y="287"/>
                  <a:pt x="16" y="287"/>
                </a:cubicBezTo>
                <a:cubicBezTo>
                  <a:pt x="16" y="287"/>
                  <a:pt x="16" y="287"/>
                  <a:pt x="16" y="287"/>
                </a:cubicBezTo>
                <a:cubicBezTo>
                  <a:pt x="16" y="287"/>
                  <a:pt x="17" y="289"/>
                  <a:pt x="17" y="289"/>
                </a:cubicBezTo>
                <a:cubicBezTo>
                  <a:pt x="17" y="290"/>
                  <a:pt x="17" y="290"/>
                  <a:pt x="17" y="291"/>
                </a:cubicBezTo>
                <a:cubicBezTo>
                  <a:pt x="17" y="291"/>
                  <a:pt x="18" y="291"/>
                  <a:pt x="18" y="291"/>
                </a:cubicBezTo>
                <a:cubicBezTo>
                  <a:pt x="19" y="291"/>
                  <a:pt x="20" y="291"/>
                  <a:pt x="20" y="291"/>
                </a:cubicBezTo>
                <a:cubicBezTo>
                  <a:pt x="19" y="288"/>
                  <a:pt x="18" y="285"/>
                  <a:pt x="19" y="282"/>
                </a:cubicBezTo>
                <a:cubicBezTo>
                  <a:pt x="22" y="267"/>
                  <a:pt x="22" y="267"/>
                  <a:pt x="25" y="259"/>
                </a:cubicBezTo>
                <a:cubicBezTo>
                  <a:pt x="24" y="258"/>
                  <a:pt x="24" y="258"/>
                  <a:pt x="23" y="257"/>
                </a:cubicBezTo>
                <a:cubicBezTo>
                  <a:pt x="24" y="255"/>
                  <a:pt x="25" y="253"/>
                  <a:pt x="25" y="251"/>
                </a:cubicBezTo>
                <a:cubicBezTo>
                  <a:pt x="26" y="246"/>
                  <a:pt x="26" y="246"/>
                  <a:pt x="34" y="225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46" y="205"/>
                  <a:pt x="47" y="205"/>
                  <a:pt x="75" y="168"/>
                </a:cubicBezTo>
                <a:cubicBezTo>
                  <a:pt x="81" y="161"/>
                  <a:pt x="90" y="151"/>
                  <a:pt x="96" y="144"/>
                </a:cubicBezTo>
                <a:cubicBezTo>
                  <a:pt x="96" y="144"/>
                  <a:pt x="95" y="145"/>
                  <a:pt x="95" y="146"/>
                </a:cubicBezTo>
                <a:cubicBezTo>
                  <a:pt x="105" y="135"/>
                  <a:pt x="114" y="129"/>
                  <a:pt x="114" y="129"/>
                </a:cubicBezTo>
                <a:cubicBezTo>
                  <a:pt x="110" y="133"/>
                  <a:pt x="106" y="136"/>
                  <a:pt x="102" y="139"/>
                </a:cubicBezTo>
                <a:cubicBezTo>
                  <a:pt x="102" y="139"/>
                  <a:pt x="102" y="139"/>
                  <a:pt x="102" y="139"/>
                </a:cubicBezTo>
                <a:cubicBezTo>
                  <a:pt x="114" y="129"/>
                  <a:pt x="114" y="129"/>
                  <a:pt x="121" y="123"/>
                </a:cubicBezTo>
                <a:cubicBezTo>
                  <a:pt x="117" y="128"/>
                  <a:pt x="117" y="128"/>
                  <a:pt x="116" y="131"/>
                </a:cubicBezTo>
                <a:cubicBezTo>
                  <a:pt x="118" y="128"/>
                  <a:pt x="118" y="128"/>
                  <a:pt x="119" y="127"/>
                </a:cubicBezTo>
                <a:cubicBezTo>
                  <a:pt x="119" y="128"/>
                  <a:pt x="118" y="129"/>
                  <a:pt x="118" y="130"/>
                </a:cubicBezTo>
                <a:cubicBezTo>
                  <a:pt x="120" y="128"/>
                  <a:pt x="122" y="126"/>
                  <a:pt x="124" y="125"/>
                </a:cubicBezTo>
                <a:cubicBezTo>
                  <a:pt x="125" y="126"/>
                  <a:pt x="125" y="127"/>
                  <a:pt x="126" y="127"/>
                </a:cubicBezTo>
                <a:cubicBezTo>
                  <a:pt x="130" y="128"/>
                  <a:pt x="130" y="127"/>
                  <a:pt x="131" y="127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1" y="131"/>
                  <a:pt x="127" y="132"/>
                  <a:pt x="125" y="134"/>
                </a:cubicBezTo>
                <a:cubicBezTo>
                  <a:pt x="131" y="135"/>
                  <a:pt x="135" y="131"/>
                  <a:pt x="140" y="130"/>
                </a:cubicBezTo>
                <a:cubicBezTo>
                  <a:pt x="141" y="133"/>
                  <a:pt x="138" y="135"/>
                  <a:pt x="139" y="138"/>
                </a:cubicBezTo>
                <a:cubicBezTo>
                  <a:pt x="145" y="127"/>
                  <a:pt x="148" y="121"/>
                  <a:pt x="158" y="118"/>
                </a:cubicBezTo>
                <a:cubicBezTo>
                  <a:pt x="159" y="120"/>
                  <a:pt x="159" y="121"/>
                  <a:pt x="159" y="122"/>
                </a:cubicBezTo>
                <a:cubicBezTo>
                  <a:pt x="172" y="123"/>
                  <a:pt x="175" y="121"/>
                  <a:pt x="175" y="120"/>
                </a:cubicBezTo>
                <a:cubicBezTo>
                  <a:pt x="185" y="113"/>
                  <a:pt x="185" y="113"/>
                  <a:pt x="188" y="113"/>
                </a:cubicBezTo>
                <a:cubicBezTo>
                  <a:pt x="183" y="119"/>
                  <a:pt x="183" y="119"/>
                  <a:pt x="186" y="122"/>
                </a:cubicBezTo>
                <a:cubicBezTo>
                  <a:pt x="189" y="115"/>
                  <a:pt x="197" y="113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200" y="106"/>
                  <a:pt x="200" y="106"/>
                  <a:pt x="200" y="105"/>
                </a:cubicBezTo>
                <a:cubicBezTo>
                  <a:pt x="201" y="104"/>
                  <a:pt x="202" y="103"/>
                  <a:pt x="206" y="101"/>
                </a:cubicBezTo>
                <a:cubicBezTo>
                  <a:pt x="206" y="100"/>
                  <a:pt x="206" y="100"/>
                  <a:pt x="206" y="100"/>
                </a:cubicBezTo>
                <a:cubicBezTo>
                  <a:pt x="204" y="100"/>
                  <a:pt x="202" y="101"/>
                  <a:pt x="200" y="101"/>
                </a:cubicBezTo>
                <a:cubicBezTo>
                  <a:pt x="200" y="100"/>
                  <a:pt x="200" y="100"/>
                  <a:pt x="199" y="99"/>
                </a:cubicBezTo>
                <a:cubicBezTo>
                  <a:pt x="200" y="99"/>
                  <a:pt x="223" y="67"/>
                  <a:pt x="240" y="63"/>
                </a:cubicBezTo>
                <a:cubicBezTo>
                  <a:pt x="243" y="62"/>
                  <a:pt x="243" y="62"/>
                  <a:pt x="244" y="62"/>
                </a:cubicBezTo>
                <a:cubicBezTo>
                  <a:pt x="223" y="75"/>
                  <a:pt x="223" y="75"/>
                  <a:pt x="218" y="82"/>
                </a:cubicBezTo>
                <a:cubicBezTo>
                  <a:pt x="218" y="82"/>
                  <a:pt x="219" y="83"/>
                  <a:pt x="219" y="83"/>
                </a:cubicBezTo>
                <a:cubicBezTo>
                  <a:pt x="219" y="85"/>
                  <a:pt x="219" y="85"/>
                  <a:pt x="211" y="98"/>
                </a:cubicBezTo>
                <a:cubicBezTo>
                  <a:pt x="216" y="98"/>
                  <a:pt x="216" y="98"/>
                  <a:pt x="216" y="98"/>
                </a:cubicBezTo>
                <a:cubicBezTo>
                  <a:pt x="216" y="98"/>
                  <a:pt x="211" y="105"/>
                  <a:pt x="212" y="108"/>
                </a:cubicBezTo>
                <a:cubicBezTo>
                  <a:pt x="216" y="104"/>
                  <a:pt x="218" y="99"/>
                  <a:pt x="223" y="97"/>
                </a:cubicBezTo>
                <a:cubicBezTo>
                  <a:pt x="228" y="102"/>
                  <a:pt x="218" y="105"/>
                  <a:pt x="217" y="110"/>
                </a:cubicBezTo>
                <a:cubicBezTo>
                  <a:pt x="225" y="117"/>
                  <a:pt x="230" y="101"/>
                  <a:pt x="237" y="98"/>
                </a:cubicBezTo>
                <a:cubicBezTo>
                  <a:pt x="241" y="82"/>
                  <a:pt x="252" y="93"/>
                  <a:pt x="252" y="93"/>
                </a:cubicBezTo>
                <a:cubicBezTo>
                  <a:pt x="251" y="94"/>
                  <a:pt x="251" y="96"/>
                  <a:pt x="250" y="97"/>
                </a:cubicBezTo>
                <a:cubicBezTo>
                  <a:pt x="249" y="98"/>
                  <a:pt x="246" y="98"/>
                  <a:pt x="245" y="100"/>
                </a:cubicBezTo>
                <a:cubicBezTo>
                  <a:pt x="243" y="103"/>
                  <a:pt x="246" y="105"/>
                  <a:pt x="244" y="108"/>
                </a:cubicBezTo>
                <a:cubicBezTo>
                  <a:pt x="244" y="108"/>
                  <a:pt x="243" y="109"/>
                  <a:pt x="242" y="110"/>
                </a:cubicBezTo>
                <a:cubicBezTo>
                  <a:pt x="239" y="113"/>
                  <a:pt x="239" y="113"/>
                  <a:pt x="226" y="118"/>
                </a:cubicBezTo>
                <a:cubicBezTo>
                  <a:pt x="222" y="115"/>
                  <a:pt x="218" y="120"/>
                  <a:pt x="218" y="120"/>
                </a:cubicBezTo>
                <a:cubicBezTo>
                  <a:pt x="219" y="120"/>
                  <a:pt x="220" y="120"/>
                  <a:pt x="220" y="121"/>
                </a:cubicBezTo>
                <a:cubicBezTo>
                  <a:pt x="214" y="129"/>
                  <a:pt x="205" y="125"/>
                  <a:pt x="197" y="127"/>
                </a:cubicBezTo>
                <a:cubicBezTo>
                  <a:pt x="204" y="131"/>
                  <a:pt x="205" y="131"/>
                  <a:pt x="213" y="129"/>
                </a:cubicBezTo>
                <a:cubicBezTo>
                  <a:pt x="201" y="142"/>
                  <a:pt x="201" y="142"/>
                  <a:pt x="181" y="145"/>
                </a:cubicBezTo>
                <a:cubicBezTo>
                  <a:pt x="183" y="147"/>
                  <a:pt x="187" y="145"/>
                  <a:pt x="188" y="149"/>
                </a:cubicBezTo>
                <a:cubicBezTo>
                  <a:pt x="178" y="156"/>
                  <a:pt x="153" y="174"/>
                  <a:pt x="155" y="184"/>
                </a:cubicBezTo>
                <a:cubicBezTo>
                  <a:pt x="163" y="185"/>
                  <a:pt x="163" y="185"/>
                  <a:pt x="163" y="188"/>
                </a:cubicBezTo>
                <a:cubicBezTo>
                  <a:pt x="165" y="198"/>
                  <a:pt x="165" y="198"/>
                  <a:pt x="166" y="199"/>
                </a:cubicBezTo>
                <a:cubicBezTo>
                  <a:pt x="170" y="198"/>
                  <a:pt x="173" y="195"/>
                  <a:pt x="177" y="195"/>
                </a:cubicBezTo>
                <a:cubicBezTo>
                  <a:pt x="177" y="195"/>
                  <a:pt x="179" y="196"/>
                  <a:pt x="179" y="196"/>
                </a:cubicBezTo>
                <a:cubicBezTo>
                  <a:pt x="184" y="197"/>
                  <a:pt x="186" y="202"/>
                  <a:pt x="191" y="203"/>
                </a:cubicBezTo>
                <a:cubicBezTo>
                  <a:pt x="195" y="205"/>
                  <a:pt x="201" y="201"/>
                  <a:pt x="205" y="205"/>
                </a:cubicBezTo>
                <a:cubicBezTo>
                  <a:pt x="206" y="205"/>
                  <a:pt x="207" y="205"/>
                  <a:pt x="208" y="205"/>
                </a:cubicBezTo>
                <a:cubicBezTo>
                  <a:pt x="208" y="206"/>
                  <a:pt x="208" y="206"/>
                  <a:pt x="208" y="207"/>
                </a:cubicBezTo>
                <a:cubicBezTo>
                  <a:pt x="207" y="207"/>
                  <a:pt x="206" y="208"/>
                  <a:pt x="205" y="209"/>
                </a:cubicBezTo>
                <a:cubicBezTo>
                  <a:pt x="206" y="212"/>
                  <a:pt x="208" y="215"/>
                  <a:pt x="205" y="222"/>
                </a:cubicBezTo>
                <a:cubicBezTo>
                  <a:pt x="210" y="225"/>
                  <a:pt x="215" y="227"/>
                  <a:pt x="219" y="232"/>
                </a:cubicBezTo>
                <a:cubicBezTo>
                  <a:pt x="229" y="224"/>
                  <a:pt x="223" y="213"/>
                  <a:pt x="225" y="204"/>
                </a:cubicBezTo>
                <a:cubicBezTo>
                  <a:pt x="227" y="203"/>
                  <a:pt x="227" y="202"/>
                  <a:pt x="228" y="202"/>
                </a:cubicBezTo>
                <a:cubicBezTo>
                  <a:pt x="227" y="198"/>
                  <a:pt x="231" y="197"/>
                  <a:pt x="233" y="197"/>
                </a:cubicBezTo>
                <a:cubicBezTo>
                  <a:pt x="243" y="194"/>
                  <a:pt x="242" y="179"/>
                  <a:pt x="242" y="179"/>
                </a:cubicBezTo>
                <a:cubicBezTo>
                  <a:pt x="242" y="175"/>
                  <a:pt x="238" y="172"/>
                  <a:pt x="238" y="168"/>
                </a:cubicBezTo>
                <a:cubicBezTo>
                  <a:pt x="238" y="165"/>
                  <a:pt x="242" y="164"/>
                  <a:pt x="243" y="161"/>
                </a:cubicBezTo>
                <a:cubicBezTo>
                  <a:pt x="238" y="154"/>
                  <a:pt x="246" y="149"/>
                  <a:pt x="245" y="143"/>
                </a:cubicBezTo>
                <a:cubicBezTo>
                  <a:pt x="251" y="140"/>
                  <a:pt x="258" y="141"/>
                  <a:pt x="265" y="140"/>
                </a:cubicBezTo>
                <a:cubicBezTo>
                  <a:pt x="266" y="140"/>
                  <a:pt x="266" y="140"/>
                  <a:pt x="268" y="140"/>
                </a:cubicBezTo>
                <a:cubicBezTo>
                  <a:pt x="275" y="142"/>
                  <a:pt x="276" y="144"/>
                  <a:pt x="276" y="144"/>
                </a:cubicBezTo>
                <a:cubicBezTo>
                  <a:pt x="277" y="146"/>
                  <a:pt x="277" y="146"/>
                  <a:pt x="278" y="146"/>
                </a:cubicBezTo>
                <a:cubicBezTo>
                  <a:pt x="281" y="148"/>
                  <a:pt x="284" y="146"/>
                  <a:pt x="287" y="147"/>
                </a:cubicBezTo>
                <a:cubicBezTo>
                  <a:pt x="284" y="150"/>
                  <a:pt x="282" y="160"/>
                  <a:pt x="283" y="161"/>
                </a:cubicBezTo>
                <a:cubicBezTo>
                  <a:pt x="288" y="162"/>
                  <a:pt x="292" y="167"/>
                  <a:pt x="298" y="165"/>
                </a:cubicBezTo>
                <a:cubicBezTo>
                  <a:pt x="299" y="165"/>
                  <a:pt x="299" y="165"/>
                  <a:pt x="302" y="161"/>
                </a:cubicBezTo>
                <a:cubicBezTo>
                  <a:pt x="303" y="159"/>
                  <a:pt x="306" y="160"/>
                  <a:pt x="307" y="158"/>
                </a:cubicBezTo>
                <a:cubicBezTo>
                  <a:pt x="309" y="157"/>
                  <a:pt x="307" y="155"/>
                  <a:pt x="308" y="154"/>
                </a:cubicBezTo>
                <a:cubicBezTo>
                  <a:pt x="313" y="144"/>
                  <a:pt x="313" y="144"/>
                  <a:pt x="323" y="163"/>
                </a:cubicBezTo>
                <a:cubicBezTo>
                  <a:pt x="327" y="170"/>
                  <a:pt x="327" y="170"/>
                  <a:pt x="326" y="173"/>
                </a:cubicBezTo>
                <a:cubicBezTo>
                  <a:pt x="324" y="175"/>
                  <a:pt x="324" y="176"/>
                  <a:pt x="324" y="176"/>
                </a:cubicBezTo>
                <a:cubicBezTo>
                  <a:pt x="326" y="179"/>
                  <a:pt x="329" y="178"/>
                  <a:pt x="331" y="180"/>
                </a:cubicBezTo>
                <a:cubicBezTo>
                  <a:pt x="332" y="182"/>
                  <a:pt x="331" y="184"/>
                  <a:pt x="331" y="185"/>
                </a:cubicBezTo>
                <a:cubicBezTo>
                  <a:pt x="332" y="186"/>
                  <a:pt x="332" y="186"/>
                  <a:pt x="334" y="185"/>
                </a:cubicBezTo>
                <a:cubicBezTo>
                  <a:pt x="343" y="183"/>
                  <a:pt x="350" y="189"/>
                  <a:pt x="350" y="190"/>
                </a:cubicBezTo>
                <a:cubicBezTo>
                  <a:pt x="349" y="190"/>
                  <a:pt x="349" y="191"/>
                  <a:pt x="348" y="191"/>
                </a:cubicBezTo>
                <a:cubicBezTo>
                  <a:pt x="327" y="193"/>
                  <a:pt x="313" y="194"/>
                  <a:pt x="296" y="196"/>
                </a:cubicBezTo>
                <a:cubicBezTo>
                  <a:pt x="314" y="194"/>
                  <a:pt x="331" y="192"/>
                  <a:pt x="348" y="191"/>
                </a:cubicBezTo>
                <a:cubicBezTo>
                  <a:pt x="339" y="194"/>
                  <a:pt x="338" y="195"/>
                  <a:pt x="336" y="198"/>
                </a:cubicBezTo>
                <a:cubicBezTo>
                  <a:pt x="336" y="199"/>
                  <a:pt x="336" y="200"/>
                  <a:pt x="337" y="200"/>
                </a:cubicBezTo>
                <a:cubicBezTo>
                  <a:pt x="344" y="195"/>
                  <a:pt x="349" y="195"/>
                  <a:pt x="350" y="195"/>
                </a:cubicBezTo>
                <a:cubicBezTo>
                  <a:pt x="350" y="195"/>
                  <a:pt x="350" y="195"/>
                  <a:pt x="352" y="195"/>
                </a:cubicBezTo>
                <a:cubicBezTo>
                  <a:pt x="355" y="195"/>
                  <a:pt x="357" y="196"/>
                  <a:pt x="360" y="196"/>
                </a:cubicBezTo>
                <a:cubicBezTo>
                  <a:pt x="360" y="197"/>
                  <a:pt x="361" y="198"/>
                  <a:pt x="361" y="198"/>
                </a:cubicBezTo>
                <a:cubicBezTo>
                  <a:pt x="359" y="203"/>
                  <a:pt x="359" y="203"/>
                  <a:pt x="360" y="207"/>
                </a:cubicBezTo>
                <a:cubicBezTo>
                  <a:pt x="356" y="215"/>
                  <a:pt x="326" y="230"/>
                  <a:pt x="319" y="226"/>
                </a:cubicBezTo>
                <a:cubicBezTo>
                  <a:pt x="290" y="235"/>
                  <a:pt x="290" y="235"/>
                  <a:pt x="261" y="264"/>
                </a:cubicBezTo>
                <a:cubicBezTo>
                  <a:pt x="303" y="238"/>
                  <a:pt x="303" y="238"/>
                  <a:pt x="306" y="241"/>
                </a:cubicBezTo>
                <a:cubicBezTo>
                  <a:pt x="305" y="247"/>
                  <a:pt x="300" y="248"/>
                  <a:pt x="294" y="250"/>
                </a:cubicBezTo>
                <a:cubicBezTo>
                  <a:pt x="296" y="252"/>
                  <a:pt x="296" y="252"/>
                  <a:pt x="300" y="254"/>
                </a:cubicBezTo>
                <a:cubicBezTo>
                  <a:pt x="302" y="259"/>
                  <a:pt x="303" y="261"/>
                  <a:pt x="307" y="263"/>
                </a:cubicBezTo>
                <a:cubicBezTo>
                  <a:pt x="306" y="260"/>
                  <a:pt x="307" y="257"/>
                  <a:pt x="307" y="256"/>
                </a:cubicBezTo>
                <a:cubicBezTo>
                  <a:pt x="307" y="256"/>
                  <a:pt x="307" y="256"/>
                  <a:pt x="307" y="256"/>
                </a:cubicBezTo>
                <a:cubicBezTo>
                  <a:pt x="307" y="256"/>
                  <a:pt x="307" y="256"/>
                  <a:pt x="307" y="257"/>
                </a:cubicBezTo>
                <a:cubicBezTo>
                  <a:pt x="307" y="259"/>
                  <a:pt x="307" y="260"/>
                  <a:pt x="310" y="261"/>
                </a:cubicBezTo>
                <a:cubicBezTo>
                  <a:pt x="310" y="262"/>
                  <a:pt x="313" y="263"/>
                  <a:pt x="317" y="262"/>
                </a:cubicBezTo>
                <a:cubicBezTo>
                  <a:pt x="318" y="262"/>
                  <a:pt x="318" y="262"/>
                  <a:pt x="318" y="262"/>
                </a:cubicBezTo>
                <a:cubicBezTo>
                  <a:pt x="318" y="262"/>
                  <a:pt x="318" y="262"/>
                  <a:pt x="318" y="262"/>
                </a:cubicBezTo>
                <a:cubicBezTo>
                  <a:pt x="318" y="262"/>
                  <a:pt x="318" y="262"/>
                  <a:pt x="318" y="262"/>
                </a:cubicBezTo>
                <a:cubicBezTo>
                  <a:pt x="318" y="262"/>
                  <a:pt x="316" y="265"/>
                  <a:pt x="314" y="265"/>
                </a:cubicBezTo>
                <a:cubicBezTo>
                  <a:pt x="316" y="266"/>
                  <a:pt x="319" y="267"/>
                  <a:pt x="323" y="268"/>
                </a:cubicBezTo>
                <a:cubicBezTo>
                  <a:pt x="325" y="264"/>
                  <a:pt x="326" y="258"/>
                  <a:pt x="330" y="255"/>
                </a:cubicBezTo>
                <a:cubicBezTo>
                  <a:pt x="336" y="270"/>
                  <a:pt x="303" y="289"/>
                  <a:pt x="292" y="289"/>
                </a:cubicBezTo>
                <a:cubicBezTo>
                  <a:pt x="292" y="286"/>
                  <a:pt x="292" y="286"/>
                  <a:pt x="308" y="274"/>
                </a:cubicBezTo>
                <a:cubicBezTo>
                  <a:pt x="308" y="274"/>
                  <a:pt x="308" y="273"/>
                  <a:pt x="308" y="272"/>
                </a:cubicBezTo>
                <a:cubicBezTo>
                  <a:pt x="307" y="272"/>
                  <a:pt x="305" y="271"/>
                  <a:pt x="303" y="271"/>
                </a:cubicBezTo>
                <a:cubicBezTo>
                  <a:pt x="304" y="270"/>
                  <a:pt x="304" y="270"/>
                  <a:pt x="304" y="269"/>
                </a:cubicBezTo>
                <a:cubicBezTo>
                  <a:pt x="277" y="285"/>
                  <a:pt x="277" y="285"/>
                  <a:pt x="275" y="285"/>
                </a:cubicBezTo>
                <a:cubicBezTo>
                  <a:pt x="266" y="294"/>
                  <a:pt x="266" y="294"/>
                  <a:pt x="264" y="310"/>
                </a:cubicBezTo>
                <a:cubicBezTo>
                  <a:pt x="263" y="310"/>
                  <a:pt x="243" y="321"/>
                  <a:pt x="243" y="321"/>
                </a:cubicBezTo>
                <a:cubicBezTo>
                  <a:pt x="239" y="325"/>
                  <a:pt x="240" y="332"/>
                  <a:pt x="237" y="337"/>
                </a:cubicBezTo>
                <a:cubicBezTo>
                  <a:pt x="236" y="334"/>
                  <a:pt x="234" y="332"/>
                  <a:pt x="233" y="330"/>
                </a:cubicBezTo>
                <a:cubicBezTo>
                  <a:pt x="232" y="352"/>
                  <a:pt x="232" y="352"/>
                  <a:pt x="230" y="353"/>
                </a:cubicBezTo>
                <a:cubicBezTo>
                  <a:pt x="230" y="353"/>
                  <a:pt x="230" y="338"/>
                  <a:pt x="230" y="333"/>
                </a:cubicBezTo>
                <a:cubicBezTo>
                  <a:pt x="226" y="366"/>
                  <a:pt x="226" y="366"/>
                  <a:pt x="226" y="366"/>
                </a:cubicBezTo>
                <a:cubicBezTo>
                  <a:pt x="227" y="366"/>
                  <a:pt x="228" y="366"/>
                  <a:pt x="229" y="367"/>
                </a:cubicBezTo>
                <a:cubicBezTo>
                  <a:pt x="228" y="367"/>
                  <a:pt x="228" y="368"/>
                  <a:pt x="228" y="369"/>
                </a:cubicBezTo>
                <a:cubicBezTo>
                  <a:pt x="228" y="369"/>
                  <a:pt x="227" y="370"/>
                  <a:pt x="226" y="370"/>
                </a:cubicBezTo>
                <a:cubicBezTo>
                  <a:pt x="226" y="370"/>
                  <a:pt x="226" y="371"/>
                  <a:pt x="226" y="372"/>
                </a:cubicBezTo>
                <a:cubicBezTo>
                  <a:pt x="226" y="372"/>
                  <a:pt x="227" y="373"/>
                  <a:pt x="227" y="374"/>
                </a:cubicBezTo>
                <a:cubicBezTo>
                  <a:pt x="228" y="374"/>
                  <a:pt x="228" y="374"/>
                  <a:pt x="228" y="374"/>
                </a:cubicBezTo>
                <a:cubicBezTo>
                  <a:pt x="218" y="385"/>
                  <a:pt x="200" y="389"/>
                  <a:pt x="197" y="407"/>
                </a:cubicBezTo>
                <a:cubicBezTo>
                  <a:pt x="194" y="424"/>
                  <a:pt x="220" y="439"/>
                  <a:pt x="204" y="456"/>
                </a:cubicBezTo>
                <a:cubicBezTo>
                  <a:pt x="190" y="448"/>
                  <a:pt x="199" y="428"/>
                  <a:pt x="185" y="421"/>
                </a:cubicBezTo>
                <a:cubicBezTo>
                  <a:pt x="184" y="421"/>
                  <a:pt x="151" y="424"/>
                  <a:pt x="147" y="426"/>
                </a:cubicBezTo>
                <a:cubicBezTo>
                  <a:pt x="147" y="427"/>
                  <a:pt x="146" y="428"/>
                  <a:pt x="146" y="428"/>
                </a:cubicBezTo>
                <a:cubicBezTo>
                  <a:pt x="148" y="430"/>
                  <a:pt x="150" y="430"/>
                  <a:pt x="152" y="432"/>
                </a:cubicBezTo>
                <a:cubicBezTo>
                  <a:pt x="152" y="433"/>
                  <a:pt x="151" y="433"/>
                  <a:pt x="150" y="434"/>
                </a:cubicBezTo>
                <a:cubicBezTo>
                  <a:pt x="150" y="434"/>
                  <a:pt x="129" y="429"/>
                  <a:pt x="124" y="433"/>
                </a:cubicBezTo>
                <a:cubicBezTo>
                  <a:pt x="121" y="435"/>
                  <a:pt x="108" y="449"/>
                  <a:pt x="105" y="456"/>
                </a:cubicBezTo>
                <a:cubicBezTo>
                  <a:pt x="104" y="461"/>
                  <a:pt x="110" y="463"/>
                  <a:pt x="110" y="468"/>
                </a:cubicBezTo>
                <a:cubicBezTo>
                  <a:pt x="110" y="475"/>
                  <a:pt x="104" y="482"/>
                  <a:pt x="106" y="489"/>
                </a:cubicBezTo>
                <a:cubicBezTo>
                  <a:pt x="108" y="496"/>
                  <a:pt x="114" y="508"/>
                  <a:pt x="130" y="517"/>
                </a:cubicBezTo>
                <a:cubicBezTo>
                  <a:pt x="137" y="521"/>
                  <a:pt x="141" y="513"/>
                  <a:pt x="147" y="513"/>
                </a:cubicBezTo>
                <a:cubicBezTo>
                  <a:pt x="151" y="473"/>
                  <a:pt x="169" y="487"/>
                  <a:pt x="171" y="489"/>
                </a:cubicBezTo>
                <a:cubicBezTo>
                  <a:pt x="170" y="499"/>
                  <a:pt x="170" y="499"/>
                  <a:pt x="165" y="510"/>
                </a:cubicBezTo>
                <a:cubicBezTo>
                  <a:pt x="167" y="515"/>
                  <a:pt x="167" y="515"/>
                  <a:pt x="164" y="527"/>
                </a:cubicBezTo>
                <a:cubicBezTo>
                  <a:pt x="175" y="528"/>
                  <a:pt x="186" y="522"/>
                  <a:pt x="196" y="527"/>
                </a:cubicBezTo>
                <a:cubicBezTo>
                  <a:pt x="196" y="527"/>
                  <a:pt x="202" y="538"/>
                  <a:pt x="200" y="551"/>
                </a:cubicBezTo>
                <a:cubicBezTo>
                  <a:pt x="197" y="574"/>
                  <a:pt x="232" y="559"/>
                  <a:pt x="246" y="568"/>
                </a:cubicBezTo>
                <a:cubicBezTo>
                  <a:pt x="250" y="532"/>
                  <a:pt x="286" y="537"/>
                  <a:pt x="332" y="544"/>
                </a:cubicBezTo>
                <a:cubicBezTo>
                  <a:pt x="334" y="544"/>
                  <a:pt x="336" y="545"/>
                  <a:pt x="337" y="546"/>
                </a:cubicBezTo>
                <a:cubicBezTo>
                  <a:pt x="346" y="550"/>
                  <a:pt x="352" y="559"/>
                  <a:pt x="361" y="565"/>
                </a:cubicBezTo>
                <a:cubicBezTo>
                  <a:pt x="373" y="572"/>
                  <a:pt x="386" y="569"/>
                  <a:pt x="398" y="576"/>
                </a:cubicBezTo>
                <a:cubicBezTo>
                  <a:pt x="406" y="581"/>
                  <a:pt x="413" y="589"/>
                  <a:pt x="421" y="595"/>
                </a:cubicBezTo>
                <a:cubicBezTo>
                  <a:pt x="426" y="600"/>
                  <a:pt x="426" y="609"/>
                  <a:pt x="434" y="612"/>
                </a:cubicBezTo>
                <a:cubicBezTo>
                  <a:pt x="448" y="615"/>
                  <a:pt x="462" y="618"/>
                  <a:pt x="475" y="622"/>
                </a:cubicBezTo>
                <a:cubicBezTo>
                  <a:pt x="484" y="625"/>
                  <a:pt x="490" y="633"/>
                  <a:pt x="500" y="635"/>
                </a:cubicBezTo>
                <a:cubicBezTo>
                  <a:pt x="502" y="636"/>
                  <a:pt x="505" y="633"/>
                  <a:pt x="508" y="635"/>
                </a:cubicBezTo>
                <a:cubicBezTo>
                  <a:pt x="512" y="637"/>
                  <a:pt x="508" y="641"/>
                  <a:pt x="509" y="645"/>
                </a:cubicBezTo>
                <a:cubicBezTo>
                  <a:pt x="509" y="647"/>
                  <a:pt x="511" y="648"/>
                  <a:pt x="511" y="651"/>
                </a:cubicBezTo>
                <a:close/>
                <a:moveTo>
                  <a:pt x="78" y="232"/>
                </a:moveTo>
                <a:cubicBezTo>
                  <a:pt x="71" y="234"/>
                  <a:pt x="64" y="236"/>
                  <a:pt x="58" y="238"/>
                </a:cubicBezTo>
                <a:cubicBezTo>
                  <a:pt x="64" y="236"/>
                  <a:pt x="71" y="234"/>
                  <a:pt x="78" y="232"/>
                </a:cubicBezTo>
                <a:close/>
                <a:moveTo>
                  <a:pt x="287" y="606"/>
                </a:moveTo>
                <a:cubicBezTo>
                  <a:pt x="278" y="607"/>
                  <a:pt x="270" y="608"/>
                  <a:pt x="262" y="609"/>
                </a:cubicBezTo>
                <a:cubicBezTo>
                  <a:pt x="270" y="608"/>
                  <a:pt x="279" y="607"/>
                  <a:pt x="287" y="606"/>
                </a:cubicBezTo>
                <a:close/>
                <a:moveTo>
                  <a:pt x="444" y="724"/>
                </a:moveTo>
                <a:cubicBezTo>
                  <a:pt x="443" y="713"/>
                  <a:pt x="442" y="702"/>
                  <a:pt x="441" y="691"/>
                </a:cubicBezTo>
                <a:cubicBezTo>
                  <a:pt x="442" y="710"/>
                  <a:pt x="443" y="720"/>
                  <a:pt x="444" y="723"/>
                </a:cubicBezTo>
                <a:lnTo>
                  <a:pt x="444" y="724"/>
                </a:lnTo>
                <a:close/>
                <a:moveTo>
                  <a:pt x="34" y="226"/>
                </a:moveTo>
                <a:cubicBezTo>
                  <a:pt x="34" y="226"/>
                  <a:pt x="34" y="226"/>
                  <a:pt x="34" y="226"/>
                </a:cubicBezTo>
                <a:cubicBezTo>
                  <a:pt x="34" y="226"/>
                  <a:pt x="34" y="226"/>
                  <a:pt x="34" y="226"/>
                </a:cubicBezTo>
                <a:close/>
                <a:moveTo>
                  <a:pt x="285" y="521"/>
                </a:moveTo>
                <a:cubicBezTo>
                  <a:pt x="283" y="522"/>
                  <a:pt x="286" y="525"/>
                  <a:pt x="289" y="526"/>
                </a:cubicBezTo>
                <a:cubicBezTo>
                  <a:pt x="291" y="526"/>
                  <a:pt x="298" y="525"/>
                  <a:pt x="298" y="525"/>
                </a:cubicBezTo>
                <a:cubicBezTo>
                  <a:pt x="298" y="524"/>
                  <a:pt x="298" y="523"/>
                  <a:pt x="293" y="522"/>
                </a:cubicBezTo>
                <a:cubicBezTo>
                  <a:pt x="287" y="520"/>
                  <a:pt x="286" y="520"/>
                  <a:pt x="285" y="521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5" name="Google Shape;605;p31"/>
          <p:cNvSpPr/>
          <p:nvPr/>
        </p:nvSpPr>
        <p:spPr>
          <a:xfrm>
            <a:off x="6389858" y="-777749"/>
            <a:ext cx="9927884" cy="8660271"/>
          </a:xfrm>
          <a:custGeom>
            <a:rect b="b" l="l" r="r" t="t"/>
            <a:pathLst>
              <a:path extrusionOk="0" h="993" w="1139">
                <a:moveTo>
                  <a:pt x="1138" y="332"/>
                </a:moveTo>
                <a:cubicBezTo>
                  <a:pt x="1137" y="329"/>
                  <a:pt x="1133" y="328"/>
                  <a:pt x="1130" y="329"/>
                </a:cubicBezTo>
                <a:cubicBezTo>
                  <a:pt x="1129" y="329"/>
                  <a:pt x="1129" y="329"/>
                  <a:pt x="1128" y="330"/>
                </a:cubicBezTo>
                <a:cubicBezTo>
                  <a:pt x="705" y="9"/>
                  <a:pt x="705" y="9"/>
                  <a:pt x="705" y="9"/>
                </a:cubicBezTo>
                <a:cubicBezTo>
                  <a:pt x="706" y="8"/>
                  <a:pt x="706" y="6"/>
                  <a:pt x="706" y="4"/>
                </a:cubicBezTo>
                <a:cubicBezTo>
                  <a:pt x="704" y="1"/>
                  <a:pt x="700" y="0"/>
                  <a:pt x="697" y="2"/>
                </a:cubicBezTo>
                <a:cubicBezTo>
                  <a:pt x="695" y="3"/>
                  <a:pt x="693" y="5"/>
                  <a:pt x="693" y="7"/>
                </a:cubicBezTo>
                <a:cubicBezTo>
                  <a:pt x="236" y="77"/>
                  <a:pt x="236" y="77"/>
                  <a:pt x="236" y="77"/>
                </a:cubicBezTo>
                <a:cubicBezTo>
                  <a:pt x="236" y="77"/>
                  <a:pt x="236" y="77"/>
                  <a:pt x="236" y="77"/>
                </a:cubicBezTo>
                <a:cubicBezTo>
                  <a:pt x="235" y="74"/>
                  <a:pt x="231" y="73"/>
                  <a:pt x="227" y="74"/>
                </a:cubicBezTo>
                <a:cubicBezTo>
                  <a:pt x="224" y="76"/>
                  <a:pt x="222" y="79"/>
                  <a:pt x="224" y="82"/>
                </a:cubicBezTo>
                <a:cubicBezTo>
                  <a:pt x="224" y="83"/>
                  <a:pt x="224" y="83"/>
                  <a:pt x="224" y="84"/>
                </a:cubicBezTo>
                <a:cubicBezTo>
                  <a:pt x="11" y="339"/>
                  <a:pt x="11" y="339"/>
                  <a:pt x="11" y="339"/>
                </a:cubicBezTo>
                <a:cubicBezTo>
                  <a:pt x="9" y="339"/>
                  <a:pt x="7" y="339"/>
                  <a:pt x="5" y="340"/>
                </a:cubicBezTo>
                <a:cubicBezTo>
                  <a:pt x="2" y="341"/>
                  <a:pt x="0" y="345"/>
                  <a:pt x="2" y="348"/>
                </a:cubicBezTo>
                <a:cubicBezTo>
                  <a:pt x="3" y="350"/>
                  <a:pt x="5" y="351"/>
                  <a:pt x="8" y="351"/>
                </a:cubicBezTo>
                <a:cubicBezTo>
                  <a:pt x="184" y="832"/>
                  <a:pt x="184" y="832"/>
                  <a:pt x="184" y="832"/>
                </a:cubicBezTo>
                <a:cubicBezTo>
                  <a:pt x="182" y="834"/>
                  <a:pt x="180" y="837"/>
                  <a:pt x="182" y="840"/>
                </a:cubicBezTo>
                <a:cubicBezTo>
                  <a:pt x="183" y="843"/>
                  <a:pt x="187" y="844"/>
                  <a:pt x="190" y="842"/>
                </a:cubicBezTo>
                <a:cubicBezTo>
                  <a:pt x="191" y="842"/>
                  <a:pt x="191" y="842"/>
                  <a:pt x="192" y="841"/>
                </a:cubicBezTo>
                <a:cubicBezTo>
                  <a:pt x="370" y="956"/>
                  <a:pt x="370" y="956"/>
                  <a:pt x="370" y="956"/>
                </a:cubicBezTo>
                <a:cubicBezTo>
                  <a:pt x="369" y="957"/>
                  <a:pt x="369" y="959"/>
                  <a:pt x="370" y="961"/>
                </a:cubicBezTo>
                <a:cubicBezTo>
                  <a:pt x="371" y="964"/>
                  <a:pt x="375" y="965"/>
                  <a:pt x="378" y="963"/>
                </a:cubicBezTo>
                <a:cubicBezTo>
                  <a:pt x="380" y="963"/>
                  <a:pt x="381" y="961"/>
                  <a:pt x="382" y="960"/>
                </a:cubicBezTo>
                <a:cubicBezTo>
                  <a:pt x="795" y="987"/>
                  <a:pt x="795" y="987"/>
                  <a:pt x="795" y="987"/>
                </a:cubicBezTo>
                <a:cubicBezTo>
                  <a:pt x="795" y="988"/>
                  <a:pt x="795" y="988"/>
                  <a:pt x="796" y="989"/>
                </a:cubicBezTo>
                <a:cubicBezTo>
                  <a:pt x="797" y="992"/>
                  <a:pt x="801" y="993"/>
                  <a:pt x="804" y="992"/>
                </a:cubicBezTo>
                <a:cubicBezTo>
                  <a:pt x="808" y="990"/>
                  <a:pt x="809" y="986"/>
                  <a:pt x="808" y="983"/>
                </a:cubicBezTo>
                <a:cubicBezTo>
                  <a:pt x="808" y="983"/>
                  <a:pt x="807" y="982"/>
                  <a:pt x="807" y="982"/>
                </a:cubicBezTo>
                <a:cubicBezTo>
                  <a:pt x="1046" y="614"/>
                  <a:pt x="1046" y="614"/>
                  <a:pt x="1046" y="614"/>
                </a:cubicBezTo>
                <a:cubicBezTo>
                  <a:pt x="1048" y="614"/>
                  <a:pt x="1049" y="614"/>
                  <a:pt x="1051" y="613"/>
                </a:cubicBezTo>
                <a:cubicBezTo>
                  <a:pt x="1054" y="612"/>
                  <a:pt x="1056" y="608"/>
                  <a:pt x="1054" y="605"/>
                </a:cubicBezTo>
                <a:cubicBezTo>
                  <a:pt x="1054" y="604"/>
                  <a:pt x="1053" y="603"/>
                  <a:pt x="1052" y="603"/>
                </a:cubicBezTo>
                <a:cubicBezTo>
                  <a:pt x="1132" y="341"/>
                  <a:pt x="1132" y="341"/>
                  <a:pt x="1132" y="341"/>
                </a:cubicBezTo>
                <a:cubicBezTo>
                  <a:pt x="1133" y="340"/>
                  <a:pt x="1133" y="340"/>
                  <a:pt x="1134" y="340"/>
                </a:cubicBezTo>
                <a:cubicBezTo>
                  <a:pt x="1138" y="338"/>
                  <a:pt x="1139" y="335"/>
                  <a:pt x="1138" y="332"/>
                </a:cubicBezTo>
                <a:close/>
                <a:moveTo>
                  <a:pt x="695" y="12"/>
                </a:moveTo>
                <a:cubicBezTo>
                  <a:pt x="697" y="13"/>
                  <a:pt x="699" y="13"/>
                  <a:pt x="700" y="13"/>
                </a:cubicBezTo>
                <a:cubicBezTo>
                  <a:pt x="895" y="445"/>
                  <a:pt x="895" y="445"/>
                  <a:pt x="895" y="445"/>
                </a:cubicBezTo>
                <a:cubicBezTo>
                  <a:pt x="509" y="165"/>
                  <a:pt x="509" y="165"/>
                  <a:pt x="509" y="165"/>
                </a:cubicBezTo>
                <a:cubicBezTo>
                  <a:pt x="510" y="164"/>
                  <a:pt x="510" y="162"/>
                  <a:pt x="510" y="160"/>
                </a:cubicBezTo>
                <a:cubicBezTo>
                  <a:pt x="509" y="160"/>
                  <a:pt x="509" y="160"/>
                  <a:pt x="509" y="160"/>
                </a:cubicBezTo>
                <a:lnTo>
                  <a:pt x="695" y="12"/>
                </a:lnTo>
                <a:close/>
                <a:moveTo>
                  <a:pt x="1118" y="339"/>
                </a:moveTo>
                <a:cubicBezTo>
                  <a:pt x="1119" y="340"/>
                  <a:pt x="1119" y="340"/>
                  <a:pt x="1119" y="340"/>
                </a:cubicBezTo>
                <a:cubicBezTo>
                  <a:pt x="1118" y="340"/>
                  <a:pt x="1118" y="340"/>
                  <a:pt x="1118" y="340"/>
                </a:cubicBezTo>
                <a:lnTo>
                  <a:pt x="1118" y="339"/>
                </a:lnTo>
                <a:close/>
                <a:moveTo>
                  <a:pt x="1104" y="347"/>
                </a:moveTo>
                <a:cubicBezTo>
                  <a:pt x="1052" y="372"/>
                  <a:pt x="1052" y="372"/>
                  <a:pt x="1052" y="372"/>
                </a:cubicBezTo>
                <a:cubicBezTo>
                  <a:pt x="1109" y="343"/>
                  <a:pt x="1109" y="343"/>
                  <a:pt x="1109" y="343"/>
                </a:cubicBezTo>
                <a:lnTo>
                  <a:pt x="1104" y="347"/>
                </a:lnTo>
                <a:close/>
                <a:moveTo>
                  <a:pt x="687" y="655"/>
                </a:moveTo>
                <a:cubicBezTo>
                  <a:pt x="686" y="656"/>
                  <a:pt x="685" y="656"/>
                  <a:pt x="685" y="657"/>
                </a:cubicBezTo>
                <a:cubicBezTo>
                  <a:pt x="636" y="646"/>
                  <a:pt x="636" y="646"/>
                  <a:pt x="636" y="646"/>
                </a:cubicBezTo>
                <a:cubicBezTo>
                  <a:pt x="673" y="619"/>
                  <a:pt x="673" y="619"/>
                  <a:pt x="673" y="619"/>
                </a:cubicBezTo>
                <a:lnTo>
                  <a:pt x="687" y="655"/>
                </a:lnTo>
                <a:close/>
                <a:moveTo>
                  <a:pt x="690" y="654"/>
                </a:moveTo>
                <a:cubicBezTo>
                  <a:pt x="676" y="617"/>
                  <a:pt x="676" y="617"/>
                  <a:pt x="676" y="617"/>
                </a:cubicBezTo>
                <a:cubicBezTo>
                  <a:pt x="885" y="462"/>
                  <a:pt x="885" y="462"/>
                  <a:pt x="885" y="462"/>
                </a:cubicBezTo>
                <a:cubicBezTo>
                  <a:pt x="694" y="655"/>
                  <a:pt x="694" y="655"/>
                  <a:pt x="694" y="655"/>
                </a:cubicBezTo>
                <a:cubicBezTo>
                  <a:pt x="693" y="654"/>
                  <a:pt x="691" y="654"/>
                  <a:pt x="690" y="654"/>
                </a:cubicBezTo>
                <a:close/>
                <a:moveTo>
                  <a:pt x="675" y="614"/>
                </a:moveTo>
                <a:cubicBezTo>
                  <a:pt x="637" y="513"/>
                  <a:pt x="637" y="513"/>
                  <a:pt x="637" y="513"/>
                </a:cubicBezTo>
                <a:cubicBezTo>
                  <a:pt x="893" y="452"/>
                  <a:pt x="893" y="452"/>
                  <a:pt x="893" y="452"/>
                </a:cubicBezTo>
                <a:lnTo>
                  <a:pt x="675" y="614"/>
                </a:lnTo>
                <a:close/>
                <a:moveTo>
                  <a:pt x="672" y="616"/>
                </a:moveTo>
                <a:cubicBezTo>
                  <a:pt x="633" y="645"/>
                  <a:pt x="633" y="645"/>
                  <a:pt x="633" y="645"/>
                </a:cubicBezTo>
                <a:cubicBezTo>
                  <a:pt x="516" y="618"/>
                  <a:pt x="516" y="618"/>
                  <a:pt x="516" y="618"/>
                </a:cubicBezTo>
                <a:cubicBezTo>
                  <a:pt x="515" y="542"/>
                  <a:pt x="515" y="542"/>
                  <a:pt x="515" y="542"/>
                </a:cubicBezTo>
                <a:cubicBezTo>
                  <a:pt x="634" y="513"/>
                  <a:pt x="634" y="513"/>
                  <a:pt x="634" y="513"/>
                </a:cubicBezTo>
                <a:lnTo>
                  <a:pt x="672" y="616"/>
                </a:lnTo>
                <a:close/>
                <a:moveTo>
                  <a:pt x="514" y="539"/>
                </a:moveTo>
                <a:cubicBezTo>
                  <a:pt x="505" y="172"/>
                  <a:pt x="505" y="172"/>
                  <a:pt x="505" y="172"/>
                </a:cubicBezTo>
                <a:cubicBezTo>
                  <a:pt x="633" y="511"/>
                  <a:pt x="633" y="511"/>
                  <a:pt x="633" y="511"/>
                </a:cubicBezTo>
                <a:lnTo>
                  <a:pt x="514" y="539"/>
                </a:lnTo>
                <a:close/>
                <a:moveTo>
                  <a:pt x="350" y="577"/>
                </a:moveTo>
                <a:cubicBezTo>
                  <a:pt x="349" y="576"/>
                  <a:pt x="349" y="575"/>
                  <a:pt x="348" y="575"/>
                </a:cubicBezTo>
                <a:cubicBezTo>
                  <a:pt x="384" y="479"/>
                  <a:pt x="384" y="479"/>
                  <a:pt x="384" y="479"/>
                </a:cubicBezTo>
                <a:cubicBezTo>
                  <a:pt x="426" y="559"/>
                  <a:pt x="426" y="559"/>
                  <a:pt x="426" y="559"/>
                </a:cubicBezTo>
                <a:lnTo>
                  <a:pt x="350" y="577"/>
                </a:lnTo>
                <a:close/>
                <a:moveTo>
                  <a:pt x="386" y="475"/>
                </a:moveTo>
                <a:cubicBezTo>
                  <a:pt x="502" y="171"/>
                  <a:pt x="502" y="171"/>
                  <a:pt x="502" y="171"/>
                </a:cubicBezTo>
                <a:cubicBezTo>
                  <a:pt x="511" y="539"/>
                  <a:pt x="511" y="539"/>
                  <a:pt x="511" y="539"/>
                </a:cubicBezTo>
                <a:cubicBezTo>
                  <a:pt x="429" y="559"/>
                  <a:pt x="429" y="559"/>
                  <a:pt x="429" y="559"/>
                </a:cubicBezTo>
                <a:lnTo>
                  <a:pt x="386" y="475"/>
                </a:lnTo>
                <a:close/>
                <a:moveTo>
                  <a:pt x="522" y="727"/>
                </a:moveTo>
                <a:cubicBezTo>
                  <a:pt x="521" y="727"/>
                  <a:pt x="520" y="726"/>
                  <a:pt x="519" y="726"/>
                </a:cubicBezTo>
                <a:cubicBezTo>
                  <a:pt x="519" y="722"/>
                  <a:pt x="519" y="722"/>
                  <a:pt x="519" y="722"/>
                </a:cubicBezTo>
                <a:cubicBezTo>
                  <a:pt x="539" y="715"/>
                  <a:pt x="539" y="715"/>
                  <a:pt x="539" y="715"/>
                </a:cubicBezTo>
                <a:lnTo>
                  <a:pt x="522" y="727"/>
                </a:lnTo>
                <a:close/>
                <a:moveTo>
                  <a:pt x="519" y="719"/>
                </a:moveTo>
                <a:cubicBezTo>
                  <a:pt x="517" y="622"/>
                  <a:pt x="517" y="622"/>
                  <a:pt x="517" y="622"/>
                </a:cubicBezTo>
                <a:cubicBezTo>
                  <a:pt x="630" y="647"/>
                  <a:pt x="630" y="647"/>
                  <a:pt x="630" y="647"/>
                </a:cubicBezTo>
                <a:cubicBezTo>
                  <a:pt x="546" y="709"/>
                  <a:pt x="546" y="709"/>
                  <a:pt x="546" y="709"/>
                </a:cubicBezTo>
                <a:lnTo>
                  <a:pt x="519" y="719"/>
                </a:lnTo>
                <a:close/>
                <a:moveTo>
                  <a:pt x="633" y="648"/>
                </a:moveTo>
                <a:cubicBezTo>
                  <a:pt x="684" y="660"/>
                  <a:pt x="684" y="660"/>
                  <a:pt x="684" y="660"/>
                </a:cubicBezTo>
                <a:cubicBezTo>
                  <a:pt x="684" y="661"/>
                  <a:pt x="684" y="661"/>
                  <a:pt x="684" y="661"/>
                </a:cubicBezTo>
                <a:cubicBezTo>
                  <a:pt x="555" y="706"/>
                  <a:pt x="555" y="706"/>
                  <a:pt x="555" y="706"/>
                </a:cubicBezTo>
                <a:lnTo>
                  <a:pt x="633" y="648"/>
                </a:lnTo>
                <a:close/>
                <a:moveTo>
                  <a:pt x="896" y="455"/>
                </a:moveTo>
                <a:cubicBezTo>
                  <a:pt x="897" y="455"/>
                  <a:pt x="897" y="455"/>
                  <a:pt x="897" y="455"/>
                </a:cubicBezTo>
                <a:cubicBezTo>
                  <a:pt x="887" y="510"/>
                  <a:pt x="887" y="510"/>
                  <a:pt x="887" y="510"/>
                </a:cubicBezTo>
                <a:cubicBezTo>
                  <a:pt x="705" y="647"/>
                  <a:pt x="705" y="647"/>
                  <a:pt x="705" y="647"/>
                </a:cubicBezTo>
                <a:lnTo>
                  <a:pt x="896" y="455"/>
                </a:lnTo>
                <a:close/>
                <a:moveTo>
                  <a:pt x="500" y="168"/>
                </a:moveTo>
                <a:cubicBezTo>
                  <a:pt x="384" y="472"/>
                  <a:pt x="384" y="472"/>
                  <a:pt x="384" y="472"/>
                </a:cubicBezTo>
                <a:cubicBezTo>
                  <a:pt x="278" y="269"/>
                  <a:pt x="278" y="269"/>
                  <a:pt x="278" y="269"/>
                </a:cubicBezTo>
                <a:cubicBezTo>
                  <a:pt x="280" y="267"/>
                  <a:pt x="281" y="265"/>
                  <a:pt x="281" y="263"/>
                </a:cubicBezTo>
                <a:cubicBezTo>
                  <a:pt x="498" y="167"/>
                  <a:pt x="498" y="167"/>
                  <a:pt x="498" y="167"/>
                </a:cubicBezTo>
                <a:cubicBezTo>
                  <a:pt x="499" y="167"/>
                  <a:pt x="499" y="168"/>
                  <a:pt x="500" y="168"/>
                </a:cubicBezTo>
                <a:close/>
                <a:moveTo>
                  <a:pt x="382" y="476"/>
                </a:moveTo>
                <a:cubicBezTo>
                  <a:pt x="345" y="574"/>
                  <a:pt x="345" y="574"/>
                  <a:pt x="345" y="574"/>
                </a:cubicBezTo>
                <a:cubicBezTo>
                  <a:pt x="344" y="574"/>
                  <a:pt x="344" y="574"/>
                  <a:pt x="344" y="574"/>
                </a:cubicBezTo>
                <a:cubicBezTo>
                  <a:pt x="278" y="276"/>
                  <a:pt x="278" y="276"/>
                  <a:pt x="278" y="276"/>
                </a:cubicBezTo>
                <a:lnTo>
                  <a:pt x="382" y="476"/>
                </a:lnTo>
                <a:close/>
                <a:moveTo>
                  <a:pt x="350" y="580"/>
                </a:moveTo>
                <a:cubicBezTo>
                  <a:pt x="427" y="562"/>
                  <a:pt x="427" y="562"/>
                  <a:pt x="427" y="562"/>
                </a:cubicBezTo>
                <a:cubicBezTo>
                  <a:pt x="449" y="603"/>
                  <a:pt x="449" y="603"/>
                  <a:pt x="449" y="603"/>
                </a:cubicBezTo>
                <a:cubicBezTo>
                  <a:pt x="350" y="580"/>
                  <a:pt x="350" y="580"/>
                  <a:pt x="350" y="580"/>
                </a:cubicBezTo>
                <a:close/>
                <a:moveTo>
                  <a:pt x="431" y="561"/>
                </a:moveTo>
                <a:cubicBezTo>
                  <a:pt x="511" y="542"/>
                  <a:pt x="511" y="542"/>
                  <a:pt x="511" y="542"/>
                </a:cubicBezTo>
                <a:cubicBezTo>
                  <a:pt x="513" y="618"/>
                  <a:pt x="513" y="618"/>
                  <a:pt x="513" y="618"/>
                </a:cubicBezTo>
                <a:cubicBezTo>
                  <a:pt x="453" y="604"/>
                  <a:pt x="453" y="604"/>
                  <a:pt x="453" y="604"/>
                </a:cubicBezTo>
                <a:lnTo>
                  <a:pt x="431" y="561"/>
                </a:lnTo>
                <a:close/>
                <a:moveTo>
                  <a:pt x="513" y="621"/>
                </a:moveTo>
                <a:cubicBezTo>
                  <a:pt x="516" y="720"/>
                  <a:pt x="516" y="720"/>
                  <a:pt x="516" y="720"/>
                </a:cubicBezTo>
                <a:cubicBezTo>
                  <a:pt x="514" y="721"/>
                  <a:pt x="514" y="721"/>
                  <a:pt x="514" y="721"/>
                </a:cubicBezTo>
                <a:cubicBezTo>
                  <a:pt x="454" y="607"/>
                  <a:pt x="454" y="607"/>
                  <a:pt x="454" y="607"/>
                </a:cubicBezTo>
                <a:lnTo>
                  <a:pt x="513" y="621"/>
                </a:lnTo>
                <a:close/>
                <a:moveTo>
                  <a:pt x="516" y="723"/>
                </a:moveTo>
                <a:cubicBezTo>
                  <a:pt x="516" y="725"/>
                  <a:pt x="516" y="725"/>
                  <a:pt x="516" y="725"/>
                </a:cubicBezTo>
                <a:cubicBezTo>
                  <a:pt x="515" y="723"/>
                  <a:pt x="515" y="723"/>
                  <a:pt x="515" y="723"/>
                </a:cubicBezTo>
                <a:lnTo>
                  <a:pt x="516" y="723"/>
                </a:lnTo>
                <a:close/>
                <a:moveTo>
                  <a:pt x="893" y="449"/>
                </a:moveTo>
                <a:cubicBezTo>
                  <a:pt x="636" y="510"/>
                  <a:pt x="636" y="510"/>
                  <a:pt x="636" y="510"/>
                </a:cubicBezTo>
                <a:cubicBezTo>
                  <a:pt x="507" y="168"/>
                  <a:pt x="507" y="168"/>
                  <a:pt x="507" y="168"/>
                </a:cubicBezTo>
                <a:cubicBezTo>
                  <a:pt x="507" y="168"/>
                  <a:pt x="507" y="168"/>
                  <a:pt x="507" y="168"/>
                </a:cubicBezTo>
                <a:cubicBezTo>
                  <a:pt x="893" y="447"/>
                  <a:pt x="893" y="447"/>
                  <a:pt x="893" y="447"/>
                </a:cubicBezTo>
                <a:cubicBezTo>
                  <a:pt x="893" y="448"/>
                  <a:pt x="893" y="449"/>
                  <a:pt x="893" y="449"/>
                </a:cubicBezTo>
                <a:close/>
                <a:moveTo>
                  <a:pt x="548" y="712"/>
                </a:moveTo>
                <a:cubicBezTo>
                  <a:pt x="645" y="678"/>
                  <a:pt x="645" y="678"/>
                  <a:pt x="645" y="678"/>
                </a:cubicBezTo>
                <a:cubicBezTo>
                  <a:pt x="528" y="726"/>
                  <a:pt x="528" y="726"/>
                  <a:pt x="528" y="726"/>
                </a:cubicBezTo>
                <a:lnTo>
                  <a:pt x="548" y="712"/>
                </a:lnTo>
                <a:close/>
                <a:moveTo>
                  <a:pt x="890" y="508"/>
                </a:moveTo>
                <a:cubicBezTo>
                  <a:pt x="900" y="455"/>
                  <a:pt x="900" y="455"/>
                  <a:pt x="900" y="455"/>
                </a:cubicBezTo>
                <a:cubicBezTo>
                  <a:pt x="900" y="455"/>
                  <a:pt x="901" y="455"/>
                  <a:pt x="902" y="455"/>
                </a:cubicBezTo>
                <a:cubicBezTo>
                  <a:pt x="902" y="455"/>
                  <a:pt x="902" y="455"/>
                  <a:pt x="902" y="455"/>
                </a:cubicBezTo>
                <a:cubicBezTo>
                  <a:pt x="926" y="480"/>
                  <a:pt x="926" y="480"/>
                  <a:pt x="926" y="480"/>
                </a:cubicBezTo>
                <a:lnTo>
                  <a:pt x="890" y="508"/>
                </a:lnTo>
                <a:close/>
                <a:moveTo>
                  <a:pt x="905" y="453"/>
                </a:moveTo>
                <a:cubicBezTo>
                  <a:pt x="906" y="451"/>
                  <a:pt x="906" y="449"/>
                  <a:pt x="906" y="448"/>
                </a:cubicBezTo>
                <a:cubicBezTo>
                  <a:pt x="1092" y="356"/>
                  <a:pt x="1092" y="356"/>
                  <a:pt x="1092" y="356"/>
                </a:cubicBezTo>
                <a:cubicBezTo>
                  <a:pt x="929" y="479"/>
                  <a:pt x="929" y="479"/>
                  <a:pt x="929" y="479"/>
                </a:cubicBezTo>
                <a:lnTo>
                  <a:pt x="905" y="453"/>
                </a:lnTo>
                <a:close/>
                <a:moveTo>
                  <a:pt x="463" y="179"/>
                </a:moveTo>
                <a:cubicBezTo>
                  <a:pt x="294" y="254"/>
                  <a:pt x="294" y="254"/>
                  <a:pt x="294" y="254"/>
                </a:cubicBezTo>
                <a:cubicBezTo>
                  <a:pt x="346" y="222"/>
                  <a:pt x="346" y="222"/>
                  <a:pt x="346" y="222"/>
                </a:cubicBezTo>
                <a:lnTo>
                  <a:pt x="463" y="179"/>
                </a:lnTo>
                <a:close/>
                <a:moveTo>
                  <a:pt x="279" y="260"/>
                </a:moveTo>
                <a:cubicBezTo>
                  <a:pt x="278" y="259"/>
                  <a:pt x="276" y="258"/>
                  <a:pt x="274" y="258"/>
                </a:cubicBezTo>
                <a:cubicBezTo>
                  <a:pt x="272" y="249"/>
                  <a:pt x="272" y="249"/>
                  <a:pt x="272" y="249"/>
                </a:cubicBezTo>
                <a:cubicBezTo>
                  <a:pt x="332" y="227"/>
                  <a:pt x="332" y="227"/>
                  <a:pt x="332" y="227"/>
                </a:cubicBezTo>
                <a:lnTo>
                  <a:pt x="279" y="260"/>
                </a:lnTo>
                <a:close/>
                <a:moveTo>
                  <a:pt x="346" y="586"/>
                </a:moveTo>
                <a:cubicBezTo>
                  <a:pt x="346" y="586"/>
                  <a:pt x="346" y="586"/>
                  <a:pt x="346" y="586"/>
                </a:cubicBezTo>
                <a:cubicBezTo>
                  <a:pt x="347" y="585"/>
                  <a:pt x="347" y="585"/>
                  <a:pt x="347" y="585"/>
                </a:cubicBezTo>
                <a:cubicBezTo>
                  <a:pt x="506" y="724"/>
                  <a:pt x="506" y="724"/>
                  <a:pt x="506" y="724"/>
                </a:cubicBezTo>
                <a:cubicBezTo>
                  <a:pt x="362" y="774"/>
                  <a:pt x="362" y="774"/>
                  <a:pt x="362" y="774"/>
                </a:cubicBezTo>
                <a:lnTo>
                  <a:pt x="346" y="586"/>
                </a:lnTo>
                <a:close/>
                <a:moveTo>
                  <a:pt x="349" y="583"/>
                </a:moveTo>
                <a:cubicBezTo>
                  <a:pt x="450" y="606"/>
                  <a:pt x="450" y="606"/>
                  <a:pt x="450" y="606"/>
                </a:cubicBezTo>
                <a:cubicBezTo>
                  <a:pt x="511" y="722"/>
                  <a:pt x="511" y="722"/>
                  <a:pt x="511" y="722"/>
                </a:cubicBezTo>
                <a:cubicBezTo>
                  <a:pt x="509" y="722"/>
                  <a:pt x="509" y="722"/>
                  <a:pt x="509" y="722"/>
                </a:cubicBezTo>
                <a:lnTo>
                  <a:pt x="349" y="583"/>
                </a:lnTo>
                <a:close/>
                <a:moveTo>
                  <a:pt x="512" y="724"/>
                </a:moveTo>
                <a:cubicBezTo>
                  <a:pt x="512" y="725"/>
                  <a:pt x="512" y="725"/>
                  <a:pt x="512" y="725"/>
                </a:cubicBezTo>
                <a:cubicBezTo>
                  <a:pt x="511" y="724"/>
                  <a:pt x="511" y="724"/>
                  <a:pt x="511" y="724"/>
                </a:cubicBezTo>
                <a:lnTo>
                  <a:pt x="512" y="724"/>
                </a:lnTo>
                <a:close/>
                <a:moveTo>
                  <a:pt x="684" y="664"/>
                </a:moveTo>
                <a:cubicBezTo>
                  <a:pt x="645" y="701"/>
                  <a:pt x="645" y="701"/>
                  <a:pt x="645" y="701"/>
                </a:cubicBezTo>
                <a:cubicBezTo>
                  <a:pt x="534" y="727"/>
                  <a:pt x="534" y="727"/>
                  <a:pt x="534" y="727"/>
                </a:cubicBezTo>
                <a:lnTo>
                  <a:pt x="684" y="664"/>
                </a:lnTo>
                <a:close/>
                <a:moveTo>
                  <a:pt x="687" y="665"/>
                </a:moveTo>
                <a:cubicBezTo>
                  <a:pt x="688" y="666"/>
                  <a:pt x="689" y="666"/>
                  <a:pt x="691" y="666"/>
                </a:cubicBezTo>
                <a:cubicBezTo>
                  <a:pt x="698" y="688"/>
                  <a:pt x="698" y="688"/>
                  <a:pt x="698" y="688"/>
                </a:cubicBezTo>
                <a:cubicBezTo>
                  <a:pt x="651" y="700"/>
                  <a:pt x="651" y="700"/>
                  <a:pt x="651" y="700"/>
                </a:cubicBezTo>
                <a:lnTo>
                  <a:pt x="687" y="665"/>
                </a:lnTo>
                <a:close/>
                <a:moveTo>
                  <a:pt x="696" y="657"/>
                </a:moveTo>
                <a:cubicBezTo>
                  <a:pt x="696" y="657"/>
                  <a:pt x="696" y="657"/>
                  <a:pt x="696" y="657"/>
                </a:cubicBezTo>
                <a:cubicBezTo>
                  <a:pt x="885" y="518"/>
                  <a:pt x="885" y="518"/>
                  <a:pt x="885" y="518"/>
                </a:cubicBezTo>
                <a:cubicBezTo>
                  <a:pt x="864" y="633"/>
                  <a:pt x="864" y="633"/>
                  <a:pt x="864" y="633"/>
                </a:cubicBezTo>
                <a:cubicBezTo>
                  <a:pt x="697" y="658"/>
                  <a:pt x="697" y="658"/>
                  <a:pt x="697" y="658"/>
                </a:cubicBezTo>
                <a:lnTo>
                  <a:pt x="696" y="657"/>
                </a:lnTo>
                <a:close/>
                <a:moveTo>
                  <a:pt x="914" y="493"/>
                </a:moveTo>
                <a:cubicBezTo>
                  <a:pt x="928" y="483"/>
                  <a:pt x="928" y="483"/>
                  <a:pt x="928" y="483"/>
                </a:cubicBezTo>
                <a:cubicBezTo>
                  <a:pt x="928" y="483"/>
                  <a:pt x="928" y="483"/>
                  <a:pt x="928" y="483"/>
                </a:cubicBezTo>
                <a:lnTo>
                  <a:pt x="914" y="493"/>
                </a:lnTo>
                <a:close/>
                <a:moveTo>
                  <a:pt x="508" y="158"/>
                </a:moveTo>
                <a:cubicBezTo>
                  <a:pt x="506" y="157"/>
                  <a:pt x="503" y="157"/>
                  <a:pt x="501" y="158"/>
                </a:cubicBezTo>
                <a:cubicBezTo>
                  <a:pt x="500" y="158"/>
                  <a:pt x="499" y="159"/>
                  <a:pt x="498" y="160"/>
                </a:cubicBezTo>
                <a:cubicBezTo>
                  <a:pt x="466" y="150"/>
                  <a:pt x="466" y="150"/>
                  <a:pt x="466" y="150"/>
                </a:cubicBezTo>
                <a:cubicBezTo>
                  <a:pt x="681" y="20"/>
                  <a:pt x="681" y="20"/>
                  <a:pt x="681" y="20"/>
                </a:cubicBezTo>
                <a:lnTo>
                  <a:pt x="508" y="158"/>
                </a:lnTo>
                <a:close/>
                <a:moveTo>
                  <a:pt x="497" y="163"/>
                </a:moveTo>
                <a:cubicBezTo>
                  <a:pt x="497" y="163"/>
                  <a:pt x="497" y="163"/>
                  <a:pt x="497" y="164"/>
                </a:cubicBezTo>
                <a:cubicBezTo>
                  <a:pt x="359" y="215"/>
                  <a:pt x="359" y="215"/>
                  <a:pt x="359" y="215"/>
                </a:cubicBezTo>
                <a:cubicBezTo>
                  <a:pt x="462" y="152"/>
                  <a:pt x="462" y="152"/>
                  <a:pt x="462" y="152"/>
                </a:cubicBezTo>
                <a:lnTo>
                  <a:pt x="497" y="163"/>
                </a:lnTo>
                <a:close/>
                <a:moveTo>
                  <a:pt x="273" y="278"/>
                </a:moveTo>
                <a:cubicBezTo>
                  <a:pt x="341" y="575"/>
                  <a:pt x="341" y="575"/>
                  <a:pt x="341" y="575"/>
                </a:cubicBezTo>
                <a:cubicBezTo>
                  <a:pt x="341" y="575"/>
                  <a:pt x="340" y="575"/>
                  <a:pt x="340" y="576"/>
                </a:cubicBezTo>
                <a:cubicBezTo>
                  <a:pt x="239" y="505"/>
                  <a:pt x="239" y="505"/>
                  <a:pt x="239" y="505"/>
                </a:cubicBezTo>
                <a:lnTo>
                  <a:pt x="273" y="278"/>
                </a:lnTo>
                <a:close/>
                <a:moveTo>
                  <a:pt x="338" y="578"/>
                </a:moveTo>
                <a:cubicBezTo>
                  <a:pt x="337" y="580"/>
                  <a:pt x="337" y="581"/>
                  <a:pt x="338" y="583"/>
                </a:cubicBezTo>
                <a:cubicBezTo>
                  <a:pt x="338" y="584"/>
                  <a:pt x="339" y="584"/>
                  <a:pt x="339" y="585"/>
                </a:cubicBezTo>
                <a:cubicBezTo>
                  <a:pt x="190" y="830"/>
                  <a:pt x="190" y="830"/>
                  <a:pt x="190" y="830"/>
                </a:cubicBezTo>
                <a:cubicBezTo>
                  <a:pt x="239" y="509"/>
                  <a:pt x="239" y="509"/>
                  <a:pt x="239" y="509"/>
                </a:cubicBezTo>
                <a:lnTo>
                  <a:pt x="338" y="578"/>
                </a:lnTo>
                <a:close/>
                <a:moveTo>
                  <a:pt x="192" y="832"/>
                </a:moveTo>
                <a:cubicBezTo>
                  <a:pt x="342" y="586"/>
                  <a:pt x="342" y="586"/>
                  <a:pt x="342" y="586"/>
                </a:cubicBezTo>
                <a:cubicBezTo>
                  <a:pt x="343" y="586"/>
                  <a:pt x="343" y="586"/>
                  <a:pt x="343" y="586"/>
                </a:cubicBezTo>
                <a:cubicBezTo>
                  <a:pt x="359" y="775"/>
                  <a:pt x="359" y="775"/>
                  <a:pt x="359" y="775"/>
                </a:cubicBezTo>
                <a:cubicBezTo>
                  <a:pt x="193" y="833"/>
                  <a:pt x="193" y="833"/>
                  <a:pt x="193" y="833"/>
                </a:cubicBezTo>
                <a:cubicBezTo>
                  <a:pt x="193" y="833"/>
                  <a:pt x="193" y="833"/>
                  <a:pt x="192" y="832"/>
                </a:cubicBezTo>
                <a:close/>
                <a:moveTo>
                  <a:pt x="889" y="515"/>
                </a:moveTo>
                <a:cubicBezTo>
                  <a:pt x="930" y="485"/>
                  <a:pt x="930" y="485"/>
                  <a:pt x="930" y="485"/>
                </a:cubicBezTo>
                <a:cubicBezTo>
                  <a:pt x="1043" y="605"/>
                  <a:pt x="1043" y="605"/>
                  <a:pt x="1043" y="605"/>
                </a:cubicBezTo>
                <a:cubicBezTo>
                  <a:pt x="1042" y="606"/>
                  <a:pt x="1042" y="607"/>
                  <a:pt x="1042" y="608"/>
                </a:cubicBezTo>
                <a:cubicBezTo>
                  <a:pt x="868" y="633"/>
                  <a:pt x="868" y="633"/>
                  <a:pt x="868" y="633"/>
                </a:cubicBezTo>
                <a:lnTo>
                  <a:pt x="889" y="515"/>
                </a:lnTo>
                <a:close/>
                <a:moveTo>
                  <a:pt x="931" y="481"/>
                </a:moveTo>
                <a:cubicBezTo>
                  <a:pt x="1106" y="349"/>
                  <a:pt x="1106" y="349"/>
                  <a:pt x="1106" y="349"/>
                </a:cubicBezTo>
                <a:cubicBezTo>
                  <a:pt x="1118" y="343"/>
                  <a:pt x="1118" y="343"/>
                  <a:pt x="1118" y="343"/>
                </a:cubicBezTo>
                <a:cubicBezTo>
                  <a:pt x="931" y="481"/>
                  <a:pt x="931" y="481"/>
                  <a:pt x="931" y="481"/>
                </a:cubicBezTo>
                <a:close/>
                <a:moveTo>
                  <a:pt x="1116" y="336"/>
                </a:moveTo>
                <a:cubicBezTo>
                  <a:pt x="904" y="445"/>
                  <a:pt x="904" y="445"/>
                  <a:pt x="904" y="445"/>
                </a:cubicBezTo>
                <a:cubicBezTo>
                  <a:pt x="903" y="444"/>
                  <a:pt x="901" y="443"/>
                  <a:pt x="898" y="443"/>
                </a:cubicBezTo>
                <a:cubicBezTo>
                  <a:pt x="703" y="12"/>
                  <a:pt x="703" y="12"/>
                  <a:pt x="703" y="12"/>
                </a:cubicBezTo>
                <a:cubicBezTo>
                  <a:pt x="1117" y="332"/>
                  <a:pt x="1117" y="332"/>
                  <a:pt x="1117" y="332"/>
                </a:cubicBezTo>
                <a:cubicBezTo>
                  <a:pt x="1116" y="333"/>
                  <a:pt x="1116" y="335"/>
                  <a:pt x="1116" y="336"/>
                </a:cubicBezTo>
                <a:close/>
                <a:moveTo>
                  <a:pt x="459" y="151"/>
                </a:moveTo>
                <a:cubicBezTo>
                  <a:pt x="345" y="220"/>
                  <a:pt x="345" y="220"/>
                  <a:pt x="345" y="220"/>
                </a:cubicBezTo>
                <a:cubicBezTo>
                  <a:pt x="271" y="247"/>
                  <a:pt x="271" y="247"/>
                  <a:pt x="271" y="247"/>
                </a:cubicBezTo>
                <a:cubicBezTo>
                  <a:pt x="233" y="85"/>
                  <a:pt x="233" y="85"/>
                  <a:pt x="233" y="85"/>
                </a:cubicBezTo>
                <a:cubicBezTo>
                  <a:pt x="234" y="84"/>
                  <a:pt x="234" y="84"/>
                  <a:pt x="235" y="83"/>
                </a:cubicBezTo>
                <a:lnTo>
                  <a:pt x="459" y="151"/>
                </a:lnTo>
                <a:close/>
                <a:moveTo>
                  <a:pt x="269" y="260"/>
                </a:moveTo>
                <a:cubicBezTo>
                  <a:pt x="268" y="262"/>
                  <a:pt x="267" y="263"/>
                  <a:pt x="267" y="265"/>
                </a:cubicBezTo>
                <a:cubicBezTo>
                  <a:pt x="54" y="329"/>
                  <a:pt x="54" y="329"/>
                  <a:pt x="54" y="329"/>
                </a:cubicBezTo>
                <a:cubicBezTo>
                  <a:pt x="267" y="251"/>
                  <a:pt x="267" y="251"/>
                  <a:pt x="267" y="251"/>
                </a:cubicBezTo>
                <a:lnTo>
                  <a:pt x="269" y="260"/>
                </a:lnTo>
                <a:close/>
                <a:moveTo>
                  <a:pt x="14" y="344"/>
                </a:moveTo>
                <a:cubicBezTo>
                  <a:pt x="268" y="267"/>
                  <a:pt x="268" y="267"/>
                  <a:pt x="268" y="267"/>
                </a:cubicBezTo>
                <a:cubicBezTo>
                  <a:pt x="269" y="269"/>
                  <a:pt x="270" y="270"/>
                  <a:pt x="272" y="270"/>
                </a:cubicBezTo>
                <a:cubicBezTo>
                  <a:pt x="272" y="270"/>
                  <a:pt x="272" y="270"/>
                  <a:pt x="272" y="270"/>
                </a:cubicBezTo>
                <a:cubicBezTo>
                  <a:pt x="236" y="503"/>
                  <a:pt x="236" y="503"/>
                  <a:pt x="236" y="503"/>
                </a:cubicBezTo>
                <a:cubicBezTo>
                  <a:pt x="14" y="347"/>
                  <a:pt x="14" y="347"/>
                  <a:pt x="14" y="347"/>
                </a:cubicBezTo>
                <a:cubicBezTo>
                  <a:pt x="14" y="346"/>
                  <a:pt x="14" y="345"/>
                  <a:pt x="14" y="344"/>
                </a:cubicBezTo>
                <a:close/>
                <a:moveTo>
                  <a:pt x="359" y="778"/>
                </a:moveTo>
                <a:cubicBezTo>
                  <a:pt x="359" y="781"/>
                  <a:pt x="359" y="781"/>
                  <a:pt x="359" y="781"/>
                </a:cubicBezTo>
                <a:cubicBezTo>
                  <a:pt x="274" y="808"/>
                  <a:pt x="274" y="808"/>
                  <a:pt x="274" y="808"/>
                </a:cubicBezTo>
                <a:lnTo>
                  <a:pt x="359" y="778"/>
                </a:lnTo>
                <a:close/>
                <a:moveTo>
                  <a:pt x="362" y="777"/>
                </a:moveTo>
                <a:cubicBezTo>
                  <a:pt x="508" y="726"/>
                  <a:pt x="508" y="726"/>
                  <a:pt x="508" y="726"/>
                </a:cubicBezTo>
                <a:cubicBezTo>
                  <a:pt x="512" y="729"/>
                  <a:pt x="512" y="729"/>
                  <a:pt x="512" y="729"/>
                </a:cubicBezTo>
                <a:cubicBezTo>
                  <a:pt x="511" y="730"/>
                  <a:pt x="511" y="732"/>
                  <a:pt x="511" y="733"/>
                </a:cubicBezTo>
                <a:cubicBezTo>
                  <a:pt x="362" y="780"/>
                  <a:pt x="362" y="780"/>
                  <a:pt x="362" y="780"/>
                </a:cubicBezTo>
                <a:lnTo>
                  <a:pt x="362" y="777"/>
                </a:lnTo>
                <a:close/>
                <a:moveTo>
                  <a:pt x="512" y="735"/>
                </a:moveTo>
                <a:cubicBezTo>
                  <a:pt x="512" y="736"/>
                  <a:pt x="513" y="736"/>
                  <a:pt x="513" y="737"/>
                </a:cubicBezTo>
                <a:cubicBezTo>
                  <a:pt x="378" y="952"/>
                  <a:pt x="378" y="952"/>
                  <a:pt x="378" y="952"/>
                </a:cubicBezTo>
                <a:cubicBezTo>
                  <a:pt x="377" y="952"/>
                  <a:pt x="377" y="952"/>
                  <a:pt x="377" y="952"/>
                </a:cubicBezTo>
                <a:cubicBezTo>
                  <a:pt x="363" y="783"/>
                  <a:pt x="363" y="783"/>
                  <a:pt x="363" y="783"/>
                </a:cubicBezTo>
                <a:lnTo>
                  <a:pt x="512" y="735"/>
                </a:lnTo>
                <a:close/>
                <a:moveTo>
                  <a:pt x="516" y="738"/>
                </a:moveTo>
                <a:cubicBezTo>
                  <a:pt x="517" y="738"/>
                  <a:pt x="519" y="738"/>
                  <a:pt x="520" y="737"/>
                </a:cubicBezTo>
                <a:cubicBezTo>
                  <a:pt x="521" y="737"/>
                  <a:pt x="521" y="737"/>
                  <a:pt x="521" y="737"/>
                </a:cubicBezTo>
                <a:cubicBezTo>
                  <a:pt x="565" y="777"/>
                  <a:pt x="565" y="777"/>
                  <a:pt x="565" y="777"/>
                </a:cubicBezTo>
                <a:cubicBezTo>
                  <a:pt x="383" y="949"/>
                  <a:pt x="383" y="949"/>
                  <a:pt x="383" y="949"/>
                </a:cubicBezTo>
                <a:lnTo>
                  <a:pt x="516" y="738"/>
                </a:lnTo>
                <a:close/>
                <a:moveTo>
                  <a:pt x="523" y="735"/>
                </a:moveTo>
                <a:cubicBezTo>
                  <a:pt x="524" y="734"/>
                  <a:pt x="524" y="733"/>
                  <a:pt x="524" y="732"/>
                </a:cubicBezTo>
                <a:cubicBezTo>
                  <a:pt x="641" y="705"/>
                  <a:pt x="641" y="705"/>
                  <a:pt x="641" y="705"/>
                </a:cubicBezTo>
                <a:cubicBezTo>
                  <a:pt x="567" y="774"/>
                  <a:pt x="567" y="774"/>
                  <a:pt x="567" y="774"/>
                </a:cubicBezTo>
                <a:lnTo>
                  <a:pt x="523" y="735"/>
                </a:lnTo>
                <a:close/>
                <a:moveTo>
                  <a:pt x="647" y="703"/>
                </a:moveTo>
                <a:cubicBezTo>
                  <a:pt x="699" y="691"/>
                  <a:pt x="699" y="691"/>
                  <a:pt x="699" y="691"/>
                </a:cubicBezTo>
                <a:cubicBezTo>
                  <a:pt x="798" y="981"/>
                  <a:pt x="798" y="981"/>
                  <a:pt x="798" y="981"/>
                </a:cubicBezTo>
                <a:cubicBezTo>
                  <a:pt x="570" y="776"/>
                  <a:pt x="570" y="776"/>
                  <a:pt x="570" y="776"/>
                </a:cubicBezTo>
                <a:lnTo>
                  <a:pt x="647" y="703"/>
                </a:lnTo>
                <a:close/>
                <a:moveTo>
                  <a:pt x="801" y="980"/>
                </a:moveTo>
                <a:cubicBezTo>
                  <a:pt x="702" y="690"/>
                  <a:pt x="702" y="690"/>
                  <a:pt x="702" y="690"/>
                </a:cubicBezTo>
                <a:cubicBezTo>
                  <a:pt x="861" y="653"/>
                  <a:pt x="861" y="653"/>
                  <a:pt x="861" y="653"/>
                </a:cubicBezTo>
                <a:lnTo>
                  <a:pt x="801" y="980"/>
                </a:lnTo>
                <a:close/>
                <a:moveTo>
                  <a:pt x="701" y="688"/>
                </a:moveTo>
                <a:cubicBezTo>
                  <a:pt x="694" y="665"/>
                  <a:pt x="694" y="665"/>
                  <a:pt x="694" y="665"/>
                </a:cubicBezTo>
                <a:cubicBezTo>
                  <a:pt x="695" y="664"/>
                  <a:pt x="696" y="662"/>
                  <a:pt x="697" y="660"/>
                </a:cubicBezTo>
                <a:cubicBezTo>
                  <a:pt x="864" y="636"/>
                  <a:pt x="864" y="636"/>
                  <a:pt x="864" y="636"/>
                </a:cubicBezTo>
                <a:cubicBezTo>
                  <a:pt x="861" y="650"/>
                  <a:pt x="861" y="650"/>
                  <a:pt x="861" y="650"/>
                </a:cubicBezTo>
                <a:lnTo>
                  <a:pt x="701" y="688"/>
                </a:lnTo>
                <a:close/>
                <a:moveTo>
                  <a:pt x="867" y="636"/>
                </a:moveTo>
                <a:cubicBezTo>
                  <a:pt x="1016" y="614"/>
                  <a:pt x="1016" y="614"/>
                  <a:pt x="1016" y="614"/>
                </a:cubicBezTo>
                <a:cubicBezTo>
                  <a:pt x="864" y="650"/>
                  <a:pt x="864" y="650"/>
                  <a:pt x="864" y="650"/>
                </a:cubicBezTo>
                <a:lnTo>
                  <a:pt x="867" y="636"/>
                </a:lnTo>
                <a:close/>
                <a:moveTo>
                  <a:pt x="1048" y="602"/>
                </a:moveTo>
                <a:cubicBezTo>
                  <a:pt x="1048" y="602"/>
                  <a:pt x="1047" y="602"/>
                  <a:pt x="1046" y="603"/>
                </a:cubicBezTo>
                <a:cubicBezTo>
                  <a:pt x="1046" y="603"/>
                  <a:pt x="1046" y="603"/>
                  <a:pt x="1046" y="603"/>
                </a:cubicBezTo>
                <a:cubicBezTo>
                  <a:pt x="933" y="483"/>
                  <a:pt x="933" y="483"/>
                  <a:pt x="933" y="483"/>
                </a:cubicBezTo>
                <a:cubicBezTo>
                  <a:pt x="1118" y="347"/>
                  <a:pt x="1118" y="347"/>
                  <a:pt x="1118" y="347"/>
                </a:cubicBezTo>
                <a:lnTo>
                  <a:pt x="1048" y="602"/>
                </a:lnTo>
                <a:close/>
                <a:moveTo>
                  <a:pt x="1120" y="329"/>
                </a:moveTo>
                <a:cubicBezTo>
                  <a:pt x="1120" y="329"/>
                  <a:pt x="1119" y="329"/>
                  <a:pt x="1119" y="330"/>
                </a:cubicBezTo>
                <a:cubicBezTo>
                  <a:pt x="934" y="187"/>
                  <a:pt x="934" y="187"/>
                  <a:pt x="934" y="187"/>
                </a:cubicBezTo>
                <a:cubicBezTo>
                  <a:pt x="1122" y="329"/>
                  <a:pt x="1122" y="329"/>
                  <a:pt x="1122" y="329"/>
                </a:cubicBezTo>
                <a:cubicBezTo>
                  <a:pt x="1121" y="329"/>
                  <a:pt x="1121" y="329"/>
                  <a:pt x="1120" y="329"/>
                </a:cubicBezTo>
                <a:close/>
                <a:moveTo>
                  <a:pt x="462" y="149"/>
                </a:moveTo>
                <a:cubicBezTo>
                  <a:pt x="236" y="80"/>
                  <a:pt x="236" y="80"/>
                  <a:pt x="236" y="80"/>
                </a:cubicBezTo>
                <a:cubicBezTo>
                  <a:pt x="693" y="10"/>
                  <a:pt x="693" y="10"/>
                  <a:pt x="693" y="10"/>
                </a:cubicBezTo>
                <a:lnTo>
                  <a:pt x="462" y="149"/>
                </a:lnTo>
                <a:close/>
                <a:moveTo>
                  <a:pt x="236" y="507"/>
                </a:moveTo>
                <a:cubicBezTo>
                  <a:pt x="187" y="831"/>
                  <a:pt x="187" y="831"/>
                  <a:pt x="187" y="831"/>
                </a:cubicBezTo>
                <a:cubicBezTo>
                  <a:pt x="11" y="350"/>
                  <a:pt x="11" y="350"/>
                  <a:pt x="11" y="350"/>
                </a:cubicBezTo>
                <a:cubicBezTo>
                  <a:pt x="12" y="350"/>
                  <a:pt x="12" y="350"/>
                  <a:pt x="12" y="350"/>
                </a:cubicBezTo>
                <a:lnTo>
                  <a:pt x="236" y="507"/>
                </a:lnTo>
                <a:close/>
                <a:moveTo>
                  <a:pt x="227" y="85"/>
                </a:moveTo>
                <a:cubicBezTo>
                  <a:pt x="228" y="86"/>
                  <a:pt x="229" y="86"/>
                  <a:pt x="230" y="86"/>
                </a:cubicBezTo>
                <a:cubicBezTo>
                  <a:pt x="267" y="248"/>
                  <a:pt x="267" y="248"/>
                  <a:pt x="267" y="248"/>
                </a:cubicBezTo>
                <a:cubicBezTo>
                  <a:pt x="13" y="341"/>
                  <a:pt x="13" y="341"/>
                  <a:pt x="13" y="341"/>
                </a:cubicBezTo>
                <a:cubicBezTo>
                  <a:pt x="13" y="341"/>
                  <a:pt x="13" y="341"/>
                  <a:pt x="13" y="341"/>
                </a:cubicBezTo>
                <a:lnTo>
                  <a:pt x="227" y="85"/>
                </a:lnTo>
                <a:close/>
                <a:moveTo>
                  <a:pt x="194" y="836"/>
                </a:moveTo>
                <a:cubicBezTo>
                  <a:pt x="360" y="784"/>
                  <a:pt x="360" y="784"/>
                  <a:pt x="360" y="784"/>
                </a:cubicBezTo>
                <a:cubicBezTo>
                  <a:pt x="374" y="952"/>
                  <a:pt x="374" y="952"/>
                  <a:pt x="374" y="952"/>
                </a:cubicBezTo>
                <a:cubicBezTo>
                  <a:pt x="373" y="952"/>
                  <a:pt x="373" y="952"/>
                  <a:pt x="373" y="952"/>
                </a:cubicBezTo>
                <a:cubicBezTo>
                  <a:pt x="373" y="953"/>
                  <a:pt x="372" y="953"/>
                  <a:pt x="372" y="954"/>
                </a:cubicBezTo>
                <a:cubicBezTo>
                  <a:pt x="194" y="839"/>
                  <a:pt x="194" y="839"/>
                  <a:pt x="194" y="839"/>
                </a:cubicBezTo>
                <a:cubicBezTo>
                  <a:pt x="194" y="838"/>
                  <a:pt x="194" y="837"/>
                  <a:pt x="194" y="836"/>
                </a:cubicBezTo>
                <a:close/>
                <a:moveTo>
                  <a:pt x="382" y="955"/>
                </a:moveTo>
                <a:cubicBezTo>
                  <a:pt x="382" y="954"/>
                  <a:pt x="382" y="954"/>
                  <a:pt x="382" y="954"/>
                </a:cubicBezTo>
                <a:cubicBezTo>
                  <a:pt x="567" y="779"/>
                  <a:pt x="567" y="779"/>
                  <a:pt x="567" y="779"/>
                </a:cubicBezTo>
                <a:cubicBezTo>
                  <a:pt x="796" y="983"/>
                  <a:pt x="796" y="983"/>
                  <a:pt x="796" y="983"/>
                </a:cubicBezTo>
                <a:cubicBezTo>
                  <a:pt x="796" y="984"/>
                  <a:pt x="796" y="984"/>
                  <a:pt x="796" y="984"/>
                </a:cubicBezTo>
                <a:cubicBezTo>
                  <a:pt x="382" y="957"/>
                  <a:pt x="382" y="957"/>
                  <a:pt x="382" y="957"/>
                </a:cubicBezTo>
                <a:cubicBezTo>
                  <a:pt x="382" y="956"/>
                  <a:pt x="382" y="956"/>
                  <a:pt x="382" y="955"/>
                </a:cubicBezTo>
                <a:close/>
                <a:moveTo>
                  <a:pt x="805" y="979"/>
                </a:moveTo>
                <a:cubicBezTo>
                  <a:pt x="864" y="653"/>
                  <a:pt x="864" y="653"/>
                  <a:pt x="864" y="653"/>
                </a:cubicBezTo>
                <a:cubicBezTo>
                  <a:pt x="1042" y="611"/>
                  <a:pt x="1042" y="611"/>
                  <a:pt x="1042" y="611"/>
                </a:cubicBezTo>
                <a:cubicBezTo>
                  <a:pt x="1043" y="612"/>
                  <a:pt x="1043" y="612"/>
                  <a:pt x="1044" y="613"/>
                </a:cubicBezTo>
                <a:lnTo>
                  <a:pt x="805" y="979"/>
                </a:lnTo>
                <a:close/>
                <a:moveTo>
                  <a:pt x="1122" y="344"/>
                </a:moveTo>
                <a:cubicBezTo>
                  <a:pt x="1128" y="339"/>
                  <a:pt x="1128" y="339"/>
                  <a:pt x="1128" y="339"/>
                </a:cubicBezTo>
                <a:cubicBezTo>
                  <a:pt x="1128" y="340"/>
                  <a:pt x="1128" y="340"/>
                  <a:pt x="1129" y="340"/>
                </a:cubicBezTo>
                <a:cubicBezTo>
                  <a:pt x="1075" y="515"/>
                  <a:pt x="1075" y="515"/>
                  <a:pt x="1075" y="515"/>
                </a:cubicBezTo>
                <a:lnTo>
                  <a:pt x="1122" y="344"/>
                </a:lnTo>
                <a:close/>
              </a:path>
            </a:pathLst>
          </a:custGeom>
          <a:gradFill>
            <a:gsLst>
              <a:gs pos="0">
                <a:srgbClr val="01378D">
                  <a:alpha val="49803"/>
                </a:srgbClr>
              </a:gs>
              <a:gs pos="100000">
                <a:srgbClr val="330865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06" name="Google Shape;606;p31"/>
          <p:cNvGrpSpPr/>
          <p:nvPr/>
        </p:nvGrpSpPr>
        <p:grpSpPr>
          <a:xfrm>
            <a:off x="6716580" y="-1021080"/>
            <a:ext cx="9297575" cy="8679905"/>
            <a:chOff x="2968" y="1345"/>
            <a:chExt cx="1746" cy="1630"/>
          </a:xfrm>
        </p:grpSpPr>
        <p:sp>
          <p:nvSpPr>
            <p:cNvPr id="607" name="Google Shape;607;p31"/>
            <p:cNvSpPr/>
            <p:nvPr/>
          </p:nvSpPr>
          <p:spPr>
            <a:xfrm>
              <a:off x="3259" y="2711"/>
              <a:ext cx="28" cy="28"/>
            </a:xfrm>
            <a:custGeom>
              <a:rect b="b" l="l" r="r" t="t"/>
              <a:pathLst>
                <a:path extrusionOk="0" h="17" w="17">
                  <a:moveTo>
                    <a:pt x="13" y="9"/>
                  </a:moveTo>
                  <a:cubicBezTo>
                    <a:pt x="12" y="9"/>
                    <a:pt x="10" y="8"/>
                    <a:pt x="10" y="6"/>
                  </a:cubicBezTo>
                  <a:cubicBezTo>
                    <a:pt x="10" y="5"/>
                    <a:pt x="12" y="4"/>
                    <a:pt x="13" y="4"/>
                  </a:cubicBezTo>
                  <a:cubicBezTo>
                    <a:pt x="14" y="4"/>
                    <a:pt x="16" y="5"/>
                    <a:pt x="16" y="6"/>
                  </a:cubicBezTo>
                  <a:cubicBezTo>
                    <a:pt x="16" y="8"/>
                    <a:pt x="14" y="9"/>
                    <a:pt x="13" y="9"/>
                  </a:cubicBezTo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58" y="1702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275" y="2718"/>
              <a:ext cx="10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177" y="2630"/>
              <a:ext cx="7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056" y="2060"/>
              <a:ext cx="17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136" y="2505"/>
              <a:ext cx="18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117" y="1959"/>
              <a:ext cx="14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159" y="1872"/>
              <a:ext cx="23" cy="21"/>
            </a:xfrm>
            <a:custGeom>
              <a:rect b="b" l="l" r="r" t="t"/>
              <a:pathLst>
                <a:path extrusionOk="0" h="13" w="14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5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1" y="13"/>
                    <a:pt x="14" y="10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431" y="2826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503" y="2855"/>
              <a:ext cx="33" cy="3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541" y="2826"/>
              <a:ext cx="29" cy="3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780" y="1427"/>
              <a:ext cx="21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922" y="2561"/>
              <a:ext cx="15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632" y="2736"/>
              <a:ext cx="22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508" y="1748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580" y="2135"/>
              <a:ext cx="18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529" y="2792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3550" y="2934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338" y="2779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3220" y="2667"/>
              <a:ext cx="28" cy="2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3064" y="2315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050" y="2189"/>
              <a:ext cx="34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156" y="1800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094" y="1885"/>
              <a:ext cx="21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3069" y="2093"/>
              <a:ext cx="33" cy="3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230" y="1587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131" y="1695"/>
              <a:ext cx="27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012" y="2219"/>
              <a:ext cx="18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996" y="2274"/>
              <a:ext cx="14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999" y="1918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2986" y="2206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2979" y="2124"/>
              <a:ext cx="13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3113" y="2656"/>
              <a:ext cx="14" cy="13"/>
            </a:xfrm>
            <a:custGeom>
              <a:rect b="b" l="l" r="r" t="t"/>
              <a:pathLst>
                <a:path extrusionOk="0" h="8" w="8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4" y="7"/>
                    <a:pt x="5" y="8"/>
                  </a:cubicBezTo>
                  <a:cubicBezTo>
                    <a:pt x="7" y="8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968" y="2258"/>
              <a:ext cx="23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3107" y="2666"/>
              <a:ext cx="15" cy="14"/>
            </a:xfrm>
            <a:custGeom>
              <a:rect b="b" l="l" r="r" t="t"/>
              <a:pathLst>
                <a:path extrusionOk="0" h="9" w="9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4"/>
                    <a:pt x="9" y="3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2"/>
                    <a:pt x="4" y="1"/>
                    <a:pt x="4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3113" y="2666"/>
              <a:ext cx="9" cy="3"/>
            </a:xfrm>
            <a:custGeom>
              <a:rect b="b" l="l" r="r" t="t"/>
              <a:pathLst>
                <a:path extrusionOk="0" h="2" w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022" y="2304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163" y="2654"/>
              <a:ext cx="16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02" y="2885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418" y="2937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3480" y="2906"/>
              <a:ext cx="8" cy="3"/>
            </a:xfrm>
            <a:custGeom>
              <a:rect b="b" l="l" r="r" t="t"/>
              <a:pathLst>
                <a:path extrusionOk="0" h="2" w="5">
                  <a:moveTo>
                    <a:pt x="5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2" y="1"/>
                    <a:pt x="3" y="0"/>
                    <a:pt x="5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099" y="2147"/>
              <a:ext cx="34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203" y="1914"/>
              <a:ext cx="32" cy="32"/>
            </a:xfrm>
            <a:custGeom>
              <a:rect b="b" l="l" r="r" t="t"/>
              <a:pathLst>
                <a:path extrusionOk="0" h="19" w="19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8"/>
                    <a:pt x="14" y="5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1" y="0"/>
                    <a:pt x="1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308" y="1800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672" y="2937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717" y="2815"/>
              <a:ext cx="12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25" y="2494"/>
              <a:ext cx="25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3860" y="2864"/>
              <a:ext cx="29" cy="2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3925" y="2913"/>
              <a:ext cx="18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4181" y="1592"/>
              <a:ext cx="14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4145" y="2764"/>
              <a:ext cx="19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185" y="2769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238" y="1556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4446" y="2270"/>
              <a:ext cx="21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4478" y="1988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4513" y="2225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4492" y="2392"/>
              <a:ext cx="31" cy="3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524" y="1906"/>
              <a:ext cx="18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4457" y="2641"/>
              <a:ext cx="28" cy="2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4575" y="2402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4609" y="2384"/>
              <a:ext cx="33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4654" y="2273"/>
              <a:ext cx="39" cy="41"/>
            </a:xfrm>
            <a:custGeom>
              <a:rect b="b" l="l" r="r" t="t"/>
              <a:pathLst>
                <a:path extrusionOk="0" h="25" w="24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11"/>
                    <a:pt x="24" y="10"/>
                    <a:pt x="23" y="8"/>
                  </a:cubicBezTo>
                  <a:cubicBezTo>
                    <a:pt x="20" y="7"/>
                    <a:pt x="17" y="4"/>
                    <a:pt x="16" y="1"/>
                  </a:cubicBezTo>
                  <a:cubicBezTo>
                    <a:pt x="15" y="1"/>
                    <a:pt x="13" y="0"/>
                    <a:pt x="12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4680" y="2252"/>
              <a:ext cx="34" cy="36"/>
            </a:xfrm>
            <a:custGeom>
              <a:rect b="b" l="l" r="r" t="t"/>
              <a:pathLst>
                <a:path extrusionOk="0" h="22" w="21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3" y="15"/>
                    <a:pt x="6" y="18"/>
                    <a:pt x="7" y="21"/>
                  </a:cubicBezTo>
                  <a:cubicBezTo>
                    <a:pt x="8" y="21"/>
                    <a:pt x="9" y="22"/>
                    <a:pt x="10" y="22"/>
                  </a:cubicBezTo>
                  <a:cubicBezTo>
                    <a:pt x="17" y="22"/>
                    <a:pt x="21" y="17"/>
                    <a:pt x="21" y="11"/>
                  </a:cubicBezTo>
                  <a:cubicBezTo>
                    <a:pt x="21" y="5"/>
                    <a:pt x="17" y="0"/>
                    <a:pt x="1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680" y="2274"/>
              <a:ext cx="11" cy="12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1" y="3"/>
                    <a:pt x="4" y="6"/>
                    <a:pt x="7" y="7"/>
                  </a:cubicBezTo>
                  <a:cubicBezTo>
                    <a:pt x="6" y="4"/>
                    <a:pt x="3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613" y="1795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627" y="2083"/>
              <a:ext cx="12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32" y="2646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91" y="2153"/>
              <a:ext cx="22" cy="20"/>
            </a:xfrm>
            <a:custGeom>
              <a:rect b="b" l="l" r="r" t="t"/>
              <a:pathLst>
                <a:path extrusionOk="0" h="12" w="13">
                  <a:moveTo>
                    <a:pt x="6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4" y="3"/>
                    <a:pt x="2" y="5"/>
                    <a:pt x="0" y="7"/>
                  </a:cubicBezTo>
                  <a:cubicBezTo>
                    <a:pt x="1" y="10"/>
                    <a:pt x="3" y="12"/>
                    <a:pt x="6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4524" y="2538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4549" y="2340"/>
              <a:ext cx="33" cy="3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493" y="2499"/>
              <a:ext cx="17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41" y="1986"/>
              <a:ext cx="18" cy="1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426" y="1749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498" y="2271"/>
              <a:ext cx="20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470" y="2055"/>
              <a:ext cx="12" cy="12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4331" y="2620"/>
              <a:ext cx="28" cy="28"/>
            </a:xfrm>
            <a:custGeom>
              <a:rect b="b" l="l" r="r" t="t"/>
              <a:pathLst>
                <a:path extrusionOk="0" h="17" w="17"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4384" y="2075"/>
              <a:ext cx="22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4331" y="2548"/>
              <a:ext cx="17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4138" y="1530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4087" y="2851"/>
              <a:ext cx="10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4123" y="1604"/>
              <a:ext cx="17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3979" y="1464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879" y="1396"/>
              <a:ext cx="10" cy="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694" y="1345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550" y="2783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3328" y="2175"/>
              <a:ext cx="31" cy="3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3431" y="2705"/>
              <a:ext cx="20" cy="21"/>
            </a:xfrm>
            <a:custGeom>
              <a:rect b="b" l="l" r="r" t="t"/>
              <a:pathLst>
                <a:path extrusionOk="0" h="13" w="12">
                  <a:moveTo>
                    <a:pt x="6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1" y="11"/>
                    <a:pt x="12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0" y="2"/>
                    <a:pt x="8" y="0"/>
                    <a:pt x="6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3226" y="1903"/>
              <a:ext cx="27" cy="26"/>
            </a:xfrm>
            <a:custGeom>
              <a:rect b="b" l="l" r="r" t="t"/>
              <a:pathLst>
                <a:path extrusionOk="0" h="16" w="1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3" y="9"/>
                    <a:pt x="5" y="12"/>
                    <a:pt x="5" y="16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3226" y="1916"/>
              <a:ext cx="9" cy="13"/>
            </a:xfrm>
            <a:custGeom>
              <a:rect b="b" l="l" r="r" t="t"/>
              <a:pathLst>
                <a:path extrusionOk="0" h="8" w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2" y="7"/>
                    <a:pt x="5" y="8"/>
                  </a:cubicBezTo>
                  <a:cubicBezTo>
                    <a:pt x="5" y="4"/>
                    <a:pt x="3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3161" y="1865"/>
              <a:ext cx="10" cy="10"/>
            </a:xfrm>
            <a:custGeom>
              <a:rect b="b" l="l" r="r" t="t"/>
              <a:pathLst>
                <a:path extrusionOk="0" h="6" w="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5"/>
                    <a:pt x="4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163" y="1872"/>
              <a:ext cx="8" cy="3"/>
            </a:xfrm>
            <a:custGeom>
              <a:rect b="b" l="l" r="r" t="t"/>
              <a:pathLst>
                <a:path extrusionOk="0" h="2" w="5">
                  <a:moveTo>
                    <a:pt x="5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1"/>
                    <a:pt x="5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3197" y="1628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3305" y="1466"/>
              <a:ext cx="41" cy="3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3146" y="2602"/>
              <a:ext cx="25" cy="26"/>
            </a:xfrm>
            <a:custGeom>
              <a:rect b="b" l="l" r="r" t="t"/>
              <a:pathLst>
                <a:path extrusionOk="0" h="16" w="15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5" y="12"/>
                    <a:pt x="15" y="8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2"/>
                    <a:pt x="10" y="1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3307" y="1513"/>
              <a:ext cx="13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3141" y="2538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3130" y="1986"/>
              <a:ext cx="18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3311" y="2765"/>
              <a:ext cx="15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3235" y="2733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3311" y="2810"/>
              <a:ext cx="33" cy="3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3351" y="2855"/>
              <a:ext cx="21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3154" y="2576"/>
              <a:ext cx="30" cy="29"/>
            </a:xfrm>
            <a:custGeom>
              <a:rect b="b" l="l" r="r" t="t"/>
              <a:pathLst>
                <a:path extrusionOk="0" h="18" w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1" y="15"/>
                    <a:pt x="4" y="16"/>
                  </a:cubicBezTo>
                  <a:cubicBezTo>
                    <a:pt x="5" y="17"/>
                    <a:pt x="7" y="17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3161" y="2602"/>
              <a:ext cx="6" cy="3"/>
            </a:xfrm>
            <a:custGeom>
              <a:rect b="b" l="l" r="r" t="t"/>
              <a:pathLst>
                <a:path extrusionOk="0" h="2" w="4">
                  <a:moveTo>
                    <a:pt x="0" y="0"/>
                  </a:moveTo>
                  <a:cubicBezTo>
                    <a:pt x="1" y="1"/>
                    <a:pt x="2" y="2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3140" y="1770"/>
              <a:ext cx="18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3477" y="2906"/>
              <a:ext cx="26" cy="26"/>
            </a:xfrm>
            <a:custGeom>
              <a:rect b="b" l="l" r="r" t="t"/>
              <a:pathLst>
                <a:path extrusionOk="0" h="16" w="16">
                  <a:moveTo>
                    <a:pt x="8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3477" y="2906"/>
              <a:ext cx="24" cy="25"/>
            </a:xfrm>
            <a:custGeom>
              <a:rect b="b" l="l" r="r" t="t"/>
              <a:pathLst>
                <a:path extrusionOk="0" h="15" w="15"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3441" y="2751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3586" y="2916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519" y="1766"/>
              <a:ext cx="10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3783" y="2957"/>
              <a:ext cx="18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007" y="1728"/>
              <a:ext cx="12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3956" y="1512"/>
              <a:ext cx="36" cy="3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3966" y="2944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027" y="1471"/>
              <a:ext cx="21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199" y="1649"/>
              <a:ext cx="9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4402" y="2193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312" y="2628"/>
              <a:ext cx="22" cy="23"/>
            </a:xfrm>
            <a:custGeom>
              <a:rect b="b" l="l" r="r" t="t"/>
              <a:pathLst>
                <a:path extrusionOk="0" h="14" w="14">
                  <a:moveTo>
                    <a:pt x="7" y="0"/>
                  </a:moveTo>
                  <a:cubicBezTo>
                    <a:pt x="4" y="0"/>
                    <a:pt x="0" y="4"/>
                    <a:pt x="0" y="7"/>
                  </a:cubicBezTo>
                  <a:cubicBezTo>
                    <a:pt x="0" y="11"/>
                    <a:pt x="4" y="14"/>
                    <a:pt x="7" y="14"/>
                  </a:cubicBezTo>
                  <a:cubicBezTo>
                    <a:pt x="11" y="14"/>
                    <a:pt x="13" y="12"/>
                    <a:pt x="14" y="9"/>
                  </a:cubicBezTo>
                  <a:cubicBezTo>
                    <a:pt x="13" y="8"/>
                    <a:pt x="12" y="6"/>
                    <a:pt x="12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331" y="2631"/>
              <a:ext cx="3" cy="12"/>
            </a:xfrm>
            <a:custGeom>
              <a:rect b="b" l="l" r="r" t="t"/>
              <a:pathLst>
                <a:path extrusionOk="0" h="7" w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2" y="7"/>
                    <a:pt x="2" y="6"/>
                    <a:pt x="2" y="5"/>
                  </a:cubicBez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253" y="1556"/>
              <a:ext cx="37" cy="3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230" y="2833"/>
              <a:ext cx="9" cy="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390" y="2636"/>
              <a:ext cx="20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11" y="2312"/>
              <a:ext cx="30" cy="3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431" y="1707"/>
              <a:ext cx="26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47" y="2245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482" y="2554"/>
              <a:ext cx="26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4541" y="1839"/>
              <a:ext cx="19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555" y="2500"/>
              <a:ext cx="36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626" y="2024"/>
              <a:ext cx="21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658" y="2117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639" y="1764"/>
              <a:ext cx="19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637" y="1946"/>
              <a:ext cx="23" cy="22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4626" y="2201"/>
              <a:ext cx="19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4600" y="2173"/>
              <a:ext cx="18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4557" y="1973"/>
              <a:ext cx="26" cy="2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4567" y="2135"/>
              <a:ext cx="31" cy="33"/>
            </a:xfrm>
            <a:custGeom>
              <a:rect b="b" l="l" r="r" t="t"/>
              <a:pathLst>
                <a:path extrusionOk="0" h="20" w="19"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12" y="20"/>
                    <a:pt x="14" y="19"/>
                    <a:pt x="15" y="18"/>
                  </a:cubicBezTo>
                  <a:cubicBezTo>
                    <a:pt x="15" y="18"/>
                    <a:pt x="15" y="17"/>
                    <a:pt x="15" y="17"/>
                  </a:cubicBezTo>
                  <a:cubicBezTo>
                    <a:pt x="15" y="15"/>
                    <a:pt x="17" y="13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4591" y="2155"/>
              <a:ext cx="7" cy="10"/>
            </a:xfrm>
            <a:custGeom>
              <a:rect b="b" l="l" r="r" t="t"/>
              <a:pathLst>
                <a:path extrusionOk="0" h="6" w="4">
                  <a:moveTo>
                    <a:pt x="4" y="0"/>
                  </a:moveTo>
                  <a:cubicBezTo>
                    <a:pt x="2" y="1"/>
                    <a:pt x="0" y="3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2" y="4"/>
                    <a:pt x="4" y="2"/>
                    <a:pt x="4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449" y="2592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418" y="1680"/>
              <a:ext cx="8" cy="7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457" y="2553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524" y="2191"/>
              <a:ext cx="12" cy="1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4472" y="1836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510" y="2152"/>
              <a:ext cx="9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4462" y="1939"/>
              <a:ext cx="31" cy="2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256" y="2743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264" y="2723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231" y="2749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005" y="1428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059" y="2865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004" y="2895"/>
              <a:ext cx="18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943" y="2924"/>
              <a:ext cx="10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947" y="2937"/>
              <a:ext cx="11" cy="1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087" y="1803"/>
              <a:ext cx="13" cy="1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015" y="1795"/>
              <a:ext cx="35" cy="3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825" y="2595"/>
              <a:ext cx="30" cy="2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721" y="2891"/>
              <a:ext cx="18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3734" y="1577"/>
              <a:ext cx="32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3552" y="1869"/>
              <a:ext cx="7" cy="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3613" y="1471"/>
              <a:ext cx="16" cy="18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3449" y="2707"/>
              <a:ext cx="16" cy="16"/>
            </a:xfrm>
            <a:custGeom>
              <a:rect b="b" l="l" r="r" t="t"/>
              <a:pathLst>
                <a:path extrusionOk="0" h="10" w="10">
                  <a:moveTo>
                    <a:pt x="5" y="0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3449" y="2711"/>
              <a:ext cx="2" cy="9"/>
            </a:xfrm>
            <a:custGeom>
              <a:rect b="b" l="l" r="r" t="t"/>
              <a:pathLst>
                <a:path extrusionOk="0" h="5" w="1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272" y="2307"/>
              <a:ext cx="25" cy="2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292" y="1640"/>
              <a:ext cx="15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141" y="2410"/>
              <a:ext cx="12" cy="12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3310" y="1676"/>
              <a:ext cx="8" cy="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3449" y="2849"/>
              <a:ext cx="28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3285" y="1877"/>
              <a:ext cx="17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572" y="1499"/>
              <a:ext cx="19" cy="1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618" y="2806"/>
              <a:ext cx="34" cy="3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747" y="2927"/>
              <a:ext cx="13" cy="14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799" y="2610"/>
              <a:ext cx="23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994" y="1551"/>
              <a:ext cx="25" cy="2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807" y="2744"/>
              <a:ext cx="20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578" y="2471"/>
              <a:ext cx="23" cy="21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433" y="1697"/>
              <a:ext cx="27" cy="29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3534" y="1458"/>
              <a:ext cx="23" cy="23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359" y="2695"/>
              <a:ext cx="15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125" y="2242"/>
              <a:ext cx="16" cy="16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405" y="1523"/>
              <a:ext cx="13" cy="15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274" y="2590"/>
              <a:ext cx="19" cy="20"/>
            </a:xfrm>
            <a:prstGeom prst="ellipse">
              <a:avLst/>
            </a:prstGeom>
            <a:gradFill>
              <a:gsLst>
                <a:gs pos="0">
                  <a:srgbClr val="01378D"/>
                </a:gs>
                <a:gs pos="100000">
                  <a:srgbClr val="3308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786" name="Google Shape;786;p31"/>
          <p:cNvSpPr txBox="1"/>
          <p:nvPr/>
        </p:nvSpPr>
        <p:spPr>
          <a:xfrm>
            <a:off x="1045583" y="2817297"/>
            <a:ext cx="41049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Thank </a:t>
            </a:r>
            <a:r>
              <a:rPr b="1" lang="en-US" sz="6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Problem</a:t>
            </a: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-US" sz="4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Statement</a:t>
            </a:r>
            <a:endParaRPr b="1" sz="4000">
              <a:solidFill>
                <a:schemeClr val="accen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648851" y="3834888"/>
            <a:ext cx="4411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The most efficient way to solve this kind of issue is with the help of Machine Learning and Deep learning</a:t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1052675" y="1293425"/>
            <a:ext cx="9783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The stock market is very unpredictable in nature any geopolitical changes - political news, economical news and influence of the social media can directly impact it</a:t>
            </a:r>
            <a:endParaRPr sz="190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5758650" y="3861299"/>
            <a:ext cx="685800" cy="685800"/>
            <a:chOff x="6781800" y="4846024"/>
            <a:chExt cx="685800" cy="685800"/>
          </a:xfrm>
        </p:grpSpPr>
        <p:sp>
          <p:nvSpPr>
            <p:cNvPr id="251" name="Google Shape;251;p18"/>
            <p:cNvSpPr/>
            <p:nvPr/>
          </p:nvSpPr>
          <p:spPr>
            <a:xfrm>
              <a:off x="6781800" y="4846024"/>
              <a:ext cx="685800" cy="685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945098" y="4996522"/>
              <a:ext cx="359205" cy="384804"/>
            </a:xfrm>
            <a:custGeom>
              <a:rect b="b" l="l" r="r" t="t"/>
              <a:pathLst>
                <a:path extrusionOk="0" h="1536" w="1434">
                  <a:moveTo>
                    <a:pt x="717" y="1305"/>
                  </a:moveTo>
                  <a:cubicBezTo>
                    <a:pt x="1041" y="1305"/>
                    <a:pt x="1306" y="1041"/>
                    <a:pt x="1306" y="717"/>
                  </a:cubicBezTo>
                  <a:cubicBezTo>
                    <a:pt x="1306" y="392"/>
                    <a:pt x="1041" y="128"/>
                    <a:pt x="717" y="128"/>
                  </a:cubicBezTo>
                  <a:cubicBezTo>
                    <a:pt x="392" y="128"/>
                    <a:pt x="128" y="392"/>
                    <a:pt x="128" y="717"/>
                  </a:cubicBezTo>
                  <a:cubicBezTo>
                    <a:pt x="128" y="1041"/>
                    <a:pt x="392" y="1305"/>
                    <a:pt x="717" y="1305"/>
                  </a:cubicBezTo>
                  <a:close/>
                  <a:moveTo>
                    <a:pt x="717" y="179"/>
                  </a:moveTo>
                  <a:cubicBezTo>
                    <a:pt x="1013" y="179"/>
                    <a:pt x="1254" y="420"/>
                    <a:pt x="1254" y="717"/>
                  </a:cubicBezTo>
                  <a:cubicBezTo>
                    <a:pt x="1254" y="1013"/>
                    <a:pt x="1013" y="1254"/>
                    <a:pt x="717" y="1254"/>
                  </a:cubicBezTo>
                  <a:cubicBezTo>
                    <a:pt x="420" y="1254"/>
                    <a:pt x="179" y="1013"/>
                    <a:pt x="179" y="717"/>
                  </a:cubicBezTo>
                  <a:cubicBezTo>
                    <a:pt x="179" y="420"/>
                    <a:pt x="420" y="179"/>
                    <a:pt x="717" y="179"/>
                  </a:cubicBezTo>
                  <a:close/>
                  <a:moveTo>
                    <a:pt x="717" y="1536"/>
                  </a:moveTo>
                  <a:cubicBezTo>
                    <a:pt x="1112" y="1536"/>
                    <a:pt x="1434" y="1214"/>
                    <a:pt x="1434" y="819"/>
                  </a:cubicBezTo>
                  <a:cubicBezTo>
                    <a:pt x="1434" y="804"/>
                    <a:pt x="1433" y="788"/>
                    <a:pt x="1432" y="769"/>
                  </a:cubicBezTo>
                  <a:cubicBezTo>
                    <a:pt x="1433" y="752"/>
                    <a:pt x="1434" y="734"/>
                    <a:pt x="1434" y="717"/>
                  </a:cubicBezTo>
                  <a:cubicBezTo>
                    <a:pt x="1434" y="321"/>
                    <a:pt x="1112" y="0"/>
                    <a:pt x="717" y="0"/>
                  </a:cubicBezTo>
                  <a:cubicBezTo>
                    <a:pt x="322" y="0"/>
                    <a:pt x="0" y="321"/>
                    <a:pt x="0" y="717"/>
                  </a:cubicBezTo>
                  <a:cubicBezTo>
                    <a:pt x="0" y="734"/>
                    <a:pt x="1" y="752"/>
                    <a:pt x="2" y="769"/>
                  </a:cubicBezTo>
                  <a:cubicBezTo>
                    <a:pt x="1" y="788"/>
                    <a:pt x="0" y="804"/>
                    <a:pt x="0" y="819"/>
                  </a:cubicBezTo>
                  <a:cubicBezTo>
                    <a:pt x="0" y="1214"/>
                    <a:pt x="322" y="1536"/>
                    <a:pt x="717" y="1536"/>
                  </a:cubicBezTo>
                  <a:close/>
                  <a:moveTo>
                    <a:pt x="717" y="1485"/>
                  </a:moveTo>
                  <a:cubicBezTo>
                    <a:pt x="455" y="1485"/>
                    <a:pt x="228" y="1333"/>
                    <a:pt x="119" y="1112"/>
                  </a:cubicBezTo>
                  <a:cubicBezTo>
                    <a:pt x="240" y="1293"/>
                    <a:pt x="439" y="1416"/>
                    <a:pt x="668" y="1432"/>
                  </a:cubicBezTo>
                  <a:cubicBezTo>
                    <a:pt x="670" y="1432"/>
                    <a:pt x="672" y="1432"/>
                    <a:pt x="673" y="1432"/>
                  </a:cubicBezTo>
                  <a:cubicBezTo>
                    <a:pt x="679" y="1432"/>
                    <a:pt x="684" y="1433"/>
                    <a:pt x="690" y="1433"/>
                  </a:cubicBezTo>
                  <a:cubicBezTo>
                    <a:pt x="692" y="1433"/>
                    <a:pt x="694" y="1433"/>
                    <a:pt x="695" y="1433"/>
                  </a:cubicBezTo>
                  <a:cubicBezTo>
                    <a:pt x="703" y="1433"/>
                    <a:pt x="710" y="1433"/>
                    <a:pt x="717" y="1433"/>
                  </a:cubicBezTo>
                  <a:cubicBezTo>
                    <a:pt x="724" y="1433"/>
                    <a:pt x="731" y="1433"/>
                    <a:pt x="738" y="1433"/>
                  </a:cubicBezTo>
                  <a:cubicBezTo>
                    <a:pt x="740" y="1433"/>
                    <a:pt x="742" y="1433"/>
                    <a:pt x="744" y="1433"/>
                  </a:cubicBezTo>
                  <a:cubicBezTo>
                    <a:pt x="749" y="1433"/>
                    <a:pt x="755" y="1432"/>
                    <a:pt x="761" y="1432"/>
                  </a:cubicBezTo>
                  <a:cubicBezTo>
                    <a:pt x="762" y="1432"/>
                    <a:pt x="764" y="1432"/>
                    <a:pt x="765" y="1432"/>
                  </a:cubicBezTo>
                  <a:cubicBezTo>
                    <a:pt x="994" y="1416"/>
                    <a:pt x="1194" y="1293"/>
                    <a:pt x="1314" y="1112"/>
                  </a:cubicBezTo>
                  <a:cubicBezTo>
                    <a:pt x="1206" y="1333"/>
                    <a:pt x="979" y="1485"/>
                    <a:pt x="717" y="1485"/>
                  </a:cubicBezTo>
                  <a:close/>
                  <a:moveTo>
                    <a:pt x="717" y="51"/>
                  </a:moveTo>
                  <a:cubicBezTo>
                    <a:pt x="1084" y="51"/>
                    <a:pt x="1382" y="350"/>
                    <a:pt x="1382" y="717"/>
                  </a:cubicBezTo>
                  <a:cubicBezTo>
                    <a:pt x="1382" y="732"/>
                    <a:pt x="1382" y="748"/>
                    <a:pt x="1381" y="763"/>
                  </a:cubicBezTo>
                  <a:cubicBezTo>
                    <a:pt x="1381" y="764"/>
                    <a:pt x="1380" y="765"/>
                    <a:pt x="1380" y="766"/>
                  </a:cubicBezTo>
                  <a:cubicBezTo>
                    <a:pt x="1356" y="1095"/>
                    <a:pt x="1090" y="1357"/>
                    <a:pt x="765" y="1380"/>
                  </a:cubicBezTo>
                  <a:cubicBezTo>
                    <a:pt x="765" y="1380"/>
                    <a:pt x="764" y="1381"/>
                    <a:pt x="763" y="1381"/>
                  </a:cubicBezTo>
                  <a:cubicBezTo>
                    <a:pt x="759" y="1381"/>
                    <a:pt x="754" y="1381"/>
                    <a:pt x="750" y="1381"/>
                  </a:cubicBezTo>
                  <a:cubicBezTo>
                    <a:pt x="747" y="1382"/>
                    <a:pt x="745" y="1382"/>
                    <a:pt x="743" y="1382"/>
                  </a:cubicBezTo>
                  <a:cubicBezTo>
                    <a:pt x="740" y="1382"/>
                    <a:pt x="737" y="1382"/>
                    <a:pt x="733" y="1382"/>
                  </a:cubicBezTo>
                  <a:cubicBezTo>
                    <a:pt x="728" y="1382"/>
                    <a:pt x="722" y="1382"/>
                    <a:pt x="717" y="1382"/>
                  </a:cubicBezTo>
                  <a:cubicBezTo>
                    <a:pt x="711" y="1382"/>
                    <a:pt x="706" y="1382"/>
                    <a:pt x="700" y="1382"/>
                  </a:cubicBezTo>
                  <a:cubicBezTo>
                    <a:pt x="697" y="1382"/>
                    <a:pt x="694" y="1382"/>
                    <a:pt x="691" y="1382"/>
                  </a:cubicBezTo>
                  <a:cubicBezTo>
                    <a:pt x="688" y="1382"/>
                    <a:pt x="686" y="1382"/>
                    <a:pt x="684" y="1381"/>
                  </a:cubicBezTo>
                  <a:cubicBezTo>
                    <a:pt x="679" y="1381"/>
                    <a:pt x="675" y="1381"/>
                    <a:pt x="670" y="1381"/>
                  </a:cubicBezTo>
                  <a:cubicBezTo>
                    <a:pt x="670" y="1381"/>
                    <a:pt x="669" y="1380"/>
                    <a:pt x="668" y="1380"/>
                  </a:cubicBezTo>
                  <a:cubicBezTo>
                    <a:pt x="343" y="1357"/>
                    <a:pt x="77" y="1095"/>
                    <a:pt x="53" y="766"/>
                  </a:cubicBezTo>
                  <a:cubicBezTo>
                    <a:pt x="53" y="765"/>
                    <a:pt x="53" y="764"/>
                    <a:pt x="53" y="763"/>
                  </a:cubicBezTo>
                  <a:cubicBezTo>
                    <a:pt x="52" y="748"/>
                    <a:pt x="51" y="732"/>
                    <a:pt x="51" y="717"/>
                  </a:cubicBezTo>
                  <a:cubicBezTo>
                    <a:pt x="51" y="350"/>
                    <a:pt x="350" y="51"/>
                    <a:pt x="717" y="51"/>
                  </a:cubicBezTo>
                  <a:close/>
                  <a:moveTo>
                    <a:pt x="384" y="742"/>
                  </a:moveTo>
                  <a:cubicBezTo>
                    <a:pt x="368" y="764"/>
                    <a:pt x="358" y="791"/>
                    <a:pt x="358" y="819"/>
                  </a:cubicBezTo>
                  <a:cubicBezTo>
                    <a:pt x="358" y="881"/>
                    <a:pt x="403" y="934"/>
                    <a:pt x="463" y="945"/>
                  </a:cubicBezTo>
                  <a:cubicBezTo>
                    <a:pt x="463" y="947"/>
                    <a:pt x="463" y="950"/>
                    <a:pt x="464" y="952"/>
                  </a:cubicBezTo>
                  <a:cubicBezTo>
                    <a:pt x="464" y="953"/>
                    <a:pt x="464" y="953"/>
                    <a:pt x="464" y="953"/>
                  </a:cubicBezTo>
                  <a:cubicBezTo>
                    <a:pt x="465" y="955"/>
                    <a:pt x="465" y="957"/>
                    <a:pt x="466" y="959"/>
                  </a:cubicBezTo>
                  <a:cubicBezTo>
                    <a:pt x="466" y="960"/>
                    <a:pt x="466" y="961"/>
                    <a:pt x="466" y="961"/>
                  </a:cubicBezTo>
                  <a:cubicBezTo>
                    <a:pt x="467" y="963"/>
                    <a:pt x="467" y="965"/>
                    <a:pt x="468" y="966"/>
                  </a:cubicBezTo>
                  <a:cubicBezTo>
                    <a:pt x="468" y="967"/>
                    <a:pt x="468" y="968"/>
                    <a:pt x="468" y="969"/>
                  </a:cubicBezTo>
                  <a:cubicBezTo>
                    <a:pt x="469" y="970"/>
                    <a:pt x="469" y="972"/>
                    <a:pt x="470" y="973"/>
                  </a:cubicBezTo>
                  <a:cubicBezTo>
                    <a:pt x="470" y="974"/>
                    <a:pt x="470" y="975"/>
                    <a:pt x="471" y="976"/>
                  </a:cubicBezTo>
                  <a:cubicBezTo>
                    <a:pt x="471" y="977"/>
                    <a:pt x="472" y="978"/>
                    <a:pt x="472" y="980"/>
                  </a:cubicBezTo>
                  <a:cubicBezTo>
                    <a:pt x="473" y="981"/>
                    <a:pt x="473" y="981"/>
                    <a:pt x="473" y="982"/>
                  </a:cubicBezTo>
                  <a:cubicBezTo>
                    <a:pt x="474" y="984"/>
                    <a:pt x="475" y="985"/>
                    <a:pt x="475" y="987"/>
                  </a:cubicBezTo>
                  <a:cubicBezTo>
                    <a:pt x="476" y="987"/>
                    <a:pt x="476" y="988"/>
                    <a:pt x="476" y="989"/>
                  </a:cubicBezTo>
                  <a:cubicBezTo>
                    <a:pt x="477" y="990"/>
                    <a:pt x="478" y="992"/>
                    <a:pt x="479" y="993"/>
                  </a:cubicBezTo>
                  <a:cubicBezTo>
                    <a:pt x="479" y="994"/>
                    <a:pt x="479" y="995"/>
                    <a:pt x="480" y="995"/>
                  </a:cubicBezTo>
                  <a:cubicBezTo>
                    <a:pt x="481" y="997"/>
                    <a:pt x="481" y="998"/>
                    <a:pt x="482" y="1000"/>
                  </a:cubicBezTo>
                  <a:cubicBezTo>
                    <a:pt x="483" y="1000"/>
                    <a:pt x="483" y="1001"/>
                    <a:pt x="483" y="1001"/>
                  </a:cubicBezTo>
                  <a:cubicBezTo>
                    <a:pt x="484" y="1003"/>
                    <a:pt x="486" y="1005"/>
                    <a:pt x="487" y="1007"/>
                  </a:cubicBezTo>
                  <a:cubicBezTo>
                    <a:pt x="487" y="1007"/>
                    <a:pt x="487" y="1007"/>
                    <a:pt x="487" y="1007"/>
                  </a:cubicBezTo>
                  <a:cubicBezTo>
                    <a:pt x="490" y="1011"/>
                    <a:pt x="493" y="1015"/>
                    <a:pt x="496" y="1019"/>
                  </a:cubicBezTo>
                  <a:cubicBezTo>
                    <a:pt x="496" y="1019"/>
                    <a:pt x="496" y="1020"/>
                    <a:pt x="497" y="1020"/>
                  </a:cubicBezTo>
                  <a:cubicBezTo>
                    <a:pt x="498" y="1021"/>
                    <a:pt x="499" y="1023"/>
                    <a:pt x="500" y="1024"/>
                  </a:cubicBezTo>
                  <a:cubicBezTo>
                    <a:pt x="501" y="1025"/>
                    <a:pt x="501" y="1025"/>
                    <a:pt x="502" y="1026"/>
                  </a:cubicBezTo>
                  <a:cubicBezTo>
                    <a:pt x="503" y="1027"/>
                    <a:pt x="504" y="1028"/>
                    <a:pt x="505" y="1029"/>
                  </a:cubicBezTo>
                  <a:cubicBezTo>
                    <a:pt x="506" y="1030"/>
                    <a:pt x="506" y="1030"/>
                    <a:pt x="507" y="1031"/>
                  </a:cubicBezTo>
                  <a:cubicBezTo>
                    <a:pt x="508" y="1032"/>
                    <a:pt x="509" y="1033"/>
                    <a:pt x="510" y="1034"/>
                  </a:cubicBezTo>
                  <a:cubicBezTo>
                    <a:pt x="511" y="1035"/>
                    <a:pt x="512" y="1035"/>
                    <a:pt x="512" y="1036"/>
                  </a:cubicBezTo>
                  <a:cubicBezTo>
                    <a:pt x="513" y="1037"/>
                    <a:pt x="515" y="1038"/>
                    <a:pt x="516" y="1039"/>
                  </a:cubicBezTo>
                  <a:cubicBezTo>
                    <a:pt x="516" y="1040"/>
                    <a:pt x="517" y="1040"/>
                    <a:pt x="518" y="1041"/>
                  </a:cubicBezTo>
                  <a:cubicBezTo>
                    <a:pt x="519" y="1042"/>
                    <a:pt x="520" y="1043"/>
                    <a:pt x="521" y="1043"/>
                  </a:cubicBezTo>
                  <a:cubicBezTo>
                    <a:pt x="522" y="1044"/>
                    <a:pt x="523" y="1044"/>
                    <a:pt x="523" y="1045"/>
                  </a:cubicBezTo>
                  <a:cubicBezTo>
                    <a:pt x="525" y="1046"/>
                    <a:pt x="526" y="1047"/>
                    <a:pt x="527" y="1048"/>
                  </a:cubicBezTo>
                  <a:cubicBezTo>
                    <a:pt x="528" y="1048"/>
                    <a:pt x="528" y="1049"/>
                    <a:pt x="529" y="1049"/>
                  </a:cubicBezTo>
                  <a:cubicBezTo>
                    <a:pt x="531" y="1050"/>
                    <a:pt x="532" y="1051"/>
                    <a:pt x="534" y="1052"/>
                  </a:cubicBezTo>
                  <a:cubicBezTo>
                    <a:pt x="534" y="1052"/>
                    <a:pt x="535" y="1053"/>
                    <a:pt x="535" y="1053"/>
                  </a:cubicBezTo>
                  <a:cubicBezTo>
                    <a:pt x="537" y="1054"/>
                    <a:pt x="539" y="1055"/>
                    <a:pt x="541" y="1056"/>
                  </a:cubicBezTo>
                  <a:cubicBezTo>
                    <a:pt x="541" y="1056"/>
                    <a:pt x="541" y="1056"/>
                    <a:pt x="541" y="1056"/>
                  </a:cubicBezTo>
                  <a:cubicBezTo>
                    <a:pt x="543" y="1058"/>
                    <a:pt x="546" y="1059"/>
                    <a:pt x="548" y="1060"/>
                  </a:cubicBezTo>
                  <a:cubicBezTo>
                    <a:pt x="548" y="1060"/>
                    <a:pt x="549" y="1060"/>
                    <a:pt x="549" y="1060"/>
                  </a:cubicBezTo>
                  <a:cubicBezTo>
                    <a:pt x="551" y="1061"/>
                    <a:pt x="552" y="1062"/>
                    <a:pt x="554" y="1063"/>
                  </a:cubicBezTo>
                  <a:cubicBezTo>
                    <a:pt x="555" y="1063"/>
                    <a:pt x="556" y="1063"/>
                    <a:pt x="556" y="1064"/>
                  </a:cubicBezTo>
                  <a:cubicBezTo>
                    <a:pt x="558" y="1064"/>
                    <a:pt x="559" y="1065"/>
                    <a:pt x="561" y="1065"/>
                  </a:cubicBezTo>
                  <a:cubicBezTo>
                    <a:pt x="562" y="1066"/>
                    <a:pt x="563" y="1066"/>
                    <a:pt x="563" y="1066"/>
                  </a:cubicBezTo>
                  <a:cubicBezTo>
                    <a:pt x="565" y="1067"/>
                    <a:pt x="566" y="1067"/>
                    <a:pt x="568" y="1068"/>
                  </a:cubicBezTo>
                  <a:cubicBezTo>
                    <a:pt x="569" y="1068"/>
                    <a:pt x="570" y="1068"/>
                    <a:pt x="570" y="1069"/>
                  </a:cubicBezTo>
                  <a:cubicBezTo>
                    <a:pt x="572" y="1069"/>
                    <a:pt x="573" y="1069"/>
                    <a:pt x="575" y="1070"/>
                  </a:cubicBezTo>
                  <a:cubicBezTo>
                    <a:pt x="576" y="1070"/>
                    <a:pt x="577" y="1070"/>
                    <a:pt x="578" y="1071"/>
                  </a:cubicBezTo>
                  <a:cubicBezTo>
                    <a:pt x="579" y="1071"/>
                    <a:pt x="580" y="1071"/>
                    <a:pt x="582" y="1072"/>
                  </a:cubicBezTo>
                  <a:cubicBezTo>
                    <a:pt x="583" y="1072"/>
                    <a:pt x="584" y="1072"/>
                    <a:pt x="585" y="1072"/>
                  </a:cubicBezTo>
                  <a:cubicBezTo>
                    <a:pt x="586" y="1072"/>
                    <a:pt x="588" y="1073"/>
                    <a:pt x="589" y="1073"/>
                  </a:cubicBezTo>
                  <a:cubicBezTo>
                    <a:pt x="590" y="1073"/>
                    <a:pt x="591" y="1073"/>
                    <a:pt x="592" y="1073"/>
                  </a:cubicBezTo>
                  <a:cubicBezTo>
                    <a:pt x="594" y="1074"/>
                    <a:pt x="595" y="1074"/>
                    <a:pt x="597" y="1074"/>
                  </a:cubicBezTo>
                  <a:cubicBezTo>
                    <a:pt x="597" y="1074"/>
                    <a:pt x="598" y="1074"/>
                    <a:pt x="599" y="1074"/>
                  </a:cubicBezTo>
                  <a:cubicBezTo>
                    <a:pt x="601" y="1074"/>
                    <a:pt x="603" y="1075"/>
                    <a:pt x="604" y="1075"/>
                  </a:cubicBezTo>
                  <a:cubicBezTo>
                    <a:pt x="605" y="1075"/>
                    <a:pt x="606" y="1075"/>
                    <a:pt x="607" y="1075"/>
                  </a:cubicBezTo>
                  <a:cubicBezTo>
                    <a:pt x="609" y="1075"/>
                    <a:pt x="612" y="1075"/>
                    <a:pt x="614" y="1075"/>
                  </a:cubicBezTo>
                  <a:cubicBezTo>
                    <a:pt x="653" y="1075"/>
                    <a:pt x="689" y="1061"/>
                    <a:pt x="717" y="1036"/>
                  </a:cubicBezTo>
                  <a:cubicBezTo>
                    <a:pt x="745" y="1061"/>
                    <a:pt x="781" y="1075"/>
                    <a:pt x="819" y="1075"/>
                  </a:cubicBezTo>
                  <a:cubicBezTo>
                    <a:pt x="822" y="1075"/>
                    <a:pt x="824" y="1075"/>
                    <a:pt x="827" y="1075"/>
                  </a:cubicBezTo>
                  <a:cubicBezTo>
                    <a:pt x="828" y="1075"/>
                    <a:pt x="828" y="1075"/>
                    <a:pt x="829" y="1075"/>
                  </a:cubicBezTo>
                  <a:cubicBezTo>
                    <a:pt x="831" y="1075"/>
                    <a:pt x="833" y="1074"/>
                    <a:pt x="834" y="1074"/>
                  </a:cubicBezTo>
                  <a:cubicBezTo>
                    <a:pt x="835" y="1074"/>
                    <a:pt x="836" y="1074"/>
                    <a:pt x="837" y="1074"/>
                  </a:cubicBezTo>
                  <a:cubicBezTo>
                    <a:pt x="839" y="1074"/>
                    <a:pt x="840" y="1074"/>
                    <a:pt x="842" y="1073"/>
                  </a:cubicBezTo>
                  <a:cubicBezTo>
                    <a:pt x="843" y="1073"/>
                    <a:pt x="844" y="1073"/>
                    <a:pt x="845" y="1073"/>
                  </a:cubicBezTo>
                  <a:cubicBezTo>
                    <a:pt x="846" y="1073"/>
                    <a:pt x="847" y="1072"/>
                    <a:pt x="849" y="1072"/>
                  </a:cubicBezTo>
                  <a:cubicBezTo>
                    <a:pt x="850" y="1072"/>
                    <a:pt x="851" y="1072"/>
                    <a:pt x="852" y="1071"/>
                  </a:cubicBezTo>
                  <a:cubicBezTo>
                    <a:pt x="853" y="1071"/>
                    <a:pt x="855" y="1071"/>
                    <a:pt x="856" y="1071"/>
                  </a:cubicBezTo>
                  <a:cubicBezTo>
                    <a:pt x="857" y="1070"/>
                    <a:pt x="858" y="1070"/>
                    <a:pt x="859" y="1070"/>
                  </a:cubicBezTo>
                  <a:cubicBezTo>
                    <a:pt x="860" y="1069"/>
                    <a:pt x="862" y="1069"/>
                    <a:pt x="863" y="1069"/>
                  </a:cubicBezTo>
                  <a:cubicBezTo>
                    <a:pt x="864" y="1068"/>
                    <a:pt x="865" y="1068"/>
                    <a:pt x="866" y="1068"/>
                  </a:cubicBezTo>
                  <a:cubicBezTo>
                    <a:pt x="867" y="1067"/>
                    <a:pt x="869" y="1067"/>
                    <a:pt x="870" y="1066"/>
                  </a:cubicBezTo>
                  <a:cubicBezTo>
                    <a:pt x="871" y="1066"/>
                    <a:pt x="872" y="1066"/>
                    <a:pt x="873" y="1065"/>
                  </a:cubicBezTo>
                  <a:cubicBezTo>
                    <a:pt x="874" y="1065"/>
                    <a:pt x="875" y="1064"/>
                    <a:pt x="877" y="1064"/>
                  </a:cubicBezTo>
                  <a:cubicBezTo>
                    <a:pt x="878" y="1063"/>
                    <a:pt x="879" y="1063"/>
                    <a:pt x="880" y="1063"/>
                  </a:cubicBezTo>
                  <a:cubicBezTo>
                    <a:pt x="881" y="1062"/>
                    <a:pt x="882" y="1061"/>
                    <a:pt x="884" y="1061"/>
                  </a:cubicBezTo>
                  <a:cubicBezTo>
                    <a:pt x="884" y="1060"/>
                    <a:pt x="885" y="1060"/>
                    <a:pt x="886" y="1060"/>
                  </a:cubicBezTo>
                  <a:cubicBezTo>
                    <a:pt x="888" y="1059"/>
                    <a:pt x="890" y="1058"/>
                    <a:pt x="892" y="1057"/>
                  </a:cubicBezTo>
                  <a:cubicBezTo>
                    <a:pt x="893" y="1056"/>
                    <a:pt x="893" y="1056"/>
                    <a:pt x="894" y="1055"/>
                  </a:cubicBezTo>
                  <a:cubicBezTo>
                    <a:pt x="896" y="1055"/>
                    <a:pt x="897" y="1054"/>
                    <a:pt x="898" y="1053"/>
                  </a:cubicBezTo>
                  <a:cubicBezTo>
                    <a:pt x="899" y="1053"/>
                    <a:pt x="900" y="1052"/>
                    <a:pt x="901" y="1051"/>
                  </a:cubicBezTo>
                  <a:cubicBezTo>
                    <a:pt x="902" y="1051"/>
                    <a:pt x="903" y="1050"/>
                    <a:pt x="904" y="1049"/>
                  </a:cubicBezTo>
                  <a:cubicBezTo>
                    <a:pt x="905" y="1049"/>
                    <a:pt x="906" y="1048"/>
                    <a:pt x="907" y="1047"/>
                  </a:cubicBezTo>
                  <a:cubicBezTo>
                    <a:pt x="908" y="1047"/>
                    <a:pt x="909" y="1046"/>
                    <a:pt x="910" y="1045"/>
                  </a:cubicBezTo>
                  <a:cubicBezTo>
                    <a:pt x="911" y="1045"/>
                    <a:pt x="912" y="1044"/>
                    <a:pt x="913" y="1043"/>
                  </a:cubicBezTo>
                  <a:cubicBezTo>
                    <a:pt x="914" y="1042"/>
                    <a:pt x="915" y="1042"/>
                    <a:pt x="916" y="1041"/>
                  </a:cubicBezTo>
                  <a:cubicBezTo>
                    <a:pt x="917" y="1040"/>
                    <a:pt x="917" y="1039"/>
                    <a:pt x="918" y="1039"/>
                  </a:cubicBezTo>
                  <a:cubicBezTo>
                    <a:pt x="919" y="1038"/>
                    <a:pt x="920" y="1037"/>
                    <a:pt x="921" y="1036"/>
                  </a:cubicBezTo>
                  <a:cubicBezTo>
                    <a:pt x="922" y="1036"/>
                    <a:pt x="923" y="1035"/>
                    <a:pt x="924" y="1034"/>
                  </a:cubicBezTo>
                  <a:cubicBezTo>
                    <a:pt x="924" y="1033"/>
                    <a:pt x="925" y="1032"/>
                    <a:pt x="926" y="1031"/>
                  </a:cubicBezTo>
                  <a:cubicBezTo>
                    <a:pt x="927" y="1031"/>
                    <a:pt x="928" y="1030"/>
                    <a:pt x="929" y="1029"/>
                  </a:cubicBezTo>
                  <a:cubicBezTo>
                    <a:pt x="929" y="1028"/>
                    <a:pt x="930" y="1027"/>
                    <a:pt x="931" y="1026"/>
                  </a:cubicBezTo>
                  <a:cubicBezTo>
                    <a:pt x="932" y="1026"/>
                    <a:pt x="933" y="1025"/>
                    <a:pt x="933" y="1024"/>
                  </a:cubicBezTo>
                  <a:cubicBezTo>
                    <a:pt x="934" y="1023"/>
                    <a:pt x="935" y="1022"/>
                    <a:pt x="936" y="1021"/>
                  </a:cubicBezTo>
                  <a:cubicBezTo>
                    <a:pt x="937" y="1020"/>
                    <a:pt x="937" y="1019"/>
                    <a:pt x="938" y="1019"/>
                  </a:cubicBezTo>
                  <a:cubicBezTo>
                    <a:pt x="939" y="1017"/>
                    <a:pt x="940" y="1016"/>
                    <a:pt x="941" y="1015"/>
                  </a:cubicBezTo>
                  <a:cubicBezTo>
                    <a:pt x="942" y="1014"/>
                    <a:pt x="942" y="1014"/>
                    <a:pt x="942" y="1013"/>
                  </a:cubicBezTo>
                  <a:cubicBezTo>
                    <a:pt x="944" y="1011"/>
                    <a:pt x="945" y="1009"/>
                    <a:pt x="946" y="1007"/>
                  </a:cubicBezTo>
                  <a:cubicBezTo>
                    <a:pt x="947" y="1007"/>
                    <a:pt x="947" y="1006"/>
                    <a:pt x="948" y="1006"/>
                  </a:cubicBezTo>
                  <a:cubicBezTo>
                    <a:pt x="948" y="1004"/>
                    <a:pt x="949" y="1003"/>
                    <a:pt x="950" y="1001"/>
                  </a:cubicBezTo>
                  <a:cubicBezTo>
                    <a:pt x="951" y="1001"/>
                    <a:pt x="951" y="1000"/>
                    <a:pt x="952" y="999"/>
                  </a:cubicBezTo>
                  <a:cubicBezTo>
                    <a:pt x="952" y="998"/>
                    <a:pt x="953" y="997"/>
                    <a:pt x="954" y="995"/>
                  </a:cubicBezTo>
                  <a:cubicBezTo>
                    <a:pt x="954" y="994"/>
                    <a:pt x="955" y="994"/>
                    <a:pt x="955" y="993"/>
                  </a:cubicBezTo>
                  <a:cubicBezTo>
                    <a:pt x="956" y="992"/>
                    <a:pt x="956" y="990"/>
                    <a:pt x="957" y="989"/>
                  </a:cubicBezTo>
                  <a:cubicBezTo>
                    <a:pt x="958" y="988"/>
                    <a:pt x="958" y="987"/>
                    <a:pt x="958" y="986"/>
                  </a:cubicBezTo>
                  <a:cubicBezTo>
                    <a:pt x="959" y="985"/>
                    <a:pt x="960" y="984"/>
                    <a:pt x="960" y="982"/>
                  </a:cubicBezTo>
                  <a:cubicBezTo>
                    <a:pt x="961" y="982"/>
                    <a:pt x="961" y="981"/>
                    <a:pt x="961" y="980"/>
                  </a:cubicBezTo>
                  <a:cubicBezTo>
                    <a:pt x="962" y="978"/>
                    <a:pt x="962" y="977"/>
                    <a:pt x="963" y="976"/>
                  </a:cubicBezTo>
                  <a:cubicBezTo>
                    <a:pt x="963" y="975"/>
                    <a:pt x="964" y="974"/>
                    <a:pt x="964" y="973"/>
                  </a:cubicBezTo>
                  <a:cubicBezTo>
                    <a:pt x="964" y="972"/>
                    <a:pt x="965" y="970"/>
                    <a:pt x="965" y="969"/>
                  </a:cubicBezTo>
                  <a:cubicBezTo>
                    <a:pt x="966" y="968"/>
                    <a:pt x="966" y="967"/>
                    <a:pt x="966" y="966"/>
                  </a:cubicBezTo>
                  <a:cubicBezTo>
                    <a:pt x="967" y="965"/>
                    <a:pt x="967" y="963"/>
                    <a:pt x="968" y="961"/>
                  </a:cubicBezTo>
                  <a:cubicBezTo>
                    <a:pt x="968" y="961"/>
                    <a:pt x="968" y="960"/>
                    <a:pt x="968" y="959"/>
                  </a:cubicBezTo>
                  <a:cubicBezTo>
                    <a:pt x="969" y="957"/>
                    <a:pt x="969" y="955"/>
                    <a:pt x="969" y="953"/>
                  </a:cubicBezTo>
                  <a:cubicBezTo>
                    <a:pt x="970" y="953"/>
                    <a:pt x="970" y="953"/>
                    <a:pt x="970" y="952"/>
                  </a:cubicBezTo>
                  <a:cubicBezTo>
                    <a:pt x="970" y="950"/>
                    <a:pt x="971" y="947"/>
                    <a:pt x="971" y="945"/>
                  </a:cubicBezTo>
                  <a:cubicBezTo>
                    <a:pt x="1030" y="934"/>
                    <a:pt x="1075" y="881"/>
                    <a:pt x="1075" y="819"/>
                  </a:cubicBezTo>
                  <a:cubicBezTo>
                    <a:pt x="1075" y="791"/>
                    <a:pt x="1066" y="764"/>
                    <a:pt x="1049" y="742"/>
                  </a:cubicBezTo>
                  <a:cubicBezTo>
                    <a:pt x="1081" y="718"/>
                    <a:pt x="1101" y="681"/>
                    <a:pt x="1101" y="640"/>
                  </a:cubicBezTo>
                  <a:cubicBezTo>
                    <a:pt x="1101" y="637"/>
                    <a:pt x="1101" y="634"/>
                    <a:pt x="1100" y="631"/>
                  </a:cubicBezTo>
                  <a:cubicBezTo>
                    <a:pt x="1100" y="630"/>
                    <a:pt x="1100" y="630"/>
                    <a:pt x="1100" y="629"/>
                  </a:cubicBezTo>
                  <a:cubicBezTo>
                    <a:pt x="1100" y="623"/>
                    <a:pt x="1099" y="617"/>
                    <a:pt x="1098" y="612"/>
                  </a:cubicBezTo>
                  <a:cubicBezTo>
                    <a:pt x="1098" y="612"/>
                    <a:pt x="1098" y="611"/>
                    <a:pt x="1098" y="611"/>
                  </a:cubicBezTo>
                  <a:cubicBezTo>
                    <a:pt x="1092" y="587"/>
                    <a:pt x="1079" y="565"/>
                    <a:pt x="1062" y="548"/>
                  </a:cubicBezTo>
                  <a:cubicBezTo>
                    <a:pt x="1062" y="548"/>
                    <a:pt x="1062" y="548"/>
                    <a:pt x="1061" y="548"/>
                  </a:cubicBezTo>
                  <a:cubicBezTo>
                    <a:pt x="1059" y="546"/>
                    <a:pt x="1057" y="544"/>
                    <a:pt x="1055" y="542"/>
                  </a:cubicBezTo>
                  <a:cubicBezTo>
                    <a:pt x="1055" y="542"/>
                    <a:pt x="1055" y="542"/>
                    <a:pt x="1055" y="542"/>
                  </a:cubicBezTo>
                  <a:cubicBezTo>
                    <a:pt x="1053" y="540"/>
                    <a:pt x="1050" y="538"/>
                    <a:pt x="1048" y="537"/>
                  </a:cubicBezTo>
                  <a:cubicBezTo>
                    <a:pt x="1048" y="536"/>
                    <a:pt x="1047" y="536"/>
                    <a:pt x="1047" y="535"/>
                  </a:cubicBezTo>
                  <a:cubicBezTo>
                    <a:pt x="1045" y="534"/>
                    <a:pt x="1043" y="533"/>
                    <a:pt x="1041" y="532"/>
                  </a:cubicBezTo>
                  <a:cubicBezTo>
                    <a:pt x="1041" y="531"/>
                    <a:pt x="1040" y="531"/>
                    <a:pt x="1040" y="531"/>
                  </a:cubicBezTo>
                  <a:cubicBezTo>
                    <a:pt x="1037" y="529"/>
                    <a:pt x="1035" y="528"/>
                    <a:pt x="1033" y="527"/>
                  </a:cubicBezTo>
                  <a:cubicBezTo>
                    <a:pt x="1032" y="526"/>
                    <a:pt x="1031" y="526"/>
                    <a:pt x="1031" y="526"/>
                  </a:cubicBezTo>
                  <a:cubicBezTo>
                    <a:pt x="1029" y="525"/>
                    <a:pt x="1027" y="524"/>
                    <a:pt x="1025" y="523"/>
                  </a:cubicBezTo>
                  <a:cubicBezTo>
                    <a:pt x="1024" y="523"/>
                    <a:pt x="1024" y="522"/>
                    <a:pt x="1023" y="522"/>
                  </a:cubicBezTo>
                  <a:cubicBezTo>
                    <a:pt x="1024" y="519"/>
                    <a:pt x="1024" y="515"/>
                    <a:pt x="1024" y="512"/>
                  </a:cubicBezTo>
                  <a:cubicBezTo>
                    <a:pt x="1024" y="455"/>
                    <a:pt x="976" y="407"/>
                    <a:pt x="919" y="409"/>
                  </a:cubicBezTo>
                  <a:cubicBezTo>
                    <a:pt x="907" y="351"/>
                    <a:pt x="855" y="307"/>
                    <a:pt x="794" y="307"/>
                  </a:cubicBezTo>
                  <a:cubicBezTo>
                    <a:pt x="759" y="307"/>
                    <a:pt x="733" y="324"/>
                    <a:pt x="717" y="341"/>
                  </a:cubicBezTo>
                  <a:cubicBezTo>
                    <a:pt x="700" y="324"/>
                    <a:pt x="675" y="307"/>
                    <a:pt x="640" y="307"/>
                  </a:cubicBezTo>
                  <a:cubicBezTo>
                    <a:pt x="578" y="307"/>
                    <a:pt x="526" y="351"/>
                    <a:pt x="515" y="409"/>
                  </a:cubicBezTo>
                  <a:cubicBezTo>
                    <a:pt x="457" y="408"/>
                    <a:pt x="410" y="455"/>
                    <a:pt x="410" y="512"/>
                  </a:cubicBezTo>
                  <a:cubicBezTo>
                    <a:pt x="410" y="515"/>
                    <a:pt x="410" y="519"/>
                    <a:pt x="410" y="522"/>
                  </a:cubicBezTo>
                  <a:cubicBezTo>
                    <a:pt x="410" y="522"/>
                    <a:pt x="409" y="523"/>
                    <a:pt x="409" y="523"/>
                  </a:cubicBezTo>
                  <a:cubicBezTo>
                    <a:pt x="407" y="524"/>
                    <a:pt x="405" y="525"/>
                    <a:pt x="403" y="526"/>
                  </a:cubicBezTo>
                  <a:cubicBezTo>
                    <a:pt x="402" y="526"/>
                    <a:pt x="402" y="526"/>
                    <a:pt x="401" y="527"/>
                  </a:cubicBezTo>
                  <a:cubicBezTo>
                    <a:pt x="399" y="528"/>
                    <a:pt x="396" y="529"/>
                    <a:pt x="394" y="531"/>
                  </a:cubicBezTo>
                  <a:cubicBezTo>
                    <a:pt x="394" y="531"/>
                    <a:pt x="393" y="531"/>
                    <a:pt x="393" y="532"/>
                  </a:cubicBezTo>
                  <a:cubicBezTo>
                    <a:pt x="391" y="533"/>
                    <a:pt x="389" y="534"/>
                    <a:pt x="387" y="535"/>
                  </a:cubicBezTo>
                  <a:cubicBezTo>
                    <a:pt x="386" y="536"/>
                    <a:pt x="386" y="536"/>
                    <a:pt x="385" y="537"/>
                  </a:cubicBezTo>
                  <a:cubicBezTo>
                    <a:pt x="383" y="538"/>
                    <a:pt x="381" y="540"/>
                    <a:pt x="379" y="542"/>
                  </a:cubicBezTo>
                  <a:cubicBezTo>
                    <a:pt x="379" y="542"/>
                    <a:pt x="378" y="542"/>
                    <a:pt x="378" y="542"/>
                  </a:cubicBezTo>
                  <a:cubicBezTo>
                    <a:pt x="376" y="544"/>
                    <a:pt x="374" y="546"/>
                    <a:pt x="372" y="548"/>
                  </a:cubicBezTo>
                  <a:cubicBezTo>
                    <a:pt x="372" y="548"/>
                    <a:pt x="372" y="548"/>
                    <a:pt x="372" y="548"/>
                  </a:cubicBezTo>
                  <a:cubicBezTo>
                    <a:pt x="354" y="565"/>
                    <a:pt x="342" y="587"/>
                    <a:pt x="336" y="611"/>
                  </a:cubicBezTo>
                  <a:cubicBezTo>
                    <a:pt x="336" y="611"/>
                    <a:pt x="336" y="612"/>
                    <a:pt x="336" y="612"/>
                  </a:cubicBezTo>
                  <a:cubicBezTo>
                    <a:pt x="335" y="617"/>
                    <a:pt x="334" y="623"/>
                    <a:pt x="333" y="629"/>
                  </a:cubicBezTo>
                  <a:cubicBezTo>
                    <a:pt x="333" y="630"/>
                    <a:pt x="333" y="630"/>
                    <a:pt x="333" y="631"/>
                  </a:cubicBezTo>
                  <a:cubicBezTo>
                    <a:pt x="333" y="634"/>
                    <a:pt x="333" y="637"/>
                    <a:pt x="333" y="640"/>
                  </a:cubicBezTo>
                  <a:cubicBezTo>
                    <a:pt x="333" y="681"/>
                    <a:pt x="353" y="718"/>
                    <a:pt x="384" y="742"/>
                  </a:cubicBezTo>
                  <a:close/>
                  <a:moveTo>
                    <a:pt x="742" y="391"/>
                  </a:moveTo>
                  <a:cubicBezTo>
                    <a:pt x="749" y="381"/>
                    <a:pt x="767" y="358"/>
                    <a:pt x="794" y="358"/>
                  </a:cubicBezTo>
                  <a:cubicBezTo>
                    <a:pt x="836" y="358"/>
                    <a:pt x="870" y="393"/>
                    <a:pt x="870" y="434"/>
                  </a:cubicBezTo>
                  <a:cubicBezTo>
                    <a:pt x="870" y="435"/>
                    <a:pt x="870" y="438"/>
                    <a:pt x="870" y="439"/>
                  </a:cubicBezTo>
                  <a:cubicBezTo>
                    <a:pt x="870" y="447"/>
                    <a:pt x="873" y="455"/>
                    <a:pt x="880" y="460"/>
                  </a:cubicBezTo>
                  <a:cubicBezTo>
                    <a:pt x="887" y="466"/>
                    <a:pt x="896" y="467"/>
                    <a:pt x="904" y="464"/>
                  </a:cubicBezTo>
                  <a:cubicBezTo>
                    <a:pt x="910" y="462"/>
                    <a:pt x="916" y="461"/>
                    <a:pt x="922" y="461"/>
                  </a:cubicBezTo>
                  <a:cubicBezTo>
                    <a:pt x="950" y="461"/>
                    <a:pt x="973" y="484"/>
                    <a:pt x="973" y="512"/>
                  </a:cubicBezTo>
                  <a:cubicBezTo>
                    <a:pt x="902" y="512"/>
                    <a:pt x="845" y="569"/>
                    <a:pt x="845" y="640"/>
                  </a:cubicBezTo>
                  <a:cubicBezTo>
                    <a:pt x="845" y="654"/>
                    <a:pt x="856" y="665"/>
                    <a:pt x="870" y="665"/>
                  </a:cubicBezTo>
                  <a:cubicBezTo>
                    <a:pt x="885" y="665"/>
                    <a:pt x="896" y="654"/>
                    <a:pt x="896" y="640"/>
                  </a:cubicBezTo>
                  <a:cubicBezTo>
                    <a:pt x="896" y="597"/>
                    <a:pt x="930" y="563"/>
                    <a:pt x="973" y="563"/>
                  </a:cubicBezTo>
                  <a:cubicBezTo>
                    <a:pt x="978" y="563"/>
                    <a:pt x="983" y="564"/>
                    <a:pt x="988" y="565"/>
                  </a:cubicBezTo>
                  <a:cubicBezTo>
                    <a:pt x="988" y="565"/>
                    <a:pt x="988" y="565"/>
                    <a:pt x="988" y="565"/>
                  </a:cubicBezTo>
                  <a:cubicBezTo>
                    <a:pt x="990" y="565"/>
                    <a:pt x="991" y="565"/>
                    <a:pt x="993" y="566"/>
                  </a:cubicBezTo>
                  <a:cubicBezTo>
                    <a:pt x="994" y="566"/>
                    <a:pt x="994" y="566"/>
                    <a:pt x="995" y="566"/>
                  </a:cubicBezTo>
                  <a:cubicBezTo>
                    <a:pt x="996" y="567"/>
                    <a:pt x="997" y="567"/>
                    <a:pt x="999" y="568"/>
                  </a:cubicBezTo>
                  <a:cubicBezTo>
                    <a:pt x="1000" y="568"/>
                    <a:pt x="1001" y="568"/>
                    <a:pt x="1002" y="569"/>
                  </a:cubicBezTo>
                  <a:cubicBezTo>
                    <a:pt x="1003" y="569"/>
                    <a:pt x="1004" y="570"/>
                    <a:pt x="1005" y="570"/>
                  </a:cubicBezTo>
                  <a:cubicBezTo>
                    <a:pt x="1006" y="571"/>
                    <a:pt x="1007" y="571"/>
                    <a:pt x="1008" y="572"/>
                  </a:cubicBezTo>
                  <a:cubicBezTo>
                    <a:pt x="1009" y="572"/>
                    <a:pt x="1010" y="573"/>
                    <a:pt x="1011" y="573"/>
                  </a:cubicBezTo>
                  <a:cubicBezTo>
                    <a:pt x="1012" y="574"/>
                    <a:pt x="1013" y="575"/>
                    <a:pt x="1014" y="575"/>
                  </a:cubicBezTo>
                  <a:cubicBezTo>
                    <a:pt x="1015" y="576"/>
                    <a:pt x="1016" y="576"/>
                    <a:pt x="1017" y="577"/>
                  </a:cubicBezTo>
                  <a:cubicBezTo>
                    <a:pt x="1018" y="578"/>
                    <a:pt x="1019" y="579"/>
                    <a:pt x="1020" y="579"/>
                  </a:cubicBezTo>
                  <a:cubicBezTo>
                    <a:pt x="1021" y="580"/>
                    <a:pt x="1022" y="581"/>
                    <a:pt x="1022" y="581"/>
                  </a:cubicBezTo>
                  <a:cubicBezTo>
                    <a:pt x="1023" y="582"/>
                    <a:pt x="1024" y="583"/>
                    <a:pt x="1025" y="584"/>
                  </a:cubicBezTo>
                  <a:cubicBezTo>
                    <a:pt x="1026" y="585"/>
                    <a:pt x="1027" y="585"/>
                    <a:pt x="1028" y="586"/>
                  </a:cubicBezTo>
                  <a:cubicBezTo>
                    <a:pt x="1028" y="587"/>
                    <a:pt x="1029" y="588"/>
                    <a:pt x="1030" y="589"/>
                  </a:cubicBezTo>
                  <a:cubicBezTo>
                    <a:pt x="1032" y="591"/>
                    <a:pt x="1033" y="593"/>
                    <a:pt x="1035" y="595"/>
                  </a:cubicBezTo>
                  <a:cubicBezTo>
                    <a:pt x="1035" y="595"/>
                    <a:pt x="1036" y="596"/>
                    <a:pt x="1036" y="596"/>
                  </a:cubicBezTo>
                  <a:cubicBezTo>
                    <a:pt x="1037" y="598"/>
                    <a:pt x="1038" y="599"/>
                    <a:pt x="1038" y="600"/>
                  </a:cubicBezTo>
                  <a:cubicBezTo>
                    <a:pt x="1039" y="601"/>
                    <a:pt x="1039" y="601"/>
                    <a:pt x="1040" y="602"/>
                  </a:cubicBezTo>
                  <a:cubicBezTo>
                    <a:pt x="1040" y="603"/>
                    <a:pt x="1041" y="605"/>
                    <a:pt x="1042" y="606"/>
                  </a:cubicBezTo>
                  <a:cubicBezTo>
                    <a:pt x="1042" y="607"/>
                    <a:pt x="1042" y="608"/>
                    <a:pt x="1043" y="608"/>
                  </a:cubicBezTo>
                  <a:cubicBezTo>
                    <a:pt x="1043" y="610"/>
                    <a:pt x="1044" y="611"/>
                    <a:pt x="1044" y="612"/>
                  </a:cubicBezTo>
                  <a:cubicBezTo>
                    <a:pt x="1045" y="613"/>
                    <a:pt x="1045" y="614"/>
                    <a:pt x="1045" y="615"/>
                  </a:cubicBezTo>
                  <a:cubicBezTo>
                    <a:pt x="1046" y="616"/>
                    <a:pt x="1046" y="617"/>
                    <a:pt x="1047" y="619"/>
                  </a:cubicBezTo>
                  <a:cubicBezTo>
                    <a:pt x="1047" y="620"/>
                    <a:pt x="1047" y="621"/>
                    <a:pt x="1047" y="622"/>
                  </a:cubicBezTo>
                  <a:cubicBezTo>
                    <a:pt x="1048" y="623"/>
                    <a:pt x="1048" y="624"/>
                    <a:pt x="1048" y="625"/>
                  </a:cubicBezTo>
                  <a:cubicBezTo>
                    <a:pt x="1048" y="627"/>
                    <a:pt x="1049" y="628"/>
                    <a:pt x="1049" y="630"/>
                  </a:cubicBezTo>
                  <a:cubicBezTo>
                    <a:pt x="1049" y="631"/>
                    <a:pt x="1049" y="632"/>
                    <a:pt x="1049" y="633"/>
                  </a:cubicBezTo>
                  <a:cubicBezTo>
                    <a:pt x="1049" y="635"/>
                    <a:pt x="1050" y="637"/>
                    <a:pt x="1050" y="640"/>
                  </a:cubicBezTo>
                  <a:cubicBezTo>
                    <a:pt x="1050" y="672"/>
                    <a:pt x="1029" y="701"/>
                    <a:pt x="998" y="712"/>
                  </a:cubicBezTo>
                  <a:cubicBezTo>
                    <a:pt x="989" y="715"/>
                    <a:pt x="983" y="723"/>
                    <a:pt x="981" y="732"/>
                  </a:cubicBezTo>
                  <a:cubicBezTo>
                    <a:pt x="980" y="742"/>
                    <a:pt x="984" y="751"/>
                    <a:pt x="992" y="757"/>
                  </a:cubicBezTo>
                  <a:cubicBezTo>
                    <a:pt x="1012" y="772"/>
                    <a:pt x="1024" y="794"/>
                    <a:pt x="1024" y="819"/>
                  </a:cubicBezTo>
                  <a:cubicBezTo>
                    <a:pt x="1024" y="853"/>
                    <a:pt x="1001" y="883"/>
                    <a:pt x="970" y="892"/>
                  </a:cubicBezTo>
                  <a:cubicBezTo>
                    <a:pt x="963" y="855"/>
                    <a:pt x="942" y="822"/>
                    <a:pt x="911" y="799"/>
                  </a:cubicBezTo>
                  <a:cubicBezTo>
                    <a:pt x="900" y="790"/>
                    <a:pt x="884" y="792"/>
                    <a:pt x="876" y="804"/>
                  </a:cubicBezTo>
                  <a:cubicBezTo>
                    <a:pt x="867" y="815"/>
                    <a:pt x="869" y="831"/>
                    <a:pt x="881" y="840"/>
                  </a:cubicBezTo>
                  <a:cubicBezTo>
                    <a:pt x="907" y="859"/>
                    <a:pt x="922" y="889"/>
                    <a:pt x="922" y="921"/>
                  </a:cubicBezTo>
                  <a:cubicBezTo>
                    <a:pt x="922" y="978"/>
                    <a:pt x="876" y="1024"/>
                    <a:pt x="819" y="1024"/>
                  </a:cubicBezTo>
                  <a:cubicBezTo>
                    <a:pt x="789" y="1024"/>
                    <a:pt x="762" y="1011"/>
                    <a:pt x="742" y="989"/>
                  </a:cubicBezTo>
                  <a:lnTo>
                    <a:pt x="742" y="391"/>
                  </a:lnTo>
                  <a:close/>
                  <a:moveTo>
                    <a:pt x="384" y="633"/>
                  </a:moveTo>
                  <a:cubicBezTo>
                    <a:pt x="384" y="632"/>
                    <a:pt x="385" y="631"/>
                    <a:pt x="385" y="630"/>
                  </a:cubicBezTo>
                  <a:cubicBezTo>
                    <a:pt x="385" y="628"/>
                    <a:pt x="385" y="627"/>
                    <a:pt x="385" y="625"/>
                  </a:cubicBezTo>
                  <a:cubicBezTo>
                    <a:pt x="386" y="624"/>
                    <a:pt x="386" y="623"/>
                    <a:pt x="386" y="622"/>
                  </a:cubicBezTo>
                  <a:cubicBezTo>
                    <a:pt x="386" y="621"/>
                    <a:pt x="387" y="620"/>
                    <a:pt x="387" y="619"/>
                  </a:cubicBezTo>
                  <a:cubicBezTo>
                    <a:pt x="387" y="617"/>
                    <a:pt x="388" y="616"/>
                    <a:pt x="388" y="615"/>
                  </a:cubicBezTo>
                  <a:cubicBezTo>
                    <a:pt x="389" y="614"/>
                    <a:pt x="389" y="613"/>
                    <a:pt x="389" y="612"/>
                  </a:cubicBezTo>
                  <a:cubicBezTo>
                    <a:pt x="390" y="611"/>
                    <a:pt x="390" y="610"/>
                    <a:pt x="391" y="609"/>
                  </a:cubicBezTo>
                  <a:cubicBezTo>
                    <a:pt x="391" y="608"/>
                    <a:pt x="392" y="607"/>
                    <a:pt x="392" y="606"/>
                  </a:cubicBezTo>
                  <a:cubicBezTo>
                    <a:pt x="393" y="605"/>
                    <a:pt x="393" y="603"/>
                    <a:pt x="394" y="602"/>
                  </a:cubicBezTo>
                  <a:cubicBezTo>
                    <a:pt x="394" y="601"/>
                    <a:pt x="395" y="600"/>
                    <a:pt x="396" y="600"/>
                  </a:cubicBezTo>
                  <a:cubicBezTo>
                    <a:pt x="396" y="599"/>
                    <a:pt x="397" y="597"/>
                    <a:pt x="397" y="597"/>
                  </a:cubicBezTo>
                  <a:cubicBezTo>
                    <a:pt x="399" y="595"/>
                    <a:pt x="400" y="593"/>
                    <a:pt x="401" y="591"/>
                  </a:cubicBezTo>
                  <a:cubicBezTo>
                    <a:pt x="402" y="591"/>
                    <a:pt x="402" y="590"/>
                    <a:pt x="403" y="590"/>
                  </a:cubicBezTo>
                  <a:cubicBezTo>
                    <a:pt x="404" y="588"/>
                    <a:pt x="405" y="587"/>
                    <a:pt x="406" y="586"/>
                  </a:cubicBezTo>
                  <a:cubicBezTo>
                    <a:pt x="407" y="585"/>
                    <a:pt x="407" y="585"/>
                    <a:pt x="408" y="584"/>
                  </a:cubicBezTo>
                  <a:cubicBezTo>
                    <a:pt x="409" y="583"/>
                    <a:pt x="410" y="582"/>
                    <a:pt x="411" y="581"/>
                  </a:cubicBezTo>
                  <a:cubicBezTo>
                    <a:pt x="412" y="581"/>
                    <a:pt x="413" y="580"/>
                    <a:pt x="413" y="580"/>
                  </a:cubicBezTo>
                  <a:cubicBezTo>
                    <a:pt x="415" y="579"/>
                    <a:pt x="416" y="578"/>
                    <a:pt x="417" y="577"/>
                  </a:cubicBezTo>
                  <a:cubicBezTo>
                    <a:pt x="418" y="576"/>
                    <a:pt x="418" y="576"/>
                    <a:pt x="419" y="575"/>
                  </a:cubicBezTo>
                  <a:cubicBezTo>
                    <a:pt x="420" y="575"/>
                    <a:pt x="422" y="574"/>
                    <a:pt x="423" y="573"/>
                  </a:cubicBezTo>
                  <a:cubicBezTo>
                    <a:pt x="424" y="573"/>
                    <a:pt x="425" y="572"/>
                    <a:pt x="425" y="572"/>
                  </a:cubicBezTo>
                  <a:cubicBezTo>
                    <a:pt x="427" y="571"/>
                    <a:pt x="428" y="571"/>
                    <a:pt x="429" y="570"/>
                  </a:cubicBezTo>
                  <a:cubicBezTo>
                    <a:pt x="430" y="570"/>
                    <a:pt x="431" y="569"/>
                    <a:pt x="432" y="569"/>
                  </a:cubicBezTo>
                  <a:cubicBezTo>
                    <a:pt x="433" y="568"/>
                    <a:pt x="434" y="568"/>
                    <a:pt x="435" y="568"/>
                  </a:cubicBezTo>
                  <a:cubicBezTo>
                    <a:pt x="436" y="567"/>
                    <a:pt x="438" y="567"/>
                    <a:pt x="439" y="566"/>
                  </a:cubicBezTo>
                  <a:cubicBezTo>
                    <a:pt x="439" y="566"/>
                    <a:pt x="440" y="566"/>
                    <a:pt x="441" y="566"/>
                  </a:cubicBezTo>
                  <a:cubicBezTo>
                    <a:pt x="442" y="565"/>
                    <a:pt x="444" y="565"/>
                    <a:pt x="446" y="565"/>
                  </a:cubicBezTo>
                  <a:cubicBezTo>
                    <a:pt x="446" y="565"/>
                    <a:pt x="446" y="565"/>
                    <a:pt x="446" y="565"/>
                  </a:cubicBezTo>
                  <a:cubicBezTo>
                    <a:pt x="451" y="564"/>
                    <a:pt x="456" y="563"/>
                    <a:pt x="461" y="563"/>
                  </a:cubicBezTo>
                  <a:cubicBezTo>
                    <a:pt x="503" y="563"/>
                    <a:pt x="538" y="597"/>
                    <a:pt x="538" y="640"/>
                  </a:cubicBezTo>
                  <a:cubicBezTo>
                    <a:pt x="538" y="654"/>
                    <a:pt x="549" y="665"/>
                    <a:pt x="563" y="665"/>
                  </a:cubicBezTo>
                  <a:cubicBezTo>
                    <a:pt x="577" y="665"/>
                    <a:pt x="589" y="654"/>
                    <a:pt x="589" y="640"/>
                  </a:cubicBezTo>
                  <a:cubicBezTo>
                    <a:pt x="589" y="569"/>
                    <a:pt x="531" y="512"/>
                    <a:pt x="461" y="512"/>
                  </a:cubicBezTo>
                  <a:cubicBezTo>
                    <a:pt x="461" y="484"/>
                    <a:pt x="484" y="461"/>
                    <a:pt x="512" y="461"/>
                  </a:cubicBezTo>
                  <a:cubicBezTo>
                    <a:pt x="518" y="461"/>
                    <a:pt x="523" y="462"/>
                    <a:pt x="529" y="464"/>
                  </a:cubicBezTo>
                  <a:cubicBezTo>
                    <a:pt x="537" y="467"/>
                    <a:pt x="546" y="466"/>
                    <a:pt x="553" y="461"/>
                  </a:cubicBezTo>
                  <a:cubicBezTo>
                    <a:pt x="560" y="455"/>
                    <a:pt x="564" y="447"/>
                    <a:pt x="564" y="439"/>
                  </a:cubicBezTo>
                  <a:cubicBezTo>
                    <a:pt x="564" y="438"/>
                    <a:pt x="563" y="436"/>
                    <a:pt x="563" y="435"/>
                  </a:cubicBezTo>
                  <a:cubicBezTo>
                    <a:pt x="563" y="393"/>
                    <a:pt x="598" y="358"/>
                    <a:pt x="640" y="358"/>
                  </a:cubicBezTo>
                  <a:cubicBezTo>
                    <a:pt x="667" y="358"/>
                    <a:pt x="685" y="381"/>
                    <a:pt x="691" y="391"/>
                  </a:cubicBezTo>
                  <a:cubicBezTo>
                    <a:pt x="691" y="989"/>
                    <a:pt x="691" y="989"/>
                    <a:pt x="691" y="989"/>
                  </a:cubicBezTo>
                  <a:cubicBezTo>
                    <a:pt x="672" y="1011"/>
                    <a:pt x="644" y="1024"/>
                    <a:pt x="614" y="1024"/>
                  </a:cubicBezTo>
                  <a:cubicBezTo>
                    <a:pt x="558" y="1024"/>
                    <a:pt x="512" y="978"/>
                    <a:pt x="512" y="921"/>
                  </a:cubicBezTo>
                  <a:cubicBezTo>
                    <a:pt x="512" y="889"/>
                    <a:pt x="527" y="859"/>
                    <a:pt x="553" y="839"/>
                  </a:cubicBezTo>
                  <a:cubicBezTo>
                    <a:pt x="564" y="831"/>
                    <a:pt x="567" y="815"/>
                    <a:pt x="558" y="804"/>
                  </a:cubicBezTo>
                  <a:cubicBezTo>
                    <a:pt x="550" y="792"/>
                    <a:pt x="534" y="790"/>
                    <a:pt x="522" y="799"/>
                  </a:cubicBezTo>
                  <a:cubicBezTo>
                    <a:pt x="491" y="822"/>
                    <a:pt x="471" y="855"/>
                    <a:pt x="464" y="892"/>
                  </a:cubicBezTo>
                  <a:cubicBezTo>
                    <a:pt x="432" y="883"/>
                    <a:pt x="410" y="853"/>
                    <a:pt x="410" y="819"/>
                  </a:cubicBezTo>
                  <a:cubicBezTo>
                    <a:pt x="410" y="794"/>
                    <a:pt x="421" y="772"/>
                    <a:pt x="442" y="757"/>
                  </a:cubicBezTo>
                  <a:cubicBezTo>
                    <a:pt x="450" y="751"/>
                    <a:pt x="454" y="742"/>
                    <a:pt x="452" y="732"/>
                  </a:cubicBezTo>
                  <a:cubicBezTo>
                    <a:pt x="451" y="723"/>
                    <a:pt x="444" y="715"/>
                    <a:pt x="435" y="712"/>
                  </a:cubicBezTo>
                  <a:cubicBezTo>
                    <a:pt x="405" y="701"/>
                    <a:pt x="384" y="672"/>
                    <a:pt x="384" y="640"/>
                  </a:cubicBezTo>
                  <a:cubicBezTo>
                    <a:pt x="384" y="637"/>
                    <a:pt x="384" y="635"/>
                    <a:pt x="384" y="6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 b="20127" l="0" r="0" t="0"/>
          <a:stretch/>
        </p:blipFill>
        <p:spPr>
          <a:xfrm>
            <a:off x="1429100" y="3170774"/>
            <a:ext cx="3829650" cy="30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/>
          <p:nvPr/>
        </p:nvSpPr>
        <p:spPr>
          <a:xfrm>
            <a:off x="6648851" y="4826938"/>
            <a:ext cx="4411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Real time analysis using Time-Series forecasting and various news (tweets) stream</a:t>
            </a: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>
            <a:off x="5758650" y="4853349"/>
            <a:ext cx="685800" cy="685800"/>
            <a:chOff x="6781800" y="4846024"/>
            <a:chExt cx="685800" cy="685800"/>
          </a:xfrm>
        </p:grpSpPr>
        <p:sp>
          <p:nvSpPr>
            <p:cNvPr id="256" name="Google Shape;256;p18"/>
            <p:cNvSpPr/>
            <p:nvPr/>
          </p:nvSpPr>
          <p:spPr>
            <a:xfrm>
              <a:off x="6781800" y="4846024"/>
              <a:ext cx="685800" cy="685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6945098" y="4996522"/>
              <a:ext cx="359206" cy="384803"/>
            </a:xfrm>
            <a:custGeom>
              <a:rect b="b" l="l" r="r" t="t"/>
              <a:pathLst>
                <a:path extrusionOk="0" h="1536" w="1434">
                  <a:moveTo>
                    <a:pt x="717" y="1305"/>
                  </a:moveTo>
                  <a:cubicBezTo>
                    <a:pt x="1041" y="1305"/>
                    <a:pt x="1306" y="1041"/>
                    <a:pt x="1306" y="717"/>
                  </a:cubicBezTo>
                  <a:cubicBezTo>
                    <a:pt x="1306" y="392"/>
                    <a:pt x="1041" y="128"/>
                    <a:pt x="717" y="128"/>
                  </a:cubicBezTo>
                  <a:cubicBezTo>
                    <a:pt x="392" y="128"/>
                    <a:pt x="128" y="392"/>
                    <a:pt x="128" y="717"/>
                  </a:cubicBezTo>
                  <a:cubicBezTo>
                    <a:pt x="128" y="1041"/>
                    <a:pt x="392" y="1305"/>
                    <a:pt x="717" y="1305"/>
                  </a:cubicBezTo>
                  <a:close/>
                  <a:moveTo>
                    <a:pt x="717" y="179"/>
                  </a:moveTo>
                  <a:cubicBezTo>
                    <a:pt x="1013" y="179"/>
                    <a:pt x="1254" y="420"/>
                    <a:pt x="1254" y="717"/>
                  </a:cubicBezTo>
                  <a:cubicBezTo>
                    <a:pt x="1254" y="1013"/>
                    <a:pt x="1013" y="1254"/>
                    <a:pt x="717" y="1254"/>
                  </a:cubicBezTo>
                  <a:cubicBezTo>
                    <a:pt x="420" y="1254"/>
                    <a:pt x="179" y="1013"/>
                    <a:pt x="179" y="717"/>
                  </a:cubicBezTo>
                  <a:cubicBezTo>
                    <a:pt x="179" y="420"/>
                    <a:pt x="420" y="179"/>
                    <a:pt x="717" y="179"/>
                  </a:cubicBezTo>
                  <a:close/>
                  <a:moveTo>
                    <a:pt x="717" y="1536"/>
                  </a:moveTo>
                  <a:cubicBezTo>
                    <a:pt x="1112" y="1536"/>
                    <a:pt x="1434" y="1214"/>
                    <a:pt x="1434" y="819"/>
                  </a:cubicBezTo>
                  <a:cubicBezTo>
                    <a:pt x="1434" y="804"/>
                    <a:pt x="1433" y="788"/>
                    <a:pt x="1432" y="769"/>
                  </a:cubicBezTo>
                  <a:cubicBezTo>
                    <a:pt x="1433" y="752"/>
                    <a:pt x="1434" y="734"/>
                    <a:pt x="1434" y="717"/>
                  </a:cubicBezTo>
                  <a:cubicBezTo>
                    <a:pt x="1434" y="321"/>
                    <a:pt x="1112" y="0"/>
                    <a:pt x="717" y="0"/>
                  </a:cubicBezTo>
                  <a:cubicBezTo>
                    <a:pt x="322" y="0"/>
                    <a:pt x="0" y="321"/>
                    <a:pt x="0" y="717"/>
                  </a:cubicBezTo>
                  <a:cubicBezTo>
                    <a:pt x="0" y="734"/>
                    <a:pt x="1" y="752"/>
                    <a:pt x="2" y="769"/>
                  </a:cubicBezTo>
                  <a:cubicBezTo>
                    <a:pt x="1" y="788"/>
                    <a:pt x="0" y="804"/>
                    <a:pt x="0" y="819"/>
                  </a:cubicBezTo>
                  <a:cubicBezTo>
                    <a:pt x="0" y="1214"/>
                    <a:pt x="322" y="1536"/>
                    <a:pt x="717" y="1536"/>
                  </a:cubicBezTo>
                  <a:close/>
                  <a:moveTo>
                    <a:pt x="717" y="1485"/>
                  </a:moveTo>
                  <a:cubicBezTo>
                    <a:pt x="455" y="1485"/>
                    <a:pt x="228" y="1333"/>
                    <a:pt x="119" y="1112"/>
                  </a:cubicBezTo>
                  <a:cubicBezTo>
                    <a:pt x="240" y="1293"/>
                    <a:pt x="439" y="1416"/>
                    <a:pt x="668" y="1432"/>
                  </a:cubicBezTo>
                  <a:cubicBezTo>
                    <a:pt x="670" y="1432"/>
                    <a:pt x="672" y="1432"/>
                    <a:pt x="673" y="1432"/>
                  </a:cubicBezTo>
                  <a:cubicBezTo>
                    <a:pt x="679" y="1432"/>
                    <a:pt x="684" y="1433"/>
                    <a:pt x="690" y="1433"/>
                  </a:cubicBezTo>
                  <a:cubicBezTo>
                    <a:pt x="692" y="1433"/>
                    <a:pt x="694" y="1433"/>
                    <a:pt x="695" y="1433"/>
                  </a:cubicBezTo>
                  <a:cubicBezTo>
                    <a:pt x="703" y="1433"/>
                    <a:pt x="710" y="1433"/>
                    <a:pt x="717" y="1433"/>
                  </a:cubicBezTo>
                  <a:cubicBezTo>
                    <a:pt x="724" y="1433"/>
                    <a:pt x="731" y="1433"/>
                    <a:pt x="738" y="1433"/>
                  </a:cubicBezTo>
                  <a:cubicBezTo>
                    <a:pt x="740" y="1433"/>
                    <a:pt x="742" y="1433"/>
                    <a:pt x="744" y="1433"/>
                  </a:cubicBezTo>
                  <a:cubicBezTo>
                    <a:pt x="749" y="1433"/>
                    <a:pt x="755" y="1432"/>
                    <a:pt x="761" y="1432"/>
                  </a:cubicBezTo>
                  <a:cubicBezTo>
                    <a:pt x="762" y="1432"/>
                    <a:pt x="764" y="1432"/>
                    <a:pt x="765" y="1432"/>
                  </a:cubicBezTo>
                  <a:cubicBezTo>
                    <a:pt x="994" y="1416"/>
                    <a:pt x="1194" y="1293"/>
                    <a:pt x="1314" y="1112"/>
                  </a:cubicBezTo>
                  <a:cubicBezTo>
                    <a:pt x="1206" y="1333"/>
                    <a:pt x="979" y="1485"/>
                    <a:pt x="717" y="1485"/>
                  </a:cubicBezTo>
                  <a:close/>
                  <a:moveTo>
                    <a:pt x="717" y="51"/>
                  </a:moveTo>
                  <a:cubicBezTo>
                    <a:pt x="1084" y="51"/>
                    <a:pt x="1382" y="350"/>
                    <a:pt x="1382" y="717"/>
                  </a:cubicBezTo>
                  <a:cubicBezTo>
                    <a:pt x="1382" y="732"/>
                    <a:pt x="1382" y="748"/>
                    <a:pt x="1381" y="763"/>
                  </a:cubicBezTo>
                  <a:cubicBezTo>
                    <a:pt x="1381" y="764"/>
                    <a:pt x="1380" y="765"/>
                    <a:pt x="1380" y="766"/>
                  </a:cubicBezTo>
                  <a:cubicBezTo>
                    <a:pt x="1356" y="1095"/>
                    <a:pt x="1090" y="1357"/>
                    <a:pt x="765" y="1380"/>
                  </a:cubicBezTo>
                  <a:cubicBezTo>
                    <a:pt x="765" y="1380"/>
                    <a:pt x="764" y="1381"/>
                    <a:pt x="763" y="1381"/>
                  </a:cubicBezTo>
                  <a:cubicBezTo>
                    <a:pt x="759" y="1381"/>
                    <a:pt x="754" y="1381"/>
                    <a:pt x="750" y="1381"/>
                  </a:cubicBezTo>
                  <a:cubicBezTo>
                    <a:pt x="747" y="1382"/>
                    <a:pt x="745" y="1382"/>
                    <a:pt x="743" y="1382"/>
                  </a:cubicBezTo>
                  <a:cubicBezTo>
                    <a:pt x="740" y="1382"/>
                    <a:pt x="737" y="1382"/>
                    <a:pt x="733" y="1382"/>
                  </a:cubicBezTo>
                  <a:cubicBezTo>
                    <a:pt x="728" y="1382"/>
                    <a:pt x="722" y="1382"/>
                    <a:pt x="717" y="1382"/>
                  </a:cubicBezTo>
                  <a:cubicBezTo>
                    <a:pt x="711" y="1382"/>
                    <a:pt x="706" y="1382"/>
                    <a:pt x="700" y="1382"/>
                  </a:cubicBezTo>
                  <a:cubicBezTo>
                    <a:pt x="697" y="1382"/>
                    <a:pt x="694" y="1382"/>
                    <a:pt x="691" y="1382"/>
                  </a:cubicBezTo>
                  <a:cubicBezTo>
                    <a:pt x="688" y="1382"/>
                    <a:pt x="686" y="1382"/>
                    <a:pt x="684" y="1381"/>
                  </a:cubicBezTo>
                  <a:cubicBezTo>
                    <a:pt x="679" y="1381"/>
                    <a:pt x="675" y="1381"/>
                    <a:pt x="670" y="1381"/>
                  </a:cubicBezTo>
                  <a:cubicBezTo>
                    <a:pt x="670" y="1381"/>
                    <a:pt x="669" y="1380"/>
                    <a:pt x="668" y="1380"/>
                  </a:cubicBezTo>
                  <a:cubicBezTo>
                    <a:pt x="343" y="1357"/>
                    <a:pt x="77" y="1095"/>
                    <a:pt x="53" y="766"/>
                  </a:cubicBezTo>
                  <a:cubicBezTo>
                    <a:pt x="53" y="765"/>
                    <a:pt x="53" y="764"/>
                    <a:pt x="53" y="763"/>
                  </a:cubicBezTo>
                  <a:cubicBezTo>
                    <a:pt x="52" y="748"/>
                    <a:pt x="51" y="732"/>
                    <a:pt x="51" y="717"/>
                  </a:cubicBezTo>
                  <a:cubicBezTo>
                    <a:pt x="51" y="350"/>
                    <a:pt x="350" y="51"/>
                    <a:pt x="717" y="51"/>
                  </a:cubicBezTo>
                  <a:close/>
                  <a:moveTo>
                    <a:pt x="384" y="742"/>
                  </a:moveTo>
                  <a:cubicBezTo>
                    <a:pt x="368" y="764"/>
                    <a:pt x="358" y="791"/>
                    <a:pt x="358" y="819"/>
                  </a:cubicBezTo>
                  <a:cubicBezTo>
                    <a:pt x="358" y="881"/>
                    <a:pt x="403" y="934"/>
                    <a:pt x="463" y="945"/>
                  </a:cubicBezTo>
                  <a:cubicBezTo>
                    <a:pt x="463" y="947"/>
                    <a:pt x="463" y="950"/>
                    <a:pt x="464" y="952"/>
                  </a:cubicBezTo>
                  <a:cubicBezTo>
                    <a:pt x="464" y="953"/>
                    <a:pt x="464" y="953"/>
                    <a:pt x="464" y="953"/>
                  </a:cubicBezTo>
                  <a:cubicBezTo>
                    <a:pt x="465" y="955"/>
                    <a:pt x="465" y="957"/>
                    <a:pt x="466" y="959"/>
                  </a:cubicBezTo>
                  <a:cubicBezTo>
                    <a:pt x="466" y="960"/>
                    <a:pt x="466" y="961"/>
                    <a:pt x="466" y="961"/>
                  </a:cubicBezTo>
                  <a:cubicBezTo>
                    <a:pt x="467" y="963"/>
                    <a:pt x="467" y="965"/>
                    <a:pt x="468" y="966"/>
                  </a:cubicBezTo>
                  <a:cubicBezTo>
                    <a:pt x="468" y="967"/>
                    <a:pt x="468" y="968"/>
                    <a:pt x="468" y="969"/>
                  </a:cubicBezTo>
                  <a:cubicBezTo>
                    <a:pt x="469" y="970"/>
                    <a:pt x="469" y="972"/>
                    <a:pt x="470" y="973"/>
                  </a:cubicBezTo>
                  <a:cubicBezTo>
                    <a:pt x="470" y="974"/>
                    <a:pt x="470" y="975"/>
                    <a:pt x="471" y="976"/>
                  </a:cubicBezTo>
                  <a:cubicBezTo>
                    <a:pt x="471" y="977"/>
                    <a:pt x="472" y="978"/>
                    <a:pt x="472" y="980"/>
                  </a:cubicBezTo>
                  <a:cubicBezTo>
                    <a:pt x="473" y="981"/>
                    <a:pt x="473" y="981"/>
                    <a:pt x="473" y="982"/>
                  </a:cubicBezTo>
                  <a:cubicBezTo>
                    <a:pt x="474" y="984"/>
                    <a:pt x="475" y="985"/>
                    <a:pt x="475" y="987"/>
                  </a:cubicBezTo>
                  <a:cubicBezTo>
                    <a:pt x="476" y="987"/>
                    <a:pt x="476" y="988"/>
                    <a:pt x="476" y="989"/>
                  </a:cubicBezTo>
                  <a:cubicBezTo>
                    <a:pt x="477" y="990"/>
                    <a:pt x="478" y="992"/>
                    <a:pt x="479" y="993"/>
                  </a:cubicBezTo>
                  <a:cubicBezTo>
                    <a:pt x="479" y="994"/>
                    <a:pt x="479" y="995"/>
                    <a:pt x="480" y="995"/>
                  </a:cubicBezTo>
                  <a:cubicBezTo>
                    <a:pt x="481" y="997"/>
                    <a:pt x="481" y="998"/>
                    <a:pt x="482" y="1000"/>
                  </a:cubicBezTo>
                  <a:cubicBezTo>
                    <a:pt x="483" y="1000"/>
                    <a:pt x="483" y="1001"/>
                    <a:pt x="483" y="1001"/>
                  </a:cubicBezTo>
                  <a:cubicBezTo>
                    <a:pt x="484" y="1003"/>
                    <a:pt x="486" y="1005"/>
                    <a:pt x="487" y="1007"/>
                  </a:cubicBezTo>
                  <a:cubicBezTo>
                    <a:pt x="487" y="1007"/>
                    <a:pt x="487" y="1007"/>
                    <a:pt x="487" y="1007"/>
                  </a:cubicBezTo>
                  <a:cubicBezTo>
                    <a:pt x="490" y="1011"/>
                    <a:pt x="493" y="1015"/>
                    <a:pt x="496" y="1019"/>
                  </a:cubicBezTo>
                  <a:cubicBezTo>
                    <a:pt x="496" y="1019"/>
                    <a:pt x="496" y="1020"/>
                    <a:pt x="497" y="1020"/>
                  </a:cubicBezTo>
                  <a:cubicBezTo>
                    <a:pt x="498" y="1021"/>
                    <a:pt x="499" y="1023"/>
                    <a:pt x="500" y="1024"/>
                  </a:cubicBezTo>
                  <a:cubicBezTo>
                    <a:pt x="501" y="1025"/>
                    <a:pt x="501" y="1025"/>
                    <a:pt x="502" y="1026"/>
                  </a:cubicBezTo>
                  <a:cubicBezTo>
                    <a:pt x="503" y="1027"/>
                    <a:pt x="504" y="1028"/>
                    <a:pt x="505" y="1029"/>
                  </a:cubicBezTo>
                  <a:cubicBezTo>
                    <a:pt x="506" y="1030"/>
                    <a:pt x="506" y="1030"/>
                    <a:pt x="507" y="1031"/>
                  </a:cubicBezTo>
                  <a:cubicBezTo>
                    <a:pt x="508" y="1032"/>
                    <a:pt x="509" y="1033"/>
                    <a:pt x="510" y="1034"/>
                  </a:cubicBezTo>
                  <a:cubicBezTo>
                    <a:pt x="511" y="1035"/>
                    <a:pt x="512" y="1035"/>
                    <a:pt x="512" y="1036"/>
                  </a:cubicBezTo>
                  <a:cubicBezTo>
                    <a:pt x="513" y="1037"/>
                    <a:pt x="515" y="1038"/>
                    <a:pt x="516" y="1039"/>
                  </a:cubicBezTo>
                  <a:cubicBezTo>
                    <a:pt x="516" y="1040"/>
                    <a:pt x="517" y="1040"/>
                    <a:pt x="518" y="1041"/>
                  </a:cubicBezTo>
                  <a:cubicBezTo>
                    <a:pt x="519" y="1042"/>
                    <a:pt x="520" y="1043"/>
                    <a:pt x="521" y="1043"/>
                  </a:cubicBezTo>
                  <a:cubicBezTo>
                    <a:pt x="522" y="1044"/>
                    <a:pt x="523" y="1044"/>
                    <a:pt x="523" y="1045"/>
                  </a:cubicBezTo>
                  <a:cubicBezTo>
                    <a:pt x="525" y="1046"/>
                    <a:pt x="526" y="1047"/>
                    <a:pt x="527" y="1048"/>
                  </a:cubicBezTo>
                  <a:cubicBezTo>
                    <a:pt x="528" y="1048"/>
                    <a:pt x="528" y="1049"/>
                    <a:pt x="529" y="1049"/>
                  </a:cubicBezTo>
                  <a:cubicBezTo>
                    <a:pt x="531" y="1050"/>
                    <a:pt x="532" y="1051"/>
                    <a:pt x="534" y="1052"/>
                  </a:cubicBezTo>
                  <a:cubicBezTo>
                    <a:pt x="534" y="1052"/>
                    <a:pt x="535" y="1053"/>
                    <a:pt x="535" y="1053"/>
                  </a:cubicBezTo>
                  <a:cubicBezTo>
                    <a:pt x="537" y="1054"/>
                    <a:pt x="539" y="1055"/>
                    <a:pt x="541" y="1056"/>
                  </a:cubicBezTo>
                  <a:cubicBezTo>
                    <a:pt x="541" y="1056"/>
                    <a:pt x="541" y="1056"/>
                    <a:pt x="541" y="1056"/>
                  </a:cubicBezTo>
                  <a:cubicBezTo>
                    <a:pt x="543" y="1058"/>
                    <a:pt x="546" y="1059"/>
                    <a:pt x="548" y="1060"/>
                  </a:cubicBezTo>
                  <a:cubicBezTo>
                    <a:pt x="548" y="1060"/>
                    <a:pt x="549" y="1060"/>
                    <a:pt x="549" y="1060"/>
                  </a:cubicBezTo>
                  <a:cubicBezTo>
                    <a:pt x="551" y="1061"/>
                    <a:pt x="552" y="1062"/>
                    <a:pt x="554" y="1063"/>
                  </a:cubicBezTo>
                  <a:cubicBezTo>
                    <a:pt x="555" y="1063"/>
                    <a:pt x="556" y="1063"/>
                    <a:pt x="556" y="1064"/>
                  </a:cubicBezTo>
                  <a:cubicBezTo>
                    <a:pt x="558" y="1064"/>
                    <a:pt x="559" y="1065"/>
                    <a:pt x="561" y="1065"/>
                  </a:cubicBezTo>
                  <a:cubicBezTo>
                    <a:pt x="562" y="1066"/>
                    <a:pt x="563" y="1066"/>
                    <a:pt x="563" y="1066"/>
                  </a:cubicBezTo>
                  <a:cubicBezTo>
                    <a:pt x="565" y="1067"/>
                    <a:pt x="566" y="1067"/>
                    <a:pt x="568" y="1068"/>
                  </a:cubicBezTo>
                  <a:cubicBezTo>
                    <a:pt x="569" y="1068"/>
                    <a:pt x="570" y="1068"/>
                    <a:pt x="570" y="1069"/>
                  </a:cubicBezTo>
                  <a:cubicBezTo>
                    <a:pt x="572" y="1069"/>
                    <a:pt x="573" y="1069"/>
                    <a:pt x="575" y="1070"/>
                  </a:cubicBezTo>
                  <a:cubicBezTo>
                    <a:pt x="576" y="1070"/>
                    <a:pt x="577" y="1070"/>
                    <a:pt x="578" y="1071"/>
                  </a:cubicBezTo>
                  <a:cubicBezTo>
                    <a:pt x="579" y="1071"/>
                    <a:pt x="580" y="1071"/>
                    <a:pt x="582" y="1072"/>
                  </a:cubicBezTo>
                  <a:cubicBezTo>
                    <a:pt x="583" y="1072"/>
                    <a:pt x="584" y="1072"/>
                    <a:pt x="585" y="1072"/>
                  </a:cubicBezTo>
                  <a:cubicBezTo>
                    <a:pt x="586" y="1072"/>
                    <a:pt x="588" y="1073"/>
                    <a:pt x="589" y="1073"/>
                  </a:cubicBezTo>
                  <a:cubicBezTo>
                    <a:pt x="590" y="1073"/>
                    <a:pt x="591" y="1073"/>
                    <a:pt x="592" y="1073"/>
                  </a:cubicBezTo>
                  <a:cubicBezTo>
                    <a:pt x="594" y="1074"/>
                    <a:pt x="595" y="1074"/>
                    <a:pt x="597" y="1074"/>
                  </a:cubicBezTo>
                  <a:cubicBezTo>
                    <a:pt x="597" y="1074"/>
                    <a:pt x="598" y="1074"/>
                    <a:pt x="599" y="1074"/>
                  </a:cubicBezTo>
                  <a:cubicBezTo>
                    <a:pt x="601" y="1074"/>
                    <a:pt x="603" y="1075"/>
                    <a:pt x="604" y="1075"/>
                  </a:cubicBezTo>
                  <a:cubicBezTo>
                    <a:pt x="605" y="1075"/>
                    <a:pt x="606" y="1075"/>
                    <a:pt x="607" y="1075"/>
                  </a:cubicBezTo>
                  <a:cubicBezTo>
                    <a:pt x="609" y="1075"/>
                    <a:pt x="612" y="1075"/>
                    <a:pt x="614" y="1075"/>
                  </a:cubicBezTo>
                  <a:cubicBezTo>
                    <a:pt x="653" y="1075"/>
                    <a:pt x="689" y="1061"/>
                    <a:pt x="717" y="1036"/>
                  </a:cubicBezTo>
                  <a:cubicBezTo>
                    <a:pt x="745" y="1061"/>
                    <a:pt x="781" y="1075"/>
                    <a:pt x="819" y="1075"/>
                  </a:cubicBezTo>
                  <a:cubicBezTo>
                    <a:pt x="822" y="1075"/>
                    <a:pt x="824" y="1075"/>
                    <a:pt x="827" y="1075"/>
                  </a:cubicBezTo>
                  <a:cubicBezTo>
                    <a:pt x="828" y="1075"/>
                    <a:pt x="828" y="1075"/>
                    <a:pt x="829" y="1075"/>
                  </a:cubicBezTo>
                  <a:cubicBezTo>
                    <a:pt x="831" y="1075"/>
                    <a:pt x="833" y="1074"/>
                    <a:pt x="834" y="1074"/>
                  </a:cubicBezTo>
                  <a:cubicBezTo>
                    <a:pt x="835" y="1074"/>
                    <a:pt x="836" y="1074"/>
                    <a:pt x="837" y="1074"/>
                  </a:cubicBezTo>
                  <a:cubicBezTo>
                    <a:pt x="839" y="1074"/>
                    <a:pt x="840" y="1074"/>
                    <a:pt x="842" y="1073"/>
                  </a:cubicBezTo>
                  <a:cubicBezTo>
                    <a:pt x="843" y="1073"/>
                    <a:pt x="844" y="1073"/>
                    <a:pt x="845" y="1073"/>
                  </a:cubicBezTo>
                  <a:cubicBezTo>
                    <a:pt x="846" y="1073"/>
                    <a:pt x="847" y="1072"/>
                    <a:pt x="849" y="1072"/>
                  </a:cubicBezTo>
                  <a:cubicBezTo>
                    <a:pt x="850" y="1072"/>
                    <a:pt x="851" y="1072"/>
                    <a:pt x="852" y="1071"/>
                  </a:cubicBezTo>
                  <a:cubicBezTo>
                    <a:pt x="853" y="1071"/>
                    <a:pt x="855" y="1071"/>
                    <a:pt x="856" y="1071"/>
                  </a:cubicBezTo>
                  <a:cubicBezTo>
                    <a:pt x="857" y="1070"/>
                    <a:pt x="858" y="1070"/>
                    <a:pt x="859" y="1070"/>
                  </a:cubicBezTo>
                  <a:cubicBezTo>
                    <a:pt x="860" y="1069"/>
                    <a:pt x="862" y="1069"/>
                    <a:pt x="863" y="1069"/>
                  </a:cubicBezTo>
                  <a:cubicBezTo>
                    <a:pt x="864" y="1068"/>
                    <a:pt x="865" y="1068"/>
                    <a:pt x="866" y="1068"/>
                  </a:cubicBezTo>
                  <a:cubicBezTo>
                    <a:pt x="867" y="1067"/>
                    <a:pt x="869" y="1067"/>
                    <a:pt x="870" y="1066"/>
                  </a:cubicBezTo>
                  <a:cubicBezTo>
                    <a:pt x="871" y="1066"/>
                    <a:pt x="872" y="1066"/>
                    <a:pt x="873" y="1065"/>
                  </a:cubicBezTo>
                  <a:cubicBezTo>
                    <a:pt x="874" y="1065"/>
                    <a:pt x="875" y="1064"/>
                    <a:pt x="877" y="1064"/>
                  </a:cubicBezTo>
                  <a:cubicBezTo>
                    <a:pt x="878" y="1063"/>
                    <a:pt x="879" y="1063"/>
                    <a:pt x="880" y="1063"/>
                  </a:cubicBezTo>
                  <a:cubicBezTo>
                    <a:pt x="881" y="1062"/>
                    <a:pt x="882" y="1061"/>
                    <a:pt x="884" y="1061"/>
                  </a:cubicBezTo>
                  <a:cubicBezTo>
                    <a:pt x="884" y="1060"/>
                    <a:pt x="885" y="1060"/>
                    <a:pt x="886" y="1060"/>
                  </a:cubicBezTo>
                  <a:cubicBezTo>
                    <a:pt x="888" y="1059"/>
                    <a:pt x="890" y="1058"/>
                    <a:pt x="892" y="1057"/>
                  </a:cubicBezTo>
                  <a:cubicBezTo>
                    <a:pt x="893" y="1056"/>
                    <a:pt x="893" y="1056"/>
                    <a:pt x="894" y="1055"/>
                  </a:cubicBezTo>
                  <a:cubicBezTo>
                    <a:pt x="896" y="1055"/>
                    <a:pt x="897" y="1054"/>
                    <a:pt x="898" y="1053"/>
                  </a:cubicBezTo>
                  <a:cubicBezTo>
                    <a:pt x="899" y="1053"/>
                    <a:pt x="900" y="1052"/>
                    <a:pt x="901" y="1051"/>
                  </a:cubicBezTo>
                  <a:cubicBezTo>
                    <a:pt x="902" y="1051"/>
                    <a:pt x="903" y="1050"/>
                    <a:pt x="904" y="1049"/>
                  </a:cubicBezTo>
                  <a:cubicBezTo>
                    <a:pt x="905" y="1049"/>
                    <a:pt x="906" y="1048"/>
                    <a:pt x="907" y="1047"/>
                  </a:cubicBezTo>
                  <a:cubicBezTo>
                    <a:pt x="908" y="1047"/>
                    <a:pt x="909" y="1046"/>
                    <a:pt x="910" y="1045"/>
                  </a:cubicBezTo>
                  <a:cubicBezTo>
                    <a:pt x="911" y="1045"/>
                    <a:pt x="912" y="1044"/>
                    <a:pt x="913" y="1043"/>
                  </a:cubicBezTo>
                  <a:cubicBezTo>
                    <a:pt x="914" y="1042"/>
                    <a:pt x="915" y="1042"/>
                    <a:pt x="916" y="1041"/>
                  </a:cubicBezTo>
                  <a:cubicBezTo>
                    <a:pt x="917" y="1040"/>
                    <a:pt x="917" y="1039"/>
                    <a:pt x="918" y="1039"/>
                  </a:cubicBezTo>
                  <a:cubicBezTo>
                    <a:pt x="919" y="1038"/>
                    <a:pt x="920" y="1037"/>
                    <a:pt x="921" y="1036"/>
                  </a:cubicBezTo>
                  <a:cubicBezTo>
                    <a:pt x="922" y="1036"/>
                    <a:pt x="923" y="1035"/>
                    <a:pt x="924" y="1034"/>
                  </a:cubicBezTo>
                  <a:cubicBezTo>
                    <a:pt x="924" y="1033"/>
                    <a:pt x="925" y="1032"/>
                    <a:pt x="926" y="1031"/>
                  </a:cubicBezTo>
                  <a:cubicBezTo>
                    <a:pt x="927" y="1031"/>
                    <a:pt x="928" y="1030"/>
                    <a:pt x="929" y="1029"/>
                  </a:cubicBezTo>
                  <a:cubicBezTo>
                    <a:pt x="929" y="1028"/>
                    <a:pt x="930" y="1027"/>
                    <a:pt x="931" y="1026"/>
                  </a:cubicBezTo>
                  <a:cubicBezTo>
                    <a:pt x="932" y="1026"/>
                    <a:pt x="933" y="1025"/>
                    <a:pt x="933" y="1024"/>
                  </a:cubicBezTo>
                  <a:cubicBezTo>
                    <a:pt x="934" y="1023"/>
                    <a:pt x="935" y="1022"/>
                    <a:pt x="936" y="1021"/>
                  </a:cubicBezTo>
                  <a:cubicBezTo>
                    <a:pt x="937" y="1020"/>
                    <a:pt x="937" y="1019"/>
                    <a:pt x="938" y="1019"/>
                  </a:cubicBezTo>
                  <a:cubicBezTo>
                    <a:pt x="939" y="1017"/>
                    <a:pt x="940" y="1016"/>
                    <a:pt x="941" y="1015"/>
                  </a:cubicBezTo>
                  <a:cubicBezTo>
                    <a:pt x="942" y="1014"/>
                    <a:pt x="942" y="1014"/>
                    <a:pt x="942" y="1013"/>
                  </a:cubicBezTo>
                  <a:cubicBezTo>
                    <a:pt x="944" y="1011"/>
                    <a:pt x="945" y="1009"/>
                    <a:pt x="946" y="1007"/>
                  </a:cubicBezTo>
                  <a:cubicBezTo>
                    <a:pt x="947" y="1007"/>
                    <a:pt x="947" y="1006"/>
                    <a:pt x="948" y="1006"/>
                  </a:cubicBezTo>
                  <a:cubicBezTo>
                    <a:pt x="948" y="1004"/>
                    <a:pt x="949" y="1003"/>
                    <a:pt x="950" y="1001"/>
                  </a:cubicBezTo>
                  <a:cubicBezTo>
                    <a:pt x="951" y="1001"/>
                    <a:pt x="951" y="1000"/>
                    <a:pt x="952" y="999"/>
                  </a:cubicBezTo>
                  <a:cubicBezTo>
                    <a:pt x="952" y="998"/>
                    <a:pt x="953" y="997"/>
                    <a:pt x="954" y="995"/>
                  </a:cubicBezTo>
                  <a:cubicBezTo>
                    <a:pt x="954" y="994"/>
                    <a:pt x="955" y="994"/>
                    <a:pt x="955" y="993"/>
                  </a:cubicBezTo>
                  <a:cubicBezTo>
                    <a:pt x="956" y="992"/>
                    <a:pt x="956" y="990"/>
                    <a:pt x="957" y="989"/>
                  </a:cubicBezTo>
                  <a:cubicBezTo>
                    <a:pt x="958" y="988"/>
                    <a:pt x="958" y="987"/>
                    <a:pt x="958" y="986"/>
                  </a:cubicBezTo>
                  <a:cubicBezTo>
                    <a:pt x="959" y="985"/>
                    <a:pt x="960" y="984"/>
                    <a:pt x="960" y="982"/>
                  </a:cubicBezTo>
                  <a:cubicBezTo>
                    <a:pt x="961" y="982"/>
                    <a:pt x="961" y="981"/>
                    <a:pt x="961" y="980"/>
                  </a:cubicBezTo>
                  <a:cubicBezTo>
                    <a:pt x="962" y="978"/>
                    <a:pt x="962" y="977"/>
                    <a:pt x="963" y="976"/>
                  </a:cubicBezTo>
                  <a:cubicBezTo>
                    <a:pt x="963" y="975"/>
                    <a:pt x="964" y="974"/>
                    <a:pt x="964" y="973"/>
                  </a:cubicBezTo>
                  <a:cubicBezTo>
                    <a:pt x="964" y="972"/>
                    <a:pt x="965" y="970"/>
                    <a:pt x="965" y="969"/>
                  </a:cubicBezTo>
                  <a:cubicBezTo>
                    <a:pt x="966" y="968"/>
                    <a:pt x="966" y="967"/>
                    <a:pt x="966" y="966"/>
                  </a:cubicBezTo>
                  <a:cubicBezTo>
                    <a:pt x="967" y="965"/>
                    <a:pt x="967" y="963"/>
                    <a:pt x="968" y="961"/>
                  </a:cubicBezTo>
                  <a:cubicBezTo>
                    <a:pt x="968" y="961"/>
                    <a:pt x="968" y="960"/>
                    <a:pt x="968" y="959"/>
                  </a:cubicBezTo>
                  <a:cubicBezTo>
                    <a:pt x="969" y="957"/>
                    <a:pt x="969" y="955"/>
                    <a:pt x="969" y="953"/>
                  </a:cubicBezTo>
                  <a:cubicBezTo>
                    <a:pt x="970" y="953"/>
                    <a:pt x="970" y="953"/>
                    <a:pt x="970" y="952"/>
                  </a:cubicBezTo>
                  <a:cubicBezTo>
                    <a:pt x="970" y="950"/>
                    <a:pt x="971" y="947"/>
                    <a:pt x="971" y="945"/>
                  </a:cubicBezTo>
                  <a:cubicBezTo>
                    <a:pt x="1030" y="934"/>
                    <a:pt x="1075" y="881"/>
                    <a:pt x="1075" y="819"/>
                  </a:cubicBezTo>
                  <a:cubicBezTo>
                    <a:pt x="1075" y="791"/>
                    <a:pt x="1066" y="764"/>
                    <a:pt x="1049" y="742"/>
                  </a:cubicBezTo>
                  <a:cubicBezTo>
                    <a:pt x="1081" y="718"/>
                    <a:pt x="1101" y="681"/>
                    <a:pt x="1101" y="640"/>
                  </a:cubicBezTo>
                  <a:cubicBezTo>
                    <a:pt x="1101" y="637"/>
                    <a:pt x="1101" y="634"/>
                    <a:pt x="1100" y="631"/>
                  </a:cubicBezTo>
                  <a:cubicBezTo>
                    <a:pt x="1100" y="630"/>
                    <a:pt x="1100" y="630"/>
                    <a:pt x="1100" y="629"/>
                  </a:cubicBezTo>
                  <a:cubicBezTo>
                    <a:pt x="1100" y="623"/>
                    <a:pt x="1099" y="617"/>
                    <a:pt x="1098" y="612"/>
                  </a:cubicBezTo>
                  <a:cubicBezTo>
                    <a:pt x="1098" y="612"/>
                    <a:pt x="1098" y="611"/>
                    <a:pt x="1098" y="611"/>
                  </a:cubicBezTo>
                  <a:cubicBezTo>
                    <a:pt x="1092" y="587"/>
                    <a:pt x="1079" y="565"/>
                    <a:pt x="1062" y="548"/>
                  </a:cubicBezTo>
                  <a:cubicBezTo>
                    <a:pt x="1062" y="548"/>
                    <a:pt x="1062" y="548"/>
                    <a:pt x="1061" y="548"/>
                  </a:cubicBezTo>
                  <a:cubicBezTo>
                    <a:pt x="1059" y="546"/>
                    <a:pt x="1057" y="544"/>
                    <a:pt x="1055" y="542"/>
                  </a:cubicBezTo>
                  <a:cubicBezTo>
                    <a:pt x="1055" y="542"/>
                    <a:pt x="1055" y="542"/>
                    <a:pt x="1055" y="542"/>
                  </a:cubicBezTo>
                  <a:cubicBezTo>
                    <a:pt x="1053" y="540"/>
                    <a:pt x="1050" y="538"/>
                    <a:pt x="1048" y="537"/>
                  </a:cubicBezTo>
                  <a:cubicBezTo>
                    <a:pt x="1048" y="536"/>
                    <a:pt x="1047" y="536"/>
                    <a:pt x="1047" y="535"/>
                  </a:cubicBezTo>
                  <a:cubicBezTo>
                    <a:pt x="1045" y="534"/>
                    <a:pt x="1043" y="533"/>
                    <a:pt x="1041" y="532"/>
                  </a:cubicBezTo>
                  <a:cubicBezTo>
                    <a:pt x="1041" y="531"/>
                    <a:pt x="1040" y="531"/>
                    <a:pt x="1040" y="531"/>
                  </a:cubicBezTo>
                  <a:cubicBezTo>
                    <a:pt x="1037" y="529"/>
                    <a:pt x="1035" y="528"/>
                    <a:pt x="1033" y="527"/>
                  </a:cubicBezTo>
                  <a:cubicBezTo>
                    <a:pt x="1032" y="526"/>
                    <a:pt x="1031" y="526"/>
                    <a:pt x="1031" y="526"/>
                  </a:cubicBezTo>
                  <a:cubicBezTo>
                    <a:pt x="1029" y="525"/>
                    <a:pt x="1027" y="524"/>
                    <a:pt x="1025" y="523"/>
                  </a:cubicBezTo>
                  <a:cubicBezTo>
                    <a:pt x="1024" y="523"/>
                    <a:pt x="1024" y="522"/>
                    <a:pt x="1023" y="522"/>
                  </a:cubicBezTo>
                  <a:cubicBezTo>
                    <a:pt x="1024" y="519"/>
                    <a:pt x="1024" y="515"/>
                    <a:pt x="1024" y="512"/>
                  </a:cubicBezTo>
                  <a:cubicBezTo>
                    <a:pt x="1024" y="455"/>
                    <a:pt x="976" y="407"/>
                    <a:pt x="919" y="409"/>
                  </a:cubicBezTo>
                  <a:cubicBezTo>
                    <a:pt x="907" y="351"/>
                    <a:pt x="855" y="307"/>
                    <a:pt x="794" y="307"/>
                  </a:cubicBezTo>
                  <a:cubicBezTo>
                    <a:pt x="759" y="307"/>
                    <a:pt x="733" y="324"/>
                    <a:pt x="717" y="341"/>
                  </a:cubicBezTo>
                  <a:cubicBezTo>
                    <a:pt x="700" y="324"/>
                    <a:pt x="675" y="307"/>
                    <a:pt x="640" y="307"/>
                  </a:cubicBezTo>
                  <a:cubicBezTo>
                    <a:pt x="578" y="307"/>
                    <a:pt x="526" y="351"/>
                    <a:pt x="515" y="409"/>
                  </a:cubicBezTo>
                  <a:cubicBezTo>
                    <a:pt x="457" y="408"/>
                    <a:pt x="410" y="455"/>
                    <a:pt x="410" y="512"/>
                  </a:cubicBezTo>
                  <a:cubicBezTo>
                    <a:pt x="410" y="515"/>
                    <a:pt x="410" y="519"/>
                    <a:pt x="410" y="522"/>
                  </a:cubicBezTo>
                  <a:cubicBezTo>
                    <a:pt x="410" y="522"/>
                    <a:pt x="409" y="523"/>
                    <a:pt x="409" y="523"/>
                  </a:cubicBezTo>
                  <a:cubicBezTo>
                    <a:pt x="407" y="524"/>
                    <a:pt x="405" y="525"/>
                    <a:pt x="403" y="526"/>
                  </a:cubicBezTo>
                  <a:cubicBezTo>
                    <a:pt x="402" y="526"/>
                    <a:pt x="402" y="526"/>
                    <a:pt x="401" y="527"/>
                  </a:cubicBezTo>
                  <a:cubicBezTo>
                    <a:pt x="399" y="528"/>
                    <a:pt x="396" y="529"/>
                    <a:pt x="394" y="531"/>
                  </a:cubicBezTo>
                  <a:cubicBezTo>
                    <a:pt x="394" y="531"/>
                    <a:pt x="393" y="531"/>
                    <a:pt x="393" y="532"/>
                  </a:cubicBezTo>
                  <a:cubicBezTo>
                    <a:pt x="391" y="533"/>
                    <a:pt x="389" y="534"/>
                    <a:pt x="387" y="535"/>
                  </a:cubicBezTo>
                  <a:cubicBezTo>
                    <a:pt x="386" y="536"/>
                    <a:pt x="386" y="536"/>
                    <a:pt x="385" y="537"/>
                  </a:cubicBezTo>
                  <a:cubicBezTo>
                    <a:pt x="383" y="538"/>
                    <a:pt x="381" y="540"/>
                    <a:pt x="379" y="542"/>
                  </a:cubicBezTo>
                  <a:cubicBezTo>
                    <a:pt x="379" y="542"/>
                    <a:pt x="378" y="542"/>
                    <a:pt x="378" y="542"/>
                  </a:cubicBezTo>
                  <a:cubicBezTo>
                    <a:pt x="376" y="544"/>
                    <a:pt x="374" y="546"/>
                    <a:pt x="372" y="548"/>
                  </a:cubicBezTo>
                  <a:cubicBezTo>
                    <a:pt x="372" y="548"/>
                    <a:pt x="372" y="548"/>
                    <a:pt x="372" y="548"/>
                  </a:cubicBezTo>
                  <a:cubicBezTo>
                    <a:pt x="354" y="565"/>
                    <a:pt x="342" y="587"/>
                    <a:pt x="336" y="611"/>
                  </a:cubicBezTo>
                  <a:cubicBezTo>
                    <a:pt x="336" y="611"/>
                    <a:pt x="336" y="612"/>
                    <a:pt x="336" y="612"/>
                  </a:cubicBezTo>
                  <a:cubicBezTo>
                    <a:pt x="335" y="617"/>
                    <a:pt x="334" y="623"/>
                    <a:pt x="333" y="629"/>
                  </a:cubicBezTo>
                  <a:cubicBezTo>
                    <a:pt x="333" y="630"/>
                    <a:pt x="333" y="630"/>
                    <a:pt x="333" y="631"/>
                  </a:cubicBezTo>
                  <a:cubicBezTo>
                    <a:pt x="333" y="634"/>
                    <a:pt x="333" y="637"/>
                    <a:pt x="333" y="640"/>
                  </a:cubicBezTo>
                  <a:cubicBezTo>
                    <a:pt x="333" y="681"/>
                    <a:pt x="353" y="718"/>
                    <a:pt x="384" y="742"/>
                  </a:cubicBezTo>
                  <a:close/>
                  <a:moveTo>
                    <a:pt x="742" y="391"/>
                  </a:moveTo>
                  <a:cubicBezTo>
                    <a:pt x="749" y="381"/>
                    <a:pt x="767" y="358"/>
                    <a:pt x="794" y="358"/>
                  </a:cubicBezTo>
                  <a:cubicBezTo>
                    <a:pt x="836" y="358"/>
                    <a:pt x="870" y="393"/>
                    <a:pt x="870" y="434"/>
                  </a:cubicBezTo>
                  <a:cubicBezTo>
                    <a:pt x="870" y="435"/>
                    <a:pt x="870" y="438"/>
                    <a:pt x="870" y="439"/>
                  </a:cubicBezTo>
                  <a:cubicBezTo>
                    <a:pt x="870" y="447"/>
                    <a:pt x="873" y="455"/>
                    <a:pt x="880" y="460"/>
                  </a:cubicBezTo>
                  <a:cubicBezTo>
                    <a:pt x="887" y="466"/>
                    <a:pt x="896" y="467"/>
                    <a:pt x="904" y="464"/>
                  </a:cubicBezTo>
                  <a:cubicBezTo>
                    <a:pt x="910" y="462"/>
                    <a:pt x="916" y="461"/>
                    <a:pt x="922" y="461"/>
                  </a:cubicBezTo>
                  <a:cubicBezTo>
                    <a:pt x="950" y="461"/>
                    <a:pt x="973" y="484"/>
                    <a:pt x="973" y="512"/>
                  </a:cubicBezTo>
                  <a:cubicBezTo>
                    <a:pt x="902" y="512"/>
                    <a:pt x="845" y="569"/>
                    <a:pt x="845" y="640"/>
                  </a:cubicBezTo>
                  <a:cubicBezTo>
                    <a:pt x="845" y="654"/>
                    <a:pt x="856" y="665"/>
                    <a:pt x="870" y="665"/>
                  </a:cubicBezTo>
                  <a:cubicBezTo>
                    <a:pt x="885" y="665"/>
                    <a:pt x="896" y="654"/>
                    <a:pt x="896" y="640"/>
                  </a:cubicBezTo>
                  <a:cubicBezTo>
                    <a:pt x="896" y="597"/>
                    <a:pt x="930" y="563"/>
                    <a:pt x="973" y="563"/>
                  </a:cubicBezTo>
                  <a:cubicBezTo>
                    <a:pt x="978" y="563"/>
                    <a:pt x="983" y="564"/>
                    <a:pt x="988" y="565"/>
                  </a:cubicBezTo>
                  <a:cubicBezTo>
                    <a:pt x="988" y="565"/>
                    <a:pt x="988" y="565"/>
                    <a:pt x="988" y="565"/>
                  </a:cubicBezTo>
                  <a:cubicBezTo>
                    <a:pt x="990" y="565"/>
                    <a:pt x="991" y="565"/>
                    <a:pt x="993" y="566"/>
                  </a:cubicBezTo>
                  <a:cubicBezTo>
                    <a:pt x="994" y="566"/>
                    <a:pt x="994" y="566"/>
                    <a:pt x="995" y="566"/>
                  </a:cubicBezTo>
                  <a:cubicBezTo>
                    <a:pt x="996" y="567"/>
                    <a:pt x="997" y="567"/>
                    <a:pt x="999" y="568"/>
                  </a:cubicBezTo>
                  <a:cubicBezTo>
                    <a:pt x="1000" y="568"/>
                    <a:pt x="1001" y="568"/>
                    <a:pt x="1002" y="569"/>
                  </a:cubicBezTo>
                  <a:cubicBezTo>
                    <a:pt x="1003" y="569"/>
                    <a:pt x="1004" y="570"/>
                    <a:pt x="1005" y="570"/>
                  </a:cubicBezTo>
                  <a:cubicBezTo>
                    <a:pt x="1006" y="571"/>
                    <a:pt x="1007" y="571"/>
                    <a:pt x="1008" y="572"/>
                  </a:cubicBezTo>
                  <a:cubicBezTo>
                    <a:pt x="1009" y="572"/>
                    <a:pt x="1010" y="573"/>
                    <a:pt x="1011" y="573"/>
                  </a:cubicBezTo>
                  <a:cubicBezTo>
                    <a:pt x="1012" y="574"/>
                    <a:pt x="1013" y="575"/>
                    <a:pt x="1014" y="575"/>
                  </a:cubicBezTo>
                  <a:cubicBezTo>
                    <a:pt x="1015" y="576"/>
                    <a:pt x="1016" y="576"/>
                    <a:pt x="1017" y="577"/>
                  </a:cubicBezTo>
                  <a:cubicBezTo>
                    <a:pt x="1018" y="578"/>
                    <a:pt x="1019" y="579"/>
                    <a:pt x="1020" y="579"/>
                  </a:cubicBezTo>
                  <a:cubicBezTo>
                    <a:pt x="1021" y="580"/>
                    <a:pt x="1022" y="581"/>
                    <a:pt x="1022" y="581"/>
                  </a:cubicBezTo>
                  <a:cubicBezTo>
                    <a:pt x="1023" y="582"/>
                    <a:pt x="1024" y="583"/>
                    <a:pt x="1025" y="584"/>
                  </a:cubicBezTo>
                  <a:cubicBezTo>
                    <a:pt x="1026" y="585"/>
                    <a:pt x="1027" y="585"/>
                    <a:pt x="1028" y="586"/>
                  </a:cubicBezTo>
                  <a:cubicBezTo>
                    <a:pt x="1028" y="587"/>
                    <a:pt x="1029" y="588"/>
                    <a:pt x="1030" y="589"/>
                  </a:cubicBezTo>
                  <a:cubicBezTo>
                    <a:pt x="1032" y="591"/>
                    <a:pt x="1033" y="593"/>
                    <a:pt x="1035" y="595"/>
                  </a:cubicBezTo>
                  <a:cubicBezTo>
                    <a:pt x="1035" y="595"/>
                    <a:pt x="1036" y="596"/>
                    <a:pt x="1036" y="596"/>
                  </a:cubicBezTo>
                  <a:cubicBezTo>
                    <a:pt x="1037" y="598"/>
                    <a:pt x="1038" y="599"/>
                    <a:pt x="1038" y="600"/>
                  </a:cubicBezTo>
                  <a:cubicBezTo>
                    <a:pt x="1039" y="601"/>
                    <a:pt x="1039" y="601"/>
                    <a:pt x="1040" y="602"/>
                  </a:cubicBezTo>
                  <a:cubicBezTo>
                    <a:pt x="1040" y="603"/>
                    <a:pt x="1041" y="605"/>
                    <a:pt x="1042" y="606"/>
                  </a:cubicBezTo>
                  <a:cubicBezTo>
                    <a:pt x="1042" y="607"/>
                    <a:pt x="1042" y="608"/>
                    <a:pt x="1043" y="608"/>
                  </a:cubicBezTo>
                  <a:cubicBezTo>
                    <a:pt x="1043" y="610"/>
                    <a:pt x="1044" y="611"/>
                    <a:pt x="1044" y="612"/>
                  </a:cubicBezTo>
                  <a:cubicBezTo>
                    <a:pt x="1045" y="613"/>
                    <a:pt x="1045" y="614"/>
                    <a:pt x="1045" y="615"/>
                  </a:cubicBezTo>
                  <a:cubicBezTo>
                    <a:pt x="1046" y="616"/>
                    <a:pt x="1046" y="617"/>
                    <a:pt x="1047" y="619"/>
                  </a:cubicBezTo>
                  <a:cubicBezTo>
                    <a:pt x="1047" y="620"/>
                    <a:pt x="1047" y="621"/>
                    <a:pt x="1047" y="622"/>
                  </a:cubicBezTo>
                  <a:cubicBezTo>
                    <a:pt x="1048" y="623"/>
                    <a:pt x="1048" y="624"/>
                    <a:pt x="1048" y="625"/>
                  </a:cubicBezTo>
                  <a:cubicBezTo>
                    <a:pt x="1048" y="627"/>
                    <a:pt x="1049" y="628"/>
                    <a:pt x="1049" y="630"/>
                  </a:cubicBezTo>
                  <a:cubicBezTo>
                    <a:pt x="1049" y="631"/>
                    <a:pt x="1049" y="632"/>
                    <a:pt x="1049" y="633"/>
                  </a:cubicBezTo>
                  <a:cubicBezTo>
                    <a:pt x="1049" y="635"/>
                    <a:pt x="1050" y="637"/>
                    <a:pt x="1050" y="640"/>
                  </a:cubicBezTo>
                  <a:cubicBezTo>
                    <a:pt x="1050" y="672"/>
                    <a:pt x="1029" y="701"/>
                    <a:pt x="998" y="712"/>
                  </a:cubicBezTo>
                  <a:cubicBezTo>
                    <a:pt x="989" y="715"/>
                    <a:pt x="983" y="723"/>
                    <a:pt x="981" y="732"/>
                  </a:cubicBezTo>
                  <a:cubicBezTo>
                    <a:pt x="980" y="742"/>
                    <a:pt x="984" y="751"/>
                    <a:pt x="992" y="757"/>
                  </a:cubicBezTo>
                  <a:cubicBezTo>
                    <a:pt x="1012" y="772"/>
                    <a:pt x="1024" y="794"/>
                    <a:pt x="1024" y="819"/>
                  </a:cubicBezTo>
                  <a:cubicBezTo>
                    <a:pt x="1024" y="853"/>
                    <a:pt x="1001" y="883"/>
                    <a:pt x="970" y="892"/>
                  </a:cubicBezTo>
                  <a:cubicBezTo>
                    <a:pt x="963" y="855"/>
                    <a:pt x="942" y="822"/>
                    <a:pt x="911" y="799"/>
                  </a:cubicBezTo>
                  <a:cubicBezTo>
                    <a:pt x="900" y="790"/>
                    <a:pt x="884" y="792"/>
                    <a:pt x="876" y="804"/>
                  </a:cubicBezTo>
                  <a:cubicBezTo>
                    <a:pt x="867" y="815"/>
                    <a:pt x="869" y="831"/>
                    <a:pt x="881" y="840"/>
                  </a:cubicBezTo>
                  <a:cubicBezTo>
                    <a:pt x="907" y="859"/>
                    <a:pt x="922" y="889"/>
                    <a:pt x="922" y="921"/>
                  </a:cubicBezTo>
                  <a:cubicBezTo>
                    <a:pt x="922" y="978"/>
                    <a:pt x="876" y="1024"/>
                    <a:pt x="819" y="1024"/>
                  </a:cubicBezTo>
                  <a:cubicBezTo>
                    <a:pt x="789" y="1024"/>
                    <a:pt x="762" y="1011"/>
                    <a:pt x="742" y="989"/>
                  </a:cubicBezTo>
                  <a:lnTo>
                    <a:pt x="742" y="391"/>
                  </a:lnTo>
                  <a:close/>
                  <a:moveTo>
                    <a:pt x="384" y="633"/>
                  </a:moveTo>
                  <a:cubicBezTo>
                    <a:pt x="384" y="632"/>
                    <a:pt x="385" y="631"/>
                    <a:pt x="385" y="630"/>
                  </a:cubicBezTo>
                  <a:cubicBezTo>
                    <a:pt x="385" y="628"/>
                    <a:pt x="385" y="627"/>
                    <a:pt x="385" y="625"/>
                  </a:cubicBezTo>
                  <a:cubicBezTo>
                    <a:pt x="386" y="624"/>
                    <a:pt x="386" y="623"/>
                    <a:pt x="386" y="622"/>
                  </a:cubicBezTo>
                  <a:cubicBezTo>
                    <a:pt x="386" y="621"/>
                    <a:pt x="387" y="620"/>
                    <a:pt x="387" y="619"/>
                  </a:cubicBezTo>
                  <a:cubicBezTo>
                    <a:pt x="387" y="617"/>
                    <a:pt x="388" y="616"/>
                    <a:pt x="388" y="615"/>
                  </a:cubicBezTo>
                  <a:cubicBezTo>
                    <a:pt x="389" y="614"/>
                    <a:pt x="389" y="613"/>
                    <a:pt x="389" y="612"/>
                  </a:cubicBezTo>
                  <a:cubicBezTo>
                    <a:pt x="390" y="611"/>
                    <a:pt x="390" y="610"/>
                    <a:pt x="391" y="609"/>
                  </a:cubicBezTo>
                  <a:cubicBezTo>
                    <a:pt x="391" y="608"/>
                    <a:pt x="392" y="607"/>
                    <a:pt x="392" y="606"/>
                  </a:cubicBezTo>
                  <a:cubicBezTo>
                    <a:pt x="393" y="605"/>
                    <a:pt x="393" y="603"/>
                    <a:pt x="394" y="602"/>
                  </a:cubicBezTo>
                  <a:cubicBezTo>
                    <a:pt x="394" y="601"/>
                    <a:pt x="395" y="600"/>
                    <a:pt x="396" y="600"/>
                  </a:cubicBezTo>
                  <a:cubicBezTo>
                    <a:pt x="396" y="599"/>
                    <a:pt x="397" y="597"/>
                    <a:pt x="397" y="597"/>
                  </a:cubicBezTo>
                  <a:cubicBezTo>
                    <a:pt x="399" y="595"/>
                    <a:pt x="400" y="593"/>
                    <a:pt x="401" y="591"/>
                  </a:cubicBezTo>
                  <a:cubicBezTo>
                    <a:pt x="402" y="591"/>
                    <a:pt x="402" y="590"/>
                    <a:pt x="403" y="590"/>
                  </a:cubicBezTo>
                  <a:cubicBezTo>
                    <a:pt x="404" y="588"/>
                    <a:pt x="405" y="587"/>
                    <a:pt x="406" y="586"/>
                  </a:cubicBezTo>
                  <a:cubicBezTo>
                    <a:pt x="407" y="585"/>
                    <a:pt x="407" y="585"/>
                    <a:pt x="408" y="584"/>
                  </a:cubicBezTo>
                  <a:cubicBezTo>
                    <a:pt x="409" y="583"/>
                    <a:pt x="410" y="582"/>
                    <a:pt x="411" y="581"/>
                  </a:cubicBezTo>
                  <a:cubicBezTo>
                    <a:pt x="412" y="581"/>
                    <a:pt x="413" y="580"/>
                    <a:pt x="413" y="580"/>
                  </a:cubicBezTo>
                  <a:cubicBezTo>
                    <a:pt x="415" y="579"/>
                    <a:pt x="416" y="578"/>
                    <a:pt x="417" y="577"/>
                  </a:cubicBezTo>
                  <a:cubicBezTo>
                    <a:pt x="418" y="576"/>
                    <a:pt x="418" y="576"/>
                    <a:pt x="419" y="575"/>
                  </a:cubicBezTo>
                  <a:cubicBezTo>
                    <a:pt x="420" y="575"/>
                    <a:pt x="422" y="574"/>
                    <a:pt x="423" y="573"/>
                  </a:cubicBezTo>
                  <a:cubicBezTo>
                    <a:pt x="424" y="573"/>
                    <a:pt x="425" y="572"/>
                    <a:pt x="425" y="572"/>
                  </a:cubicBezTo>
                  <a:cubicBezTo>
                    <a:pt x="427" y="571"/>
                    <a:pt x="428" y="571"/>
                    <a:pt x="429" y="570"/>
                  </a:cubicBezTo>
                  <a:cubicBezTo>
                    <a:pt x="430" y="570"/>
                    <a:pt x="431" y="569"/>
                    <a:pt x="432" y="569"/>
                  </a:cubicBezTo>
                  <a:cubicBezTo>
                    <a:pt x="433" y="568"/>
                    <a:pt x="434" y="568"/>
                    <a:pt x="435" y="568"/>
                  </a:cubicBezTo>
                  <a:cubicBezTo>
                    <a:pt x="436" y="567"/>
                    <a:pt x="438" y="567"/>
                    <a:pt x="439" y="566"/>
                  </a:cubicBezTo>
                  <a:cubicBezTo>
                    <a:pt x="439" y="566"/>
                    <a:pt x="440" y="566"/>
                    <a:pt x="441" y="566"/>
                  </a:cubicBezTo>
                  <a:cubicBezTo>
                    <a:pt x="442" y="565"/>
                    <a:pt x="444" y="565"/>
                    <a:pt x="446" y="565"/>
                  </a:cubicBezTo>
                  <a:cubicBezTo>
                    <a:pt x="446" y="565"/>
                    <a:pt x="446" y="565"/>
                    <a:pt x="446" y="565"/>
                  </a:cubicBezTo>
                  <a:cubicBezTo>
                    <a:pt x="451" y="564"/>
                    <a:pt x="456" y="563"/>
                    <a:pt x="461" y="563"/>
                  </a:cubicBezTo>
                  <a:cubicBezTo>
                    <a:pt x="503" y="563"/>
                    <a:pt x="538" y="597"/>
                    <a:pt x="538" y="640"/>
                  </a:cubicBezTo>
                  <a:cubicBezTo>
                    <a:pt x="538" y="654"/>
                    <a:pt x="549" y="665"/>
                    <a:pt x="563" y="665"/>
                  </a:cubicBezTo>
                  <a:cubicBezTo>
                    <a:pt x="577" y="665"/>
                    <a:pt x="589" y="654"/>
                    <a:pt x="589" y="640"/>
                  </a:cubicBezTo>
                  <a:cubicBezTo>
                    <a:pt x="589" y="569"/>
                    <a:pt x="531" y="512"/>
                    <a:pt x="461" y="512"/>
                  </a:cubicBezTo>
                  <a:cubicBezTo>
                    <a:pt x="461" y="484"/>
                    <a:pt x="484" y="461"/>
                    <a:pt x="512" y="461"/>
                  </a:cubicBezTo>
                  <a:cubicBezTo>
                    <a:pt x="518" y="461"/>
                    <a:pt x="523" y="462"/>
                    <a:pt x="529" y="464"/>
                  </a:cubicBezTo>
                  <a:cubicBezTo>
                    <a:pt x="537" y="467"/>
                    <a:pt x="546" y="466"/>
                    <a:pt x="553" y="461"/>
                  </a:cubicBezTo>
                  <a:cubicBezTo>
                    <a:pt x="560" y="455"/>
                    <a:pt x="564" y="447"/>
                    <a:pt x="564" y="439"/>
                  </a:cubicBezTo>
                  <a:cubicBezTo>
                    <a:pt x="564" y="438"/>
                    <a:pt x="563" y="436"/>
                    <a:pt x="563" y="435"/>
                  </a:cubicBezTo>
                  <a:cubicBezTo>
                    <a:pt x="563" y="393"/>
                    <a:pt x="598" y="358"/>
                    <a:pt x="640" y="358"/>
                  </a:cubicBezTo>
                  <a:cubicBezTo>
                    <a:pt x="667" y="358"/>
                    <a:pt x="685" y="381"/>
                    <a:pt x="691" y="391"/>
                  </a:cubicBezTo>
                  <a:cubicBezTo>
                    <a:pt x="691" y="989"/>
                    <a:pt x="691" y="989"/>
                    <a:pt x="691" y="989"/>
                  </a:cubicBezTo>
                  <a:cubicBezTo>
                    <a:pt x="672" y="1011"/>
                    <a:pt x="644" y="1024"/>
                    <a:pt x="614" y="1024"/>
                  </a:cubicBezTo>
                  <a:cubicBezTo>
                    <a:pt x="558" y="1024"/>
                    <a:pt x="512" y="978"/>
                    <a:pt x="512" y="921"/>
                  </a:cubicBezTo>
                  <a:cubicBezTo>
                    <a:pt x="512" y="889"/>
                    <a:pt x="527" y="859"/>
                    <a:pt x="553" y="839"/>
                  </a:cubicBezTo>
                  <a:cubicBezTo>
                    <a:pt x="564" y="831"/>
                    <a:pt x="567" y="815"/>
                    <a:pt x="558" y="804"/>
                  </a:cubicBezTo>
                  <a:cubicBezTo>
                    <a:pt x="550" y="792"/>
                    <a:pt x="534" y="790"/>
                    <a:pt x="522" y="799"/>
                  </a:cubicBezTo>
                  <a:cubicBezTo>
                    <a:pt x="491" y="822"/>
                    <a:pt x="471" y="855"/>
                    <a:pt x="464" y="892"/>
                  </a:cubicBezTo>
                  <a:cubicBezTo>
                    <a:pt x="432" y="883"/>
                    <a:pt x="410" y="853"/>
                    <a:pt x="410" y="819"/>
                  </a:cubicBezTo>
                  <a:cubicBezTo>
                    <a:pt x="410" y="794"/>
                    <a:pt x="421" y="772"/>
                    <a:pt x="442" y="757"/>
                  </a:cubicBezTo>
                  <a:cubicBezTo>
                    <a:pt x="450" y="751"/>
                    <a:pt x="454" y="742"/>
                    <a:pt x="452" y="732"/>
                  </a:cubicBezTo>
                  <a:cubicBezTo>
                    <a:pt x="451" y="723"/>
                    <a:pt x="444" y="715"/>
                    <a:pt x="435" y="712"/>
                  </a:cubicBezTo>
                  <a:cubicBezTo>
                    <a:pt x="405" y="701"/>
                    <a:pt x="384" y="672"/>
                    <a:pt x="384" y="640"/>
                  </a:cubicBezTo>
                  <a:cubicBezTo>
                    <a:pt x="384" y="637"/>
                    <a:pt x="384" y="635"/>
                    <a:pt x="384" y="6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715050" y="1888525"/>
            <a:ext cx="49824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Char char="●"/>
            </a:pPr>
            <a:r>
              <a:rPr lang="en-U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 company's stock price reflects investor perception of its ability to earn and grow its profits in the future.</a:t>
            </a:r>
            <a:endParaRPr sz="1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Char char="●"/>
            </a:pPr>
            <a:r>
              <a:rPr lang="en-U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If shareholders are happy, and the company is doing well, as reflected by its share price, the management would likely remain and receive increases in compensation.</a:t>
            </a:r>
            <a:endParaRPr sz="1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Char char="●"/>
            </a:pPr>
            <a:r>
              <a:rPr lang="en-U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The prevention of a takeover is another reason that a corporation might be concerned with its stock price.</a:t>
            </a:r>
            <a:endParaRPr sz="1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Char char="●"/>
            </a:pPr>
            <a:r>
              <a:rPr lang="en-US" sz="1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If a company's stock price is performing well along with the company, the company is likely to receive more favorable press from analysts and the media.</a:t>
            </a:r>
            <a:endParaRPr sz="1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Problem </a:t>
            </a:r>
            <a:r>
              <a:rPr b="1" lang="en-US" sz="4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Statement</a:t>
            </a:r>
            <a:endParaRPr b="1" sz="4000">
              <a:solidFill>
                <a:schemeClr val="accen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3623"/>
          <a:stretch/>
        </p:blipFill>
        <p:spPr>
          <a:xfrm>
            <a:off x="6228050" y="2356900"/>
            <a:ext cx="5349550" cy="2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/>
        </p:nvSpPr>
        <p:spPr>
          <a:xfrm>
            <a:off x="677800" y="415861"/>
            <a:ext cx="9601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Challenges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5127225" y="1974851"/>
            <a:ext cx="34293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Efficient Market Hypothesis states that the market is always at equilibrium.</a:t>
            </a:r>
            <a:endParaRPr/>
          </a:p>
        </p:txBody>
      </p:sp>
      <p:sp>
        <p:nvSpPr>
          <p:cNvPr id="271" name="Google Shape;271;p20"/>
          <p:cNvSpPr txBox="1"/>
          <p:nvPr/>
        </p:nvSpPr>
        <p:spPr>
          <a:xfrm>
            <a:off x="5127225" y="3474190"/>
            <a:ext cx="34293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Once we have a dataset, there is a fair amount of organizing and </a:t>
            </a:r>
            <a:r>
              <a:rPr b="1" lang="en-US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cleaning</a:t>
            </a:r>
            <a:r>
              <a:rPr b="1" lang="en-US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up to be done</a:t>
            </a:r>
            <a:endParaRPr b="1" sz="18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5127225" y="4973591"/>
            <a:ext cx="34293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Not all data is useful data, and the data that is useful may not be sufficient enough to make a claim</a:t>
            </a:r>
            <a:endParaRPr b="1" sz="18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73" name="Google Shape;273;p20"/>
          <p:cNvGrpSpPr/>
          <p:nvPr/>
        </p:nvGrpSpPr>
        <p:grpSpPr>
          <a:xfrm>
            <a:off x="3984176" y="2073314"/>
            <a:ext cx="914399" cy="914399"/>
            <a:chOff x="838201" y="2062114"/>
            <a:chExt cx="914399" cy="914399"/>
          </a:xfrm>
        </p:grpSpPr>
        <p:sp>
          <p:nvSpPr>
            <p:cNvPr id="274" name="Google Shape;274;p20"/>
            <p:cNvSpPr/>
            <p:nvPr/>
          </p:nvSpPr>
          <p:spPr>
            <a:xfrm>
              <a:off x="838201" y="2062114"/>
              <a:ext cx="914399" cy="91439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073071" y="2296984"/>
              <a:ext cx="444658" cy="444659"/>
            </a:xfrm>
            <a:custGeom>
              <a:rect b="b" l="l" r="r" t="t"/>
              <a:pathLst>
                <a:path extrusionOk="0" h="1536" w="1536">
                  <a:moveTo>
                    <a:pt x="588" y="1255"/>
                  </a:moveTo>
                  <a:cubicBezTo>
                    <a:pt x="588" y="1269"/>
                    <a:pt x="600" y="1280"/>
                    <a:pt x="614" y="1280"/>
                  </a:cubicBezTo>
                  <a:cubicBezTo>
                    <a:pt x="697" y="1280"/>
                    <a:pt x="697" y="1280"/>
                    <a:pt x="697" y="1280"/>
                  </a:cubicBezTo>
                  <a:cubicBezTo>
                    <a:pt x="444" y="1491"/>
                    <a:pt x="444" y="1491"/>
                    <a:pt x="444" y="1491"/>
                  </a:cubicBezTo>
                  <a:cubicBezTo>
                    <a:pt x="433" y="1500"/>
                    <a:pt x="432" y="1516"/>
                    <a:pt x="441" y="1527"/>
                  </a:cubicBezTo>
                  <a:cubicBezTo>
                    <a:pt x="446" y="1533"/>
                    <a:pt x="453" y="1536"/>
                    <a:pt x="460" y="1536"/>
                  </a:cubicBezTo>
                  <a:cubicBezTo>
                    <a:pt x="466" y="1536"/>
                    <a:pt x="472" y="1534"/>
                    <a:pt x="477" y="1530"/>
                  </a:cubicBezTo>
                  <a:cubicBezTo>
                    <a:pt x="742" y="1309"/>
                    <a:pt x="742" y="1309"/>
                    <a:pt x="742" y="1309"/>
                  </a:cubicBezTo>
                  <a:cubicBezTo>
                    <a:pt x="742" y="1511"/>
                    <a:pt x="742" y="1511"/>
                    <a:pt x="742" y="1511"/>
                  </a:cubicBezTo>
                  <a:cubicBezTo>
                    <a:pt x="742" y="1525"/>
                    <a:pt x="753" y="1536"/>
                    <a:pt x="768" y="1536"/>
                  </a:cubicBezTo>
                  <a:cubicBezTo>
                    <a:pt x="782" y="1536"/>
                    <a:pt x="793" y="1525"/>
                    <a:pt x="793" y="1511"/>
                  </a:cubicBezTo>
                  <a:cubicBezTo>
                    <a:pt x="793" y="1309"/>
                    <a:pt x="793" y="1309"/>
                    <a:pt x="793" y="1309"/>
                  </a:cubicBezTo>
                  <a:cubicBezTo>
                    <a:pt x="1058" y="1530"/>
                    <a:pt x="1058" y="1530"/>
                    <a:pt x="1058" y="1530"/>
                  </a:cubicBezTo>
                  <a:cubicBezTo>
                    <a:pt x="1063" y="1534"/>
                    <a:pt x="1069" y="1536"/>
                    <a:pt x="1075" y="1536"/>
                  </a:cubicBezTo>
                  <a:cubicBezTo>
                    <a:pt x="1082" y="1536"/>
                    <a:pt x="1089" y="1533"/>
                    <a:pt x="1094" y="1527"/>
                  </a:cubicBezTo>
                  <a:cubicBezTo>
                    <a:pt x="1103" y="1516"/>
                    <a:pt x="1102" y="1500"/>
                    <a:pt x="1091" y="1491"/>
                  </a:cubicBezTo>
                  <a:cubicBezTo>
                    <a:pt x="838" y="1280"/>
                    <a:pt x="838" y="1280"/>
                    <a:pt x="838" y="1280"/>
                  </a:cubicBezTo>
                  <a:cubicBezTo>
                    <a:pt x="921" y="1280"/>
                    <a:pt x="921" y="1280"/>
                    <a:pt x="921" y="1280"/>
                  </a:cubicBezTo>
                  <a:cubicBezTo>
                    <a:pt x="935" y="1280"/>
                    <a:pt x="947" y="1269"/>
                    <a:pt x="947" y="1255"/>
                  </a:cubicBezTo>
                  <a:cubicBezTo>
                    <a:pt x="947" y="1178"/>
                    <a:pt x="947" y="1178"/>
                    <a:pt x="947" y="1178"/>
                  </a:cubicBezTo>
                  <a:cubicBezTo>
                    <a:pt x="1510" y="1178"/>
                    <a:pt x="1510" y="1178"/>
                    <a:pt x="1510" y="1178"/>
                  </a:cubicBezTo>
                  <a:cubicBezTo>
                    <a:pt x="1524" y="1178"/>
                    <a:pt x="1536" y="1166"/>
                    <a:pt x="1536" y="1152"/>
                  </a:cubicBezTo>
                  <a:cubicBezTo>
                    <a:pt x="1536" y="1050"/>
                    <a:pt x="1536" y="1050"/>
                    <a:pt x="1536" y="1050"/>
                  </a:cubicBezTo>
                  <a:cubicBezTo>
                    <a:pt x="1536" y="1036"/>
                    <a:pt x="1524" y="1024"/>
                    <a:pt x="1510" y="1024"/>
                  </a:cubicBezTo>
                  <a:cubicBezTo>
                    <a:pt x="1484" y="1024"/>
                    <a:pt x="1484" y="1024"/>
                    <a:pt x="1484" y="1024"/>
                  </a:cubicBezTo>
                  <a:cubicBezTo>
                    <a:pt x="1484" y="256"/>
                    <a:pt x="1484" y="256"/>
                    <a:pt x="1484" y="256"/>
                  </a:cubicBezTo>
                  <a:cubicBezTo>
                    <a:pt x="1510" y="256"/>
                    <a:pt x="1510" y="256"/>
                    <a:pt x="1510" y="256"/>
                  </a:cubicBezTo>
                  <a:cubicBezTo>
                    <a:pt x="1524" y="256"/>
                    <a:pt x="1536" y="245"/>
                    <a:pt x="1536" y="231"/>
                  </a:cubicBezTo>
                  <a:cubicBezTo>
                    <a:pt x="1536" y="128"/>
                    <a:pt x="1536" y="128"/>
                    <a:pt x="1536" y="128"/>
                  </a:cubicBezTo>
                  <a:cubicBezTo>
                    <a:pt x="1536" y="114"/>
                    <a:pt x="1524" y="103"/>
                    <a:pt x="1510" y="103"/>
                  </a:cubicBezTo>
                  <a:cubicBezTo>
                    <a:pt x="896" y="103"/>
                    <a:pt x="896" y="103"/>
                    <a:pt x="896" y="103"/>
                  </a:cubicBezTo>
                  <a:cubicBezTo>
                    <a:pt x="896" y="62"/>
                    <a:pt x="896" y="62"/>
                    <a:pt x="896" y="62"/>
                  </a:cubicBezTo>
                  <a:cubicBezTo>
                    <a:pt x="896" y="28"/>
                    <a:pt x="868" y="0"/>
                    <a:pt x="834" y="0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667" y="0"/>
                    <a:pt x="640" y="28"/>
                    <a:pt x="640" y="62"/>
                  </a:cubicBezTo>
                  <a:cubicBezTo>
                    <a:pt x="640" y="103"/>
                    <a:pt x="640" y="103"/>
                    <a:pt x="640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11" y="103"/>
                    <a:pt x="0" y="114"/>
                    <a:pt x="0" y="128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45"/>
                    <a:pt x="11" y="256"/>
                    <a:pt x="25" y="256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1024"/>
                    <a:pt x="51" y="1024"/>
                    <a:pt x="51" y="1024"/>
                  </a:cubicBezTo>
                  <a:cubicBezTo>
                    <a:pt x="25" y="1024"/>
                    <a:pt x="25" y="1024"/>
                    <a:pt x="25" y="1024"/>
                  </a:cubicBezTo>
                  <a:cubicBezTo>
                    <a:pt x="11" y="1024"/>
                    <a:pt x="0" y="1036"/>
                    <a:pt x="0" y="1050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166"/>
                    <a:pt x="11" y="1178"/>
                    <a:pt x="25" y="1178"/>
                  </a:cubicBezTo>
                  <a:cubicBezTo>
                    <a:pt x="588" y="1178"/>
                    <a:pt x="588" y="1178"/>
                    <a:pt x="588" y="1178"/>
                  </a:cubicBezTo>
                  <a:lnTo>
                    <a:pt x="588" y="1255"/>
                  </a:lnTo>
                  <a:close/>
                  <a:moveTo>
                    <a:pt x="896" y="1229"/>
                  </a:moveTo>
                  <a:cubicBezTo>
                    <a:pt x="768" y="1229"/>
                    <a:pt x="768" y="1229"/>
                    <a:pt x="768" y="1229"/>
                  </a:cubicBezTo>
                  <a:cubicBezTo>
                    <a:pt x="767" y="1229"/>
                    <a:pt x="767" y="1229"/>
                    <a:pt x="767" y="1229"/>
                  </a:cubicBezTo>
                  <a:cubicBezTo>
                    <a:pt x="640" y="1229"/>
                    <a:pt x="640" y="1229"/>
                    <a:pt x="640" y="1229"/>
                  </a:cubicBezTo>
                  <a:cubicBezTo>
                    <a:pt x="640" y="1178"/>
                    <a:pt x="640" y="1178"/>
                    <a:pt x="640" y="1178"/>
                  </a:cubicBezTo>
                  <a:cubicBezTo>
                    <a:pt x="896" y="1178"/>
                    <a:pt x="896" y="1178"/>
                    <a:pt x="896" y="1178"/>
                  </a:cubicBezTo>
                  <a:lnTo>
                    <a:pt x="896" y="1229"/>
                  </a:lnTo>
                  <a:close/>
                  <a:moveTo>
                    <a:pt x="691" y="62"/>
                  </a:moveTo>
                  <a:cubicBezTo>
                    <a:pt x="691" y="56"/>
                    <a:pt x="696" y="51"/>
                    <a:pt x="701" y="51"/>
                  </a:cubicBezTo>
                  <a:cubicBezTo>
                    <a:pt x="834" y="51"/>
                    <a:pt x="834" y="51"/>
                    <a:pt x="834" y="51"/>
                  </a:cubicBezTo>
                  <a:cubicBezTo>
                    <a:pt x="840" y="51"/>
                    <a:pt x="844" y="56"/>
                    <a:pt x="844" y="62"/>
                  </a:cubicBezTo>
                  <a:cubicBezTo>
                    <a:pt x="844" y="103"/>
                    <a:pt x="844" y="103"/>
                    <a:pt x="844" y="103"/>
                  </a:cubicBezTo>
                  <a:cubicBezTo>
                    <a:pt x="691" y="103"/>
                    <a:pt x="691" y="103"/>
                    <a:pt x="691" y="103"/>
                  </a:cubicBezTo>
                  <a:lnTo>
                    <a:pt x="691" y="62"/>
                  </a:lnTo>
                  <a:close/>
                  <a:moveTo>
                    <a:pt x="51" y="154"/>
                  </a:moveTo>
                  <a:cubicBezTo>
                    <a:pt x="665" y="154"/>
                    <a:pt x="665" y="154"/>
                    <a:pt x="665" y="154"/>
                  </a:cubicBezTo>
                  <a:cubicBezTo>
                    <a:pt x="870" y="154"/>
                    <a:pt x="870" y="154"/>
                    <a:pt x="870" y="154"/>
                  </a:cubicBezTo>
                  <a:cubicBezTo>
                    <a:pt x="1484" y="154"/>
                    <a:pt x="1484" y="154"/>
                    <a:pt x="1484" y="154"/>
                  </a:cubicBezTo>
                  <a:cubicBezTo>
                    <a:pt x="1484" y="205"/>
                    <a:pt x="1484" y="205"/>
                    <a:pt x="1484" y="205"/>
                  </a:cubicBezTo>
                  <a:cubicBezTo>
                    <a:pt x="1459" y="205"/>
                    <a:pt x="1459" y="205"/>
                    <a:pt x="1459" y="205"/>
                  </a:cubicBezTo>
                  <a:cubicBezTo>
                    <a:pt x="76" y="205"/>
                    <a:pt x="76" y="205"/>
                    <a:pt x="76" y="205"/>
                  </a:cubicBezTo>
                  <a:cubicBezTo>
                    <a:pt x="51" y="205"/>
                    <a:pt x="51" y="205"/>
                    <a:pt x="51" y="205"/>
                  </a:cubicBezTo>
                  <a:lnTo>
                    <a:pt x="51" y="154"/>
                  </a:lnTo>
                  <a:close/>
                  <a:moveTo>
                    <a:pt x="1254" y="512"/>
                  </a:moveTo>
                  <a:cubicBezTo>
                    <a:pt x="1152" y="512"/>
                    <a:pt x="1152" y="512"/>
                    <a:pt x="1152" y="512"/>
                  </a:cubicBezTo>
                  <a:cubicBezTo>
                    <a:pt x="1137" y="512"/>
                    <a:pt x="1126" y="524"/>
                    <a:pt x="1126" y="538"/>
                  </a:cubicBezTo>
                  <a:cubicBezTo>
                    <a:pt x="1126" y="1024"/>
                    <a:pt x="1126" y="1024"/>
                    <a:pt x="1126" y="1024"/>
                  </a:cubicBezTo>
                  <a:cubicBezTo>
                    <a:pt x="1075" y="1024"/>
                    <a:pt x="1075" y="1024"/>
                    <a:pt x="1075" y="1024"/>
                  </a:cubicBezTo>
                  <a:cubicBezTo>
                    <a:pt x="1075" y="384"/>
                    <a:pt x="1075" y="384"/>
                    <a:pt x="1075" y="384"/>
                  </a:cubicBezTo>
                  <a:cubicBezTo>
                    <a:pt x="1075" y="370"/>
                    <a:pt x="1063" y="359"/>
                    <a:pt x="1049" y="359"/>
                  </a:cubicBezTo>
                  <a:cubicBezTo>
                    <a:pt x="947" y="359"/>
                    <a:pt x="947" y="359"/>
                    <a:pt x="947" y="359"/>
                  </a:cubicBezTo>
                  <a:cubicBezTo>
                    <a:pt x="933" y="359"/>
                    <a:pt x="921" y="370"/>
                    <a:pt x="921" y="384"/>
                  </a:cubicBezTo>
                  <a:cubicBezTo>
                    <a:pt x="921" y="1024"/>
                    <a:pt x="921" y="1024"/>
                    <a:pt x="921" y="1024"/>
                  </a:cubicBezTo>
                  <a:cubicBezTo>
                    <a:pt x="870" y="1024"/>
                    <a:pt x="870" y="1024"/>
                    <a:pt x="870" y="1024"/>
                  </a:cubicBezTo>
                  <a:cubicBezTo>
                    <a:pt x="870" y="743"/>
                    <a:pt x="870" y="743"/>
                    <a:pt x="870" y="743"/>
                  </a:cubicBezTo>
                  <a:cubicBezTo>
                    <a:pt x="870" y="728"/>
                    <a:pt x="858" y="717"/>
                    <a:pt x="844" y="717"/>
                  </a:cubicBezTo>
                  <a:cubicBezTo>
                    <a:pt x="742" y="717"/>
                    <a:pt x="742" y="717"/>
                    <a:pt x="742" y="717"/>
                  </a:cubicBezTo>
                  <a:cubicBezTo>
                    <a:pt x="728" y="717"/>
                    <a:pt x="716" y="728"/>
                    <a:pt x="716" y="743"/>
                  </a:cubicBezTo>
                  <a:cubicBezTo>
                    <a:pt x="716" y="1024"/>
                    <a:pt x="716" y="1024"/>
                    <a:pt x="716" y="1024"/>
                  </a:cubicBezTo>
                  <a:cubicBezTo>
                    <a:pt x="665" y="1024"/>
                    <a:pt x="665" y="1024"/>
                    <a:pt x="665" y="1024"/>
                  </a:cubicBezTo>
                  <a:cubicBezTo>
                    <a:pt x="665" y="538"/>
                    <a:pt x="665" y="538"/>
                    <a:pt x="665" y="538"/>
                  </a:cubicBezTo>
                  <a:cubicBezTo>
                    <a:pt x="665" y="524"/>
                    <a:pt x="654" y="512"/>
                    <a:pt x="640" y="512"/>
                  </a:cubicBezTo>
                  <a:cubicBezTo>
                    <a:pt x="537" y="512"/>
                    <a:pt x="537" y="512"/>
                    <a:pt x="537" y="512"/>
                  </a:cubicBezTo>
                  <a:cubicBezTo>
                    <a:pt x="523" y="512"/>
                    <a:pt x="512" y="524"/>
                    <a:pt x="512" y="538"/>
                  </a:cubicBezTo>
                  <a:cubicBezTo>
                    <a:pt x="512" y="1024"/>
                    <a:pt x="512" y="1024"/>
                    <a:pt x="512" y="1024"/>
                  </a:cubicBezTo>
                  <a:cubicBezTo>
                    <a:pt x="460" y="1024"/>
                    <a:pt x="460" y="1024"/>
                    <a:pt x="460" y="1024"/>
                  </a:cubicBezTo>
                  <a:cubicBezTo>
                    <a:pt x="460" y="845"/>
                    <a:pt x="460" y="845"/>
                    <a:pt x="460" y="845"/>
                  </a:cubicBezTo>
                  <a:cubicBezTo>
                    <a:pt x="460" y="831"/>
                    <a:pt x="449" y="819"/>
                    <a:pt x="435" y="819"/>
                  </a:cubicBezTo>
                  <a:cubicBezTo>
                    <a:pt x="332" y="819"/>
                    <a:pt x="332" y="819"/>
                    <a:pt x="332" y="819"/>
                  </a:cubicBezTo>
                  <a:cubicBezTo>
                    <a:pt x="318" y="819"/>
                    <a:pt x="307" y="831"/>
                    <a:pt x="307" y="845"/>
                  </a:cubicBezTo>
                  <a:cubicBezTo>
                    <a:pt x="307" y="1024"/>
                    <a:pt x="307" y="1024"/>
                    <a:pt x="307" y="1024"/>
                  </a:cubicBezTo>
                  <a:cubicBezTo>
                    <a:pt x="102" y="1024"/>
                    <a:pt x="102" y="1024"/>
                    <a:pt x="102" y="1024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1433" y="256"/>
                    <a:pt x="1433" y="256"/>
                    <a:pt x="1433" y="256"/>
                  </a:cubicBezTo>
                  <a:cubicBezTo>
                    <a:pt x="1433" y="1024"/>
                    <a:pt x="1433" y="1024"/>
                    <a:pt x="1433" y="1024"/>
                  </a:cubicBezTo>
                  <a:cubicBezTo>
                    <a:pt x="1280" y="1024"/>
                    <a:pt x="1280" y="1024"/>
                    <a:pt x="1280" y="1024"/>
                  </a:cubicBezTo>
                  <a:cubicBezTo>
                    <a:pt x="1280" y="538"/>
                    <a:pt x="1280" y="538"/>
                    <a:pt x="1280" y="538"/>
                  </a:cubicBezTo>
                  <a:cubicBezTo>
                    <a:pt x="1280" y="524"/>
                    <a:pt x="1268" y="512"/>
                    <a:pt x="1254" y="512"/>
                  </a:cubicBezTo>
                  <a:close/>
                  <a:moveTo>
                    <a:pt x="1228" y="563"/>
                  </a:moveTo>
                  <a:cubicBezTo>
                    <a:pt x="1228" y="1024"/>
                    <a:pt x="1228" y="1024"/>
                    <a:pt x="1228" y="1024"/>
                  </a:cubicBezTo>
                  <a:cubicBezTo>
                    <a:pt x="1177" y="1024"/>
                    <a:pt x="1177" y="1024"/>
                    <a:pt x="1177" y="1024"/>
                  </a:cubicBezTo>
                  <a:cubicBezTo>
                    <a:pt x="1177" y="563"/>
                    <a:pt x="1177" y="563"/>
                    <a:pt x="1177" y="563"/>
                  </a:cubicBezTo>
                  <a:lnTo>
                    <a:pt x="1228" y="563"/>
                  </a:lnTo>
                  <a:close/>
                  <a:moveTo>
                    <a:pt x="1024" y="410"/>
                  </a:moveTo>
                  <a:cubicBezTo>
                    <a:pt x="1024" y="1024"/>
                    <a:pt x="1024" y="1024"/>
                    <a:pt x="1024" y="1024"/>
                  </a:cubicBezTo>
                  <a:cubicBezTo>
                    <a:pt x="972" y="1024"/>
                    <a:pt x="972" y="1024"/>
                    <a:pt x="972" y="1024"/>
                  </a:cubicBezTo>
                  <a:cubicBezTo>
                    <a:pt x="972" y="410"/>
                    <a:pt x="972" y="410"/>
                    <a:pt x="972" y="410"/>
                  </a:cubicBezTo>
                  <a:lnTo>
                    <a:pt x="1024" y="410"/>
                  </a:lnTo>
                  <a:close/>
                  <a:moveTo>
                    <a:pt x="819" y="768"/>
                  </a:moveTo>
                  <a:cubicBezTo>
                    <a:pt x="819" y="1024"/>
                    <a:pt x="819" y="1024"/>
                    <a:pt x="819" y="1024"/>
                  </a:cubicBezTo>
                  <a:cubicBezTo>
                    <a:pt x="768" y="1024"/>
                    <a:pt x="768" y="1024"/>
                    <a:pt x="768" y="1024"/>
                  </a:cubicBezTo>
                  <a:cubicBezTo>
                    <a:pt x="768" y="768"/>
                    <a:pt x="768" y="768"/>
                    <a:pt x="768" y="768"/>
                  </a:cubicBezTo>
                  <a:lnTo>
                    <a:pt x="819" y="768"/>
                  </a:lnTo>
                  <a:close/>
                  <a:moveTo>
                    <a:pt x="614" y="563"/>
                  </a:moveTo>
                  <a:cubicBezTo>
                    <a:pt x="614" y="1024"/>
                    <a:pt x="614" y="1024"/>
                    <a:pt x="614" y="1024"/>
                  </a:cubicBezTo>
                  <a:cubicBezTo>
                    <a:pt x="563" y="1024"/>
                    <a:pt x="563" y="1024"/>
                    <a:pt x="563" y="1024"/>
                  </a:cubicBezTo>
                  <a:cubicBezTo>
                    <a:pt x="563" y="563"/>
                    <a:pt x="563" y="563"/>
                    <a:pt x="563" y="563"/>
                  </a:cubicBezTo>
                  <a:lnTo>
                    <a:pt x="614" y="563"/>
                  </a:lnTo>
                  <a:close/>
                  <a:moveTo>
                    <a:pt x="409" y="871"/>
                  </a:moveTo>
                  <a:cubicBezTo>
                    <a:pt x="409" y="1024"/>
                    <a:pt x="409" y="1024"/>
                    <a:pt x="409" y="1024"/>
                  </a:cubicBezTo>
                  <a:cubicBezTo>
                    <a:pt x="358" y="1024"/>
                    <a:pt x="358" y="1024"/>
                    <a:pt x="358" y="1024"/>
                  </a:cubicBezTo>
                  <a:cubicBezTo>
                    <a:pt x="358" y="871"/>
                    <a:pt x="358" y="871"/>
                    <a:pt x="358" y="871"/>
                  </a:cubicBezTo>
                  <a:lnTo>
                    <a:pt x="409" y="871"/>
                  </a:lnTo>
                  <a:close/>
                  <a:moveTo>
                    <a:pt x="51" y="1127"/>
                  </a:moveTo>
                  <a:cubicBezTo>
                    <a:pt x="51" y="1075"/>
                    <a:pt x="51" y="1075"/>
                    <a:pt x="51" y="1075"/>
                  </a:cubicBezTo>
                  <a:cubicBezTo>
                    <a:pt x="76" y="1075"/>
                    <a:pt x="76" y="1075"/>
                    <a:pt x="76" y="1075"/>
                  </a:cubicBezTo>
                  <a:cubicBezTo>
                    <a:pt x="332" y="1075"/>
                    <a:pt x="332" y="1075"/>
                    <a:pt x="332" y="1075"/>
                  </a:cubicBezTo>
                  <a:cubicBezTo>
                    <a:pt x="435" y="1075"/>
                    <a:pt x="435" y="1075"/>
                    <a:pt x="435" y="1075"/>
                  </a:cubicBezTo>
                  <a:cubicBezTo>
                    <a:pt x="537" y="1075"/>
                    <a:pt x="537" y="1075"/>
                    <a:pt x="537" y="1075"/>
                  </a:cubicBezTo>
                  <a:cubicBezTo>
                    <a:pt x="640" y="1075"/>
                    <a:pt x="640" y="1075"/>
                    <a:pt x="640" y="1075"/>
                  </a:cubicBezTo>
                  <a:cubicBezTo>
                    <a:pt x="742" y="1075"/>
                    <a:pt x="742" y="1075"/>
                    <a:pt x="742" y="1075"/>
                  </a:cubicBezTo>
                  <a:cubicBezTo>
                    <a:pt x="844" y="1075"/>
                    <a:pt x="844" y="1075"/>
                    <a:pt x="844" y="1075"/>
                  </a:cubicBezTo>
                  <a:cubicBezTo>
                    <a:pt x="947" y="1075"/>
                    <a:pt x="947" y="1075"/>
                    <a:pt x="947" y="1075"/>
                  </a:cubicBezTo>
                  <a:cubicBezTo>
                    <a:pt x="1049" y="1075"/>
                    <a:pt x="1049" y="1075"/>
                    <a:pt x="1049" y="1075"/>
                  </a:cubicBezTo>
                  <a:cubicBezTo>
                    <a:pt x="1152" y="1075"/>
                    <a:pt x="1152" y="1075"/>
                    <a:pt x="1152" y="1075"/>
                  </a:cubicBezTo>
                  <a:cubicBezTo>
                    <a:pt x="1254" y="1075"/>
                    <a:pt x="1254" y="1075"/>
                    <a:pt x="1254" y="1075"/>
                  </a:cubicBezTo>
                  <a:cubicBezTo>
                    <a:pt x="1459" y="1075"/>
                    <a:pt x="1459" y="1075"/>
                    <a:pt x="1459" y="1075"/>
                  </a:cubicBezTo>
                  <a:cubicBezTo>
                    <a:pt x="1484" y="1075"/>
                    <a:pt x="1484" y="1075"/>
                    <a:pt x="1484" y="1075"/>
                  </a:cubicBezTo>
                  <a:cubicBezTo>
                    <a:pt x="1484" y="1127"/>
                    <a:pt x="1484" y="1127"/>
                    <a:pt x="1484" y="1127"/>
                  </a:cubicBezTo>
                  <a:cubicBezTo>
                    <a:pt x="921" y="1127"/>
                    <a:pt x="921" y="1127"/>
                    <a:pt x="921" y="1127"/>
                  </a:cubicBezTo>
                  <a:cubicBezTo>
                    <a:pt x="614" y="1127"/>
                    <a:pt x="614" y="1127"/>
                    <a:pt x="614" y="1127"/>
                  </a:cubicBezTo>
                  <a:lnTo>
                    <a:pt x="51" y="1127"/>
                  </a:lnTo>
                  <a:close/>
                  <a:moveTo>
                    <a:pt x="153" y="333"/>
                  </a:moveTo>
                  <a:cubicBezTo>
                    <a:pt x="153" y="319"/>
                    <a:pt x="165" y="307"/>
                    <a:pt x="179" y="307"/>
                  </a:cubicBezTo>
                  <a:cubicBezTo>
                    <a:pt x="307" y="307"/>
                    <a:pt x="307" y="307"/>
                    <a:pt x="307" y="307"/>
                  </a:cubicBezTo>
                  <a:cubicBezTo>
                    <a:pt x="321" y="307"/>
                    <a:pt x="332" y="319"/>
                    <a:pt x="332" y="333"/>
                  </a:cubicBezTo>
                  <a:cubicBezTo>
                    <a:pt x="332" y="347"/>
                    <a:pt x="321" y="359"/>
                    <a:pt x="307" y="359"/>
                  </a:cubicBezTo>
                  <a:cubicBezTo>
                    <a:pt x="179" y="359"/>
                    <a:pt x="179" y="359"/>
                    <a:pt x="179" y="359"/>
                  </a:cubicBezTo>
                  <a:cubicBezTo>
                    <a:pt x="165" y="359"/>
                    <a:pt x="153" y="347"/>
                    <a:pt x="153" y="333"/>
                  </a:cubicBezTo>
                  <a:close/>
                  <a:moveTo>
                    <a:pt x="460" y="333"/>
                  </a:moveTo>
                  <a:cubicBezTo>
                    <a:pt x="460" y="347"/>
                    <a:pt x="449" y="359"/>
                    <a:pt x="435" y="359"/>
                  </a:cubicBezTo>
                  <a:cubicBezTo>
                    <a:pt x="409" y="359"/>
                    <a:pt x="409" y="359"/>
                    <a:pt x="409" y="359"/>
                  </a:cubicBezTo>
                  <a:cubicBezTo>
                    <a:pt x="395" y="359"/>
                    <a:pt x="384" y="347"/>
                    <a:pt x="384" y="333"/>
                  </a:cubicBezTo>
                  <a:cubicBezTo>
                    <a:pt x="384" y="319"/>
                    <a:pt x="395" y="307"/>
                    <a:pt x="409" y="307"/>
                  </a:cubicBezTo>
                  <a:cubicBezTo>
                    <a:pt x="435" y="307"/>
                    <a:pt x="435" y="307"/>
                    <a:pt x="435" y="307"/>
                  </a:cubicBezTo>
                  <a:cubicBezTo>
                    <a:pt x="449" y="307"/>
                    <a:pt x="460" y="319"/>
                    <a:pt x="460" y="333"/>
                  </a:cubicBezTo>
                  <a:close/>
                  <a:moveTo>
                    <a:pt x="460" y="435"/>
                  </a:moveTo>
                  <a:cubicBezTo>
                    <a:pt x="460" y="450"/>
                    <a:pt x="449" y="461"/>
                    <a:pt x="435" y="461"/>
                  </a:cubicBezTo>
                  <a:cubicBezTo>
                    <a:pt x="307" y="461"/>
                    <a:pt x="307" y="461"/>
                    <a:pt x="307" y="461"/>
                  </a:cubicBezTo>
                  <a:cubicBezTo>
                    <a:pt x="293" y="461"/>
                    <a:pt x="281" y="450"/>
                    <a:pt x="281" y="435"/>
                  </a:cubicBezTo>
                  <a:cubicBezTo>
                    <a:pt x="281" y="421"/>
                    <a:pt x="293" y="410"/>
                    <a:pt x="307" y="410"/>
                  </a:cubicBezTo>
                  <a:cubicBezTo>
                    <a:pt x="435" y="410"/>
                    <a:pt x="435" y="410"/>
                    <a:pt x="435" y="410"/>
                  </a:cubicBezTo>
                  <a:cubicBezTo>
                    <a:pt x="449" y="410"/>
                    <a:pt x="460" y="421"/>
                    <a:pt x="460" y="435"/>
                  </a:cubicBezTo>
                  <a:close/>
                  <a:moveTo>
                    <a:pt x="230" y="435"/>
                  </a:moveTo>
                  <a:cubicBezTo>
                    <a:pt x="230" y="450"/>
                    <a:pt x="218" y="461"/>
                    <a:pt x="204" y="461"/>
                  </a:cubicBezTo>
                  <a:cubicBezTo>
                    <a:pt x="179" y="461"/>
                    <a:pt x="179" y="461"/>
                    <a:pt x="179" y="461"/>
                  </a:cubicBezTo>
                  <a:cubicBezTo>
                    <a:pt x="165" y="461"/>
                    <a:pt x="153" y="450"/>
                    <a:pt x="153" y="435"/>
                  </a:cubicBezTo>
                  <a:cubicBezTo>
                    <a:pt x="153" y="421"/>
                    <a:pt x="165" y="410"/>
                    <a:pt x="179" y="410"/>
                  </a:cubicBezTo>
                  <a:cubicBezTo>
                    <a:pt x="204" y="410"/>
                    <a:pt x="204" y="410"/>
                    <a:pt x="204" y="410"/>
                  </a:cubicBezTo>
                  <a:cubicBezTo>
                    <a:pt x="218" y="410"/>
                    <a:pt x="230" y="421"/>
                    <a:pt x="230" y="4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3984176" y="5072030"/>
            <a:ext cx="914399" cy="914399"/>
            <a:chOff x="838201" y="5060830"/>
            <a:chExt cx="914399" cy="914399"/>
          </a:xfrm>
        </p:grpSpPr>
        <p:sp>
          <p:nvSpPr>
            <p:cNvPr id="277" name="Google Shape;277;p20"/>
            <p:cNvSpPr/>
            <p:nvPr/>
          </p:nvSpPr>
          <p:spPr>
            <a:xfrm>
              <a:off x="838201" y="5060830"/>
              <a:ext cx="914399" cy="91439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073306" y="5295935"/>
              <a:ext cx="444189" cy="444189"/>
            </a:xfrm>
            <a:custGeom>
              <a:rect b="b" l="l" r="r" t="t"/>
              <a:pathLst>
                <a:path extrusionOk="0" h="1536" w="1536">
                  <a:moveTo>
                    <a:pt x="768" y="1536"/>
                  </a:moveTo>
                  <a:cubicBezTo>
                    <a:pt x="772" y="1536"/>
                    <a:pt x="777" y="1534"/>
                    <a:pt x="781" y="1532"/>
                  </a:cubicBezTo>
                  <a:cubicBezTo>
                    <a:pt x="1523" y="1096"/>
                    <a:pt x="1523" y="1096"/>
                    <a:pt x="1523" y="1096"/>
                  </a:cubicBezTo>
                  <a:cubicBezTo>
                    <a:pt x="1531" y="1092"/>
                    <a:pt x="1536" y="1083"/>
                    <a:pt x="1536" y="1074"/>
                  </a:cubicBezTo>
                  <a:cubicBezTo>
                    <a:pt x="1536" y="1065"/>
                    <a:pt x="1531" y="1057"/>
                    <a:pt x="1523" y="1052"/>
                  </a:cubicBezTo>
                  <a:cubicBezTo>
                    <a:pt x="1419" y="991"/>
                    <a:pt x="1419" y="991"/>
                    <a:pt x="1419" y="991"/>
                  </a:cubicBezTo>
                  <a:cubicBezTo>
                    <a:pt x="1523" y="930"/>
                    <a:pt x="1523" y="930"/>
                    <a:pt x="1523" y="930"/>
                  </a:cubicBezTo>
                  <a:cubicBezTo>
                    <a:pt x="1531" y="926"/>
                    <a:pt x="1536" y="917"/>
                    <a:pt x="1536" y="908"/>
                  </a:cubicBezTo>
                  <a:cubicBezTo>
                    <a:pt x="1536" y="899"/>
                    <a:pt x="1531" y="891"/>
                    <a:pt x="1523" y="886"/>
                  </a:cubicBezTo>
                  <a:cubicBezTo>
                    <a:pt x="1418" y="825"/>
                    <a:pt x="1418" y="825"/>
                    <a:pt x="1418" y="825"/>
                  </a:cubicBezTo>
                  <a:cubicBezTo>
                    <a:pt x="1523" y="764"/>
                    <a:pt x="1523" y="764"/>
                    <a:pt x="1523" y="764"/>
                  </a:cubicBezTo>
                  <a:cubicBezTo>
                    <a:pt x="1531" y="759"/>
                    <a:pt x="1536" y="751"/>
                    <a:pt x="1536" y="741"/>
                  </a:cubicBezTo>
                  <a:cubicBezTo>
                    <a:pt x="1536" y="732"/>
                    <a:pt x="1531" y="724"/>
                    <a:pt x="1523" y="719"/>
                  </a:cubicBezTo>
                  <a:cubicBezTo>
                    <a:pt x="1221" y="543"/>
                    <a:pt x="1221" y="543"/>
                    <a:pt x="1221" y="543"/>
                  </a:cubicBezTo>
                  <a:cubicBezTo>
                    <a:pt x="1226" y="516"/>
                    <a:pt x="1228" y="488"/>
                    <a:pt x="1228" y="460"/>
                  </a:cubicBezTo>
                  <a:cubicBezTo>
                    <a:pt x="1228" y="206"/>
                    <a:pt x="1022" y="0"/>
                    <a:pt x="768" y="0"/>
                  </a:cubicBezTo>
                  <a:cubicBezTo>
                    <a:pt x="514" y="0"/>
                    <a:pt x="307" y="206"/>
                    <a:pt x="307" y="460"/>
                  </a:cubicBezTo>
                  <a:cubicBezTo>
                    <a:pt x="307" y="488"/>
                    <a:pt x="309" y="516"/>
                    <a:pt x="314" y="543"/>
                  </a:cubicBezTo>
                  <a:cubicBezTo>
                    <a:pt x="12" y="719"/>
                    <a:pt x="12" y="719"/>
                    <a:pt x="12" y="719"/>
                  </a:cubicBezTo>
                  <a:cubicBezTo>
                    <a:pt x="4" y="724"/>
                    <a:pt x="0" y="732"/>
                    <a:pt x="0" y="741"/>
                  </a:cubicBezTo>
                  <a:cubicBezTo>
                    <a:pt x="0" y="751"/>
                    <a:pt x="4" y="759"/>
                    <a:pt x="12" y="764"/>
                  </a:cubicBezTo>
                  <a:cubicBezTo>
                    <a:pt x="117" y="825"/>
                    <a:pt x="117" y="825"/>
                    <a:pt x="117" y="825"/>
                  </a:cubicBezTo>
                  <a:cubicBezTo>
                    <a:pt x="12" y="886"/>
                    <a:pt x="12" y="886"/>
                    <a:pt x="12" y="886"/>
                  </a:cubicBezTo>
                  <a:cubicBezTo>
                    <a:pt x="4" y="891"/>
                    <a:pt x="0" y="899"/>
                    <a:pt x="0" y="908"/>
                  </a:cubicBezTo>
                  <a:cubicBezTo>
                    <a:pt x="0" y="917"/>
                    <a:pt x="4" y="926"/>
                    <a:pt x="12" y="930"/>
                  </a:cubicBezTo>
                  <a:cubicBezTo>
                    <a:pt x="116" y="991"/>
                    <a:pt x="116" y="991"/>
                    <a:pt x="116" y="991"/>
                  </a:cubicBezTo>
                  <a:cubicBezTo>
                    <a:pt x="12" y="1052"/>
                    <a:pt x="12" y="1052"/>
                    <a:pt x="12" y="1052"/>
                  </a:cubicBezTo>
                  <a:cubicBezTo>
                    <a:pt x="4" y="1057"/>
                    <a:pt x="0" y="1065"/>
                    <a:pt x="0" y="1074"/>
                  </a:cubicBezTo>
                  <a:cubicBezTo>
                    <a:pt x="0" y="1083"/>
                    <a:pt x="4" y="1092"/>
                    <a:pt x="12" y="1096"/>
                  </a:cubicBezTo>
                  <a:cubicBezTo>
                    <a:pt x="755" y="1532"/>
                    <a:pt x="755" y="1532"/>
                    <a:pt x="755" y="1532"/>
                  </a:cubicBezTo>
                  <a:cubicBezTo>
                    <a:pt x="759" y="1534"/>
                    <a:pt x="763" y="1536"/>
                    <a:pt x="768" y="1536"/>
                  </a:cubicBezTo>
                  <a:close/>
                  <a:moveTo>
                    <a:pt x="768" y="51"/>
                  </a:moveTo>
                  <a:cubicBezTo>
                    <a:pt x="994" y="51"/>
                    <a:pt x="1177" y="235"/>
                    <a:pt x="1177" y="460"/>
                  </a:cubicBezTo>
                  <a:cubicBezTo>
                    <a:pt x="1177" y="490"/>
                    <a:pt x="1174" y="519"/>
                    <a:pt x="1168" y="547"/>
                  </a:cubicBezTo>
                  <a:cubicBezTo>
                    <a:pt x="1168" y="548"/>
                    <a:pt x="1167" y="549"/>
                    <a:pt x="1167" y="550"/>
                  </a:cubicBezTo>
                  <a:cubicBezTo>
                    <a:pt x="1127" y="729"/>
                    <a:pt x="969" y="861"/>
                    <a:pt x="786" y="870"/>
                  </a:cubicBezTo>
                  <a:cubicBezTo>
                    <a:pt x="785" y="870"/>
                    <a:pt x="785" y="870"/>
                    <a:pt x="784" y="870"/>
                  </a:cubicBezTo>
                  <a:cubicBezTo>
                    <a:pt x="779" y="870"/>
                    <a:pt x="773" y="870"/>
                    <a:pt x="768" y="870"/>
                  </a:cubicBezTo>
                  <a:cubicBezTo>
                    <a:pt x="762" y="870"/>
                    <a:pt x="757" y="870"/>
                    <a:pt x="751" y="870"/>
                  </a:cubicBezTo>
                  <a:cubicBezTo>
                    <a:pt x="750" y="870"/>
                    <a:pt x="750" y="870"/>
                    <a:pt x="749" y="870"/>
                  </a:cubicBezTo>
                  <a:cubicBezTo>
                    <a:pt x="567" y="861"/>
                    <a:pt x="408" y="729"/>
                    <a:pt x="368" y="550"/>
                  </a:cubicBezTo>
                  <a:cubicBezTo>
                    <a:pt x="368" y="549"/>
                    <a:pt x="368" y="548"/>
                    <a:pt x="367" y="547"/>
                  </a:cubicBezTo>
                  <a:cubicBezTo>
                    <a:pt x="361" y="519"/>
                    <a:pt x="358" y="490"/>
                    <a:pt x="358" y="460"/>
                  </a:cubicBezTo>
                  <a:cubicBezTo>
                    <a:pt x="358" y="235"/>
                    <a:pt x="542" y="51"/>
                    <a:pt x="768" y="51"/>
                  </a:cubicBezTo>
                  <a:close/>
                  <a:moveTo>
                    <a:pt x="76" y="742"/>
                  </a:moveTo>
                  <a:cubicBezTo>
                    <a:pt x="327" y="595"/>
                    <a:pt x="327" y="595"/>
                    <a:pt x="327" y="595"/>
                  </a:cubicBezTo>
                  <a:cubicBezTo>
                    <a:pt x="383" y="777"/>
                    <a:pt x="549" y="912"/>
                    <a:pt x="748" y="921"/>
                  </a:cubicBezTo>
                  <a:cubicBezTo>
                    <a:pt x="749" y="921"/>
                    <a:pt x="749" y="921"/>
                    <a:pt x="750" y="921"/>
                  </a:cubicBezTo>
                  <a:cubicBezTo>
                    <a:pt x="756" y="921"/>
                    <a:pt x="762" y="921"/>
                    <a:pt x="768" y="921"/>
                  </a:cubicBezTo>
                  <a:cubicBezTo>
                    <a:pt x="774" y="921"/>
                    <a:pt x="779" y="921"/>
                    <a:pt x="785" y="921"/>
                  </a:cubicBezTo>
                  <a:cubicBezTo>
                    <a:pt x="786" y="921"/>
                    <a:pt x="787" y="921"/>
                    <a:pt x="788" y="921"/>
                  </a:cubicBezTo>
                  <a:cubicBezTo>
                    <a:pt x="986" y="912"/>
                    <a:pt x="1153" y="777"/>
                    <a:pt x="1209" y="595"/>
                  </a:cubicBezTo>
                  <a:cubicBezTo>
                    <a:pt x="1459" y="742"/>
                    <a:pt x="1459" y="742"/>
                    <a:pt x="1459" y="742"/>
                  </a:cubicBezTo>
                  <a:cubicBezTo>
                    <a:pt x="768" y="1148"/>
                    <a:pt x="768" y="1148"/>
                    <a:pt x="768" y="1148"/>
                  </a:cubicBezTo>
                  <a:lnTo>
                    <a:pt x="76" y="742"/>
                  </a:lnTo>
                  <a:close/>
                  <a:moveTo>
                    <a:pt x="76" y="908"/>
                  </a:moveTo>
                  <a:cubicBezTo>
                    <a:pt x="167" y="855"/>
                    <a:pt x="167" y="855"/>
                    <a:pt x="167" y="855"/>
                  </a:cubicBezTo>
                  <a:cubicBezTo>
                    <a:pt x="755" y="1199"/>
                    <a:pt x="755" y="1199"/>
                    <a:pt x="755" y="1199"/>
                  </a:cubicBezTo>
                  <a:cubicBezTo>
                    <a:pt x="757" y="1201"/>
                    <a:pt x="760" y="1202"/>
                    <a:pt x="762" y="1202"/>
                  </a:cubicBezTo>
                  <a:cubicBezTo>
                    <a:pt x="764" y="1203"/>
                    <a:pt x="766" y="1203"/>
                    <a:pt x="768" y="1203"/>
                  </a:cubicBezTo>
                  <a:cubicBezTo>
                    <a:pt x="770" y="1203"/>
                    <a:pt x="771" y="1203"/>
                    <a:pt x="773" y="1202"/>
                  </a:cubicBezTo>
                  <a:cubicBezTo>
                    <a:pt x="776" y="1202"/>
                    <a:pt x="778" y="1201"/>
                    <a:pt x="781" y="1199"/>
                  </a:cubicBezTo>
                  <a:cubicBezTo>
                    <a:pt x="1368" y="855"/>
                    <a:pt x="1368" y="855"/>
                    <a:pt x="1368" y="855"/>
                  </a:cubicBezTo>
                  <a:cubicBezTo>
                    <a:pt x="1459" y="908"/>
                    <a:pt x="1459" y="908"/>
                    <a:pt x="1459" y="908"/>
                  </a:cubicBezTo>
                  <a:cubicBezTo>
                    <a:pt x="1356" y="969"/>
                    <a:pt x="1356" y="969"/>
                    <a:pt x="1356" y="969"/>
                  </a:cubicBezTo>
                  <a:cubicBezTo>
                    <a:pt x="1356" y="969"/>
                    <a:pt x="1356" y="969"/>
                    <a:pt x="1355" y="969"/>
                  </a:cubicBezTo>
                  <a:cubicBezTo>
                    <a:pt x="768" y="1314"/>
                    <a:pt x="768" y="1314"/>
                    <a:pt x="768" y="1314"/>
                  </a:cubicBezTo>
                  <a:lnTo>
                    <a:pt x="76" y="908"/>
                  </a:lnTo>
                  <a:close/>
                  <a:moveTo>
                    <a:pt x="167" y="1021"/>
                  </a:moveTo>
                  <a:cubicBezTo>
                    <a:pt x="755" y="1366"/>
                    <a:pt x="755" y="1366"/>
                    <a:pt x="755" y="1366"/>
                  </a:cubicBezTo>
                  <a:cubicBezTo>
                    <a:pt x="757" y="1367"/>
                    <a:pt x="760" y="1368"/>
                    <a:pt x="762" y="1369"/>
                  </a:cubicBezTo>
                  <a:cubicBezTo>
                    <a:pt x="764" y="1369"/>
                    <a:pt x="766" y="1370"/>
                    <a:pt x="768" y="1370"/>
                  </a:cubicBezTo>
                  <a:cubicBezTo>
                    <a:pt x="770" y="1370"/>
                    <a:pt x="771" y="1369"/>
                    <a:pt x="773" y="1369"/>
                  </a:cubicBezTo>
                  <a:cubicBezTo>
                    <a:pt x="776" y="1368"/>
                    <a:pt x="778" y="1367"/>
                    <a:pt x="781" y="1366"/>
                  </a:cubicBezTo>
                  <a:cubicBezTo>
                    <a:pt x="1368" y="1021"/>
                    <a:pt x="1368" y="1021"/>
                    <a:pt x="1368" y="1021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768" y="1480"/>
                    <a:pt x="768" y="1480"/>
                    <a:pt x="768" y="1480"/>
                  </a:cubicBezTo>
                  <a:cubicBezTo>
                    <a:pt x="76" y="1074"/>
                    <a:pt x="76" y="1074"/>
                    <a:pt x="76" y="1074"/>
                  </a:cubicBezTo>
                  <a:lnTo>
                    <a:pt x="167" y="1021"/>
                  </a:lnTo>
                  <a:close/>
                  <a:moveTo>
                    <a:pt x="409" y="460"/>
                  </a:moveTo>
                  <a:cubicBezTo>
                    <a:pt x="409" y="263"/>
                    <a:pt x="570" y="102"/>
                    <a:pt x="768" y="102"/>
                  </a:cubicBezTo>
                  <a:cubicBezTo>
                    <a:pt x="782" y="102"/>
                    <a:pt x="793" y="113"/>
                    <a:pt x="793" y="128"/>
                  </a:cubicBezTo>
                  <a:cubicBezTo>
                    <a:pt x="793" y="142"/>
                    <a:pt x="782" y="153"/>
                    <a:pt x="768" y="153"/>
                  </a:cubicBezTo>
                  <a:cubicBezTo>
                    <a:pt x="598" y="153"/>
                    <a:pt x="460" y="291"/>
                    <a:pt x="460" y="460"/>
                  </a:cubicBezTo>
                  <a:cubicBezTo>
                    <a:pt x="460" y="475"/>
                    <a:pt x="449" y="486"/>
                    <a:pt x="435" y="486"/>
                  </a:cubicBezTo>
                  <a:cubicBezTo>
                    <a:pt x="421" y="486"/>
                    <a:pt x="409" y="475"/>
                    <a:pt x="409" y="460"/>
                  </a:cubicBezTo>
                  <a:close/>
                  <a:moveTo>
                    <a:pt x="768" y="768"/>
                  </a:moveTo>
                  <a:cubicBezTo>
                    <a:pt x="937" y="768"/>
                    <a:pt x="1075" y="630"/>
                    <a:pt x="1075" y="460"/>
                  </a:cubicBezTo>
                  <a:cubicBezTo>
                    <a:pt x="1075" y="446"/>
                    <a:pt x="1086" y="435"/>
                    <a:pt x="1100" y="435"/>
                  </a:cubicBezTo>
                  <a:cubicBezTo>
                    <a:pt x="1115" y="435"/>
                    <a:pt x="1126" y="446"/>
                    <a:pt x="1126" y="460"/>
                  </a:cubicBezTo>
                  <a:cubicBezTo>
                    <a:pt x="1126" y="658"/>
                    <a:pt x="965" y="819"/>
                    <a:pt x="768" y="819"/>
                  </a:cubicBezTo>
                  <a:cubicBezTo>
                    <a:pt x="754" y="819"/>
                    <a:pt x="742" y="807"/>
                    <a:pt x="742" y="793"/>
                  </a:cubicBezTo>
                  <a:cubicBezTo>
                    <a:pt x="742" y="779"/>
                    <a:pt x="754" y="768"/>
                    <a:pt x="768" y="768"/>
                  </a:cubicBezTo>
                  <a:close/>
                  <a:moveTo>
                    <a:pt x="793" y="281"/>
                  </a:moveTo>
                  <a:cubicBezTo>
                    <a:pt x="742" y="281"/>
                    <a:pt x="742" y="281"/>
                    <a:pt x="742" y="281"/>
                  </a:cubicBezTo>
                  <a:cubicBezTo>
                    <a:pt x="742" y="230"/>
                    <a:pt x="742" y="230"/>
                    <a:pt x="742" y="230"/>
                  </a:cubicBezTo>
                  <a:cubicBezTo>
                    <a:pt x="742" y="216"/>
                    <a:pt x="731" y="204"/>
                    <a:pt x="716" y="204"/>
                  </a:cubicBezTo>
                  <a:cubicBezTo>
                    <a:pt x="702" y="204"/>
                    <a:pt x="691" y="216"/>
                    <a:pt x="691" y="230"/>
                  </a:cubicBezTo>
                  <a:cubicBezTo>
                    <a:pt x="691" y="281"/>
                    <a:pt x="691" y="281"/>
                    <a:pt x="691" y="281"/>
                  </a:cubicBezTo>
                  <a:cubicBezTo>
                    <a:pt x="665" y="281"/>
                    <a:pt x="665" y="281"/>
                    <a:pt x="665" y="281"/>
                  </a:cubicBezTo>
                  <a:cubicBezTo>
                    <a:pt x="614" y="281"/>
                    <a:pt x="614" y="281"/>
                    <a:pt x="614" y="281"/>
                  </a:cubicBezTo>
                  <a:cubicBezTo>
                    <a:pt x="600" y="281"/>
                    <a:pt x="588" y="293"/>
                    <a:pt x="588" y="307"/>
                  </a:cubicBezTo>
                  <a:cubicBezTo>
                    <a:pt x="588" y="321"/>
                    <a:pt x="600" y="332"/>
                    <a:pt x="614" y="332"/>
                  </a:cubicBezTo>
                  <a:cubicBezTo>
                    <a:pt x="640" y="332"/>
                    <a:pt x="640" y="332"/>
                    <a:pt x="640" y="332"/>
                  </a:cubicBezTo>
                  <a:cubicBezTo>
                    <a:pt x="640" y="460"/>
                    <a:pt x="640" y="460"/>
                    <a:pt x="640" y="460"/>
                  </a:cubicBezTo>
                  <a:cubicBezTo>
                    <a:pt x="640" y="588"/>
                    <a:pt x="640" y="588"/>
                    <a:pt x="640" y="588"/>
                  </a:cubicBezTo>
                  <a:cubicBezTo>
                    <a:pt x="614" y="588"/>
                    <a:pt x="614" y="588"/>
                    <a:pt x="614" y="588"/>
                  </a:cubicBezTo>
                  <a:cubicBezTo>
                    <a:pt x="600" y="588"/>
                    <a:pt x="588" y="600"/>
                    <a:pt x="588" y="614"/>
                  </a:cubicBezTo>
                  <a:cubicBezTo>
                    <a:pt x="588" y="628"/>
                    <a:pt x="600" y="640"/>
                    <a:pt x="614" y="640"/>
                  </a:cubicBezTo>
                  <a:cubicBezTo>
                    <a:pt x="665" y="640"/>
                    <a:pt x="665" y="640"/>
                    <a:pt x="665" y="640"/>
                  </a:cubicBezTo>
                  <a:cubicBezTo>
                    <a:pt x="691" y="640"/>
                    <a:pt x="691" y="640"/>
                    <a:pt x="691" y="640"/>
                  </a:cubicBezTo>
                  <a:cubicBezTo>
                    <a:pt x="691" y="691"/>
                    <a:pt x="691" y="691"/>
                    <a:pt x="691" y="691"/>
                  </a:cubicBezTo>
                  <a:cubicBezTo>
                    <a:pt x="691" y="705"/>
                    <a:pt x="702" y="716"/>
                    <a:pt x="716" y="716"/>
                  </a:cubicBezTo>
                  <a:cubicBezTo>
                    <a:pt x="731" y="716"/>
                    <a:pt x="742" y="705"/>
                    <a:pt x="742" y="691"/>
                  </a:cubicBezTo>
                  <a:cubicBezTo>
                    <a:pt x="742" y="640"/>
                    <a:pt x="742" y="640"/>
                    <a:pt x="742" y="640"/>
                  </a:cubicBezTo>
                  <a:cubicBezTo>
                    <a:pt x="793" y="640"/>
                    <a:pt x="793" y="640"/>
                    <a:pt x="793" y="640"/>
                  </a:cubicBezTo>
                  <a:cubicBezTo>
                    <a:pt x="793" y="691"/>
                    <a:pt x="793" y="691"/>
                    <a:pt x="793" y="691"/>
                  </a:cubicBezTo>
                  <a:cubicBezTo>
                    <a:pt x="793" y="705"/>
                    <a:pt x="805" y="716"/>
                    <a:pt x="819" y="716"/>
                  </a:cubicBezTo>
                  <a:cubicBezTo>
                    <a:pt x="833" y="716"/>
                    <a:pt x="844" y="705"/>
                    <a:pt x="844" y="691"/>
                  </a:cubicBezTo>
                  <a:cubicBezTo>
                    <a:pt x="844" y="636"/>
                    <a:pt x="844" y="636"/>
                    <a:pt x="844" y="636"/>
                  </a:cubicBezTo>
                  <a:cubicBezTo>
                    <a:pt x="889" y="625"/>
                    <a:pt x="921" y="585"/>
                    <a:pt x="921" y="537"/>
                  </a:cubicBezTo>
                  <a:cubicBezTo>
                    <a:pt x="921" y="507"/>
                    <a:pt x="908" y="479"/>
                    <a:pt x="887" y="460"/>
                  </a:cubicBezTo>
                  <a:cubicBezTo>
                    <a:pt x="908" y="442"/>
                    <a:pt x="921" y="414"/>
                    <a:pt x="921" y="384"/>
                  </a:cubicBezTo>
                  <a:cubicBezTo>
                    <a:pt x="921" y="336"/>
                    <a:pt x="889" y="296"/>
                    <a:pt x="844" y="284"/>
                  </a:cubicBezTo>
                  <a:cubicBezTo>
                    <a:pt x="844" y="230"/>
                    <a:pt x="844" y="230"/>
                    <a:pt x="844" y="230"/>
                  </a:cubicBezTo>
                  <a:cubicBezTo>
                    <a:pt x="844" y="216"/>
                    <a:pt x="833" y="204"/>
                    <a:pt x="819" y="204"/>
                  </a:cubicBezTo>
                  <a:cubicBezTo>
                    <a:pt x="805" y="204"/>
                    <a:pt x="793" y="216"/>
                    <a:pt x="793" y="230"/>
                  </a:cubicBezTo>
                  <a:lnTo>
                    <a:pt x="793" y="281"/>
                  </a:lnTo>
                  <a:close/>
                  <a:moveTo>
                    <a:pt x="819" y="588"/>
                  </a:moveTo>
                  <a:cubicBezTo>
                    <a:pt x="691" y="588"/>
                    <a:pt x="691" y="588"/>
                    <a:pt x="691" y="588"/>
                  </a:cubicBezTo>
                  <a:cubicBezTo>
                    <a:pt x="691" y="486"/>
                    <a:pt x="691" y="486"/>
                    <a:pt x="691" y="486"/>
                  </a:cubicBezTo>
                  <a:cubicBezTo>
                    <a:pt x="819" y="486"/>
                    <a:pt x="819" y="486"/>
                    <a:pt x="819" y="486"/>
                  </a:cubicBezTo>
                  <a:cubicBezTo>
                    <a:pt x="847" y="486"/>
                    <a:pt x="870" y="509"/>
                    <a:pt x="870" y="537"/>
                  </a:cubicBezTo>
                  <a:cubicBezTo>
                    <a:pt x="870" y="565"/>
                    <a:pt x="847" y="588"/>
                    <a:pt x="819" y="588"/>
                  </a:cubicBezTo>
                  <a:close/>
                  <a:moveTo>
                    <a:pt x="819" y="332"/>
                  </a:moveTo>
                  <a:cubicBezTo>
                    <a:pt x="847" y="332"/>
                    <a:pt x="870" y="355"/>
                    <a:pt x="870" y="384"/>
                  </a:cubicBezTo>
                  <a:cubicBezTo>
                    <a:pt x="870" y="412"/>
                    <a:pt x="847" y="435"/>
                    <a:pt x="819" y="435"/>
                  </a:cubicBezTo>
                  <a:cubicBezTo>
                    <a:pt x="691" y="435"/>
                    <a:pt x="691" y="435"/>
                    <a:pt x="691" y="435"/>
                  </a:cubicBezTo>
                  <a:cubicBezTo>
                    <a:pt x="691" y="332"/>
                    <a:pt x="691" y="332"/>
                    <a:pt x="691" y="332"/>
                  </a:cubicBezTo>
                  <a:lnTo>
                    <a:pt x="819" y="3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79" name="Google Shape;279;p20"/>
          <p:cNvGrpSpPr/>
          <p:nvPr/>
        </p:nvGrpSpPr>
        <p:grpSpPr>
          <a:xfrm>
            <a:off x="3984176" y="3572672"/>
            <a:ext cx="914399" cy="914399"/>
            <a:chOff x="838201" y="3561472"/>
            <a:chExt cx="914399" cy="914399"/>
          </a:xfrm>
        </p:grpSpPr>
        <p:sp>
          <p:nvSpPr>
            <p:cNvPr id="280" name="Google Shape;280;p20"/>
            <p:cNvSpPr/>
            <p:nvPr/>
          </p:nvSpPr>
          <p:spPr>
            <a:xfrm>
              <a:off x="838201" y="3561472"/>
              <a:ext cx="914399" cy="91439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1073306" y="3796577"/>
              <a:ext cx="444189" cy="444189"/>
            </a:xfrm>
            <a:custGeom>
              <a:rect b="b" l="l" r="r" t="t"/>
              <a:pathLst>
                <a:path extrusionOk="0" h="1536" w="1536">
                  <a:moveTo>
                    <a:pt x="128" y="282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114"/>
                    <a:pt x="139" y="102"/>
                    <a:pt x="153" y="102"/>
                  </a:cubicBezTo>
                  <a:cubicBezTo>
                    <a:pt x="167" y="102"/>
                    <a:pt x="179" y="114"/>
                    <a:pt x="179" y="128"/>
                  </a:cubicBezTo>
                  <a:cubicBezTo>
                    <a:pt x="179" y="282"/>
                    <a:pt x="179" y="282"/>
                    <a:pt x="179" y="282"/>
                  </a:cubicBezTo>
                  <a:cubicBezTo>
                    <a:pt x="179" y="296"/>
                    <a:pt x="167" y="307"/>
                    <a:pt x="153" y="307"/>
                  </a:cubicBezTo>
                  <a:cubicBezTo>
                    <a:pt x="139" y="307"/>
                    <a:pt x="128" y="296"/>
                    <a:pt x="128" y="282"/>
                  </a:cubicBezTo>
                  <a:close/>
                  <a:moveTo>
                    <a:pt x="563" y="358"/>
                  </a:moveTo>
                  <a:cubicBezTo>
                    <a:pt x="549" y="358"/>
                    <a:pt x="537" y="370"/>
                    <a:pt x="537" y="384"/>
                  </a:cubicBezTo>
                  <a:cubicBezTo>
                    <a:pt x="537" y="538"/>
                    <a:pt x="537" y="538"/>
                    <a:pt x="537" y="538"/>
                  </a:cubicBezTo>
                  <a:cubicBezTo>
                    <a:pt x="537" y="552"/>
                    <a:pt x="549" y="563"/>
                    <a:pt x="563" y="563"/>
                  </a:cubicBezTo>
                  <a:cubicBezTo>
                    <a:pt x="577" y="563"/>
                    <a:pt x="588" y="552"/>
                    <a:pt x="588" y="538"/>
                  </a:cubicBezTo>
                  <a:cubicBezTo>
                    <a:pt x="588" y="384"/>
                    <a:pt x="588" y="384"/>
                    <a:pt x="588" y="384"/>
                  </a:cubicBezTo>
                  <a:cubicBezTo>
                    <a:pt x="588" y="370"/>
                    <a:pt x="577" y="358"/>
                    <a:pt x="563" y="358"/>
                  </a:cubicBezTo>
                  <a:close/>
                  <a:moveTo>
                    <a:pt x="460" y="358"/>
                  </a:moveTo>
                  <a:cubicBezTo>
                    <a:pt x="446" y="358"/>
                    <a:pt x="435" y="370"/>
                    <a:pt x="435" y="384"/>
                  </a:cubicBezTo>
                  <a:cubicBezTo>
                    <a:pt x="435" y="538"/>
                    <a:pt x="435" y="538"/>
                    <a:pt x="435" y="538"/>
                  </a:cubicBezTo>
                  <a:cubicBezTo>
                    <a:pt x="435" y="552"/>
                    <a:pt x="446" y="563"/>
                    <a:pt x="460" y="563"/>
                  </a:cubicBezTo>
                  <a:cubicBezTo>
                    <a:pt x="475" y="563"/>
                    <a:pt x="486" y="552"/>
                    <a:pt x="486" y="538"/>
                  </a:cubicBezTo>
                  <a:cubicBezTo>
                    <a:pt x="486" y="384"/>
                    <a:pt x="486" y="384"/>
                    <a:pt x="486" y="384"/>
                  </a:cubicBezTo>
                  <a:cubicBezTo>
                    <a:pt x="486" y="370"/>
                    <a:pt x="475" y="358"/>
                    <a:pt x="460" y="358"/>
                  </a:cubicBezTo>
                  <a:close/>
                  <a:moveTo>
                    <a:pt x="358" y="358"/>
                  </a:moveTo>
                  <a:cubicBezTo>
                    <a:pt x="344" y="358"/>
                    <a:pt x="332" y="370"/>
                    <a:pt x="332" y="384"/>
                  </a:cubicBezTo>
                  <a:cubicBezTo>
                    <a:pt x="332" y="538"/>
                    <a:pt x="332" y="538"/>
                    <a:pt x="332" y="538"/>
                  </a:cubicBezTo>
                  <a:cubicBezTo>
                    <a:pt x="332" y="552"/>
                    <a:pt x="344" y="563"/>
                    <a:pt x="358" y="563"/>
                  </a:cubicBezTo>
                  <a:cubicBezTo>
                    <a:pt x="372" y="563"/>
                    <a:pt x="384" y="552"/>
                    <a:pt x="384" y="538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384" y="370"/>
                    <a:pt x="372" y="358"/>
                    <a:pt x="358" y="358"/>
                  </a:cubicBezTo>
                  <a:close/>
                  <a:moveTo>
                    <a:pt x="230" y="282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30" y="114"/>
                    <a:pt x="242" y="102"/>
                    <a:pt x="256" y="102"/>
                  </a:cubicBezTo>
                  <a:cubicBezTo>
                    <a:pt x="358" y="102"/>
                    <a:pt x="358" y="102"/>
                    <a:pt x="358" y="102"/>
                  </a:cubicBezTo>
                  <a:cubicBezTo>
                    <a:pt x="372" y="102"/>
                    <a:pt x="384" y="114"/>
                    <a:pt x="384" y="128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4" y="296"/>
                    <a:pt x="372" y="307"/>
                    <a:pt x="358" y="307"/>
                  </a:cubicBezTo>
                  <a:cubicBezTo>
                    <a:pt x="256" y="307"/>
                    <a:pt x="256" y="307"/>
                    <a:pt x="256" y="307"/>
                  </a:cubicBezTo>
                  <a:cubicBezTo>
                    <a:pt x="242" y="307"/>
                    <a:pt x="230" y="296"/>
                    <a:pt x="230" y="282"/>
                  </a:cubicBezTo>
                  <a:close/>
                  <a:moveTo>
                    <a:pt x="281" y="256"/>
                  </a:moveTo>
                  <a:cubicBezTo>
                    <a:pt x="332" y="256"/>
                    <a:pt x="332" y="256"/>
                    <a:pt x="332" y="256"/>
                  </a:cubicBezTo>
                  <a:cubicBezTo>
                    <a:pt x="332" y="154"/>
                    <a:pt x="332" y="154"/>
                    <a:pt x="332" y="154"/>
                  </a:cubicBezTo>
                  <a:cubicBezTo>
                    <a:pt x="281" y="154"/>
                    <a:pt x="281" y="154"/>
                    <a:pt x="281" y="154"/>
                  </a:cubicBezTo>
                  <a:lnTo>
                    <a:pt x="281" y="256"/>
                  </a:lnTo>
                  <a:close/>
                  <a:moveTo>
                    <a:pt x="281" y="384"/>
                  </a:moveTo>
                  <a:cubicBezTo>
                    <a:pt x="281" y="538"/>
                    <a:pt x="281" y="538"/>
                    <a:pt x="281" y="538"/>
                  </a:cubicBezTo>
                  <a:cubicBezTo>
                    <a:pt x="281" y="552"/>
                    <a:pt x="270" y="563"/>
                    <a:pt x="256" y="563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139" y="563"/>
                    <a:pt x="128" y="552"/>
                    <a:pt x="128" y="538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370"/>
                    <a:pt x="139" y="358"/>
                    <a:pt x="153" y="358"/>
                  </a:cubicBezTo>
                  <a:cubicBezTo>
                    <a:pt x="256" y="358"/>
                    <a:pt x="256" y="358"/>
                    <a:pt x="256" y="358"/>
                  </a:cubicBezTo>
                  <a:cubicBezTo>
                    <a:pt x="270" y="358"/>
                    <a:pt x="281" y="370"/>
                    <a:pt x="281" y="384"/>
                  </a:cubicBezTo>
                  <a:close/>
                  <a:moveTo>
                    <a:pt x="230" y="410"/>
                  </a:moveTo>
                  <a:cubicBezTo>
                    <a:pt x="179" y="410"/>
                    <a:pt x="179" y="410"/>
                    <a:pt x="179" y="410"/>
                  </a:cubicBezTo>
                  <a:cubicBezTo>
                    <a:pt x="179" y="512"/>
                    <a:pt x="179" y="512"/>
                    <a:pt x="179" y="512"/>
                  </a:cubicBezTo>
                  <a:cubicBezTo>
                    <a:pt x="230" y="512"/>
                    <a:pt x="230" y="512"/>
                    <a:pt x="230" y="512"/>
                  </a:cubicBezTo>
                  <a:lnTo>
                    <a:pt x="230" y="410"/>
                  </a:lnTo>
                  <a:close/>
                  <a:moveTo>
                    <a:pt x="1075" y="102"/>
                  </a:moveTo>
                  <a:cubicBezTo>
                    <a:pt x="1061" y="102"/>
                    <a:pt x="1049" y="114"/>
                    <a:pt x="1049" y="128"/>
                  </a:cubicBezTo>
                  <a:cubicBezTo>
                    <a:pt x="1049" y="282"/>
                    <a:pt x="1049" y="282"/>
                    <a:pt x="1049" y="282"/>
                  </a:cubicBezTo>
                  <a:cubicBezTo>
                    <a:pt x="1049" y="296"/>
                    <a:pt x="1061" y="307"/>
                    <a:pt x="1075" y="307"/>
                  </a:cubicBezTo>
                  <a:cubicBezTo>
                    <a:pt x="1089" y="307"/>
                    <a:pt x="1100" y="296"/>
                    <a:pt x="1100" y="282"/>
                  </a:cubicBezTo>
                  <a:cubicBezTo>
                    <a:pt x="1100" y="128"/>
                    <a:pt x="1100" y="128"/>
                    <a:pt x="1100" y="128"/>
                  </a:cubicBezTo>
                  <a:cubicBezTo>
                    <a:pt x="1100" y="114"/>
                    <a:pt x="1089" y="102"/>
                    <a:pt x="1075" y="102"/>
                  </a:cubicBezTo>
                  <a:close/>
                  <a:moveTo>
                    <a:pt x="972" y="307"/>
                  </a:moveTo>
                  <a:cubicBezTo>
                    <a:pt x="987" y="307"/>
                    <a:pt x="998" y="296"/>
                    <a:pt x="998" y="282"/>
                  </a:cubicBezTo>
                  <a:cubicBezTo>
                    <a:pt x="998" y="128"/>
                    <a:pt x="998" y="128"/>
                    <a:pt x="998" y="128"/>
                  </a:cubicBezTo>
                  <a:cubicBezTo>
                    <a:pt x="998" y="114"/>
                    <a:pt x="987" y="102"/>
                    <a:pt x="972" y="102"/>
                  </a:cubicBezTo>
                  <a:cubicBezTo>
                    <a:pt x="958" y="102"/>
                    <a:pt x="947" y="114"/>
                    <a:pt x="947" y="128"/>
                  </a:cubicBezTo>
                  <a:cubicBezTo>
                    <a:pt x="947" y="282"/>
                    <a:pt x="947" y="282"/>
                    <a:pt x="947" y="282"/>
                  </a:cubicBezTo>
                  <a:cubicBezTo>
                    <a:pt x="947" y="296"/>
                    <a:pt x="958" y="307"/>
                    <a:pt x="972" y="307"/>
                  </a:cubicBezTo>
                  <a:close/>
                  <a:moveTo>
                    <a:pt x="870" y="307"/>
                  </a:moveTo>
                  <a:cubicBezTo>
                    <a:pt x="884" y="307"/>
                    <a:pt x="896" y="296"/>
                    <a:pt x="896" y="282"/>
                  </a:cubicBezTo>
                  <a:cubicBezTo>
                    <a:pt x="896" y="128"/>
                    <a:pt x="896" y="128"/>
                    <a:pt x="896" y="128"/>
                  </a:cubicBezTo>
                  <a:cubicBezTo>
                    <a:pt x="896" y="114"/>
                    <a:pt x="884" y="102"/>
                    <a:pt x="870" y="102"/>
                  </a:cubicBezTo>
                  <a:cubicBezTo>
                    <a:pt x="856" y="102"/>
                    <a:pt x="844" y="114"/>
                    <a:pt x="844" y="128"/>
                  </a:cubicBezTo>
                  <a:cubicBezTo>
                    <a:pt x="844" y="282"/>
                    <a:pt x="844" y="282"/>
                    <a:pt x="844" y="282"/>
                  </a:cubicBezTo>
                  <a:cubicBezTo>
                    <a:pt x="844" y="296"/>
                    <a:pt x="856" y="307"/>
                    <a:pt x="870" y="307"/>
                  </a:cubicBezTo>
                  <a:close/>
                  <a:moveTo>
                    <a:pt x="1382" y="102"/>
                  </a:moveTo>
                  <a:cubicBezTo>
                    <a:pt x="1368" y="102"/>
                    <a:pt x="1356" y="114"/>
                    <a:pt x="1356" y="128"/>
                  </a:cubicBezTo>
                  <a:cubicBezTo>
                    <a:pt x="1356" y="282"/>
                    <a:pt x="1356" y="282"/>
                    <a:pt x="1356" y="282"/>
                  </a:cubicBezTo>
                  <a:cubicBezTo>
                    <a:pt x="1356" y="296"/>
                    <a:pt x="1368" y="307"/>
                    <a:pt x="1382" y="307"/>
                  </a:cubicBezTo>
                  <a:cubicBezTo>
                    <a:pt x="1396" y="307"/>
                    <a:pt x="1408" y="296"/>
                    <a:pt x="1408" y="282"/>
                  </a:cubicBezTo>
                  <a:cubicBezTo>
                    <a:pt x="1408" y="128"/>
                    <a:pt x="1408" y="128"/>
                    <a:pt x="1408" y="128"/>
                  </a:cubicBezTo>
                  <a:cubicBezTo>
                    <a:pt x="1408" y="114"/>
                    <a:pt x="1396" y="102"/>
                    <a:pt x="1382" y="102"/>
                  </a:cubicBezTo>
                  <a:close/>
                  <a:moveTo>
                    <a:pt x="1280" y="307"/>
                  </a:moveTo>
                  <a:cubicBezTo>
                    <a:pt x="1294" y="307"/>
                    <a:pt x="1305" y="296"/>
                    <a:pt x="1305" y="282"/>
                  </a:cubicBezTo>
                  <a:cubicBezTo>
                    <a:pt x="1305" y="128"/>
                    <a:pt x="1305" y="128"/>
                    <a:pt x="1305" y="128"/>
                  </a:cubicBezTo>
                  <a:cubicBezTo>
                    <a:pt x="1305" y="114"/>
                    <a:pt x="1294" y="102"/>
                    <a:pt x="1280" y="102"/>
                  </a:cubicBezTo>
                  <a:cubicBezTo>
                    <a:pt x="1266" y="102"/>
                    <a:pt x="1254" y="114"/>
                    <a:pt x="1254" y="128"/>
                  </a:cubicBezTo>
                  <a:cubicBezTo>
                    <a:pt x="1254" y="282"/>
                    <a:pt x="1254" y="282"/>
                    <a:pt x="1254" y="282"/>
                  </a:cubicBezTo>
                  <a:cubicBezTo>
                    <a:pt x="1254" y="296"/>
                    <a:pt x="1266" y="307"/>
                    <a:pt x="1280" y="307"/>
                  </a:cubicBezTo>
                  <a:close/>
                  <a:moveTo>
                    <a:pt x="1177" y="307"/>
                  </a:moveTo>
                  <a:cubicBezTo>
                    <a:pt x="1191" y="307"/>
                    <a:pt x="1203" y="296"/>
                    <a:pt x="1203" y="282"/>
                  </a:cubicBezTo>
                  <a:cubicBezTo>
                    <a:pt x="1203" y="128"/>
                    <a:pt x="1203" y="128"/>
                    <a:pt x="1203" y="128"/>
                  </a:cubicBezTo>
                  <a:cubicBezTo>
                    <a:pt x="1203" y="114"/>
                    <a:pt x="1191" y="102"/>
                    <a:pt x="1177" y="102"/>
                  </a:cubicBezTo>
                  <a:cubicBezTo>
                    <a:pt x="1163" y="102"/>
                    <a:pt x="1152" y="114"/>
                    <a:pt x="1152" y="128"/>
                  </a:cubicBezTo>
                  <a:cubicBezTo>
                    <a:pt x="1152" y="282"/>
                    <a:pt x="1152" y="282"/>
                    <a:pt x="1152" y="282"/>
                  </a:cubicBezTo>
                  <a:cubicBezTo>
                    <a:pt x="1152" y="296"/>
                    <a:pt x="1163" y="307"/>
                    <a:pt x="1177" y="307"/>
                  </a:cubicBezTo>
                  <a:close/>
                  <a:moveTo>
                    <a:pt x="640" y="282"/>
                  </a:moveTo>
                  <a:cubicBezTo>
                    <a:pt x="640" y="128"/>
                    <a:pt x="640" y="128"/>
                    <a:pt x="640" y="128"/>
                  </a:cubicBezTo>
                  <a:cubicBezTo>
                    <a:pt x="640" y="114"/>
                    <a:pt x="651" y="102"/>
                    <a:pt x="665" y="102"/>
                  </a:cubicBezTo>
                  <a:cubicBezTo>
                    <a:pt x="768" y="102"/>
                    <a:pt x="768" y="102"/>
                    <a:pt x="768" y="102"/>
                  </a:cubicBezTo>
                  <a:cubicBezTo>
                    <a:pt x="782" y="102"/>
                    <a:pt x="793" y="114"/>
                    <a:pt x="793" y="128"/>
                  </a:cubicBezTo>
                  <a:cubicBezTo>
                    <a:pt x="793" y="282"/>
                    <a:pt x="793" y="282"/>
                    <a:pt x="793" y="282"/>
                  </a:cubicBezTo>
                  <a:cubicBezTo>
                    <a:pt x="793" y="296"/>
                    <a:pt x="782" y="307"/>
                    <a:pt x="768" y="307"/>
                  </a:cubicBezTo>
                  <a:cubicBezTo>
                    <a:pt x="665" y="307"/>
                    <a:pt x="665" y="307"/>
                    <a:pt x="665" y="307"/>
                  </a:cubicBezTo>
                  <a:cubicBezTo>
                    <a:pt x="651" y="307"/>
                    <a:pt x="640" y="296"/>
                    <a:pt x="640" y="282"/>
                  </a:cubicBezTo>
                  <a:close/>
                  <a:moveTo>
                    <a:pt x="691" y="256"/>
                  </a:moveTo>
                  <a:cubicBezTo>
                    <a:pt x="742" y="256"/>
                    <a:pt x="742" y="256"/>
                    <a:pt x="742" y="256"/>
                  </a:cubicBezTo>
                  <a:cubicBezTo>
                    <a:pt x="742" y="154"/>
                    <a:pt x="742" y="154"/>
                    <a:pt x="742" y="154"/>
                  </a:cubicBezTo>
                  <a:cubicBezTo>
                    <a:pt x="691" y="154"/>
                    <a:pt x="691" y="154"/>
                    <a:pt x="691" y="154"/>
                  </a:cubicBezTo>
                  <a:lnTo>
                    <a:pt x="691" y="256"/>
                  </a:lnTo>
                  <a:close/>
                  <a:moveTo>
                    <a:pt x="563" y="614"/>
                  </a:moveTo>
                  <a:cubicBezTo>
                    <a:pt x="549" y="614"/>
                    <a:pt x="537" y="626"/>
                    <a:pt x="537" y="640"/>
                  </a:cubicBezTo>
                  <a:cubicBezTo>
                    <a:pt x="537" y="794"/>
                    <a:pt x="537" y="794"/>
                    <a:pt x="537" y="794"/>
                  </a:cubicBezTo>
                  <a:cubicBezTo>
                    <a:pt x="537" y="808"/>
                    <a:pt x="549" y="819"/>
                    <a:pt x="563" y="819"/>
                  </a:cubicBezTo>
                  <a:cubicBezTo>
                    <a:pt x="577" y="819"/>
                    <a:pt x="588" y="808"/>
                    <a:pt x="588" y="794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26"/>
                    <a:pt x="577" y="614"/>
                    <a:pt x="563" y="614"/>
                  </a:cubicBezTo>
                  <a:close/>
                  <a:moveTo>
                    <a:pt x="281" y="640"/>
                  </a:moveTo>
                  <a:cubicBezTo>
                    <a:pt x="281" y="794"/>
                    <a:pt x="281" y="794"/>
                    <a:pt x="281" y="794"/>
                  </a:cubicBezTo>
                  <a:cubicBezTo>
                    <a:pt x="281" y="808"/>
                    <a:pt x="270" y="819"/>
                    <a:pt x="256" y="819"/>
                  </a:cubicBezTo>
                  <a:cubicBezTo>
                    <a:pt x="153" y="819"/>
                    <a:pt x="153" y="819"/>
                    <a:pt x="153" y="819"/>
                  </a:cubicBezTo>
                  <a:cubicBezTo>
                    <a:pt x="139" y="819"/>
                    <a:pt x="128" y="808"/>
                    <a:pt x="128" y="794"/>
                  </a:cubicBezTo>
                  <a:cubicBezTo>
                    <a:pt x="128" y="640"/>
                    <a:pt x="128" y="640"/>
                    <a:pt x="128" y="640"/>
                  </a:cubicBezTo>
                  <a:cubicBezTo>
                    <a:pt x="128" y="626"/>
                    <a:pt x="139" y="614"/>
                    <a:pt x="153" y="614"/>
                  </a:cubicBezTo>
                  <a:cubicBezTo>
                    <a:pt x="256" y="614"/>
                    <a:pt x="256" y="614"/>
                    <a:pt x="256" y="614"/>
                  </a:cubicBezTo>
                  <a:cubicBezTo>
                    <a:pt x="270" y="614"/>
                    <a:pt x="281" y="626"/>
                    <a:pt x="281" y="640"/>
                  </a:cubicBezTo>
                  <a:close/>
                  <a:moveTo>
                    <a:pt x="230" y="666"/>
                  </a:moveTo>
                  <a:cubicBezTo>
                    <a:pt x="179" y="666"/>
                    <a:pt x="179" y="666"/>
                    <a:pt x="179" y="666"/>
                  </a:cubicBezTo>
                  <a:cubicBezTo>
                    <a:pt x="179" y="768"/>
                    <a:pt x="179" y="768"/>
                    <a:pt x="179" y="768"/>
                  </a:cubicBezTo>
                  <a:cubicBezTo>
                    <a:pt x="230" y="768"/>
                    <a:pt x="230" y="768"/>
                    <a:pt x="230" y="768"/>
                  </a:cubicBezTo>
                  <a:lnTo>
                    <a:pt x="230" y="666"/>
                  </a:lnTo>
                  <a:close/>
                  <a:moveTo>
                    <a:pt x="588" y="128"/>
                  </a:moveTo>
                  <a:cubicBezTo>
                    <a:pt x="588" y="282"/>
                    <a:pt x="588" y="282"/>
                    <a:pt x="588" y="282"/>
                  </a:cubicBezTo>
                  <a:cubicBezTo>
                    <a:pt x="588" y="296"/>
                    <a:pt x="577" y="307"/>
                    <a:pt x="563" y="307"/>
                  </a:cubicBezTo>
                  <a:cubicBezTo>
                    <a:pt x="460" y="307"/>
                    <a:pt x="460" y="307"/>
                    <a:pt x="460" y="307"/>
                  </a:cubicBezTo>
                  <a:cubicBezTo>
                    <a:pt x="446" y="307"/>
                    <a:pt x="435" y="296"/>
                    <a:pt x="435" y="282"/>
                  </a:cubicBezTo>
                  <a:cubicBezTo>
                    <a:pt x="435" y="128"/>
                    <a:pt x="435" y="128"/>
                    <a:pt x="435" y="128"/>
                  </a:cubicBezTo>
                  <a:cubicBezTo>
                    <a:pt x="435" y="114"/>
                    <a:pt x="446" y="102"/>
                    <a:pt x="460" y="102"/>
                  </a:cubicBezTo>
                  <a:cubicBezTo>
                    <a:pt x="563" y="102"/>
                    <a:pt x="563" y="102"/>
                    <a:pt x="563" y="102"/>
                  </a:cubicBezTo>
                  <a:cubicBezTo>
                    <a:pt x="577" y="102"/>
                    <a:pt x="588" y="114"/>
                    <a:pt x="588" y="128"/>
                  </a:cubicBezTo>
                  <a:close/>
                  <a:moveTo>
                    <a:pt x="537" y="154"/>
                  </a:moveTo>
                  <a:cubicBezTo>
                    <a:pt x="486" y="154"/>
                    <a:pt x="486" y="154"/>
                    <a:pt x="486" y="154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537" y="256"/>
                    <a:pt x="537" y="256"/>
                    <a:pt x="537" y="256"/>
                  </a:cubicBezTo>
                  <a:lnTo>
                    <a:pt x="537" y="154"/>
                  </a:lnTo>
                  <a:close/>
                  <a:moveTo>
                    <a:pt x="665" y="614"/>
                  </a:moveTo>
                  <a:cubicBezTo>
                    <a:pt x="651" y="614"/>
                    <a:pt x="640" y="626"/>
                    <a:pt x="640" y="640"/>
                  </a:cubicBezTo>
                  <a:cubicBezTo>
                    <a:pt x="640" y="794"/>
                    <a:pt x="640" y="794"/>
                    <a:pt x="640" y="794"/>
                  </a:cubicBezTo>
                  <a:cubicBezTo>
                    <a:pt x="640" y="808"/>
                    <a:pt x="651" y="819"/>
                    <a:pt x="665" y="819"/>
                  </a:cubicBezTo>
                  <a:cubicBezTo>
                    <a:pt x="679" y="819"/>
                    <a:pt x="691" y="808"/>
                    <a:pt x="691" y="794"/>
                  </a:cubicBezTo>
                  <a:cubicBezTo>
                    <a:pt x="691" y="640"/>
                    <a:pt x="691" y="640"/>
                    <a:pt x="691" y="640"/>
                  </a:cubicBezTo>
                  <a:cubicBezTo>
                    <a:pt x="691" y="626"/>
                    <a:pt x="679" y="614"/>
                    <a:pt x="665" y="614"/>
                  </a:cubicBezTo>
                  <a:close/>
                  <a:moveTo>
                    <a:pt x="896" y="640"/>
                  </a:moveTo>
                  <a:cubicBezTo>
                    <a:pt x="896" y="794"/>
                    <a:pt x="896" y="794"/>
                    <a:pt x="896" y="794"/>
                  </a:cubicBezTo>
                  <a:cubicBezTo>
                    <a:pt x="896" y="808"/>
                    <a:pt x="884" y="819"/>
                    <a:pt x="870" y="819"/>
                  </a:cubicBezTo>
                  <a:cubicBezTo>
                    <a:pt x="768" y="819"/>
                    <a:pt x="768" y="819"/>
                    <a:pt x="768" y="819"/>
                  </a:cubicBezTo>
                  <a:cubicBezTo>
                    <a:pt x="754" y="819"/>
                    <a:pt x="742" y="808"/>
                    <a:pt x="742" y="794"/>
                  </a:cubicBezTo>
                  <a:cubicBezTo>
                    <a:pt x="742" y="640"/>
                    <a:pt x="742" y="640"/>
                    <a:pt x="742" y="640"/>
                  </a:cubicBezTo>
                  <a:cubicBezTo>
                    <a:pt x="742" y="626"/>
                    <a:pt x="754" y="614"/>
                    <a:pt x="768" y="614"/>
                  </a:cubicBezTo>
                  <a:cubicBezTo>
                    <a:pt x="870" y="614"/>
                    <a:pt x="870" y="614"/>
                    <a:pt x="870" y="614"/>
                  </a:cubicBezTo>
                  <a:cubicBezTo>
                    <a:pt x="884" y="614"/>
                    <a:pt x="896" y="626"/>
                    <a:pt x="896" y="640"/>
                  </a:cubicBezTo>
                  <a:close/>
                  <a:moveTo>
                    <a:pt x="844" y="666"/>
                  </a:moveTo>
                  <a:cubicBezTo>
                    <a:pt x="793" y="666"/>
                    <a:pt x="793" y="666"/>
                    <a:pt x="793" y="666"/>
                  </a:cubicBezTo>
                  <a:cubicBezTo>
                    <a:pt x="793" y="768"/>
                    <a:pt x="793" y="768"/>
                    <a:pt x="793" y="768"/>
                  </a:cubicBezTo>
                  <a:cubicBezTo>
                    <a:pt x="844" y="768"/>
                    <a:pt x="844" y="768"/>
                    <a:pt x="844" y="768"/>
                  </a:cubicBezTo>
                  <a:lnTo>
                    <a:pt x="844" y="666"/>
                  </a:lnTo>
                  <a:close/>
                  <a:moveTo>
                    <a:pt x="1177" y="614"/>
                  </a:moveTo>
                  <a:cubicBezTo>
                    <a:pt x="1163" y="614"/>
                    <a:pt x="1152" y="626"/>
                    <a:pt x="1152" y="640"/>
                  </a:cubicBezTo>
                  <a:cubicBezTo>
                    <a:pt x="1152" y="794"/>
                    <a:pt x="1152" y="794"/>
                    <a:pt x="1152" y="794"/>
                  </a:cubicBezTo>
                  <a:cubicBezTo>
                    <a:pt x="1152" y="808"/>
                    <a:pt x="1163" y="819"/>
                    <a:pt x="1177" y="819"/>
                  </a:cubicBezTo>
                  <a:cubicBezTo>
                    <a:pt x="1191" y="819"/>
                    <a:pt x="1203" y="808"/>
                    <a:pt x="1203" y="794"/>
                  </a:cubicBezTo>
                  <a:cubicBezTo>
                    <a:pt x="1203" y="640"/>
                    <a:pt x="1203" y="640"/>
                    <a:pt x="1203" y="640"/>
                  </a:cubicBezTo>
                  <a:cubicBezTo>
                    <a:pt x="1203" y="626"/>
                    <a:pt x="1191" y="614"/>
                    <a:pt x="1177" y="614"/>
                  </a:cubicBezTo>
                  <a:close/>
                  <a:moveTo>
                    <a:pt x="1408" y="640"/>
                  </a:moveTo>
                  <a:cubicBezTo>
                    <a:pt x="1408" y="794"/>
                    <a:pt x="1408" y="794"/>
                    <a:pt x="1408" y="794"/>
                  </a:cubicBezTo>
                  <a:cubicBezTo>
                    <a:pt x="1408" y="808"/>
                    <a:pt x="1396" y="819"/>
                    <a:pt x="1382" y="819"/>
                  </a:cubicBezTo>
                  <a:cubicBezTo>
                    <a:pt x="1280" y="819"/>
                    <a:pt x="1280" y="819"/>
                    <a:pt x="1280" y="819"/>
                  </a:cubicBezTo>
                  <a:cubicBezTo>
                    <a:pt x="1266" y="819"/>
                    <a:pt x="1254" y="808"/>
                    <a:pt x="1254" y="794"/>
                  </a:cubicBezTo>
                  <a:cubicBezTo>
                    <a:pt x="1254" y="640"/>
                    <a:pt x="1254" y="640"/>
                    <a:pt x="1254" y="640"/>
                  </a:cubicBezTo>
                  <a:cubicBezTo>
                    <a:pt x="1254" y="626"/>
                    <a:pt x="1266" y="614"/>
                    <a:pt x="1280" y="614"/>
                  </a:cubicBezTo>
                  <a:cubicBezTo>
                    <a:pt x="1382" y="614"/>
                    <a:pt x="1382" y="614"/>
                    <a:pt x="1382" y="614"/>
                  </a:cubicBezTo>
                  <a:cubicBezTo>
                    <a:pt x="1396" y="614"/>
                    <a:pt x="1408" y="626"/>
                    <a:pt x="1408" y="640"/>
                  </a:cubicBezTo>
                  <a:close/>
                  <a:moveTo>
                    <a:pt x="1356" y="666"/>
                  </a:moveTo>
                  <a:cubicBezTo>
                    <a:pt x="1305" y="666"/>
                    <a:pt x="1305" y="666"/>
                    <a:pt x="1305" y="666"/>
                  </a:cubicBezTo>
                  <a:cubicBezTo>
                    <a:pt x="1305" y="768"/>
                    <a:pt x="1305" y="768"/>
                    <a:pt x="1305" y="768"/>
                  </a:cubicBezTo>
                  <a:cubicBezTo>
                    <a:pt x="1356" y="768"/>
                    <a:pt x="1356" y="768"/>
                    <a:pt x="1356" y="768"/>
                  </a:cubicBezTo>
                  <a:lnTo>
                    <a:pt x="1356" y="666"/>
                  </a:lnTo>
                  <a:close/>
                  <a:moveTo>
                    <a:pt x="1100" y="640"/>
                  </a:moveTo>
                  <a:cubicBezTo>
                    <a:pt x="1100" y="794"/>
                    <a:pt x="1100" y="794"/>
                    <a:pt x="1100" y="794"/>
                  </a:cubicBezTo>
                  <a:cubicBezTo>
                    <a:pt x="1100" y="808"/>
                    <a:pt x="1089" y="819"/>
                    <a:pt x="1075" y="819"/>
                  </a:cubicBezTo>
                  <a:cubicBezTo>
                    <a:pt x="972" y="819"/>
                    <a:pt x="972" y="819"/>
                    <a:pt x="972" y="819"/>
                  </a:cubicBezTo>
                  <a:cubicBezTo>
                    <a:pt x="958" y="819"/>
                    <a:pt x="947" y="808"/>
                    <a:pt x="947" y="794"/>
                  </a:cubicBezTo>
                  <a:cubicBezTo>
                    <a:pt x="947" y="640"/>
                    <a:pt x="947" y="640"/>
                    <a:pt x="947" y="640"/>
                  </a:cubicBezTo>
                  <a:cubicBezTo>
                    <a:pt x="947" y="626"/>
                    <a:pt x="958" y="614"/>
                    <a:pt x="972" y="614"/>
                  </a:cubicBezTo>
                  <a:cubicBezTo>
                    <a:pt x="1075" y="614"/>
                    <a:pt x="1075" y="614"/>
                    <a:pt x="1075" y="614"/>
                  </a:cubicBezTo>
                  <a:cubicBezTo>
                    <a:pt x="1089" y="614"/>
                    <a:pt x="1100" y="626"/>
                    <a:pt x="1100" y="640"/>
                  </a:cubicBezTo>
                  <a:close/>
                  <a:moveTo>
                    <a:pt x="1049" y="666"/>
                  </a:moveTo>
                  <a:cubicBezTo>
                    <a:pt x="998" y="666"/>
                    <a:pt x="998" y="666"/>
                    <a:pt x="998" y="666"/>
                  </a:cubicBezTo>
                  <a:cubicBezTo>
                    <a:pt x="998" y="768"/>
                    <a:pt x="998" y="768"/>
                    <a:pt x="998" y="768"/>
                  </a:cubicBezTo>
                  <a:cubicBezTo>
                    <a:pt x="1049" y="768"/>
                    <a:pt x="1049" y="768"/>
                    <a:pt x="1049" y="768"/>
                  </a:cubicBezTo>
                  <a:lnTo>
                    <a:pt x="1049" y="666"/>
                  </a:lnTo>
                  <a:close/>
                  <a:moveTo>
                    <a:pt x="486" y="640"/>
                  </a:moveTo>
                  <a:cubicBezTo>
                    <a:pt x="486" y="794"/>
                    <a:pt x="486" y="794"/>
                    <a:pt x="486" y="794"/>
                  </a:cubicBezTo>
                  <a:cubicBezTo>
                    <a:pt x="486" y="808"/>
                    <a:pt x="475" y="819"/>
                    <a:pt x="460" y="819"/>
                  </a:cubicBezTo>
                  <a:cubicBezTo>
                    <a:pt x="358" y="819"/>
                    <a:pt x="358" y="819"/>
                    <a:pt x="358" y="819"/>
                  </a:cubicBezTo>
                  <a:cubicBezTo>
                    <a:pt x="344" y="819"/>
                    <a:pt x="332" y="808"/>
                    <a:pt x="332" y="794"/>
                  </a:cubicBezTo>
                  <a:cubicBezTo>
                    <a:pt x="332" y="640"/>
                    <a:pt x="332" y="640"/>
                    <a:pt x="332" y="640"/>
                  </a:cubicBezTo>
                  <a:cubicBezTo>
                    <a:pt x="332" y="626"/>
                    <a:pt x="344" y="614"/>
                    <a:pt x="358" y="614"/>
                  </a:cubicBezTo>
                  <a:cubicBezTo>
                    <a:pt x="460" y="614"/>
                    <a:pt x="460" y="614"/>
                    <a:pt x="460" y="614"/>
                  </a:cubicBezTo>
                  <a:cubicBezTo>
                    <a:pt x="475" y="614"/>
                    <a:pt x="486" y="626"/>
                    <a:pt x="486" y="640"/>
                  </a:cubicBezTo>
                  <a:close/>
                  <a:moveTo>
                    <a:pt x="435" y="666"/>
                  </a:moveTo>
                  <a:cubicBezTo>
                    <a:pt x="384" y="666"/>
                    <a:pt x="384" y="666"/>
                    <a:pt x="384" y="666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435" y="768"/>
                    <a:pt x="435" y="768"/>
                    <a:pt x="435" y="768"/>
                  </a:cubicBezTo>
                  <a:lnTo>
                    <a:pt x="435" y="666"/>
                  </a:lnTo>
                  <a:close/>
                  <a:moveTo>
                    <a:pt x="1075" y="358"/>
                  </a:moveTo>
                  <a:cubicBezTo>
                    <a:pt x="1061" y="358"/>
                    <a:pt x="1049" y="370"/>
                    <a:pt x="1049" y="384"/>
                  </a:cubicBezTo>
                  <a:cubicBezTo>
                    <a:pt x="1049" y="538"/>
                    <a:pt x="1049" y="538"/>
                    <a:pt x="1049" y="538"/>
                  </a:cubicBezTo>
                  <a:cubicBezTo>
                    <a:pt x="1049" y="552"/>
                    <a:pt x="1061" y="563"/>
                    <a:pt x="1075" y="563"/>
                  </a:cubicBezTo>
                  <a:cubicBezTo>
                    <a:pt x="1089" y="563"/>
                    <a:pt x="1100" y="552"/>
                    <a:pt x="1100" y="538"/>
                  </a:cubicBezTo>
                  <a:cubicBezTo>
                    <a:pt x="1100" y="384"/>
                    <a:pt x="1100" y="384"/>
                    <a:pt x="1100" y="384"/>
                  </a:cubicBezTo>
                  <a:cubicBezTo>
                    <a:pt x="1100" y="370"/>
                    <a:pt x="1089" y="358"/>
                    <a:pt x="1075" y="358"/>
                  </a:cubicBezTo>
                  <a:close/>
                  <a:moveTo>
                    <a:pt x="640" y="538"/>
                  </a:moveTo>
                  <a:cubicBezTo>
                    <a:pt x="640" y="384"/>
                    <a:pt x="640" y="384"/>
                    <a:pt x="640" y="384"/>
                  </a:cubicBezTo>
                  <a:cubicBezTo>
                    <a:pt x="640" y="370"/>
                    <a:pt x="651" y="358"/>
                    <a:pt x="665" y="358"/>
                  </a:cubicBezTo>
                  <a:cubicBezTo>
                    <a:pt x="768" y="358"/>
                    <a:pt x="768" y="358"/>
                    <a:pt x="768" y="358"/>
                  </a:cubicBezTo>
                  <a:cubicBezTo>
                    <a:pt x="782" y="358"/>
                    <a:pt x="793" y="370"/>
                    <a:pt x="793" y="384"/>
                  </a:cubicBezTo>
                  <a:cubicBezTo>
                    <a:pt x="793" y="538"/>
                    <a:pt x="793" y="538"/>
                    <a:pt x="793" y="538"/>
                  </a:cubicBezTo>
                  <a:cubicBezTo>
                    <a:pt x="793" y="552"/>
                    <a:pt x="782" y="563"/>
                    <a:pt x="768" y="563"/>
                  </a:cubicBezTo>
                  <a:cubicBezTo>
                    <a:pt x="665" y="563"/>
                    <a:pt x="665" y="563"/>
                    <a:pt x="665" y="563"/>
                  </a:cubicBezTo>
                  <a:cubicBezTo>
                    <a:pt x="651" y="563"/>
                    <a:pt x="640" y="552"/>
                    <a:pt x="640" y="538"/>
                  </a:cubicBezTo>
                  <a:close/>
                  <a:moveTo>
                    <a:pt x="691" y="512"/>
                  </a:moveTo>
                  <a:cubicBezTo>
                    <a:pt x="742" y="512"/>
                    <a:pt x="742" y="512"/>
                    <a:pt x="742" y="512"/>
                  </a:cubicBezTo>
                  <a:cubicBezTo>
                    <a:pt x="742" y="410"/>
                    <a:pt x="742" y="410"/>
                    <a:pt x="742" y="410"/>
                  </a:cubicBezTo>
                  <a:cubicBezTo>
                    <a:pt x="691" y="410"/>
                    <a:pt x="691" y="410"/>
                    <a:pt x="691" y="410"/>
                  </a:cubicBezTo>
                  <a:lnTo>
                    <a:pt x="691" y="512"/>
                  </a:lnTo>
                  <a:close/>
                  <a:moveTo>
                    <a:pt x="844" y="538"/>
                  </a:moveTo>
                  <a:cubicBezTo>
                    <a:pt x="844" y="384"/>
                    <a:pt x="844" y="384"/>
                    <a:pt x="844" y="384"/>
                  </a:cubicBezTo>
                  <a:cubicBezTo>
                    <a:pt x="844" y="370"/>
                    <a:pt x="856" y="358"/>
                    <a:pt x="870" y="358"/>
                  </a:cubicBezTo>
                  <a:cubicBezTo>
                    <a:pt x="972" y="358"/>
                    <a:pt x="972" y="358"/>
                    <a:pt x="972" y="358"/>
                  </a:cubicBezTo>
                  <a:cubicBezTo>
                    <a:pt x="987" y="358"/>
                    <a:pt x="998" y="370"/>
                    <a:pt x="998" y="384"/>
                  </a:cubicBezTo>
                  <a:cubicBezTo>
                    <a:pt x="998" y="538"/>
                    <a:pt x="998" y="538"/>
                    <a:pt x="998" y="538"/>
                  </a:cubicBezTo>
                  <a:cubicBezTo>
                    <a:pt x="998" y="552"/>
                    <a:pt x="987" y="563"/>
                    <a:pt x="972" y="563"/>
                  </a:cubicBezTo>
                  <a:cubicBezTo>
                    <a:pt x="870" y="563"/>
                    <a:pt x="870" y="563"/>
                    <a:pt x="870" y="563"/>
                  </a:cubicBezTo>
                  <a:cubicBezTo>
                    <a:pt x="856" y="563"/>
                    <a:pt x="844" y="552"/>
                    <a:pt x="844" y="538"/>
                  </a:cubicBezTo>
                  <a:close/>
                  <a:moveTo>
                    <a:pt x="896" y="512"/>
                  </a:moveTo>
                  <a:cubicBezTo>
                    <a:pt x="947" y="512"/>
                    <a:pt x="947" y="512"/>
                    <a:pt x="947" y="512"/>
                  </a:cubicBezTo>
                  <a:cubicBezTo>
                    <a:pt x="947" y="410"/>
                    <a:pt x="947" y="410"/>
                    <a:pt x="947" y="410"/>
                  </a:cubicBezTo>
                  <a:cubicBezTo>
                    <a:pt x="896" y="410"/>
                    <a:pt x="896" y="410"/>
                    <a:pt x="896" y="410"/>
                  </a:cubicBezTo>
                  <a:lnTo>
                    <a:pt x="896" y="512"/>
                  </a:lnTo>
                  <a:close/>
                  <a:moveTo>
                    <a:pt x="1382" y="358"/>
                  </a:moveTo>
                  <a:cubicBezTo>
                    <a:pt x="1368" y="358"/>
                    <a:pt x="1356" y="370"/>
                    <a:pt x="1356" y="384"/>
                  </a:cubicBezTo>
                  <a:cubicBezTo>
                    <a:pt x="1356" y="538"/>
                    <a:pt x="1356" y="538"/>
                    <a:pt x="1356" y="538"/>
                  </a:cubicBezTo>
                  <a:cubicBezTo>
                    <a:pt x="1356" y="552"/>
                    <a:pt x="1368" y="563"/>
                    <a:pt x="1382" y="563"/>
                  </a:cubicBezTo>
                  <a:cubicBezTo>
                    <a:pt x="1396" y="563"/>
                    <a:pt x="1408" y="552"/>
                    <a:pt x="1408" y="538"/>
                  </a:cubicBezTo>
                  <a:cubicBezTo>
                    <a:pt x="1408" y="384"/>
                    <a:pt x="1408" y="384"/>
                    <a:pt x="1408" y="384"/>
                  </a:cubicBezTo>
                  <a:cubicBezTo>
                    <a:pt x="1408" y="370"/>
                    <a:pt x="1396" y="358"/>
                    <a:pt x="1382" y="358"/>
                  </a:cubicBezTo>
                  <a:close/>
                  <a:moveTo>
                    <a:pt x="1152" y="538"/>
                  </a:moveTo>
                  <a:cubicBezTo>
                    <a:pt x="1152" y="384"/>
                    <a:pt x="1152" y="384"/>
                    <a:pt x="1152" y="384"/>
                  </a:cubicBezTo>
                  <a:cubicBezTo>
                    <a:pt x="1152" y="370"/>
                    <a:pt x="1163" y="358"/>
                    <a:pt x="1177" y="358"/>
                  </a:cubicBezTo>
                  <a:cubicBezTo>
                    <a:pt x="1280" y="358"/>
                    <a:pt x="1280" y="358"/>
                    <a:pt x="1280" y="358"/>
                  </a:cubicBezTo>
                  <a:cubicBezTo>
                    <a:pt x="1294" y="358"/>
                    <a:pt x="1305" y="370"/>
                    <a:pt x="1305" y="384"/>
                  </a:cubicBezTo>
                  <a:cubicBezTo>
                    <a:pt x="1305" y="538"/>
                    <a:pt x="1305" y="538"/>
                    <a:pt x="1305" y="538"/>
                  </a:cubicBezTo>
                  <a:cubicBezTo>
                    <a:pt x="1305" y="552"/>
                    <a:pt x="1294" y="563"/>
                    <a:pt x="1280" y="563"/>
                  </a:cubicBezTo>
                  <a:cubicBezTo>
                    <a:pt x="1177" y="563"/>
                    <a:pt x="1177" y="563"/>
                    <a:pt x="1177" y="563"/>
                  </a:cubicBezTo>
                  <a:cubicBezTo>
                    <a:pt x="1163" y="563"/>
                    <a:pt x="1152" y="552"/>
                    <a:pt x="1152" y="538"/>
                  </a:cubicBezTo>
                  <a:close/>
                  <a:moveTo>
                    <a:pt x="1203" y="512"/>
                  </a:moveTo>
                  <a:cubicBezTo>
                    <a:pt x="1254" y="512"/>
                    <a:pt x="1254" y="512"/>
                    <a:pt x="1254" y="512"/>
                  </a:cubicBezTo>
                  <a:cubicBezTo>
                    <a:pt x="1254" y="410"/>
                    <a:pt x="1254" y="410"/>
                    <a:pt x="1254" y="410"/>
                  </a:cubicBezTo>
                  <a:cubicBezTo>
                    <a:pt x="1203" y="410"/>
                    <a:pt x="1203" y="410"/>
                    <a:pt x="1203" y="410"/>
                  </a:cubicBezTo>
                  <a:lnTo>
                    <a:pt x="1203" y="512"/>
                  </a:lnTo>
                  <a:close/>
                  <a:moveTo>
                    <a:pt x="1536" y="107"/>
                  </a:moveTo>
                  <a:cubicBezTo>
                    <a:pt x="1536" y="896"/>
                    <a:pt x="1536" y="896"/>
                    <a:pt x="1536" y="896"/>
                  </a:cubicBezTo>
                  <a:cubicBezTo>
                    <a:pt x="1536" y="1147"/>
                    <a:pt x="1536" y="1147"/>
                    <a:pt x="1536" y="1147"/>
                  </a:cubicBezTo>
                  <a:cubicBezTo>
                    <a:pt x="1536" y="1206"/>
                    <a:pt x="1488" y="1254"/>
                    <a:pt x="1429" y="1254"/>
                  </a:cubicBezTo>
                  <a:cubicBezTo>
                    <a:pt x="922" y="1254"/>
                    <a:pt x="922" y="1254"/>
                    <a:pt x="922" y="1254"/>
                  </a:cubicBezTo>
                  <a:cubicBezTo>
                    <a:pt x="928" y="1345"/>
                    <a:pt x="966" y="1382"/>
                    <a:pt x="1049" y="1382"/>
                  </a:cubicBezTo>
                  <a:cubicBezTo>
                    <a:pt x="1101" y="1382"/>
                    <a:pt x="1101" y="1382"/>
                    <a:pt x="1101" y="1382"/>
                  </a:cubicBezTo>
                  <a:cubicBezTo>
                    <a:pt x="1143" y="1382"/>
                    <a:pt x="1177" y="1417"/>
                    <a:pt x="1177" y="1459"/>
                  </a:cubicBezTo>
                  <a:cubicBezTo>
                    <a:pt x="1177" y="1510"/>
                    <a:pt x="1177" y="1510"/>
                    <a:pt x="1177" y="1510"/>
                  </a:cubicBezTo>
                  <a:cubicBezTo>
                    <a:pt x="1177" y="1525"/>
                    <a:pt x="1166" y="1536"/>
                    <a:pt x="1152" y="1536"/>
                  </a:cubicBezTo>
                  <a:cubicBezTo>
                    <a:pt x="384" y="1536"/>
                    <a:pt x="384" y="1536"/>
                    <a:pt x="384" y="1536"/>
                  </a:cubicBezTo>
                  <a:cubicBezTo>
                    <a:pt x="370" y="1536"/>
                    <a:pt x="358" y="1525"/>
                    <a:pt x="358" y="1510"/>
                  </a:cubicBezTo>
                  <a:cubicBezTo>
                    <a:pt x="358" y="1459"/>
                    <a:pt x="358" y="1459"/>
                    <a:pt x="358" y="1459"/>
                  </a:cubicBezTo>
                  <a:cubicBezTo>
                    <a:pt x="358" y="1417"/>
                    <a:pt x="392" y="1382"/>
                    <a:pt x="435" y="1382"/>
                  </a:cubicBezTo>
                  <a:cubicBezTo>
                    <a:pt x="486" y="1382"/>
                    <a:pt x="486" y="1382"/>
                    <a:pt x="486" y="1382"/>
                  </a:cubicBezTo>
                  <a:cubicBezTo>
                    <a:pt x="570" y="1382"/>
                    <a:pt x="608" y="1345"/>
                    <a:pt x="613" y="1254"/>
                  </a:cubicBezTo>
                  <a:cubicBezTo>
                    <a:pt x="107" y="1254"/>
                    <a:pt x="107" y="1254"/>
                    <a:pt x="107" y="1254"/>
                  </a:cubicBezTo>
                  <a:cubicBezTo>
                    <a:pt x="48" y="1254"/>
                    <a:pt x="0" y="1206"/>
                    <a:pt x="0" y="1147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cubicBezTo>
                    <a:pt x="1429" y="0"/>
                    <a:pt x="1429" y="0"/>
                    <a:pt x="1429" y="0"/>
                  </a:cubicBezTo>
                  <a:cubicBezTo>
                    <a:pt x="1488" y="0"/>
                    <a:pt x="1536" y="48"/>
                    <a:pt x="1536" y="107"/>
                  </a:cubicBezTo>
                  <a:close/>
                  <a:moveTo>
                    <a:pt x="486" y="1434"/>
                  </a:moveTo>
                  <a:cubicBezTo>
                    <a:pt x="435" y="1434"/>
                    <a:pt x="435" y="1434"/>
                    <a:pt x="435" y="1434"/>
                  </a:cubicBezTo>
                  <a:cubicBezTo>
                    <a:pt x="421" y="1434"/>
                    <a:pt x="409" y="1445"/>
                    <a:pt x="409" y="1459"/>
                  </a:cubicBezTo>
                  <a:cubicBezTo>
                    <a:pt x="409" y="1485"/>
                    <a:pt x="409" y="1485"/>
                    <a:pt x="409" y="1485"/>
                  </a:cubicBezTo>
                  <a:cubicBezTo>
                    <a:pt x="1126" y="1485"/>
                    <a:pt x="1126" y="1485"/>
                    <a:pt x="1126" y="1485"/>
                  </a:cubicBezTo>
                  <a:cubicBezTo>
                    <a:pt x="1126" y="1459"/>
                    <a:pt x="1126" y="1459"/>
                    <a:pt x="1126" y="1459"/>
                  </a:cubicBezTo>
                  <a:cubicBezTo>
                    <a:pt x="1126" y="1445"/>
                    <a:pt x="1115" y="1434"/>
                    <a:pt x="1101" y="1434"/>
                  </a:cubicBezTo>
                  <a:cubicBezTo>
                    <a:pt x="1049" y="1434"/>
                    <a:pt x="1049" y="1434"/>
                    <a:pt x="1049" y="1434"/>
                  </a:cubicBezTo>
                  <a:lnTo>
                    <a:pt x="486" y="1434"/>
                  </a:lnTo>
                  <a:close/>
                  <a:moveTo>
                    <a:pt x="915" y="1382"/>
                  </a:moveTo>
                  <a:cubicBezTo>
                    <a:pt x="889" y="1353"/>
                    <a:pt x="874" y="1310"/>
                    <a:pt x="871" y="1254"/>
                  </a:cubicBezTo>
                  <a:cubicBezTo>
                    <a:pt x="664" y="1254"/>
                    <a:pt x="664" y="1254"/>
                    <a:pt x="664" y="1254"/>
                  </a:cubicBezTo>
                  <a:cubicBezTo>
                    <a:pt x="661" y="1310"/>
                    <a:pt x="646" y="1353"/>
                    <a:pt x="620" y="1382"/>
                  </a:cubicBezTo>
                  <a:lnTo>
                    <a:pt x="915" y="1382"/>
                  </a:lnTo>
                  <a:close/>
                  <a:moveTo>
                    <a:pt x="1484" y="947"/>
                  </a:moveTo>
                  <a:cubicBezTo>
                    <a:pt x="51" y="947"/>
                    <a:pt x="51" y="947"/>
                    <a:pt x="51" y="947"/>
                  </a:cubicBezTo>
                  <a:cubicBezTo>
                    <a:pt x="51" y="1147"/>
                    <a:pt x="51" y="1147"/>
                    <a:pt x="51" y="1147"/>
                  </a:cubicBezTo>
                  <a:cubicBezTo>
                    <a:pt x="51" y="1178"/>
                    <a:pt x="76" y="1203"/>
                    <a:pt x="107" y="1203"/>
                  </a:cubicBezTo>
                  <a:cubicBezTo>
                    <a:pt x="640" y="1203"/>
                    <a:pt x="640" y="1203"/>
                    <a:pt x="640" y="1203"/>
                  </a:cubicBezTo>
                  <a:cubicBezTo>
                    <a:pt x="896" y="1203"/>
                    <a:pt x="896" y="1203"/>
                    <a:pt x="896" y="1203"/>
                  </a:cubicBezTo>
                  <a:cubicBezTo>
                    <a:pt x="1429" y="1203"/>
                    <a:pt x="1429" y="1203"/>
                    <a:pt x="1429" y="1203"/>
                  </a:cubicBezTo>
                  <a:cubicBezTo>
                    <a:pt x="1459" y="1203"/>
                    <a:pt x="1484" y="1178"/>
                    <a:pt x="1484" y="1147"/>
                  </a:cubicBezTo>
                  <a:lnTo>
                    <a:pt x="1484" y="947"/>
                  </a:lnTo>
                  <a:close/>
                  <a:moveTo>
                    <a:pt x="1484" y="107"/>
                  </a:moveTo>
                  <a:cubicBezTo>
                    <a:pt x="1484" y="76"/>
                    <a:pt x="1459" y="51"/>
                    <a:pt x="1429" y="51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76" y="51"/>
                    <a:pt x="51" y="76"/>
                    <a:pt x="51" y="107"/>
                  </a:cubicBezTo>
                  <a:cubicBezTo>
                    <a:pt x="51" y="896"/>
                    <a:pt x="51" y="896"/>
                    <a:pt x="51" y="896"/>
                  </a:cubicBezTo>
                  <a:cubicBezTo>
                    <a:pt x="1484" y="896"/>
                    <a:pt x="1484" y="896"/>
                    <a:pt x="1484" y="896"/>
                  </a:cubicBezTo>
                  <a:lnTo>
                    <a:pt x="1484" y="107"/>
                  </a:lnTo>
                  <a:close/>
                  <a:moveTo>
                    <a:pt x="691" y="1126"/>
                  </a:moveTo>
                  <a:cubicBezTo>
                    <a:pt x="691" y="1024"/>
                    <a:pt x="691" y="1024"/>
                    <a:pt x="691" y="1024"/>
                  </a:cubicBezTo>
                  <a:cubicBezTo>
                    <a:pt x="691" y="1010"/>
                    <a:pt x="702" y="998"/>
                    <a:pt x="716" y="998"/>
                  </a:cubicBezTo>
                  <a:cubicBezTo>
                    <a:pt x="819" y="998"/>
                    <a:pt x="819" y="998"/>
                    <a:pt x="819" y="998"/>
                  </a:cubicBezTo>
                  <a:cubicBezTo>
                    <a:pt x="833" y="998"/>
                    <a:pt x="844" y="1010"/>
                    <a:pt x="844" y="1024"/>
                  </a:cubicBezTo>
                  <a:cubicBezTo>
                    <a:pt x="844" y="1126"/>
                    <a:pt x="844" y="1126"/>
                    <a:pt x="844" y="1126"/>
                  </a:cubicBezTo>
                  <a:cubicBezTo>
                    <a:pt x="844" y="1141"/>
                    <a:pt x="833" y="1152"/>
                    <a:pt x="819" y="1152"/>
                  </a:cubicBezTo>
                  <a:cubicBezTo>
                    <a:pt x="716" y="1152"/>
                    <a:pt x="716" y="1152"/>
                    <a:pt x="716" y="1152"/>
                  </a:cubicBezTo>
                  <a:cubicBezTo>
                    <a:pt x="702" y="1152"/>
                    <a:pt x="691" y="1141"/>
                    <a:pt x="691" y="1126"/>
                  </a:cubicBezTo>
                  <a:close/>
                  <a:moveTo>
                    <a:pt x="742" y="1101"/>
                  </a:moveTo>
                  <a:cubicBezTo>
                    <a:pt x="793" y="1101"/>
                    <a:pt x="793" y="1101"/>
                    <a:pt x="793" y="1101"/>
                  </a:cubicBezTo>
                  <a:cubicBezTo>
                    <a:pt x="793" y="1050"/>
                    <a:pt x="793" y="1050"/>
                    <a:pt x="793" y="1050"/>
                  </a:cubicBezTo>
                  <a:cubicBezTo>
                    <a:pt x="742" y="1050"/>
                    <a:pt x="742" y="1050"/>
                    <a:pt x="742" y="1050"/>
                  </a:cubicBezTo>
                  <a:lnTo>
                    <a:pt x="742" y="1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Data </a:t>
            </a:r>
            <a:r>
              <a:rPr b="1" lang="en-US" sz="4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Collection</a:t>
            </a:r>
            <a:endParaRPr b="1" sz="4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1092300" y="1522600"/>
            <a:ext cx="100074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 types of analysis: 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Fundamental analysis (Data used: news  articles using Finviz api, social media data data using twitter api) 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Technical Analysis( Data used: historical	 stock	 prices using Yahoofinance api)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8" name="Google Shape;2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525" y="3273050"/>
            <a:ext cx="4829175" cy="3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350" y="3624188"/>
            <a:ext cx="45339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Pre-processing</a:t>
            </a:r>
            <a:endParaRPr b="1" sz="4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1092300" y="1522600"/>
            <a:ext cx="10007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 u="sng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Tweets and news cleaning</a:t>
            </a:r>
            <a:r>
              <a:rPr lang="en-US" sz="2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removal of twitter Return handles (RT @xxx:), remove twitter handles (@xxx), remove URL links (httpxxx), remove special characters, numbers, punctuations (except for #), stop word removal</a:t>
            </a:r>
            <a:endParaRPr sz="2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 u="sng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Historical Data-</a:t>
            </a:r>
            <a:r>
              <a:rPr lang="en-US" sz="2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Some records(data for some dates) not available: replaced NaN values by mean</a:t>
            </a:r>
            <a:endParaRPr sz="2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 u="sng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Derived Features</a:t>
            </a:r>
            <a:r>
              <a:rPr lang="en-US" sz="2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Percent Price Change Within Period, Scaled Volume, SMA values, change in sentiment values </a:t>
            </a:r>
            <a:endParaRPr sz="2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 u="sng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Sentiment Analysis</a:t>
            </a:r>
            <a:r>
              <a:rPr lang="en-US" sz="2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performed using Vader &amp; TextBlob Sentiment Intensity Analyzer</a:t>
            </a:r>
            <a:endParaRPr sz="2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013" y="3619500"/>
            <a:ext cx="5876024" cy="28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56" y="3442525"/>
            <a:ext cx="5644838" cy="32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298" y="187150"/>
            <a:ext cx="7875400" cy="30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481" y="364425"/>
            <a:ext cx="8959051" cy="61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/>
        </p:nvSpPr>
        <p:spPr>
          <a:xfrm>
            <a:off x="838200" y="346828"/>
            <a:ext cx="960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Final</a:t>
            </a:r>
            <a:r>
              <a:rPr b="1" lang="en-US" sz="4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-US" sz="40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Feature Selection</a:t>
            </a:r>
            <a:endParaRPr b="1" sz="4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1092300" y="1522600"/>
            <a:ext cx="100074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 Close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Scaled Volume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Compound_y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Compound_x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Compound SMA(3) Headlines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Compound SMA(3) Twitter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in sentiment headlines'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US" sz="2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in sentiment twitter</a:t>
            </a:r>
            <a:endParaRPr sz="2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Plan PowerPoint Template by SlideWin">
  <a:themeElements>
    <a:clrScheme name="SlideWin Crypto Coin">
      <a:dk1>
        <a:srgbClr val="000000"/>
      </a:dk1>
      <a:lt1>
        <a:srgbClr val="FFFFFF"/>
      </a:lt1>
      <a:dk2>
        <a:srgbClr val="011949"/>
      </a:dk2>
      <a:lt2>
        <a:srgbClr val="FFFFFF"/>
      </a:lt2>
      <a:accent1>
        <a:srgbClr val="2377FC"/>
      </a:accent1>
      <a:accent2>
        <a:srgbClr val="6812CB"/>
      </a:accent2>
      <a:accent3>
        <a:srgbClr val="1DBF76"/>
      </a:accent3>
      <a:accent4>
        <a:srgbClr val="FD605F"/>
      </a:accent4>
      <a:accent5>
        <a:srgbClr val="2377FC"/>
      </a:accent5>
      <a:accent6>
        <a:srgbClr val="6812CB"/>
      </a:accent6>
      <a:hlink>
        <a:srgbClr val="2377F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