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1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1.jpeg" ContentType="image/jpeg"/>
  <Override PartName="/ppt/media/image40.png" ContentType="image/png"/>
  <Override PartName="/ppt/media/image37.jpeg" ContentType="image/jpeg"/>
  <Override PartName="/ppt/media/image36.jpeg" ContentType="image/jpeg"/>
  <Override PartName="/ppt/media/image35.jpeg" ContentType="image/jpeg"/>
  <Override PartName="/ppt/media/image32.jpeg" ContentType="image/jpeg"/>
  <Override PartName="/ppt/media/image31.jpeg" ContentType="image/jpeg"/>
  <Override PartName="/ppt/media/image38.jpeg" ContentType="image/jpe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34.jpeg" ContentType="image/jpe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5.png" ContentType="image/png"/>
  <Override PartName="/ppt/media/image1.png" ContentType="image/png"/>
  <Override PartName="/ppt/media/image20.jpeg" ContentType="image/jpeg"/>
  <Override PartName="/ppt/media/image6.png" ContentType="image/png"/>
  <Override PartName="/ppt/media/image21.png" ContentType="image/png"/>
  <Override PartName="/ppt/media/image30.jpeg" ContentType="image/jpeg"/>
  <Override PartName="/ppt/media/image2.png" ContentType="image/png"/>
  <Override PartName="/ppt/media/image7.png" ContentType="image/png"/>
  <Override PartName="/ppt/media/image22.png" ContentType="image/png"/>
  <Override PartName="/ppt/media/image28.png" ContentType="image/png"/>
  <Override PartName="/ppt/media/image3.jpeg" ContentType="image/jpeg"/>
  <Override PartName="/ppt/media/image16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33.jpeg" ContentType="image/jpeg"/>
  <Override PartName="/ppt/media/image14.png" ContentType="image/png"/>
  <Override PartName="/ppt/media/image15.png" ContentType="image/png"/>
  <Override PartName="/ppt/media/image17.jpeg" ContentType="image/jpeg"/>
  <Override PartName="/ppt/media/image18.png" ContentType="image/png"/>
  <Override PartName="/ppt/media/image1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F90F8B-716A-420A-8202-BD3C26F4FCA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4570151D-EC03-4835-9D8D-079CD6160FC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0D074BED-2B3C-477A-9EA2-017BDDDEFFE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D118B39-7F0B-4634-920A-2DE9200B5C9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E95EDB03-ED0A-4BF6-B219-16269C109F7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7E8BAD72-306F-464F-948F-C5BDACF0A62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59D790D1-6A41-43E7-AC3C-79035D2074F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5671080" y="5426640"/>
            <a:ext cx="237060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4733280" y="2708640"/>
            <a:ext cx="3313080" cy="788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671080" y="5426640"/>
            <a:ext cx="237060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5671080" y="5426640"/>
            <a:ext cx="237060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733280" y="2708640"/>
            <a:ext cx="3313080" cy="788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3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671080" y="5426640"/>
            <a:ext cx="237060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733280" y="2708640"/>
            <a:ext cx="3313080" cy="788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  <p:pic>
        <p:nvPicPr>
          <p:cNvPr id="331" name="" descr=""/>
          <p:cNvPicPr/>
          <p:nvPr/>
        </p:nvPicPr>
        <p:blipFill>
          <a:blip r:embed="rId3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5671080" y="5426640"/>
            <a:ext cx="237060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ubTitle"/>
          </p:nvPr>
        </p:nvSpPr>
        <p:spPr>
          <a:xfrm>
            <a:off x="4733280" y="2708640"/>
            <a:ext cx="3313080" cy="788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733280" y="2708640"/>
            <a:ext cx="3313080" cy="788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2" name="" descr=""/>
          <p:cNvPicPr/>
          <p:nvPr/>
        </p:nvPicPr>
        <p:blipFill>
          <a:blip r:embed="rId2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  <p:pic>
        <p:nvPicPr>
          <p:cNvPr id="443" name="" descr=""/>
          <p:cNvPicPr/>
          <p:nvPr/>
        </p:nvPicPr>
        <p:blipFill>
          <a:blip r:embed="rId3"/>
          <a:stretch/>
        </p:blipFill>
        <p:spPr>
          <a:xfrm>
            <a:off x="6649920" y="5717880"/>
            <a:ext cx="412200" cy="329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671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329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886080" y="588960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671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886080" y="5717880"/>
            <a:ext cx="115668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671080" y="5889600"/>
            <a:ext cx="2370600" cy="15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3939"/>
                </a:moveTo>
                <a:cubicBezTo>
                  <a:pt x="6480" y="116969"/>
                  <a:pt x="12961" y="120000"/>
                  <a:pt x="21974" y="118787"/>
                </a:cubicBezTo>
                <a:cubicBezTo>
                  <a:pt x="30986" y="117575"/>
                  <a:pt x="42051" y="116161"/>
                  <a:pt x="54077" y="106666"/>
                </a:cubicBezTo>
                <a:cubicBezTo>
                  <a:pt x="66103" y="97171"/>
                  <a:pt x="83142" y="79595"/>
                  <a:pt x="94129" y="61818"/>
                </a:cubicBezTo>
                <a:cubicBezTo>
                  <a:pt x="105116" y="44040"/>
                  <a:pt x="116363" y="15757"/>
                  <a:pt x="120000" y="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3454" y="101199"/>
                  <a:pt x="6909" y="82399"/>
                  <a:pt x="13714" y="63999"/>
                </a:cubicBezTo>
                <a:cubicBezTo>
                  <a:pt x="20519" y="45600"/>
                  <a:pt x="30181" y="18666"/>
                  <a:pt x="40831" y="9600"/>
                </a:cubicBezTo>
                <a:cubicBezTo>
                  <a:pt x="51480" y="533"/>
                  <a:pt x="64415" y="0"/>
                  <a:pt x="77610" y="9600"/>
                </a:cubicBezTo>
                <a:cubicBezTo>
                  <a:pt x="90805" y="19200"/>
                  <a:pt x="112805" y="57600"/>
                  <a:pt x="120000" y="672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44071" y="49705"/>
                  <a:pt x="88142" y="99411"/>
                  <a:pt x="120000" y="1200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3753" y="8112"/>
                  <a:pt x="7506" y="16224"/>
                  <a:pt x="14493" y="27951"/>
                </a:cubicBezTo>
                <a:cubicBezTo>
                  <a:pt x="21480" y="39678"/>
                  <a:pt x="31922" y="57670"/>
                  <a:pt x="41922" y="70361"/>
                </a:cubicBezTo>
                <a:cubicBezTo>
                  <a:pt x="51922" y="83052"/>
                  <a:pt x="64571" y="96224"/>
                  <a:pt x="74493" y="104096"/>
                </a:cubicBezTo>
                <a:cubicBezTo>
                  <a:pt x="84415" y="111967"/>
                  <a:pt x="95116" y="115180"/>
                  <a:pt x="101454" y="117590"/>
                </a:cubicBezTo>
                <a:cubicBezTo>
                  <a:pt x="107792" y="120000"/>
                  <a:pt x="109428" y="118875"/>
                  <a:pt x="112519" y="118554"/>
                </a:cubicBezTo>
                <a:cubicBezTo>
                  <a:pt x="115610" y="118232"/>
                  <a:pt x="117805" y="116947"/>
                  <a:pt x="120000" y="115662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2789" y="107226"/>
                  <a:pt x="5578" y="94453"/>
                  <a:pt x="9387" y="82715"/>
                </a:cubicBezTo>
                <a:cubicBezTo>
                  <a:pt x="13197" y="70978"/>
                  <a:pt x="18469" y="58273"/>
                  <a:pt x="22857" y="49574"/>
                </a:cubicBezTo>
                <a:cubicBezTo>
                  <a:pt x="27244" y="40874"/>
                  <a:pt x="29931" y="37007"/>
                  <a:pt x="35714" y="30517"/>
                </a:cubicBezTo>
                <a:cubicBezTo>
                  <a:pt x="41496" y="24027"/>
                  <a:pt x="52040" y="14913"/>
                  <a:pt x="57551" y="10632"/>
                </a:cubicBezTo>
                <a:cubicBezTo>
                  <a:pt x="63061" y="6352"/>
                  <a:pt x="63911" y="6490"/>
                  <a:pt x="68775" y="4833"/>
                </a:cubicBezTo>
                <a:cubicBezTo>
                  <a:pt x="73639" y="3176"/>
                  <a:pt x="81326" y="1380"/>
                  <a:pt x="86734" y="690"/>
                </a:cubicBezTo>
                <a:cubicBezTo>
                  <a:pt x="92142" y="0"/>
                  <a:pt x="101224" y="690"/>
                  <a:pt x="101224" y="690"/>
                </a:cubicBezTo>
                <a:lnTo>
                  <a:pt x="111632" y="690"/>
                </a:lnTo>
                <a:cubicBezTo>
                  <a:pt x="114523" y="966"/>
                  <a:pt x="117176" y="1933"/>
                  <a:pt x="118571" y="2347"/>
                </a:cubicBezTo>
                <a:cubicBezTo>
                  <a:pt x="119965" y="2761"/>
                  <a:pt x="119489" y="2623"/>
                  <a:pt x="120000" y="3176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3921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5882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9084"/>
                </a:moveTo>
                <a:lnTo>
                  <a:pt x="5360" y="0"/>
                </a:lnTo>
                <a:lnTo>
                  <a:pt x="82305" y="0"/>
                </a:lnTo>
                <a:lnTo>
                  <a:pt x="120000" y="60000"/>
                </a:lnTo>
                <a:lnTo>
                  <a:pt x="82305" y="120000"/>
                </a:lnTo>
                <a:lnTo>
                  <a:pt x="70827" y="119970"/>
                </a:lnTo>
                <a:lnTo>
                  <a:pt x="0" y="9084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00"/>
                </a:moveTo>
                <a:lnTo>
                  <a:pt x="38242" y="0"/>
                </a:lnTo>
                <a:lnTo>
                  <a:pt x="45748" y="347"/>
                </a:lnTo>
                <a:lnTo>
                  <a:pt x="120000" y="114618"/>
                </a:lnTo>
                <a:lnTo>
                  <a:pt x="116307" y="120000"/>
                </a:lnTo>
                <a:lnTo>
                  <a:pt x="38242" y="120000"/>
                </a:lnTo>
                <a:lnTo>
                  <a:pt x="0" y="60000"/>
                </a:lnTo>
                <a:close/>
              </a:path>
            </a:pathLst>
          </a:custGeom>
          <a:solidFill>
            <a:schemeClr val="lt1">
              <a:alpha val="3921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25"/>
                </a:moveTo>
                <a:lnTo>
                  <a:pt x="38289" y="50"/>
                </a:lnTo>
                <a:lnTo>
                  <a:pt x="46575" y="0"/>
                </a:lnTo>
                <a:lnTo>
                  <a:pt x="120000" y="114391"/>
                </a:lnTo>
                <a:lnTo>
                  <a:pt x="116450" y="120000"/>
                </a:lnTo>
                <a:lnTo>
                  <a:pt x="38289" y="120000"/>
                </a:lnTo>
                <a:lnTo>
                  <a:pt x="0" y="60025"/>
                </a:lnTo>
                <a:close/>
              </a:path>
            </a:pathLst>
          </a:cu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 hidden="1"/>
          <p:cNvSpPr/>
          <p:nvPr/>
        </p:nvSpPr>
        <p:spPr>
          <a:xfrm>
            <a:off x="457200" y="344880"/>
            <a:ext cx="8229240" cy="618516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" name="Shape 52" descr=""/>
          <p:cNvPicPr/>
          <p:nvPr/>
        </p:nvPicPr>
        <p:blipFill>
          <a:blip r:embed="rId2"/>
          <a:stretch/>
        </p:blipFill>
        <p:spPr>
          <a:xfrm>
            <a:off x="6987960" y="5852160"/>
            <a:ext cx="1242720" cy="369000"/>
          </a:xfrm>
          <a:prstGeom prst="rect">
            <a:avLst/>
          </a:prstGeom>
          <a:ln>
            <a:noFill/>
          </a:ln>
        </p:spPr>
      </p:pic>
      <p:sp>
        <p:nvSpPr>
          <p:cNvPr id="36" name="CustomShape 36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8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9"/>
          <p:cNvSpPr/>
          <p:nvPr/>
        </p:nvSpPr>
        <p:spPr>
          <a:xfrm>
            <a:off x="133740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0"/>
          <p:cNvSpPr/>
          <p:nvPr/>
        </p:nvSpPr>
        <p:spPr>
          <a:xfrm>
            <a:off x="42300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1"/>
          <p:cNvSpPr/>
          <p:nvPr/>
        </p:nvSpPr>
        <p:spPr>
          <a:xfrm>
            <a:off x="65160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2"/>
          <p:cNvSpPr/>
          <p:nvPr/>
        </p:nvSpPr>
        <p:spPr>
          <a:xfrm rot="10800000">
            <a:off x="8229600" y="685800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3"/>
          <p:cNvSpPr/>
          <p:nvPr/>
        </p:nvSpPr>
        <p:spPr>
          <a:xfrm rot="10800000">
            <a:off x="9144000" y="685800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4"/>
          <p:cNvSpPr/>
          <p:nvPr/>
        </p:nvSpPr>
        <p:spPr>
          <a:xfrm rot="10800000">
            <a:off x="8915400" y="685800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5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6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7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8"/>
          <p:cNvSpPr/>
          <p:nvPr/>
        </p:nvSpPr>
        <p:spPr>
          <a:xfrm>
            <a:off x="-11880" y="5034960"/>
            <a:ext cx="9143640" cy="1175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3939"/>
                </a:moveTo>
                <a:cubicBezTo>
                  <a:pt x="6480" y="116969"/>
                  <a:pt x="12961" y="120000"/>
                  <a:pt x="21974" y="118787"/>
                </a:cubicBezTo>
                <a:cubicBezTo>
                  <a:pt x="30986" y="117575"/>
                  <a:pt x="42051" y="116161"/>
                  <a:pt x="54077" y="106666"/>
                </a:cubicBezTo>
                <a:cubicBezTo>
                  <a:pt x="66103" y="97171"/>
                  <a:pt x="83142" y="79595"/>
                  <a:pt x="94129" y="61818"/>
                </a:cubicBezTo>
                <a:cubicBezTo>
                  <a:pt x="105116" y="44040"/>
                  <a:pt x="116363" y="15757"/>
                  <a:pt x="120000" y="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9"/>
          <p:cNvSpPr/>
          <p:nvPr/>
        </p:nvSpPr>
        <p:spPr>
          <a:xfrm>
            <a:off x="-11880" y="3467520"/>
            <a:ext cx="9143640" cy="890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3454" y="101199"/>
                  <a:pt x="6909" y="82399"/>
                  <a:pt x="13714" y="63999"/>
                </a:cubicBezTo>
                <a:cubicBezTo>
                  <a:pt x="20519" y="45600"/>
                  <a:pt x="30181" y="18666"/>
                  <a:pt x="40831" y="9600"/>
                </a:cubicBezTo>
                <a:cubicBezTo>
                  <a:pt x="51480" y="533"/>
                  <a:pt x="64415" y="0"/>
                  <a:pt x="77610" y="9600"/>
                </a:cubicBezTo>
                <a:cubicBezTo>
                  <a:pt x="90805" y="19200"/>
                  <a:pt x="112805" y="57600"/>
                  <a:pt x="120000" y="672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0"/>
          <p:cNvSpPr/>
          <p:nvPr/>
        </p:nvSpPr>
        <p:spPr>
          <a:xfrm>
            <a:off x="-23760" y="5640840"/>
            <a:ext cx="3004200" cy="1211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44071" y="49705"/>
                  <a:pt x="88142" y="99411"/>
                  <a:pt x="120000" y="1200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1"/>
          <p:cNvSpPr/>
          <p:nvPr/>
        </p:nvSpPr>
        <p:spPr>
          <a:xfrm>
            <a:off x="-11880" y="5284440"/>
            <a:ext cx="9143640" cy="1478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3753" y="8112"/>
                  <a:pt x="7506" y="16224"/>
                  <a:pt x="14493" y="27951"/>
                </a:cubicBezTo>
                <a:cubicBezTo>
                  <a:pt x="21480" y="39678"/>
                  <a:pt x="31922" y="57670"/>
                  <a:pt x="41922" y="70361"/>
                </a:cubicBezTo>
                <a:cubicBezTo>
                  <a:pt x="51922" y="83052"/>
                  <a:pt x="64571" y="96224"/>
                  <a:pt x="74493" y="104096"/>
                </a:cubicBezTo>
                <a:cubicBezTo>
                  <a:pt x="84415" y="111967"/>
                  <a:pt x="95116" y="115180"/>
                  <a:pt x="101454" y="117590"/>
                </a:cubicBezTo>
                <a:cubicBezTo>
                  <a:pt x="107792" y="120000"/>
                  <a:pt x="109428" y="118875"/>
                  <a:pt x="112519" y="118554"/>
                </a:cubicBezTo>
                <a:cubicBezTo>
                  <a:pt x="115610" y="118232"/>
                  <a:pt x="117805" y="116947"/>
                  <a:pt x="120000" y="115662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2"/>
          <p:cNvSpPr/>
          <p:nvPr/>
        </p:nvSpPr>
        <p:spPr>
          <a:xfrm>
            <a:off x="2137680" y="5132160"/>
            <a:ext cx="6982200" cy="1719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2789" y="107226"/>
                  <a:pt x="5578" y="94453"/>
                  <a:pt x="9387" y="82715"/>
                </a:cubicBezTo>
                <a:cubicBezTo>
                  <a:pt x="13197" y="70978"/>
                  <a:pt x="18469" y="58273"/>
                  <a:pt x="22857" y="49574"/>
                </a:cubicBezTo>
                <a:cubicBezTo>
                  <a:pt x="27244" y="40874"/>
                  <a:pt x="29931" y="37007"/>
                  <a:pt x="35714" y="30517"/>
                </a:cubicBezTo>
                <a:cubicBezTo>
                  <a:pt x="41496" y="24027"/>
                  <a:pt x="52040" y="14913"/>
                  <a:pt x="57551" y="10632"/>
                </a:cubicBezTo>
                <a:cubicBezTo>
                  <a:pt x="63061" y="6352"/>
                  <a:pt x="63911" y="6490"/>
                  <a:pt x="68775" y="4833"/>
                </a:cubicBezTo>
                <a:cubicBezTo>
                  <a:pt x="73639" y="3176"/>
                  <a:pt x="81326" y="1380"/>
                  <a:pt x="86734" y="690"/>
                </a:cubicBezTo>
                <a:cubicBezTo>
                  <a:pt x="92142" y="0"/>
                  <a:pt x="101224" y="690"/>
                  <a:pt x="101224" y="690"/>
                </a:cubicBezTo>
                <a:lnTo>
                  <a:pt x="111632" y="690"/>
                </a:lnTo>
                <a:cubicBezTo>
                  <a:pt x="114523" y="966"/>
                  <a:pt x="117176" y="1933"/>
                  <a:pt x="118571" y="2347"/>
                </a:cubicBezTo>
                <a:cubicBezTo>
                  <a:pt x="119965" y="2761"/>
                  <a:pt x="119489" y="2623"/>
                  <a:pt x="120000" y="3176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3"/>
          <p:cNvSpPr/>
          <p:nvPr/>
        </p:nvSpPr>
        <p:spPr>
          <a:xfrm rot="1800000">
            <a:off x="29962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4"/>
          <p:cNvSpPr/>
          <p:nvPr/>
        </p:nvSpPr>
        <p:spPr>
          <a:xfrm rot="1800000">
            <a:off x="37202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5"/>
          <p:cNvSpPr/>
          <p:nvPr/>
        </p:nvSpPr>
        <p:spPr>
          <a:xfrm rot="1800000">
            <a:off x="372960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6"/>
          <p:cNvSpPr/>
          <p:nvPr/>
        </p:nvSpPr>
        <p:spPr>
          <a:xfrm rot="1800000">
            <a:off x="29772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3921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7"/>
          <p:cNvSpPr/>
          <p:nvPr/>
        </p:nvSpPr>
        <p:spPr>
          <a:xfrm rot="1800000">
            <a:off x="446292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5882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8"/>
          <p:cNvSpPr/>
          <p:nvPr/>
        </p:nvSpPr>
        <p:spPr>
          <a:xfrm rot="1800000">
            <a:off x="-381960" y="4201200"/>
            <a:ext cx="1261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9084"/>
                </a:moveTo>
                <a:lnTo>
                  <a:pt x="5360" y="0"/>
                </a:lnTo>
                <a:lnTo>
                  <a:pt x="82305" y="0"/>
                </a:lnTo>
                <a:lnTo>
                  <a:pt x="120000" y="60000"/>
                </a:lnTo>
                <a:lnTo>
                  <a:pt x="82305" y="120000"/>
                </a:lnTo>
                <a:lnTo>
                  <a:pt x="70827" y="119970"/>
                </a:lnTo>
                <a:lnTo>
                  <a:pt x="0" y="9084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9"/>
          <p:cNvSpPr/>
          <p:nvPr/>
        </p:nvSpPr>
        <p:spPr>
          <a:xfrm rot="1800000">
            <a:off x="244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0"/>
          <p:cNvSpPr/>
          <p:nvPr/>
        </p:nvSpPr>
        <p:spPr>
          <a:xfrm rot="1800000">
            <a:off x="5292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1"/>
          <p:cNvSpPr/>
          <p:nvPr/>
        </p:nvSpPr>
        <p:spPr>
          <a:xfrm rot="1800000">
            <a:off x="7768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2"/>
          <p:cNvSpPr/>
          <p:nvPr/>
        </p:nvSpPr>
        <p:spPr>
          <a:xfrm rot="1800000">
            <a:off x="151020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3"/>
          <p:cNvSpPr/>
          <p:nvPr/>
        </p:nvSpPr>
        <p:spPr>
          <a:xfrm rot="1800000">
            <a:off x="15292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4"/>
          <p:cNvSpPr/>
          <p:nvPr/>
        </p:nvSpPr>
        <p:spPr>
          <a:xfrm rot="1800000">
            <a:off x="7959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5"/>
          <p:cNvSpPr/>
          <p:nvPr/>
        </p:nvSpPr>
        <p:spPr>
          <a:xfrm rot="1800000">
            <a:off x="680616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6"/>
          <p:cNvSpPr/>
          <p:nvPr/>
        </p:nvSpPr>
        <p:spPr>
          <a:xfrm rot="1800000">
            <a:off x="75492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7"/>
          <p:cNvSpPr/>
          <p:nvPr/>
        </p:nvSpPr>
        <p:spPr>
          <a:xfrm rot="1800000">
            <a:off x="75492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8"/>
          <p:cNvSpPr/>
          <p:nvPr/>
        </p:nvSpPr>
        <p:spPr>
          <a:xfrm rot="1800000">
            <a:off x="8306280" y="4055400"/>
            <a:ext cx="1243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00"/>
                </a:moveTo>
                <a:lnTo>
                  <a:pt x="38242" y="0"/>
                </a:lnTo>
                <a:lnTo>
                  <a:pt x="45748" y="347"/>
                </a:lnTo>
                <a:lnTo>
                  <a:pt x="120000" y="114618"/>
                </a:lnTo>
                <a:lnTo>
                  <a:pt x="116307" y="120000"/>
                </a:lnTo>
                <a:lnTo>
                  <a:pt x="38242" y="120000"/>
                </a:lnTo>
                <a:lnTo>
                  <a:pt x="0" y="60000"/>
                </a:lnTo>
                <a:close/>
              </a:path>
            </a:pathLst>
          </a:custGeom>
          <a:solidFill>
            <a:schemeClr val="lt1">
              <a:alpha val="3921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9"/>
          <p:cNvSpPr/>
          <p:nvPr/>
        </p:nvSpPr>
        <p:spPr>
          <a:xfrm rot="1800000">
            <a:off x="8306640" y="1511280"/>
            <a:ext cx="1241640" cy="1388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25"/>
                </a:moveTo>
                <a:lnTo>
                  <a:pt x="38289" y="50"/>
                </a:lnTo>
                <a:lnTo>
                  <a:pt x="46575" y="0"/>
                </a:lnTo>
                <a:lnTo>
                  <a:pt x="120000" y="114391"/>
                </a:lnTo>
                <a:lnTo>
                  <a:pt x="116450" y="120000"/>
                </a:lnTo>
                <a:lnTo>
                  <a:pt x="38289" y="120000"/>
                </a:lnTo>
                <a:lnTo>
                  <a:pt x="0" y="60025"/>
                </a:lnTo>
                <a:close/>
              </a:path>
            </a:pathLst>
          </a:cu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0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 w="158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1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72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73"/>
          <p:cNvSpPr/>
          <p:nvPr/>
        </p:nvSpPr>
        <p:spPr>
          <a:xfrm>
            <a:off x="905400" y="601920"/>
            <a:ext cx="3561840" cy="564804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PlaceHolder 74"/>
          <p:cNvSpPr>
            <a:spLocks noGrp="1"/>
          </p:cNvSpPr>
          <p:nvPr>
            <p:ph type="body"/>
          </p:nvPr>
        </p:nvSpPr>
        <p:spPr>
          <a:xfrm>
            <a:off x="4730400" y="2696040"/>
            <a:ext cx="3301560" cy="4712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5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76"/>
          <p:cNvSpPr/>
          <p:nvPr/>
        </p:nvSpPr>
        <p:spPr>
          <a:xfrm>
            <a:off x="4649040" y="6096960"/>
            <a:ext cx="3504960" cy="132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Shape 101" descr=""/>
          <p:cNvPicPr/>
          <p:nvPr/>
        </p:nvPicPr>
        <p:blipFill>
          <a:blip r:embed="rId3"/>
          <a:stretch/>
        </p:blipFill>
        <p:spPr>
          <a:xfrm>
            <a:off x="4904280" y="641160"/>
            <a:ext cx="2791800" cy="1162080"/>
          </a:xfrm>
          <a:prstGeom prst="rect">
            <a:avLst/>
          </a:prstGeom>
          <a:ln>
            <a:noFill/>
          </a:ln>
        </p:spPr>
      </p:pic>
      <p:pic>
        <p:nvPicPr>
          <p:cNvPr id="78" name="Shape 102" descr=""/>
          <p:cNvPicPr/>
          <p:nvPr/>
        </p:nvPicPr>
        <p:blipFill>
          <a:blip r:embed="rId4"/>
          <a:stretch/>
        </p:blipFill>
        <p:spPr>
          <a:xfrm>
            <a:off x="1139400" y="897120"/>
            <a:ext cx="3200400" cy="5217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3939"/>
                </a:moveTo>
                <a:cubicBezTo>
                  <a:pt x="6480" y="116969"/>
                  <a:pt x="12961" y="120000"/>
                  <a:pt x="21974" y="118787"/>
                </a:cubicBezTo>
                <a:cubicBezTo>
                  <a:pt x="30986" y="117575"/>
                  <a:pt x="42051" y="116161"/>
                  <a:pt x="54077" y="106666"/>
                </a:cubicBezTo>
                <a:cubicBezTo>
                  <a:pt x="66103" y="97171"/>
                  <a:pt x="83142" y="79595"/>
                  <a:pt x="94129" y="61818"/>
                </a:cubicBezTo>
                <a:cubicBezTo>
                  <a:pt x="105116" y="44040"/>
                  <a:pt x="116363" y="15757"/>
                  <a:pt x="120000" y="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3454" y="101199"/>
                  <a:pt x="6909" y="82399"/>
                  <a:pt x="13714" y="63999"/>
                </a:cubicBezTo>
                <a:cubicBezTo>
                  <a:pt x="20519" y="45600"/>
                  <a:pt x="30181" y="18666"/>
                  <a:pt x="40831" y="9600"/>
                </a:cubicBezTo>
                <a:cubicBezTo>
                  <a:pt x="51480" y="533"/>
                  <a:pt x="64415" y="0"/>
                  <a:pt x="77610" y="9600"/>
                </a:cubicBezTo>
                <a:cubicBezTo>
                  <a:pt x="90805" y="19200"/>
                  <a:pt x="112805" y="57600"/>
                  <a:pt x="120000" y="672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44071" y="49705"/>
                  <a:pt x="88142" y="99411"/>
                  <a:pt x="120000" y="1200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3753" y="8112"/>
                  <a:pt x="7506" y="16224"/>
                  <a:pt x="14493" y="27951"/>
                </a:cubicBezTo>
                <a:cubicBezTo>
                  <a:pt x="21480" y="39678"/>
                  <a:pt x="31922" y="57670"/>
                  <a:pt x="41922" y="70361"/>
                </a:cubicBezTo>
                <a:cubicBezTo>
                  <a:pt x="51922" y="83052"/>
                  <a:pt x="64571" y="96224"/>
                  <a:pt x="74493" y="104096"/>
                </a:cubicBezTo>
                <a:cubicBezTo>
                  <a:pt x="84415" y="111967"/>
                  <a:pt x="95116" y="115180"/>
                  <a:pt x="101454" y="117590"/>
                </a:cubicBezTo>
                <a:cubicBezTo>
                  <a:pt x="107792" y="120000"/>
                  <a:pt x="109428" y="118875"/>
                  <a:pt x="112519" y="118554"/>
                </a:cubicBezTo>
                <a:cubicBezTo>
                  <a:pt x="115610" y="118232"/>
                  <a:pt x="117805" y="116947"/>
                  <a:pt x="120000" y="115662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2789" y="107226"/>
                  <a:pt x="5578" y="94453"/>
                  <a:pt x="9387" y="82715"/>
                </a:cubicBezTo>
                <a:cubicBezTo>
                  <a:pt x="13197" y="70978"/>
                  <a:pt x="18469" y="58273"/>
                  <a:pt x="22857" y="49574"/>
                </a:cubicBezTo>
                <a:cubicBezTo>
                  <a:pt x="27244" y="40874"/>
                  <a:pt x="29931" y="37007"/>
                  <a:pt x="35714" y="30517"/>
                </a:cubicBezTo>
                <a:cubicBezTo>
                  <a:pt x="41496" y="24027"/>
                  <a:pt x="52040" y="14913"/>
                  <a:pt x="57551" y="10632"/>
                </a:cubicBezTo>
                <a:cubicBezTo>
                  <a:pt x="63061" y="6352"/>
                  <a:pt x="63911" y="6490"/>
                  <a:pt x="68775" y="4833"/>
                </a:cubicBezTo>
                <a:cubicBezTo>
                  <a:pt x="73639" y="3176"/>
                  <a:pt x="81326" y="1380"/>
                  <a:pt x="86734" y="690"/>
                </a:cubicBezTo>
                <a:cubicBezTo>
                  <a:pt x="92142" y="0"/>
                  <a:pt x="101224" y="690"/>
                  <a:pt x="101224" y="690"/>
                </a:cubicBezTo>
                <a:lnTo>
                  <a:pt x="111632" y="690"/>
                </a:lnTo>
                <a:cubicBezTo>
                  <a:pt x="114523" y="966"/>
                  <a:pt x="117176" y="1933"/>
                  <a:pt x="118571" y="2347"/>
                </a:cubicBezTo>
                <a:cubicBezTo>
                  <a:pt x="119965" y="2761"/>
                  <a:pt x="119489" y="2623"/>
                  <a:pt x="120000" y="3176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3921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5882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9084"/>
                </a:moveTo>
                <a:lnTo>
                  <a:pt x="5360" y="0"/>
                </a:lnTo>
                <a:lnTo>
                  <a:pt x="82305" y="0"/>
                </a:lnTo>
                <a:lnTo>
                  <a:pt x="120000" y="60000"/>
                </a:lnTo>
                <a:lnTo>
                  <a:pt x="82305" y="120000"/>
                </a:lnTo>
                <a:lnTo>
                  <a:pt x="70827" y="119970"/>
                </a:lnTo>
                <a:lnTo>
                  <a:pt x="0" y="9084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00"/>
                </a:moveTo>
                <a:lnTo>
                  <a:pt x="38242" y="0"/>
                </a:lnTo>
                <a:lnTo>
                  <a:pt x="45748" y="347"/>
                </a:lnTo>
                <a:lnTo>
                  <a:pt x="120000" y="114618"/>
                </a:lnTo>
                <a:lnTo>
                  <a:pt x="116307" y="120000"/>
                </a:lnTo>
                <a:lnTo>
                  <a:pt x="38242" y="120000"/>
                </a:lnTo>
                <a:lnTo>
                  <a:pt x="0" y="60000"/>
                </a:lnTo>
                <a:close/>
              </a:path>
            </a:pathLst>
          </a:custGeom>
          <a:solidFill>
            <a:schemeClr val="lt1">
              <a:alpha val="3921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25"/>
                </a:moveTo>
                <a:lnTo>
                  <a:pt x="38289" y="50"/>
                </a:lnTo>
                <a:lnTo>
                  <a:pt x="46575" y="0"/>
                </a:lnTo>
                <a:lnTo>
                  <a:pt x="120000" y="114391"/>
                </a:lnTo>
                <a:lnTo>
                  <a:pt x="116450" y="120000"/>
                </a:lnTo>
                <a:lnTo>
                  <a:pt x="38289" y="120000"/>
                </a:lnTo>
                <a:lnTo>
                  <a:pt x="0" y="60025"/>
                </a:lnTo>
                <a:close/>
              </a:path>
            </a:pathLst>
          </a:cu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5"/>
          <p:cNvSpPr/>
          <p:nvPr/>
        </p:nvSpPr>
        <p:spPr>
          <a:xfrm>
            <a:off x="457200" y="344880"/>
            <a:ext cx="8229240" cy="618516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Shape 52" descr=""/>
          <p:cNvPicPr/>
          <p:nvPr/>
        </p:nvPicPr>
        <p:blipFill>
          <a:blip r:embed="rId2"/>
          <a:stretch/>
        </p:blipFill>
        <p:spPr>
          <a:xfrm>
            <a:off x="6987960" y="5852160"/>
            <a:ext cx="1242720" cy="369000"/>
          </a:xfrm>
          <a:prstGeom prst="rect">
            <a:avLst/>
          </a:prstGeom>
          <a:ln>
            <a:noFill/>
          </a:ln>
        </p:spPr>
      </p:pic>
      <p:sp>
        <p:nvSpPr>
          <p:cNvPr id="149" name="PlaceHolder 36"/>
          <p:cNvSpPr>
            <a:spLocks noGrp="1"/>
          </p:cNvSpPr>
          <p:nvPr>
            <p:ph type="title"/>
          </p:nvPr>
        </p:nvSpPr>
        <p:spPr>
          <a:xfrm>
            <a:off x="1053720" y="722520"/>
            <a:ext cx="7186320" cy="5713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7"/>
          <p:cNvSpPr>
            <a:spLocks noGrp="1"/>
          </p:cNvSpPr>
          <p:nvPr>
            <p:ph type="body"/>
          </p:nvPr>
        </p:nvSpPr>
        <p:spPr>
          <a:xfrm>
            <a:off x="1043640" y="1441800"/>
            <a:ext cx="7187040" cy="43905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8"/>
          <p:cNvSpPr>
            <a:spLocks noGrp="1"/>
          </p:cNvSpPr>
          <p:nvPr>
            <p:ph type="ftr"/>
          </p:nvPr>
        </p:nvSpPr>
        <p:spPr>
          <a:xfrm>
            <a:off x="4653720" y="5852160"/>
            <a:ext cx="3586320" cy="36468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3939"/>
                </a:moveTo>
                <a:cubicBezTo>
                  <a:pt x="6480" y="116969"/>
                  <a:pt x="12961" y="120000"/>
                  <a:pt x="21974" y="118787"/>
                </a:cubicBezTo>
                <a:cubicBezTo>
                  <a:pt x="30986" y="117575"/>
                  <a:pt x="42051" y="116161"/>
                  <a:pt x="54077" y="106666"/>
                </a:cubicBezTo>
                <a:cubicBezTo>
                  <a:pt x="66103" y="97171"/>
                  <a:pt x="83142" y="79595"/>
                  <a:pt x="94129" y="61818"/>
                </a:cubicBezTo>
                <a:cubicBezTo>
                  <a:pt x="105116" y="44040"/>
                  <a:pt x="116363" y="15757"/>
                  <a:pt x="120000" y="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3454" y="101199"/>
                  <a:pt x="6909" y="82399"/>
                  <a:pt x="13714" y="63999"/>
                </a:cubicBezTo>
                <a:cubicBezTo>
                  <a:pt x="20519" y="45600"/>
                  <a:pt x="30181" y="18666"/>
                  <a:pt x="40831" y="9600"/>
                </a:cubicBezTo>
                <a:cubicBezTo>
                  <a:pt x="51480" y="533"/>
                  <a:pt x="64415" y="0"/>
                  <a:pt x="77610" y="9600"/>
                </a:cubicBezTo>
                <a:cubicBezTo>
                  <a:pt x="90805" y="19200"/>
                  <a:pt x="112805" y="57600"/>
                  <a:pt x="120000" y="672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44071" y="49705"/>
                  <a:pt x="88142" y="99411"/>
                  <a:pt x="120000" y="1200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3753" y="8112"/>
                  <a:pt x="7506" y="16224"/>
                  <a:pt x="14493" y="27951"/>
                </a:cubicBezTo>
                <a:cubicBezTo>
                  <a:pt x="21480" y="39678"/>
                  <a:pt x="31922" y="57670"/>
                  <a:pt x="41922" y="70361"/>
                </a:cubicBezTo>
                <a:cubicBezTo>
                  <a:pt x="51922" y="83052"/>
                  <a:pt x="64571" y="96224"/>
                  <a:pt x="74493" y="104096"/>
                </a:cubicBezTo>
                <a:cubicBezTo>
                  <a:pt x="84415" y="111967"/>
                  <a:pt x="95116" y="115180"/>
                  <a:pt x="101454" y="117590"/>
                </a:cubicBezTo>
                <a:cubicBezTo>
                  <a:pt x="107792" y="120000"/>
                  <a:pt x="109428" y="118875"/>
                  <a:pt x="112519" y="118554"/>
                </a:cubicBezTo>
                <a:cubicBezTo>
                  <a:pt x="115610" y="118232"/>
                  <a:pt x="117805" y="116947"/>
                  <a:pt x="120000" y="115662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2789" y="107226"/>
                  <a:pt x="5578" y="94453"/>
                  <a:pt x="9387" y="82715"/>
                </a:cubicBezTo>
                <a:cubicBezTo>
                  <a:pt x="13197" y="70978"/>
                  <a:pt x="18469" y="58273"/>
                  <a:pt x="22857" y="49574"/>
                </a:cubicBezTo>
                <a:cubicBezTo>
                  <a:pt x="27244" y="40874"/>
                  <a:pt x="29931" y="37007"/>
                  <a:pt x="35714" y="30517"/>
                </a:cubicBezTo>
                <a:cubicBezTo>
                  <a:pt x="41496" y="24027"/>
                  <a:pt x="52040" y="14913"/>
                  <a:pt x="57551" y="10632"/>
                </a:cubicBezTo>
                <a:cubicBezTo>
                  <a:pt x="63061" y="6352"/>
                  <a:pt x="63911" y="6490"/>
                  <a:pt x="68775" y="4833"/>
                </a:cubicBezTo>
                <a:cubicBezTo>
                  <a:pt x="73639" y="3176"/>
                  <a:pt x="81326" y="1380"/>
                  <a:pt x="86734" y="690"/>
                </a:cubicBezTo>
                <a:cubicBezTo>
                  <a:pt x="92142" y="0"/>
                  <a:pt x="101224" y="690"/>
                  <a:pt x="101224" y="690"/>
                </a:cubicBezTo>
                <a:lnTo>
                  <a:pt x="111632" y="690"/>
                </a:lnTo>
                <a:cubicBezTo>
                  <a:pt x="114523" y="966"/>
                  <a:pt x="117176" y="1933"/>
                  <a:pt x="118571" y="2347"/>
                </a:cubicBezTo>
                <a:cubicBezTo>
                  <a:pt x="119965" y="2761"/>
                  <a:pt x="119489" y="2623"/>
                  <a:pt x="120000" y="3176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3921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5882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9084"/>
                </a:moveTo>
                <a:lnTo>
                  <a:pt x="5360" y="0"/>
                </a:lnTo>
                <a:lnTo>
                  <a:pt x="82305" y="0"/>
                </a:lnTo>
                <a:lnTo>
                  <a:pt x="120000" y="60000"/>
                </a:lnTo>
                <a:lnTo>
                  <a:pt x="82305" y="120000"/>
                </a:lnTo>
                <a:lnTo>
                  <a:pt x="70827" y="119970"/>
                </a:lnTo>
                <a:lnTo>
                  <a:pt x="0" y="9084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00"/>
                </a:moveTo>
                <a:lnTo>
                  <a:pt x="38242" y="0"/>
                </a:lnTo>
                <a:lnTo>
                  <a:pt x="45748" y="347"/>
                </a:lnTo>
                <a:lnTo>
                  <a:pt x="120000" y="114618"/>
                </a:lnTo>
                <a:lnTo>
                  <a:pt x="116307" y="120000"/>
                </a:lnTo>
                <a:lnTo>
                  <a:pt x="38242" y="120000"/>
                </a:lnTo>
                <a:lnTo>
                  <a:pt x="0" y="60000"/>
                </a:lnTo>
                <a:close/>
              </a:path>
            </a:pathLst>
          </a:custGeom>
          <a:solidFill>
            <a:schemeClr val="lt1">
              <a:alpha val="3921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25"/>
                </a:moveTo>
                <a:lnTo>
                  <a:pt x="38289" y="50"/>
                </a:lnTo>
                <a:lnTo>
                  <a:pt x="46575" y="0"/>
                </a:lnTo>
                <a:lnTo>
                  <a:pt x="120000" y="114391"/>
                </a:lnTo>
                <a:lnTo>
                  <a:pt x="116450" y="120000"/>
                </a:lnTo>
                <a:lnTo>
                  <a:pt x="38289" y="120000"/>
                </a:lnTo>
                <a:lnTo>
                  <a:pt x="0" y="60025"/>
                </a:lnTo>
                <a:close/>
              </a:path>
            </a:pathLst>
          </a:cu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5"/>
          <p:cNvSpPr/>
          <p:nvPr/>
        </p:nvSpPr>
        <p:spPr>
          <a:xfrm>
            <a:off x="457200" y="344880"/>
            <a:ext cx="8229240" cy="618516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Shape 52" descr=""/>
          <p:cNvPicPr/>
          <p:nvPr/>
        </p:nvPicPr>
        <p:blipFill>
          <a:blip r:embed="rId2"/>
          <a:stretch/>
        </p:blipFill>
        <p:spPr>
          <a:xfrm>
            <a:off x="6987960" y="5852160"/>
            <a:ext cx="1242720" cy="369000"/>
          </a:xfrm>
          <a:prstGeom prst="rect">
            <a:avLst/>
          </a:prstGeom>
          <a:ln>
            <a:noFill/>
          </a:ln>
        </p:spPr>
      </p:pic>
      <p:sp>
        <p:nvSpPr>
          <p:cNvPr id="222" name="PlaceHolder 36"/>
          <p:cNvSpPr>
            <a:spLocks noGrp="1"/>
          </p:cNvSpPr>
          <p:nvPr>
            <p:ph type="ftr"/>
          </p:nvPr>
        </p:nvSpPr>
        <p:spPr>
          <a:xfrm>
            <a:off x="4653720" y="5852160"/>
            <a:ext cx="3586320" cy="364680"/>
          </a:xfrm>
          <a:prstGeom prst="rect">
            <a:avLst/>
          </a:prstGeom>
        </p:spPr>
        <p:txBody>
          <a:bodyPr tIns="91440" bIns="9144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PlaceHolder 3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3939"/>
                </a:moveTo>
                <a:cubicBezTo>
                  <a:pt x="6480" y="116969"/>
                  <a:pt x="12961" y="120000"/>
                  <a:pt x="21974" y="118787"/>
                </a:cubicBezTo>
                <a:cubicBezTo>
                  <a:pt x="30986" y="117575"/>
                  <a:pt x="42051" y="116161"/>
                  <a:pt x="54077" y="106666"/>
                </a:cubicBezTo>
                <a:cubicBezTo>
                  <a:pt x="66103" y="97171"/>
                  <a:pt x="83142" y="79595"/>
                  <a:pt x="94129" y="61818"/>
                </a:cubicBezTo>
                <a:cubicBezTo>
                  <a:pt x="105116" y="44040"/>
                  <a:pt x="116363" y="15757"/>
                  <a:pt x="120000" y="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3454" y="101199"/>
                  <a:pt x="6909" y="82399"/>
                  <a:pt x="13714" y="63999"/>
                </a:cubicBezTo>
                <a:cubicBezTo>
                  <a:pt x="20519" y="45600"/>
                  <a:pt x="30181" y="18666"/>
                  <a:pt x="40831" y="9600"/>
                </a:cubicBezTo>
                <a:cubicBezTo>
                  <a:pt x="51480" y="533"/>
                  <a:pt x="64415" y="0"/>
                  <a:pt x="77610" y="9600"/>
                </a:cubicBezTo>
                <a:cubicBezTo>
                  <a:pt x="90805" y="19200"/>
                  <a:pt x="112805" y="57600"/>
                  <a:pt x="120000" y="672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44071" y="49705"/>
                  <a:pt x="88142" y="99411"/>
                  <a:pt x="120000" y="1200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3753" y="8112"/>
                  <a:pt x="7506" y="16224"/>
                  <a:pt x="14493" y="27951"/>
                </a:cubicBezTo>
                <a:cubicBezTo>
                  <a:pt x="21480" y="39678"/>
                  <a:pt x="31922" y="57670"/>
                  <a:pt x="41922" y="70361"/>
                </a:cubicBezTo>
                <a:cubicBezTo>
                  <a:pt x="51922" y="83052"/>
                  <a:pt x="64571" y="96224"/>
                  <a:pt x="74493" y="104096"/>
                </a:cubicBezTo>
                <a:cubicBezTo>
                  <a:pt x="84415" y="111967"/>
                  <a:pt x="95116" y="115180"/>
                  <a:pt x="101454" y="117590"/>
                </a:cubicBezTo>
                <a:cubicBezTo>
                  <a:pt x="107792" y="120000"/>
                  <a:pt x="109428" y="118875"/>
                  <a:pt x="112519" y="118554"/>
                </a:cubicBezTo>
                <a:cubicBezTo>
                  <a:pt x="115610" y="118232"/>
                  <a:pt x="117805" y="116947"/>
                  <a:pt x="120000" y="115662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2789" y="107226"/>
                  <a:pt x="5578" y="94453"/>
                  <a:pt x="9387" y="82715"/>
                </a:cubicBezTo>
                <a:cubicBezTo>
                  <a:pt x="13197" y="70978"/>
                  <a:pt x="18469" y="58273"/>
                  <a:pt x="22857" y="49574"/>
                </a:cubicBezTo>
                <a:cubicBezTo>
                  <a:pt x="27244" y="40874"/>
                  <a:pt x="29931" y="37007"/>
                  <a:pt x="35714" y="30517"/>
                </a:cubicBezTo>
                <a:cubicBezTo>
                  <a:pt x="41496" y="24027"/>
                  <a:pt x="52040" y="14913"/>
                  <a:pt x="57551" y="10632"/>
                </a:cubicBezTo>
                <a:cubicBezTo>
                  <a:pt x="63061" y="6352"/>
                  <a:pt x="63911" y="6490"/>
                  <a:pt x="68775" y="4833"/>
                </a:cubicBezTo>
                <a:cubicBezTo>
                  <a:pt x="73639" y="3176"/>
                  <a:pt x="81326" y="1380"/>
                  <a:pt x="86734" y="690"/>
                </a:cubicBezTo>
                <a:cubicBezTo>
                  <a:pt x="92142" y="0"/>
                  <a:pt x="101224" y="690"/>
                  <a:pt x="101224" y="690"/>
                </a:cubicBezTo>
                <a:lnTo>
                  <a:pt x="111632" y="690"/>
                </a:lnTo>
                <a:cubicBezTo>
                  <a:pt x="114523" y="966"/>
                  <a:pt x="117176" y="1933"/>
                  <a:pt x="118571" y="2347"/>
                </a:cubicBezTo>
                <a:cubicBezTo>
                  <a:pt x="119965" y="2761"/>
                  <a:pt x="119489" y="2623"/>
                  <a:pt x="120000" y="3176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3921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5882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9084"/>
                </a:moveTo>
                <a:lnTo>
                  <a:pt x="5360" y="0"/>
                </a:lnTo>
                <a:lnTo>
                  <a:pt x="82305" y="0"/>
                </a:lnTo>
                <a:lnTo>
                  <a:pt x="120000" y="60000"/>
                </a:lnTo>
                <a:lnTo>
                  <a:pt x="82305" y="120000"/>
                </a:lnTo>
                <a:lnTo>
                  <a:pt x="70827" y="119970"/>
                </a:lnTo>
                <a:lnTo>
                  <a:pt x="0" y="9084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00"/>
                </a:moveTo>
                <a:lnTo>
                  <a:pt x="38242" y="0"/>
                </a:lnTo>
                <a:lnTo>
                  <a:pt x="45748" y="347"/>
                </a:lnTo>
                <a:lnTo>
                  <a:pt x="120000" y="114618"/>
                </a:lnTo>
                <a:lnTo>
                  <a:pt x="116307" y="120000"/>
                </a:lnTo>
                <a:lnTo>
                  <a:pt x="38242" y="120000"/>
                </a:lnTo>
                <a:lnTo>
                  <a:pt x="0" y="60000"/>
                </a:lnTo>
                <a:close/>
              </a:path>
            </a:pathLst>
          </a:custGeom>
          <a:solidFill>
            <a:schemeClr val="lt1">
              <a:alpha val="3921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25"/>
                </a:moveTo>
                <a:lnTo>
                  <a:pt x="38289" y="50"/>
                </a:lnTo>
                <a:lnTo>
                  <a:pt x="46575" y="0"/>
                </a:lnTo>
                <a:lnTo>
                  <a:pt x="120000" y="114391"/>
                </a:lnTo>
                <a:lnTo>
                  <a:pt x="116450" y="120000"/>
                </a:lnTo>
                <a:lnTo>
                  <a:pt x="38289" y="120000"/>
                </a:lnTo>
                <a:lnTo>
                  <a:pt x="0" y="60025"/>
                </a:lnTo>
                <a:close/>
              </a:path>
            </a:pathLst>
          </a:cu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5"/>
          <p:cNvSpPr/>
          <p:nvPr/>
        </p:nvSpPr>
        <p:spPr>
          <a:xfrm>
            <a:off x="457200" y="344880"/>
            <a:ext cx="8229240" cy="618516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Shape 52" descr=""/>
          <p:cNvPicPr/>
          <p:nvPr/>
        </p:nvPicPr>
        <p:blipFill>
          <a:blip r:embed="rId2"/>
          <a:stretch/>
        </p:blipFill>
        <p:spPr>
          <a:xfrm>
            <a:off x="6987960" y="5852160"/>
            <a:ext cx="1242720" cy="369000"/>
          </a:xfrm>
          <a:prstGeom prst="rect">
            <a:avLst/>
          </a:prstGeom>
          <a:ln>
            <a:noFill/>
          </a:ln>
        </p:spPr>
      </p:pic>
      <p:sp>
        <p:nvSpPr>
          <p:cNvPr id="295" name="PlaceHolder 36"/>
          <p:cNvSpPr>
            <a:spLocks noGrp="1"/>
          </p:cNvSpPr>
          <p:nvPr>
            <p:ph type="title"/>
          </p:nvPr>
        </p:nvSpPr>
        <p:spPr>
          <a:xfrm>
            <a:off x="1053720" y="722520"/>
            <a:ext cx="7176960" cy="5713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37"/>
          <p:cNvSpPr>
            <a:spLocks noGrp="1"/>
          </p:cNvSpPr>
          <p:nvPr>
            <p:ph type="ftr"/>
          </p:nvPr>
        </p:nvSpPr>
        <p:spPr>
          <a:xfrm>
            <a:off x="4653720" y="5852160"/>
            <a:ext cx="3586320" cy="364680"/>
          </a:xfrm>
          <a:prstGeom prst="rect">
            <a:avLst/>
          </a:prstGeom>
        </p:spPr>
        <p:txBody>
          <a:bodyPr tIns="91440" bIns="9144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PlaceHolder 3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3939"/>
                </a:moveTo>
                <a:cubicBezTo>
                  <a:pt x="6480" y="116969"/>
                  <a:pt x="12961" y="120000"/>
                  <a:pt x="21974" y="118787"/>
                </a:cubicBezTo>
                <a:cubicBezTo>
                  <a:pt x="30986" y="117575"/>
                  <a:pt x="42051" y="116161"/>
                  <a:pt x="54077" y="106666"/>
                </a:cubicBezTo>
                <a:cubicBezTo>
                  <a:pt x="66103" y="97171"/>
                  <a:pt x="83142" y="79595"/>
                  <a:pt x="94129" y="61818"/>
                </a:cubicBezTo>
                <a:cubicBezTo>
                  <a:pt x="105116" y="44040"/>
                  <a:pt x="116363" y="15757"/>
                  <a:pt x="120000" y="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3454" y="101199"/>
                  <a:pt x="6909" y="82399"/>
                  <a:pt x="13714" y="63999"/>
                </a:cubicBezTo>
                <a:cubicBezTo>
                  <a:pt x="20519" y="45600"/>
                  <a:pt x="30181" y="18666"/>
                  <a:pt x="40831" y="9600"/>
                </a:cubicBezTo>
                <a:cubicBezTo>
                  <a:pt x="51480" y="533"/>
                  <a:pt x="64415" y="0"/>
                  <a:pt x="77610" y="9600"/>
                </a:cubicBezTo>
                <a:cubicBezTo>
                  <a:pt x="90805" y="19200"/>
                  <a:pt x="112805" y="57600"/>
                  <a:pt x="120000" y="672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44071" y="49705"/>
                  <a:pt x="88142" y="99411"/>
                  <a:pt x="120000" y="1200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3753" y="8112"/>
                  <a:pt x="7506" y="16224"/>
                  <a:pt x="14493" y="27951"/>
                </a:cubicBezTo>
                <a:cubicBezTo>
                  <a:pt x="21480" y="39678"/>
                  <a:pt x="31922" y="57670"/>
                  <a:pt x="41922" y="70361"/>
                </a:cubicBezTo>
                <a:cubicBezTo>
                  <a:pt x="51922" y="83052"/>
                  <a:pt x="64571" y="96224"/>
                  <a:pt x="74493" y="104096"/>
                </a:cubicBezTo>
                <a:cubicBezTo>
                  <a:pt x="84415" y="111967"/>
                  <a:pt x="95116" y="115180"/>
                  <a:pt x="101454" y="117590"/>
                </a:cubicBezTo>
                <a:cubicBezTo>
                  <a:pt x="107792" y="120000"/>
                  <a:pt x="109428" y="118875"/>
                  <a:pt x="112519" y="118554"/>
                </a:cubicBezTo>
                <a:cubicBezTo>
                  <a:pt x="115610" y="118232"/>
                  <a:pt x="117805" y="116947"/>
                  <a:pt x="120000" y="115662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2789" y="107226"/>
                  <a:pt x="5578" y="94453"/>
                  <a:pt x="9387" y="82715"/>
                </a:cubicBezTo>
                <a:cubicBezTo>
                  <a:pt x="13197" y="70978"/>
                  <a:pt x="18469" y="58273"/>
                  <a:pt x="22857" y="49574"/>
                </a:cubicBezTo>
                <a:cubicBezTo>
                  <a:pt x="27244" y="40874"/>
                  <a:pt x="29931" y="37007"/>
                  <a:pt x="35714" y="30517"/>
                </a:cubicBezTo>
                <a:cubicBezTo>
                  <a:pt x="41496" y="24027"/>
                  <a:pt x="52040" y="14913"/>
                  <a:pt x="57551" y="10632"/>
                </a:cubicBezTo>
                <a:cubicBezTo>
                  <a:pt x="63061" y="6352"/>
                  <a:pt x="63911" y="6490"/>
                  <a:pt x="68775" y="4833"/>
                </a:cubicBezTo>
                <a:cubicBezTo>
                  <a:pt x="73639" y="3176"/>
                  <a:pt x="81326" y="1380"/>
                  <a:pt x="86734" y="690"/>
                </a:cubicBezTo>
                <a:cubicBezTo>
                  <a:pt x="92142" y="0"/>
                  <a:pt x="101224" y="690"/>
                  <a:pt x="101224" y="690"/>
                </a:cubicBezTo>
                <a:lnTo>
                  <a:pt x="111632" y="690"/>
                </a:lnTo>
                <a:cubicBezTo>
                  <a:pt x="114523" y="966"/>
                  <a:pt x="117176" y="1933"/>
                  <a:pt x="118571" y="2347"/>
                </a:cubicBezTo>
                <a:cubicBezTo>
                  <a:pt x="119965" y="2761"/>
                  <a:pt x="119489" y="2623"/>
                  <a:pt x="120000" y="3176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3921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5882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9084"/>
                </a:moveTo>
                <a:lnTo>
                  <a:pt x="5360" y="0"/>
                </a:lnTo>
                <a:lnTo>
                  <a:pt x="82305" y="0"/>
                </a:lnTo>
                <a:lnTo>
                  <a:pt x="120000" y="60000"/>
                </a:lnTo>
                <a:lnTo>
                  <a:pt x="82305" y="120000"/>
                </a:lnTo>
                <a:lnTo>
                  <a:pt x="70827" y="119970"/>
                </a:lnTo>
                <a:lnTo>
                  <a:pt x="0" y="9084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00"/>
                </a:moveTo>
                <a:lnTo>
                  <a:pt x="38242" y="0"/>
                </a:lnTo>
                <a:lnTo>
                  <a:pt x="45748" y="347"/>
                </a:lnTo>
                <a:lnTo>
                  <a:pt x="120000" y="114618"/>
                </a:lnTo>
                <a:lnTo>
                  <a:pt x="116307" y="120000"/>
                </a:lnTo>
                <a:lnTo>
                  <a:pt x="38242" y="120000"/>
                </a:lnTo>
                <a:lnTo>
                  <a:pt x="0" y="60000"/>
                </a:lnTo>
                <a:close/>
              </a:path>
            </a:pathLst>
          </a:custGeom>
          <a:solidFill>
            <a:schemeClr val="lt1">
              <a:alpha val="3921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25"/>
                </a:moveTo>
                <a:lnTo>
                  <a:pt x="38289" y="50"/>
                </a:lnTo>
                <a:lnTo>
                  <a:pt x="46575" y="0"/>
                </a:lnTo>
                <a:lnTo>
                  <a:pt x="120000" y="114391"/>
                </a:lnTo>
                <a:lnTo>
                  <a:pt x="116450" y="120000"/>
                </a:lnTo>
                <a:lnTo>
                  <a:pt x="38289" y="120000"/>
                </a:lnTo>
                <a:lnTo>
                  <a:pt x="0" y="60025"/>
                </a:lnTo>
                <a:close/>
              </a:path>
            </a:pathLst>
          </a:cu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5" hidden="1"/>
          <p:cNvSpPr/>
          <p:nvPr/>
        </p:nvSpPr>
        <p:spPr>
          <a:xfrm>
            <a:off x="457200" y="344880"/>
            <a:ext cx="8229240" cy="618516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67" name="Shape 52" descr=""/>
          <p:cNvPicPr/>
          <p:nvPr/>
        </p:nvPicPr>
        <p:blipFill>
          <a:blip r:embed="rId2"/>
          <a:stretch/>
        </p:blipFill>
        <p:spPr>
          <a:xfrm>
            <a:off x="6987960" y="5852160"/>
            <a:ext cx="1242720" cy="369000"/>
          </a:xfrm>
          <a:prstGeom prst="rect">
            <a:avLst/>
          </a:prstGeom>
          <a:ln>
            <a:noFill/>
          </a:ln>
        </p:spPr>
      </p:pic>
      <p:sp>
        <p:nvSpPr>
          <p:cNvPr id="368" name="CustomShape 36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7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8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9"/>
          <p:cNvSpPr/>
          <p:nvPr/>
        </p:nvSpPr>
        <p:spPr>
          <a:xfrm>
            <a:off x="1337400" y="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0"/>
          <p:cNvSpPr/>
          <p:nvPr/>
        </p:nvSpPr>
        <p:spPr>
          <a:xfrm>
            <a:off x="42300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1"/>
          <p:cNvSpPr/>
          <p:nvPr/>
        </p:nvSpPr>
        <p:spPr>
          <a:xfrm>
            <a:off x="65160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2"/>
          <p:cNvSpPr/>
          <p:nvPr/>
        </p:nvSpPr>
        <p:spPr>
          <a:xfrm rot="10800000">
            <a:off x="8229600" y="6858000"/>
            <a:ext cx="1599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3"/>
          <p:cNvSpPr/>
          <p:nvPr/>
        </p:nvSpPr>
        <p:spPr>
          <a:xfrm rot="10800000">
            <a:off x="9144000" y="685800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4"/>
          <p:cNvSpPr/>
          <p:nvPr/>
        </p:nvSpPr>
        <p:spPr>
          <a:xfrm rot="10800000">
            <a:off x="8915400" y="685800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5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6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7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8"/>
          <p:cNvSpPr/>
          <p:nvPr/>
        </p:nvSpPr>
        <p:spPr>
          <a:xfrm>
            <a:off x="-11880" y="5034960"/>
            <a:ext cx="9143640" cy="1175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13939"/>
                </a:moveTo>
                <a:cubicBezTo>
                  <a:pt x="6480" y="116969"/>
                  <a:pt x="12961" y="120000"/>
                  <a:pt x="21974" y="118787"/>
                </a:cubicBezTo>
                <a:cubicBezTo>
                  <a:pt x="30986" y="117575"/>
                  <a:pt x="42051" y="116161"/>
                  <a:pt x="54077" y="106666"/>
                </a:cubicBezTo>
                <a:cubicBezTo>
                  <a:pt x="66103" y="97171"/>
                  <a:pt x="83142" y="79595"/>
                  <a:pt x="94129" y="61818"/>
                </a:cubicBezTo>
                <a:cubicBezTo>
                  <a:pt x="105116" y="44040"/>
                  <a:pt x="116363" y="15757"/>
                  <a:pt x="120000" y="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49"/>
          <p:cNvSpPr/>
          <p:nvPr/>
        </p:nvSpPr>
        <p:spPr>
          <a:xfrm>
            <a:off x="-11880" y="3467520"/>
            <a:ext cx="9143640" cy="890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3454" y="101199"/>
                  <a:pt x="6909" y="82399"/>
                  <a:pt x="13714" y="63999"/>
                </a:cubicBezTo>
                <a:cubicBezTo>
                  <a:pt x="20519" y="45600"/>
                  <a:pt x="30181" y="18666"/>
                  <a:pt x="40831" y="9600"/>
                </a:cubicBezTo>
                <a:cubicBezTo>
                  <a:pt x="51480" y="533"/>
                  <a:pt x="64415" y="0"/>
                  <a:pt x="77610" y="9600"/>
                </a:cubicBezTo>
                <a:cubicBezTo>
                  <a:pt x="90805" y="19200"/>
                  <a:pt x="112805" y="57600"/>
                  <a:pt x="120000" y="672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0"/>
          <p:cNvSpPr/>
          <p:nvPr/>
        </p:nvSpPr>
        <p:spPr>
          <a:xfrm>
            <a:off x="-23760" y="5640840"/>
            <a:ext cx="3004200" cy="1211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44071" y="49705"/>
                  <a:pt x="88142" y="99411"/>
                  <a:pt x="120000" y="120000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1"/>
          <p:cNvSpPr/>
          <p:nvPr/>
        </p:nvSpPr>
        <p:spPr>
          <a:xfrm>
            <a:off x="-11880" y="5284440"/>
            <a:ext cx="9143640" cy="1478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3753" y="8112"/>
                  <a:pt x="7506" y="16224"/>
                  <a:pt x="14493" y="27951"/>
                </a:cubicBezTo>
                <a:cubicBezTo>
                  <a:pt x="21480" y="39678"/>
                  <a:pt x="31922" y="57670"/>
                  <a:pt x="41922" y="70361"/>
                </a:cubicBezTo>
                <a:cubicBezTo>
                  <a:pt x="51922" y="83052"/>
                  <a:pt x="64571" y="96224"/>
                  <a:pt x="74493" y="104096"/>
                </a:cubicBezTo>
                <a:cubicBezTo>
                  <a:pt x="84415" y="111967"/>
                  <a:pt x="95116" y="115180"/>
                  <a:pt x="101454" y="117590"/>
                </a:cubicBezTo>
                <a:cubicBezTo>
                  <a:pt x="107792" y="120000"/>
                  <a:pt x="109428" y="118875"/>
                  <a:pt x="112519" y="118554"/>
                </a:cubicBezTo>
                <a:cubicBezTo>
                  <a:pt x="115610" y="118232"/>
                  <a:pt x="117805" y="116947"/>
                  <a:pt x="120000" y="115662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2"/>
          <p:cNvSpPr/>
          <p:nvPr/>
        </p:nvSpPr>
        <p:spPr>
          <a:xfrm>
            <a:off x="2137680" y="5132160"/>
            <a:ext cx="6982200" cy="1719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2789" y="107226"/>
                  <a:pt x="5578" y="94453"/>
                  <a:pt x="9387" y="82715"/>
                </a:cubicBezTo>
                <a:cubicBezTo>
                  <a:pt x="13197" y="70978"/>
                  <a:pt x="18469" y="58273"/>
                  <a:pt x="22857" y="49574"/>
                </a:cubicBezTo>
                <a:cubicBezTo>
                  <a:pt x="27244" y="40874"/>
                  <a:pt x="29931" y="37007"/>
                  <a:pt x="35714" y="30517"/>
                </a:cubicBezTo>
                <a:cubicBezTo>
                  <a:pt x="41496" y="24027"/>
                  <a:pt x="52040" y="14913"/>
                  <a:pt x="57551" y="10632"/>
                </a:cubicBezTo>
                <a:cubicBezTo>
                  <a:pt x="63061" y="6352"/>
                  <a:pt x="63911" y="6490"/>
                  <a:pt x="68775" y="4833"/>
                </a:cubicBezTo>
                <a:cubicBezTo>
                  <a:pt x="73639" y="3176"/>
                  <a:pt x="81326" y="1380"/>
                  <a:pt x="86734" y="690"/>
                </a:cubicBezTo>
                <a:cubicBezTo>
                  <a:pt x="92142" y="0"/>
                  <a:pt x="101224" y="690"/>
                  <a:pt x="101224" y="690"/>
                </a:cubicBezTo>
                <a:lnTo>
                  <a:pt x="111632" y="690"/>
                </a:lnTo>
                <a:cubicBezTo>
                  <a:pt x="114523" y="966"/>
                  <a:pt x="117176" y="1933"/>
                  <a:pt x="118571" y="2347"/>
                </a:cubicBezTo>
                <a:cubicBezTo>
                  <a:pt x="119965" y="2761"/>
                  <a:pt x="119489" y="2623"/>
                  <a:pt x="120000" y="3176"/>
                </a:cubicBezTo>
              </a:path>
            </a:pathLst>
          </a:custGeom>
          <a:noFill/>
          <a:ln w="9360">
            <a:solidFill>
              <a:schemeClr val="lt1">
                <a:alpha val="2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3"/>
          <p:cNvSpPr/>
          <p:nvPr/>
        </p:nvSpPr>
        <p:spPr>
          <a:xfrm rot="1800000">
            <a:off x="29962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4"/>
          <p:cNvSpPr/>
          <p:nvPr/>
        </p:nvSpPr>
        <p:spPr>
          <a:xfrm rot="1800000">
            <a:off x="37202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5"/>
          <p:cNvSpPr/>
          <p:nvPr/>
        </p:nvSpPr>
        <p:spPr>
          <a:xfrm rot="1800000">
            <a:off x="372960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56"/>
          <p:cNvSpPr/>
          <p:nvPr/>
        </p:nvSpPr>
        <p:spPr>
          <a:xfrm rot="1800000">
            <a:off x="29772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3921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7"/>
          <p:cNvSpPr/>
          <p:nvPr/>
        </p:nvSpPr>
        <p:spPr>
          <a:xfrm rot="1800000">
            <a:off x="446292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5882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58"/>
          <p:cNvSpPr/>
          <p:nvPr/>
        </p:nvSpPr>
        <p:spPr>
          <a:xfrm rot="1800000">
            <a:off x="-381960" y="4201200"/>
            <a:ext cx="1261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9084"/>
                </a:moveTo>
                <a:lnTo>
                  <a:pt x="5360" y="0"/>
                </a:lnTo>
                <a:lnTo>
                  <a:pt x="82305" y="0"/>
                </a:lnTo>
                <a:lnTo>
                  <a:pt x="120000" y="60000"/>
                </a:lnTo>
                <a:lnTo>
                  <a:pt x="82305" y="120000"/>
                </a:lnTo>
                <a:lnTo>
                  <a:pt x="70827" y="119970"/>
                </a:lnTo>
                <a:lnTo>
                  <a:pt x="0" y="9084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59"/>
          <p:cNvSpPr/>
          <p:nvPr/>
        </p:nvSpPr>
        <p:spPr>
          <a:xfrm rot="1800000">
            <a:off x="244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0"/>
          <p:cNvSpPr/>
          <p:nvPr/>
        </p:nvSpPr>
        <p:spPr>
          <a:xfrm rot="1800000">
            <a:off x="5292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61"/>
          <p:cNvSpPr/>
          <p:nvPr/>
        </p:nvSpPr>
        <p:spPr>
          <a:xfrm rot="1800000">
            <a:off x="7768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2"/>
          <p:cNvSpPr/>
          <p:nvPr/>
        </p:nvSpPr>
        <p:spPr>
          <a:xfrm rot="1800000">
            <a:off x="151020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3"/>
          <p:cNvSpPr/>
          <p:nvPr/>
        </p:nvSpPr>
        <p:spPr>
          <a:xfrm rot="1800000">
            <a:off x="15292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4"/>
          <p:cNvSpPr/>
          <p:nvPr/>
        </p:nvSpPr>
        <p:spPr>
          <a:xfrm rot="1800000">
            <a:off x="7959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5"/>
          <p:cNvSpPr/>
          <p:nvPr/>
        </p:nvSpPr>
        <p:spPr>
          <a:xfrm rot="1800000">
            <a:off x="680616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9803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66"/>
          <p:cNvSpPr/>
          <p:nvPr/>
        </p:nvSpPr>
        <p:spPr>
          <a:xfrm rot="1800000">
            <a:off x="75492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67"/>
          <p:cNvSpPr/>
          <p:nvPr/>
        </p:nvSpPr>
        <p:spPr>
          <a:xfrm rot="1800000">
            <a:off x="75492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lt1">
              <a:alpha val="6666"/>
            </a:schemeClr>
          </a:solidFill>
          <a:ln w="12600">
            <a:solidFill>
              <a:schemeClr val="lt1">
                <a:alpha val="7843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68"/>
          <p:cNvSpPr/>
          <p:nvPr/>
        </p:nvSpPr>
        <p:spPr>
          <a:xfrm rot="1800000">
            <a:off x="8306280" y="4055400"/>
            <a:ext cx="1243080" cy="1387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00"/>
                </a:moveTo>
                <a:lnTo>
                  <a:pt x="38242" y="0"/>
                </a:lnTo>
                <a:lnTo>
                  <a:pt x="45748" y="347"/>
                </a:lnTo>
                <a:lnTo>
                  <a:pt x="120000" y="114618"/>
                </a:lnTo>
                <a:lnTo>
                  <a:pt x="116307" y="120000"/>
                </a:lnTo>
                <a:lnTo>
                  <a:pt x="38242" y="120000"/>
                </a:lnTo>
                <a:lnTo>
                  <a:pt x="0" y="60000"/>
                </a:lnTo>
                <a:close/>
              </a:path>
            </a:pathLst>
          </a:custGeom>
          <a:solidFill>
            <a:schemeClr val="lt1">
              <a:alpha val="3921"/>
            </a:schemeClr>
          </a:solidFill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69"/>
          <p:cNvSpPr/>
          <p:nvPr/>
        </p:nvSpPr>
        <p:spPr>
          <a:xfrm rot="1800000">
            <a:off x="8306640" y="1511280"/>
            <a:ext cx="1241640" cy="1388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0025"/>
                </a:moveTo>
                <a:lnTo>
                  <a:pt x="38289" y="50"/>
                </a:lnTo>
                <a:lnTo>
                  <a:pt x="46575" y="0"/>
                </a:lnTo>
                <a:lnTo>
                  <a:pt x="120000" y="114391"/>
                </a:lnTo>
                <a:lnTo>
                  <a:pt x="116450" y="120000"/>
                </a:lnTo>
                <a:lnTo>
                  <a:pt x="38289" y="120000"/>
                </a:lnTo>
                <a:lnTo>
                  <a:pt x="0" y="60025"/>
                </a:lnTo>
                <a:close/>
              </a:path>
            </a:pathLst>
          </a:custGeom>
          <a:noFill/>
          <a:ln w="12600">
            <a:solidFill>
              <a:schemeClr val="lt1">
                <a:alpha val="11764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0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 w="158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1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72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3"/>
          <p:cNvSpPr/>
          <p:nvPr/>
        </p:nvSpPr>
        <p:spPr>
          <a:xfrm>
            <a:off x="905400" y="601920"/>
            <a:ext cx="3561840" cy="564804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PlaceHolder 74"/>
          <p:cNvSpPr>
            <a:spLocks noGrp="1"/>
          </p:cNvSpPr>
          <p:nvPr>
            <p:ph type="body"/>
          </p:nvPr>
        </p:nvSpPr>
        <p:spPr>
          <a:xfrm>
            <a:off x="5671080" y="5717880"/>
            <a:ext cx="2370600" cy="329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75"/>
          <p:cNvSpPr/>
          <p:nvPr/>
        </p:nvSpPr>
        <p:spPr>
          <a:xfrm>
            <a:off x="4649040" y="6096960"/>
            <a:ext cx="3504960" cy="132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8" name="Shape 158" descr=""/>
          <p:cNvPicPr/>
          <p:nvPr/>
        </p:nvPicPr>
        <p:blipFill>
          <a:blip r:embed="rId3"/>
          <a:stretch/>
        </p:blipFill>
        <p:spPr>
          <a:xfrm>
            <a:off x="4904280" y="641160"/>
            <a:ext cx="2791800" cy="1162080"/>
          </a:xfrm>
          <a:prstGeom prst="rect">
            <a:avLst/>
          </a:prstGeom>
          <a:ln>
            <a:noFill/>
          </a:ln>
        </p:spPr>
      </p:pic>
      <p:pic>
        <p:nvPicPr>
          <p:cNvPr id="409" name="Shape 159" descr=""/>
          <p:cNvPicPr/>
          <p:nvPr/>
        </p:nvPicPr>
        <p:blipFill>
          <a:blip r:embed="rId4"/>
          <a:stretch/>
        </p:blipFill>
        <p:spPr>
          <a:xfrm>
            <a:off x="1114200" y="810000"/>
            <a:ext cx="3239640" cy="5281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fa5QGremQf8" TargetMode="External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4733280" y="2708640"/>
            <a:ext cx="3313080" cy="1701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Lecture-1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4726440" y="4462200"/>
            <a:ext cx="3309480" cy="126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bd5c45"/>
              </a:buClr>
              <a:buSzPct val="76000"/>
              <a:buFont typeface="Arial"/>
              <a:buChar char="•"/>
            </a:pP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Intro to Machine Learning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4730400" y="2696040"/>
            <a:ext cx="3301560" cy="4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760" indent="-4680">
              <a:lnSpc>
                <a:spcPct val="100000"/>
              </a:lnSpc>
            </a:pPr>
            <a:r>
              <a:rPr b="0" lang="en-IN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PERCEPTRON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TextShape 4"/>
          <p:cNvSpPr txBox="1"/>
          <p:nvPr/>
        </p:nvSpPr>
        <p:spPr>
          <a:xfrm>
            <a:off x="4107240" y="5774040"/>
            <a:ext cx="3934440" cy="54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760" indent="-4680"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0c0c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Ayush C| Vasudev 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1368000" y="1944000"/>
            <a:ext cx="6453000" cy="33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1613160" y="1845000"/>
            <a:ext cx="6090840" cy="3312360"/>
          </a:xfrm>
          <a:prstGeom prst="rect">
            <a:avLst/>
          </a:prstGeom>
          <a:ln>
            <a:noFill/>
          </a:ln>
        </p:spPr>
      </p:pic>
      <p:sp>
        <p:nvSpPr>
          <p:cNvPr id="466" name="TextShape 1"/>
          <p:cNvSpPr txBox="1"/>
          <p:nvPr/>
        </p:nvSpPr>
        <p:spPr>
          <a:xfrm>
            <a:off x="2592000" y="936000"/>
            <a:ext cx="41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Prediction :  Fit a 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2448000" y="1224000"/>
            <a:ext cx="49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FOOD FOR THOUGHT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1224000" y="2160000"/>
            <a:ext cx="63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Add another variable :- Repute of the Locality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1224000" y="2605320"/>
            <a:ext cx="49996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Add another variable :- Lease/ Freehold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TextShape 4"/>
          <p:cNvSpPr txBox="1"/>
          <p:nvPr/>
        </p:nvSpPr>
        <p:spPr>
          <a:xfrm>
            <a:off x="1296000" y="3749760"/>
            <a:ext cx="288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 of :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Problem Dimensionality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Nature of Curve to fit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TextShape 5"/>
          <p:cNvSpPr txBox="1"/>
          <p:nvPr/>
        </p:nvSpPr>
        <p:spPr>
          <a:xfrm>
            <a:off x="1224000" y="3024000"/>
            <a:ext cx="4504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And another :p :- Year of Construction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1584360" y="1944000"/>
            <a:ext cx="5543640" cy="3240000"/>
          </a:xfrm>
          <a:prstGeom prst="rect">
            <a:avLst/>
          </a:prstGeom>
          <a:ln>
            <a:noFill/>
          </a:ln>
        </p:spPr>
      </p:pic>
      <p:sp>
        <p:nvSpPr>
          <p:cNvPr id="473" name="TextShape 1"/>
          <p:cNvSpPr txBox="1"/>
          <p:nvPr/>
        </p:nvSpPr>
        <p:spPr>
          <a:xfrm>
            <a:off x="2160000" y="936000"/>
            <a:ext cx="424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Location of 3 pizza parlours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2520000" y="1309680"/>
            <a:ext cx="41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1"/>
          <a:stretch/>
        </p:blipFill>
        <p:spPr>
          <a:xfrm>
            <a:off x="1383480" y="1806840"/>
            <a:ext cx="6189480" cy="3449160"/>
          </a:xfrm>
          <a:prstGeom prst="rect">
            <a:avLst/>
          </a:prstGeom>
          <a:ln>
            <a:noFill/>
          </a:ln>
        </p:spPr>
      </p:pic>
      <p:sp>
        <p:nvSpPr>
          <p:cNvPr id="476" name="TextShape 2"/>
          <p:cNvSpPr txBox="1"/>
          <p:nvPr/>
        </p:nvSpPr>
        <p:spPr>
          <a:xfrm>
            <a:off x="2016000" y="936000"/>
            <a:ext cx="52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 algorithm: Initialise to Random Locations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1726920" y="1728000"/>
            <a:ext cx="5977080" cy="30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1347120" y="1872000"/>
            <a:ext cx="6212880" cy="335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1800000" y="1872000"/>
            <a:ext cx="5430240" cy="3240000"/>
          </a:xfrm>
          <a:prstGeom prst="rect">
            <a:avLst/>
          </a:prstGeom>
          <a:ln>
            <a:noFill/>
          </a:ln>
        </p:spPr>
      </p:pic>
      <p:sp>
        <p:nvSpPr>
          <p:cNvPr id="480" name="TextShape 1"/>
          <p:cNvSpPr txBox="1"/>
          <p:nvPr/>
        </p:nvSpPr>
        <p:spPr>
          <a:xfrm>
            <a:off x="2664000" y="1021680"/>
            <a:ext cx="338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EVENTUALLY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Buzz Words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1043640" y="1441800"/>
            <a:ext cx="7187040" cy="439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Supervised Learning, Unsupervised Learning, Reinforcement 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Classification/ Regression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Features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Training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Validation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Testing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For later!!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Overfitting, Underfitting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Weights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1165680" y="1728000"/>
            <a:ext cx="7186320" cy="275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OF THE ABOVE DISCUSSED PROBLEMS IS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SUPERVISED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UNSUPERVISED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Justify!!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OBJECTIVES OF THE COURSE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1043640" y="2256120"/>
            <a:ext cx="7187040" cy="439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Introduction to Machine 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Theoretical and Conceptual Foundation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Inducing the Thought Process of a Data Scientist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Ability to solve Real-World problems in industry and academia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1503720" y="68076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FORMAL DEFINITION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1043640" y="1441800"/>
            <a:ext cx="7187040" cy="439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Machine learning is a subfield of artificial intelligence (AI) concerned with algorithms that allow computers to learn. What this means, in most cases, is that an algorithm is given a set of data and infers information about the properties of the data—and that information allows it to make predictions about other data that it might see in the future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DRIVING FACTORS 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1053360" y="1494000"/>
            <a:ext cx="7187040" cy="439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Lots of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Ability to process 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Machine Learning Models are essentially Statistical Machines.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SOME STATISTICS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1043640" y="1321200"/>
            <a:ext cx="7187040" cy="439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760" indent="-4680"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9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Every minute up to 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300 hours of video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are uploaded to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YouTube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9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Average of 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31.25 million messages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and view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2.77 million videos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 every minute on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Facebook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9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 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More data has been created in the past two years than in the entire previous history of the human race.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9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At the moment less than 0.5% of all data is ever analyzed and used, just imagine the potential here.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1053720" y="89280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INDUSTRY IS USING IT..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1167840" y="2197440"/>
            <a:ext cx="7187040" cy="439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Google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Page Ranking.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Netflix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Suggestions.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Tinder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, for you to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“chill”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Tesla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Self Driving Cars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1008000" y="1999800"/>
            <a:ext cx="7034400" cy="1858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
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POTENTIAL: 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
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FEW INTERESTING APPLICATIONS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Demystifying Prisma: Neural Art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4" name="Shape 253" descr=""/>
          <p:cNvPicPr/>
          <p:nvPr/>
        </p:nvPicPr>
        <p:blipFill>
          <a:blip r:embed="rId1"/>
          <a:stretch/>
        </p:blipFill>
        <p:spPr>
          <a:xfrm>
            <a:off x="1042920" y="1839960"/>
            <a:ext cx="7187760" cy="359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1785960" y="246528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Mathematical Mozart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1214280" y="27511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Image Captioning: Neural Story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268" descr=""/>
          <p:cNvPicPr/>
          <p:nvPr/>
        </p:nvPicPr>
        <p:blipFill>
          <a:blip r:embed="rId1"/>
          <a:stretch/>
        </p:blipFill>
        <p:spPr>
          <a:xfrm>
            <a:off x="1023840" y="870120"/>
            <a:ext cx="6905160" cy="46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Shape 273" descr=""/>
          <p:cNvPicPr/>
          <p:nvPr/>
        </p:nvPicPr>
        <p:blipFill>
          <a:blip r:embed="rId1"/>
          <a:stretch/>
        </p:blipFill>
        <p:spPr>
          <a:xfrm>
            <a:off x="552240" y="1114560"/>
            <a:ext cx="811116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COURSE LOGISTICS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1053720" y="2068920"/>
            <a:ext cx="7187040" cy="439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Interactive Sessions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Piazza Online Classroom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After Class Doubts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Regular Take Home Assignments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Hackathons to implement your ideas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Online Code Submission and Leaderboard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Shape 278" descr=""/>
          <p:cNvPicPr/>
          <p:nvPr/>
        </p:nvPicPr>
        <p:blipFill>
          <a:blip r:embed="rId1"/>
          <a:stretch/>
        </p:blipFill>
        <p:spPr>
          <a:xfrm>
            <a:off x="824400" y="695520"/>
            <a:ext cx="7054560" cy="471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Shape 283" descr=""/>
          <p:cNvPicPr/>
          <p:nvPr/>
        </p:nvPicPr>
        <p:blipFill>
          <a:blip r:embed="rId1"/>
          <a:stretch/>
        </p:blipFill>
        <p:spPr>
          <a:xfrm>
            <a:off x="590040" y="1195920"/>
            <a:ext cx="7963560" cy="385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Conversational 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Engine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2" name="Shape 289" descr=""/>
          <p:cNvPicPr/>
          <p:nvPr/>
        </p:nvPicPr>
        <p:blipFill>
          <a:blip r:embed="rId1"/>
          <a:stretch/>
        </p:blipFill>
        <p:spPr>
          <a:xfrm>
            <a:off x="1409400" y="1726200"/>
            <a:ext cx="2448000" cy="4005720"/>
          </a:xfrm>
          <a:prstGeom prst="rect">
            <a:avLst/>
          </a:prstGeom>
          <a:ln>
            <a:noFill/>
          </a:ln>
        </p:spPr>
      </p:pic>
      <p:pic>
        <p:nvPicPr>
          <p:cNvPr id="503" name="Shape 290" descr=""/>
          <p:cNvPicPr/>
          <p:nvPr/>
        </p:nvPicPr>
        <p:blipFill>
          <a:blip r:embed="rId2"/>
          <a:stretch/>
        </p:blipFill>
        <p:spPr>
          <a:xfrm>
            <a:off x="4050720" y="2443320"/>
            <a:ext cx="4073760" cy="222840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Pacman Champ: The Gamer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5" name="Shape 296" descr=""/>
          <p:cNvPicPr/>
          <p:nvPr/>
        </p:nvPicPr>
        <p:blipFill>
          <a:blip r:embed="rId1"/>
          <a:stretch/>
        </p:blipFill>
        <p:spPr>
          <a:xfrm>
            <a:off x="2957400" y="1685520"/>
            <a:ext cx="2943000" cy="41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680760" y="1099080"/>
            <a:ext cx="7781760" cy="670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How easy do you think Lip Reading is ?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1945440" y="2597400"/>
            <a:ext cx="4707720" cy="16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Lip-Reading AI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Human Accuracy : 20% to 60%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LipNet Accuracy : 93.4%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Colorizing the World: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9" name="Shape 308" descr=""/>
          <p:cNvPicPr/>
          <p:nvPr/>
        </p:nvPicPr>
        <p:blipFill>
          <a:blip r:embed="rId1"/>
          <a:stretch/>
        </p:blipFill>
        <p:spPr>
          <a:xfrm>
            <a:off x="1500120" y="1452960"/>
            <a:ext cx="6000480" cy="1999800"/>
          </a:xfrm>
          <a:prstGeom prst="rect">
            <a:avLst/>
          </a:prstGeom>
          <a:ln>
            <a:noFill/>
          </a:ln>
        </p:spPr>
      </p:pic>
      <p:pic>
        <p:nvPicPr>
          <p:cNvPr id="510" name="Shape 309" descr=""/>
          <p:cNvPicPr/>
          <p:nvPr/>
        </p:nvPicPr>
        <p:blipFill>
          <a:blip r:embed="rId2"/>
          <a:stretch/>
        </p:blipFill>
        <p:spPr>
          <a:xfrm>
            <a:off x="1500120" y="3677040"/>
            <a:ext cx="6000480" cy="19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983160" y="74448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Playing with Words and Image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" name="Shape 316" descr=""/>
          <p:cNvPicPr/>
          <p:nvPr/>
        </p:nvPicPr>
        <p:blipFill>
          <a:blip r:embed="rId1"/>
          <a:stretch/>
        </p:blipFill>
        <p:spPr>
          <a:xfrm>
            <a:off x="1053720" y="1570680"/>
            <a:ext cx="7115760" cy="375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1295280" y="1539720"/>
            <a:ext cx="6777000" cy="25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4" name="" descr=""/>
          <p:cNvPicPr/>
          <p:nvPr/>
        </p:nvPicPr>
        <p:blipFill>
          <a:blip r:embed="rId1"/>
          <a:stretch/>
        </p:blipFill>
        <p:spPr>
          <a:xfrm>
            <a:off x="1259640" y="1224000"/>
            <a:ext cx="6372360" cy="42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1053720" y="72252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DEVELOPER CHECKLIST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1043640" y="1441800"/>
            <a:ext cx="7187040" cy="439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Python 2.7, Ipython , Jupyter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Numpy , Scipy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OpenCV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Matplotlib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Pandas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9000">
              <a:lnSpc>
                <a:spcPct val="100000"/>
              </a:lnSpc>
              <a:buClr>
                <a:srgbClr val="bd5c45"/>
              </a:buClr>
              <a:buSzPct val="76000"/>
              <a:buFont typeface="Noto Sans Symbols"/>
              <a:buChar char="○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Theano , Tensorflow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760" indent="-468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And…..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2017440" y="2443320"/>
            <a:ext cx="10998000" cy="18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ef594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b="1" lang="en-IN" sz="4800" spc="-1" strike="noStrike">
                <a:solidFill>
                  <a:srgbClr val="ef594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Passion and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ef594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Perseverance 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1085760" y="309420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MACHINE INTELLIGENCE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1085760" y="289404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INTRODUCTION TO PYTHON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1157400" y="289404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Setting Up Jupyter Notebooks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1053720" y="2994480"/>
            <a:ext cx="717696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Variable and Data Types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053720" y="2994480"/>
            <a:ext cx="717696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String, Lists and Dictionaries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1053720" y="2994480"/>
            <a:ext cx="717696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Packages and Imports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1053720" y="2994480"/>
            <a:ext cx="717696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Conditionals Loops 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and Functions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1053720" y="2994480"/>
            <a:ext cx="717696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Object Oriented Paradigm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1053720" y="2994480"/>
            <a:ext cx="717696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Python LIVE Assignment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1053720" y="2994480"/>
            <a:ext cx="717696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File Handling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1053720" y="3279960"/>
            <a:ext cx="717696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Statistical Computation with Python: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
</a:t>
            </a: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Hands-on Session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Shape 199" descr=""/>
          <p:cNvPicPr/>
          <p:nvPr/>
        </p:nvPicPr>
        <p:blipFill>
          <a:blip r:embed="rId1"/>
          <a:stretch/>
        </p:blipFill>
        <p:spPr>
          <a:xfrm>
            <a:off x="1418040" y="636840"/>
            <a:ext cx="6307560" cy="530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1328760" y="2908440"/>
            <a:ext cx="71863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Doubts and Queries?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733280" y="2708640"/>
            <a:ext cx="3313080" cy="1701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Thank You!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4614840" y="5543640"/>
            <a:ext cx="3426840" cy="50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760" indent="-4680"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c0c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Ayush C | Vasudev 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865080" y="2319120"/>
            <a:ext cx="7413480" cy="1303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bd5c4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WHAT IT IS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Shape 210" descr=""/>
          <p:cNvPicPr/>
          <p:nvPr/>
        </p:nvPicPr>
        <p:blipFill>
          <a:blip r:embed="rId1"/>
          <a:stretch/>
        </p:blipFill>
        <p:spPr>
          <a:xfrm>
            <a:off x="643320" y="2162520"/>
            <a:ext cx="785700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2160000" y="2952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RECAP: System of Linear Equations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1405080" y="2088000"/>
            <a:ext cx="6419880" cy="3168000"/>
          </a:xfrm>
          <a:prstGeom prst="rect">
            <a:avLst/>
          </a:prstGeom>
          <a:ln>
            <a:noFill/>
          </a:ln>
        </p:spPr>
      </p:pic>
      <p:sp>
        <p:nvSpPr>
          <p:cNvPr id="463" name="TextShape 1"/>
          <p:cNvSpPr txBox="1"/>
          <p:nvPr/>
        </p:nvSpPr>
        <p:spPr>
          <a:xfrm>
            <a:off x="2520000" y="1309680"/>
            <a:ext cx="41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2017-12-17T00:51:28Z</dcterms:modified>
  <cp:revision>10</cp:revision>
  <dc:subject/>
  <dc:title/>
</cp:coreProperties>
</file>