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phad, Pranav (naphadpr)" userId="91faa60e-5ca7-4da7-a60a-61a0a44217d5" providerId="ADAL" clId="{D0BA362E-95E8-4C0D-8969-EDCA7514999F}"/>
    <pc:docChg chg="custSel modSld">
      <pc:chgData name="Naphad, Pranav (naphadpr)" userId="91faa60e-5ca7-4da7-a60a-61a0a44217d5" providerId="ADAL" clId="{D0BA362E-95E8-4C0D-8969-EDCA7514999F}" dt="2022-04-18T21:23:33.624" v="15" actId="20577"/>
      <pc:docMkLst>
        <pc:docMk/>
      </pc:docMkLst>
      <pc:sldChg chg="modNotesTx">
        <pc:chgData name="Naphad, Pranav (naphadpr)" userId="91faa60e-5ca7-4da7-a60a-61a0a44217d5" providerId="ADAL" clId="{D0BA362E-95E8-4C0D-8969-EDCA7514999F}" dt="2022-04-18T19:18:56.170" v="5" actId="20577"/>
        <pc:sldMkLst>
          <pc:docMk/>
          <pc:sldMk cId="1123678403" sldId="257"/>
        </pc:sldMkLst>
      </pc:sldChg>
      <pc:sldChg chg="modSp mod">
        <pc:chgData name="Naphad, Pranav (naphadpr)" userId="91faa60e-5ca7-4da7-a60a-61a0a44217d5" providerId="ADAL" clId="{D0BA362E-95E8-4C0D-8969-EDCA7514999F}" dt="2022-04-18T21:23:33.624" v="15" actId="20577"/>
        <pc:sldMkLst>
          <pc:docMk/>
          <pc:sldMk cId="808450628" sldId="259"/>
        </pc:sldMkLst>
        <pc:spChg chg="mod">
          <ac:chgData name="Naphad, Pranav (naphadpr)" userId="91faa60e-5ca7-4da7-a60a-61a0a44217d5" providerId="ADAL" clId="{D0BA362E-95E8-4C0D-8969-EDCA7514999F}" dt="2022-04-18T21:23:33.624" v="15" actId="20577"/>
          <ac:spMkLst>
            <pc:docMk/>
            <pc:sldMk cId="808450628" sldId="259"/>
            <ac:spMk id="3" creationId="{FF1C681B-B59E-41EF-8459-106FABE3CC64}"/>
          </ac:spMkLst>
        </pc:spChg>
      </pc:sldChg>
      <pc:sldChg chg="addSp delSp modSp mod">
        <pc:chgData name="Naphad, Pranav (naphadpr)" userId="91faa60e-5ca7-4da7-a60a-61a0a44217d5" providerId="ADAL" clId="{D0BA362E-95E8-4C0D-8969-EDCA7514999F}" dt="2022-04-18T21:23:17.161" v="13" actId="962"/>
        <pc:sldMkLst>
          <pc:docMk/>
          <pc:sldMk cId="1857366794" sldId="266"/>
        </pc:sldMkLst>
        <pc:spChg chg="del">
          <ac:chgData name="Naphad, Pranav (naphadpr)" userId="91faa60e-5ca7-4da7-a60a-61a0a44217d5" providerId="ADAL" clId="{D0BA362E-95E8-4C0D-8969-EDCA7514999F}" dt="2022-04-18T21:23:14.316" v="9" actId="26606"/>
          <ac:spMkLst>
            <pc:docMk/>
            <pc:sldMk cId="1857366794" sldId="266"/>
            <ac:spMk id="17" creationId="{DB66C9CD-6BF4-44CA-8078-0BB819080761}"/>
          </ac:spMkLst>
        </pc:spChg>
        <pc:spChg chg="add">
          <ac:chgData name="Naphad, Pranav (naphadpr)" userId="91faa60e-5ca7-4da7-a60a-61a0a44217d5" providerId="ADAL" clId="{D0BA362E-95E8-4C0D-8969-EDCA7514999F}" dt="2022-04-18T21:23:14.316" v="9" actId="26606"/>
          <ac:spMkLst>
            <pc:docMk/>
            <pc:sldMk cId="1857366794" sldId="266"/>
            <ac:spMk id="22" creationId="{DB66C9CD-6BF4-44CA-8078-0BB819080761}"/>
          </ac:spMkLst>
        </pc:spChg>
        <pc:picChg chg="mod">
          <ac:chgData name="Naphad, Pranav (naphadpr)" userId="91faa60e-5ca7-4da7-a60a-61a0a44217d5" providerId="ADAL" clId="{D0BA362E-95E8-4C0D-8969-EDCA7514999F}" dt="2022-04-18T21:23:17.161" v="12" actId="27614"/>
          <ac:picMkLst>
            <pc:docMk/>
            <pc:sldMk cId="1857366794" sldId="266"/>
            <ac:picMk id="5" creationId="{3F92C6A1-427A-4BBA-AA25-BCD2E25D739B}"/>
          </ac:picMkLst>
        </pc:picChg>
        <pc:picChg chg="add mod">
          <ac:chgData name="Naphad, Pranav (naphadpr)" userId="91faa60e-5ca7-4da7-a60a-61a0a44217d5" providerId="ADAL" clId="{D0BA362E-95E8-4C0D-8969-EDCA7514999F}" dt="2022-04-18T21:23:17.161" v="13" actId="962"/>
          <ac:picMkLst>
            <pc:docMk/>
            <pc:sldMk cId="1857366794" sldId="266"/>
            <ac:picMk id="6" creationId="{24CC1856-0E21-421C-A1C2-815D00D9727F}"/>
          </ac:picMkLst>
        </pc:picChg>
        <pc:picChg chg="del">
          <ac:chgData name="Naphad, Pranav (naphadpr)" userId="91faa60e-5ca7-4da7-a60a-61a0a44217d5" providerId="ADAL" clId="{D0BA362E-95E8-4C0D-8969-EDCA7514999F}" dt="2022-04-18T21:23:07.365" v="6" actId="478"/>
          <ac:picMkLst>
            <pc:docMk/>
            <pc:sldMk cId="1857366794" sldId="266"/>
            <ac:picMk id="7" creationId="{55FCDFAE-6830-4236-8ECF-BD20059C60B0}"/>
          </ac:picMkLst>
        </pc:picChg>
      </pc:sldChg>
    </pc:docChg>
  </pc:docChgLst>
  <pc:docChgLst>
    <pc:chgData name="Sharma, Anukriti (sharm3a6)" userId="f9aad857-d63a-4f15-b067-80e9a37c2d06" providerId="ADAL" clId="{7F9411CB-1F8F-4005-BF26-4F886B025E54}"/>
    <pc:docChg chg="undo redo custSel modSld">
      <pc:chgData name="Sharma, Anukriti (sharm3a6)" userId="f9aad857-d63a-4f15-b067-80e9a37c2d06" providerId="ADAL" clId="{7F9411CB-1F8F-4005-BF26-4F886B025E54}" dt="2022-04-19T03:40:46.637" v="43" actId="255"/>
      <pc:docMkLst>
        <pc:docMk/>
      </pc:docMkLst>
      <pc:sldChg chg="modSp mod">
        <pc:chgData name="Sharma, Anukriti (sharm3a6)" userId="f9aad857-d63a-4f15-b067-80e9a37c2d06" providerId="ADAL" clId="{7F9411CB-1F8F-4005-BF26-4F886B025E54}" dt="2022-04-19T03:38:08.562" v="22" actId="33524"/>
        <pc:sldMkLst>
          <pc:docMk/>
          <pc:sldMk cId="1123678403" sldId="257"/>
        </pc:sldMkLst>
        <pc:spChg chg="mod">
          <ac:chgData name="Sharma, Anukriti (sharm3a6)" userId="f9aad857-d63a-4f15-b067-80e9a37c2d06" providerId="ADAL" clId="{7F9411CB-1F8F-4005-BF26-4F886B025E54}" dt="2022-04-19T03:38:08.562" v="22" actId="33524"/>
          <ac:spMkLst>
            <pc:docMk/>
            <pc:sldMk cId="1123678403" sldId="257"/>
            <ac:spMk id="1030" creationId="{4D9FE52D-C29C-415D-593C-FA78E57C2871}"/>
          </ac:spMkLst>
        </pc:spChg>
      </pc:sldChg>
      <pc:sldChg chg="modSp mod">
        <pc:chgData name="Sharma, Anukriti (sharm3a6)" userId="f9aad857-d63a-4f15-b067-80e9a37c2d06" providerId="ADAL" clId="{7F9411CB-1F8F-4005-BF26-4F886B025E54}" dt="2022-04-19T03:39:24.435" v="33" actId="20577"/>
        <pc:sldMkLst>
          <pc:docMk/>
          <pc:sldMk cId="876745256" sldId="262"/>
        </pc:sldMkLst>
        <pc:spChg chg="mod">
          <ac:chgData name="Sharma, Anukriti (sharm3a6)" userId="f9aad857-d63a-4f15-b067-80e9a37c2d06" providerId="ADAL" clId="{7F9411CB-1F8F-4005-BF26-4F886B025E54}" dt="2022-04-19T03:39:24.435" v="33" actId="20577"/>
          <ac:spMkLst>
            <pc:docMk/>
            <pc:sldMk cId="876745256" sldId="262"/>
            <ac:spMk id="3" creationId="{F957ADC0-71B3-4CF8-8FEE-7D97DD46F2C2}"/>
          </ac:spMkLst>
        </pc:spChg>
      </pc:sldChg>
      <pc:sldChg chg="modSp mod">
        <pc:chgData name="Sharma, Anukriti (sharm3a6)" userId="f9aad857-d63a-4f15-b067-80e9a37c2d06" providerId="ADAL" clId="{7F9411CB-1F8F-4005-BF26-4F886B025E54}" dt="2022-04-19T03:40:46.637" v="43" actId="255"/>
        <pc:sldMkLst>
          <pc:docMk/>
          <pc:sldMk cId="1350485178" sldId="263"/>
        </pc:sldMkLst>
        <pc:spChg chg="mod">
          <ac:chgData name="Sharma, Anukriti (sharm3a6)" userId="f9aad857-d63a-4f15-b067-80e9a37c2d06" providerId="ADAL" clId="{7F9411CB-1F8F-4005-BF26-4F886B025E54}" dt="2022-04-19T03:40:46.637" v="43" actId="255"/>
          <ac:spMkLst>
            <pc:docMk/>
            <pc:sldMk cId="1350485178" sldId="263"/>
            <ac:spMk id="3" creationId="{EAE61692-09AF-4B50-A956-45C267851707}"/>
          </ac:spMkLst>
        </pc:spChg>
      </pc:sldChg>
    </pc:docChg>
  </pc:docChgLst>
  <pc:docChgLst>
    <pc:chgData name="Naphad, Pranav (naphadpr)" userId="91faa60e-5ca7-4da7-a60a-61a0a44217d5" providerId="ADAL" clId="{0B9A8383-B09F-406F-9E27-8855EF0DC029}"/>
    <pc:docChg chg="undo custSel addSld delSld modSld addMainMaster delMainMaster">
      <pc:chgData name="Naphad, Pranav (naphadpr)" userId="91faa60e-5ca7-4da7-a60a-61a0a44217d5" providerId="ADAL" clId="{0B9A8383-B09F-406F-9E27-8855EF0DC029}" dt="2022-04-18T03:33:51.568" v="76" actId="27636"/>
      <pc:docMkLst>
        <pc:docMk/>
      </pc:docMkLst>
      <pc:sldChg chg="addSp modSp new add del mod setBg modClrScheme chgLayout">
        <pc:chgData name="Naphad, Pranav (naphadpr)" userId="91faa60e-5ca7-4da7-a60a-61a0a44217d5" providerId="ADAL" clId="{0B9A8383-B09F-406F-9E27-8855EF0DC029}" dt="2022-04-18T03:26:30.240" v="38" actId="47"/>
        <pc:sldMkLst>
          <pc:docMk/>
          <pc:sldMk cId="1873099692" sldId="256"/>
        </pc:sldMkLst>
        <pc:spChg chg="mod">
          <ac:chgData name="Naphad, Pranav (naphadpr)" userId="91faa60e-5ca7-4da7-a60a-61a0a44217d5" providerId="ADAL" clId="{0B9A8383-B09F-406F-9E27-8855EF0DC029}" dt="2022-04-18T03:24:32.232" v="25" actId="20577"/>
          <ac:spMkLst>
            <pc:docMk/>
            <pc:sldMk cId="1873099692" sldId="256"/>
            <ac:spMk id="2" creationId="{4A219090-4764-4187-89CF-2A22B9F470D1}"/>
          </ac:spMkLst>
        </pc:spChg>
        <pc:spChg chg="mod">
          <ac:chgData name="Naphad, Pranav (naphadpr)" userId="91faa60e-5ca7-4da7-a60a-61a0a44217d5" providerId="ADAL" clId="{0B9A8383-B09F-406F-9E27-8855EF0DC029}" dt="2022-04-18T03:24:05.217" v="20" actId="2711"/>
          <ac:spMkLst>
            <pc:docMk/>
            <pc:sldMk cId="1873099692" sldId="256"/>
            <ac:spMk id="3" creationId="{3EA06E56-A176-42C2-9932-3A255686A8DC}"/>
          </ac:spMkLst>
        </pc:spChg>
        <pc:spChg chg="add">
          <ac:chgData name="Naphad, Pranav (naphadpr)" userId="91faa60e-5ca7-4da7-a60a-61a0a44217d5" providerId="ADAL" clId="{0B9A8383-B09F-406F-9E27-8855EF0DC029}" dt="2022-04-18T03:22:27.689" v="3" actId="26606"/>
          <ac:spMkLst>
            <pc:docMk/>
            <pc:sldMk cId="1873099692" sldId="256"/>
            <ac:spMk id="9" creationId="{3011B0B3-5679-4759-90B8-3B908C4CBD21}"/>
          </ac:spMkLst>
        </pc:spChg>
        <pc:spChg chg="add">
          <ac:chgData name="Naphad, Pranav (naphadpr)" userId="91faa60e-5ca7-4da7-a60a-61a0a44217d5" providerId="ADAL" clId="{0B9A8383-B09F-406F-9E27-8855EF0DC029}" dt="2022-04-18T03:22:27.689" v="3" actId="26606"/>
          <ac:spMkLst>
            <pc:docMk/>
            <pc:sldMk cId="1873099692" sldId="256"/>
            <ac:spMk id="23" creationId="{1B5DF063-A889-4037-8C0F-D6D424107150}"/>
          </ac:spMkLst>
        </pc:spChg>
        <pc:grpChg chg="add">
          <ac:chgData name="Naphad, Pranav (naphadpr)" userId="91faa60e-5ca7-4da7-a60a-61a0a44217d5" providerId="ADAL" clId="{0B9A8383-B09F-406F-9E27-8855EF0DC029}" dt="2022-04-18T03:22:27.689" v="3" actId="26606"/>
          <ac:grpSpMkLst>
            <pc:docMk/>
            <pc:sldMk cId="1873099692" sldId="256"/>
            <ac:grpSpMk id="11" creationId="{50F37AA1-A09B-4E28-987B-38E5060E1BAE}"/>
          </ac:grpSpMkLst>
        </pc:grpChg>
        <pc:picChg chg="add mod">
          <ac:chgData name="Naphad, Pranav (naphadpr)" userId="91faa60e-5ca7-4da7-a60a-61a0a44217d5" providerId="ADAL" clId="{0B9A8383-B09F-406F-9E27-8855EF0DC029}" dt="2022-04-18T03:22:27.689" v="3" actId="26606"/>
          <ac:picMkLst>
            <pc:docMk/>
            <pc:sldMk cId="1873099692" sldId="256"/>
            <ac:picMk id="4" creationId="{FF3A57A5-D4ED-47C7-A52B-F81EB785F8AB}"/>
          </ac:picMkLst>
        </pc:picChg>
      </pc:sldChg>
      <pc:sldChg chg="addSp delSp modSp new mod setBg">
        <pc:chgData name="Naphad, Pranav (naphadpr)" userId="91faa60e-5ca7-4da7-a60a-61a0a44217d5" providerId="ADAL" clId="{0B9A8383-B09F-406F-9E27-8855EF0DC029}" dt="2022-04-18T03:33:51.568" v="76" actId="27636"/>
        <pc:sldMkLst>
          <pc:docMk/>
          <pc:sldMk cId="1123678403" sldId="257"/>
        </pc:sldMkLst>
        <pc:spChg chg="mod">
          <ac:chgData name="Naphad, Pranav (naphadpr)" userId="91faa60e-5ca7-4da7-a60a-61a0a44217d5" providerId="ADAL" clId="{0B9A8383-B09F-406F-9E27-8855EF0DC029}" dt="2022-04-18T03:30:24.556" v="43" actId="26606"/>
          <ac:spMkLst>
            <pc:docMk/>
            <pc:sldMk cId="1123678403" sldId="257"/>
            <ac:spMk id="2" creationId="{3A2361CE-926B-4BE6-B673-E1A4BF1399C4}"/>
          </ac:spMkLst>
        </pc:spChg>
        <pc:spChg chg="del">
          <ac:chgData name="Naphad, Pranav (naphadpr)" userId="91faa60e-5ca7-4da7-a60a-61a0a44217d5" providerId="ADAL" clId="{0B9A8383-B09F-406F-9E27-8855EF0DC029}" dt="2022-04-18T03:30:15.067" v="42"/>
          <ac:spMkLst>
            <pc:docMk/>
            <pc:sldMk cId="1123678403" sldId="257"/>
            <ac:spMk id="3" creationId="{BE289C0F-903E-46DA-9444-1A28FC9F34C7}"/>
          </ac:spMkLst>
        </pc:spChg>
        <pc:spChg chg="add">
          <ac:chgData name="Naphad, Pranav (naphadpr)" userId="91faa60e-5ca7-4da7-a60a-61a0a44217d5" providerId="ADAL" clId="{0B9A8383-B09F-406F-9E27-8855EF0DC029}" dt="2022-04-18T03:30:24.556" v="43" actId="26606"/>
          <ac:spMkLst>
            <pc:docMk/>
            <pc:sldMk cId="1123678403" sldId="257"/>
            <ac:spMk id="73" creationId="{DB66C9CD-6BF4-44CA-8078-0BB819080761}"/>
          </ac:spMkLst>
        </pc:spChg>
        <pc:spChg chg="add mod">
          <ac:chgData name="Naphad, Pranav (naphadpr)" userId="91faa60e-5ca7-4da7-a60a-61a0a44217d5" providerId="ADAL" clId="{0B9A8383-B09F-406F-9E27-8855EF0DC029}" dt="2022-04-18T03:33:51.568" v="76" actId="27636"/>
          <ac:spMkLst>
            <pc:docMk/>
            <pc:sldMk cId="1123678403" sldId="257"/>
            <ac:spMk id="1030" creationId="{4D9FE52D-C29C-415D-593C-FA78E57C2871}"/>
          </ac:spMkLst>
        </pc:spChg>
        <pc:picChg chg="add mod">
          <ac:chgData name="Naphad, Pranav (naphadpr)" userId="91faa60e-5ca7-4da7-a60a-61a0a44217d5" providerId="ADAL" clId="{0B9A8383-B09F-406F-9E27-8855EF0DC029}" dt="2022-04-18T03:30:24.556" v="43" actId="26606"/>
          <ac:picMkLst>
            <pc:docMk/>
            <pc:sldMk cId="1123678403" sldId="257"/>
            <ac:picMk id="1026" creationId="{96569C10-EF9E-4F3D-9828-B52EC3AD3463}"/>
          </ac:picMkLst>
        </pc:picChg>
        <pc:cxnChg chg="add">
          <ac:chgData name="Naphad, Pranav (naphadpr)" userId="91faa60e-5ca7-4da7-a60a-61a0a44217d5" providerId="ADAL" clId="{0B9A8383-B09F-406F-9E27-8855EF0DC029}" dt="2022-04-18T03:30:24.556" v="43" actId="26606"/>
          <ac:cxnSpMkLst>
            <pc:docMk/>
            <pc:sldMk cId="1123678403" sldId="257"/>
            <ac:cxnSpMk id="75" creationId="{CC9CF63D-A2A3-4ECF-BC53-4B0D56918FB4}"/>
          </ac:cxnSpMkLst>
        </pc:cxnChg>
      </pc:sldChg>
      <pc:sldChg chg="modSp new del mod">
        <pc:chgData name="Naphad, Pranav (naphadpr)" userId="91faa60e-5ca7-4da7-a60a-61a0a44217d5" providerId="ADAL" clId="{0B9A8383-B09F-406F-9E27-8855EF0DC029}" dt="2022-04-18T03:26:29.804" v="37" actId="680"/>
        <pc:sldMkLst>
          <pc:docMk/>
          <pc:sldMk cId="2771980940" sldId="258"/>
        </pc:sldMkLst>
        <pc:spChg chg="mod">
          <ac:chgData name="Naphad, Pranav (naphadpr)" userId="91faa60e-5ca7-4da7-a60a-61a0a44217d5" providerId="ADAL" clId="{0B9A8383-B09F-406F-9E27-8855EF0DC029}" dt="2022-04-18T03:26:29.414" v="36" actId="14100"/>
          <ac:spMkLst>
            <pc:docMk/>
            <pc:sldMk cId="2771980940" sldId="258"/>
            <ac:spMk id="3" creationId="{72A5E8C3-E2D4-4FFF-ACEA-8D33C60CA6AE}"/>
          </ac:spMkLst>
        </pc:spChg>
      </pc:sldChg>
      <pc:sldMasterChg chg="del delSldLayout">
        <pc:chgData name="Naphad, Pranav (naphadpr)" userId="91faa60e-5ca7-4da7-a60a-61a0a44217d5" providerId="ADAL" clId="{0B9A8383-B09F-406F-9E27-8855EF0DC029}" dt="2022-04-18T03:22:27.689" v="3" actId="26606"/>
        <pc:sldMasterMkLst>
          <pc:docMk/>
          <pc:sldMasterMk cId="3587262760" sldId="2147483648"/>
        </pc:sldMasterMkLst>
        <pc:sldLayoutChg chg="del">
          <pc:chgData name="Naphad, Pranav (naphadpr)" userId="91faa60e-5ca7-4da7-a60a-61a0a44217d5" providerId="ADAL" clId="{0B9A8383-B09F-406F-9E27-8855EF0DC029}" dt="2022-04-18T03:22:27.689" v="3" actId="26606"/>
          <pc:sldLayoutMkLst>
            <pc:docMk/>
            <pc:sldMasterMk cId="3587262760" sldId="2147483648"/>
            <pc:sldLayoutMk cId="277497370" sldId="2147483649"/>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3105741236" sldId="2147483650"/>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604637280" sldId="2147483651"/>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601087079" sldId="2147483652"/>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2473216066" sldId="2147483653"/>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4054849817" sldId="2147483654"/>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3769875705" sldId="2147483655"/>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2219859126" sldId="2147483656"/>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781975764" sldId="2147483657"/>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3485424030" sldId="2147483658"/>
          </pc:sldLayoutMkLst>
        </pc:sldLayoutChg>
        <pc:sldLayoutChg chg="del">
          <pc:chgData name="Naphad, Pranav (naphadpr)" userId="91faa60e-5ca7-4da7-a60a-61a0a44217d5" providerId="ADAL" clId="{0B9A8383-B09F-406F-9E27-8855EF0DC029}" dt="2022-04-18T03:22:27.689" v="3" actId="26606"/>
          <pc:sldLayoutMkLst>
            <pc:docMk/>
            <pc:sldMasterMk cId="3587262760" sldId="2147483648"/>
            <pc:sldLayoutMk cId="1504104222" sldId="2147483659"/>
          </pc:sldLayoutMkLst>
        </pc:sldLayoutChg>
      </pc:sldMasterChg>
      <pc:sldMasterChg chg="add addSldLayout">
        <pc:chgData name="Naphad, Pranav (naphadpr)" userId="91faa60e-5ca7-4da7-a60a-61a0a44217d5" providerId="ADAL" clId="{0B9A8383-B09F-406F-9E27-8855EF0DC029}" dt="2022-04-18T03:22:27.689" v="3" actId="26606"/>
        <pc:sldMasterMkLst>
          <pc:docMk/>
          <pc:sldMasterMk cId="1157308923" sldId="2147483660"/>
        </pc:sldMasterMkLst>
        <pc:sldLayoutChg chg="add">
          <pc:chgData name="Naphad, Pranav (naphadpr)" userId="91faa60e-5ca7-4da7-a60a-61a0a44217d5" providerId="ADAL" clId="{0B9A8383-B09F-406F-9E27-8855EF0DC029}" dt="2022-04-18T03:22:27.689" v="3" actId="26606"/>
          <pc:sldLayoutMkLst>
            <pc:docMk/>
            <pc:sldMasterMk cId="1157308923" sldId="2147483660"/>
            <pc:sldLayoutMk cId="2842772785" sldId="2147483661"/>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242686485" sldId="2147483662"/>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3470824913" sldId="2147483663"/>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13104761" sldId="2147483664"/>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4253264887" sldId="2147483665"/>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2986315495" sldId="2147483666"/>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4259536527" sldId="2147483667"/>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3558809327" sldId="2147483668"/>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1504387393" sldId="2147483669"/>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2517061252" sldId="2147483670"/>
          </pc:sldLayoutMkLst>
        </pc:sldLayoutChg>
        <pc:sldLayoutChg chg="add">
          <pc:chgData name="Naphad, Pranav (naphadpr)" userId="91faa60e-5ca7-4da7-a60a-61a0a44217d5" providerId="ADAL" clId="{0B9A8383-B09F-406F-9E27-8855EF0DC029}" dt="2022-04-18T03:22:27.689" v="3" actId="26606"/>
          <pc:sldLayoutMkLst>
            <pc:docMk/>
            <pc:sldMasterMk cId="1157308923" sldId="2147483660"/>
            <pc:sldLayoutMk cId="1602892349"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C0AC0-67BF-4729-9515-585088FD9708}"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0F276-428D-48F8-B2FE-E8C30BFD3D90}" type="slidenum">
              <a:rPr lang="en-US" smtClean="0"/>
              <a:t>‹#›</a:t>
            </a:fld>
            <a:endParaRPr lang="en-US"/>
          </a:p>
        </p:txBody>
      </p:sp>
    </p:spTree>
    <p:extLst>
      <p:ext uri="{BB962C8B-B14F-4D97-AF65-F5344CB8AC3E}">
        <p14:creationId xmlns:p14="http://schemas.microsoft.com/office/powerpoint/2010/main" val="344741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50F276-428D-48F8-B2FE-E8C30BFD3D90}" type="slidenum">
              <a:rPr lang="en-US" smtClean="0"/>
              <a:t>2</a:t>
            </a:fld>
            <a:endParaRPr lang="en-US"/>
          </a:p>
        </p:txBody>
      </p:sp>
    </p:spTree>
    <p:extLst>
      <p:ext uri="{BB962C8B-B14F-4D97-AF65-F5344CB8AC3E}">
        <p14:creationId xmlns:p14="http://schemas.microsoft.com/office/powerpoint/2010/main" val="142373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4277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1706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289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26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4/18/2022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82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10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5326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8631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5953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80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4/18/2022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38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4/18/2022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157308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9090-4764-4187-89CF-2A22B9F470D1}"/>
              </a:ext>
            </a:extLst>
          </p:cNvPr>
          <p:cNvSpPr>
            <a:spLocks noGrp="1"/>
          </p:cNvSpPr>
          <p:nvPr>
            <p:ph type="ctrTitle"/>
          </p:nvPr>
        </p:nvSpPr>
        <p:spPr>
          <a:xfrm>
            <a:off x="990000" y="1089025"/>
            <a:ext cx="4075200" cy="1532951"/>
          </a:xfrm>
        </p:spPr>
        <p:txBody>
          <a:bodyPr>
            <a:normAutofit/>
          </a:bodyPr>
          <a:lstStyle/>
          <a:p>
            <a:pPr>
              <a:lnSpc>
                <a:spcPct val="90000"/>
              </a:lnSpc>
            </a:pPr>
            <a:r>
              <a:rPr lang="en-US" sz="3200" b="1" dirty="0">
                <a:effectLst/>
                <a:latin typeface="Calibri" panose="020F0502020204030204" pitchFamily="34" charset="0"/>
                <a:ea typeface="Calibri" panose="020F0502020204030204" pitchFamily="34" charset="0"/>
                <a:cs typeface="Calibri" panose="020F0502020204030204" pitchFamily="34" charset="0"/>
              </a:rPr>
              <a:t>Unsupervised Learning </a:t>
            </a:r>
            <a:br>
              <a:rPr lang="en-US" sz="3200" b="1" dirty="0">
                <a:effectLst/>
                <a:latin typeface="Calibri" panose="020F0502020204030204" pitchFamily="34" charset="0"/>
                <a:ea typeface="Calibri" panose="020F0502020204030204" pitchFamily="34" charset="0"/>
                <a:cs typeface="Calibri" panose="020F0502020204030204" pitchFamily="34" charset="0"/>
              </a:rPr>
            </a:br>
            <a:r>
              <a:rPr lang="en-US" sz="3200" b="1" dirty="0">
                <a:effectLst/>
                <a:latin typeface="Calibri" panose="020F0502020204030204" pitchFamily="34" charset="0"/>
                <a:ea typeface="Calibri" panose="020F0502020204030204" pitchFamily="34" charset="0"/>
                <a:cs typeface="Calibri" panose="020F0502020204030204" pitchFamily="34" charset="0"/>
              </a:rPr>
              <a:t>FIFA 20</a:t>
            </a:r>
            <a:br>
              <a:rPr lang="en-US" sz="3200" dirty="0">
                <a:effectLst/>
                <a:latin typeface="Calibri" panose="020F0502020204030204" pitchFamily="34" charset="0"/>
                <a:ea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EA06E56-A176-42C2-9932-3A255686A8DC}"/>
              </a:ext>
            </a:extLst>
          </p:cNvPr>
          <p:cNvSpPr>
            <a:spLocks noGrp="1"/>
          </p:cNvSpPr>
          <p:nvPr>
            <p:ph type="subTitle" idx="1"/>
          </p:nvPr>
        </p:nvSpPr>
        <p:spPr>
          <a:xfrm>
            <a:off x="326571" y="3917026"/>
            <a:ext cx="5228441" cy="2853888"/>
          </a:xfrm>
        </p:spPr>
        <p:txBody>
          <a:bodyPr>
            <a:normAutofit/>
          </a:bodyPr>
          <a:lstStyle/>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Reported By:</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Anukriti Sharma</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Pranav Naphad</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Sairam Akuthota</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Maheswara Reddy Nagiri</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pPr marL="0" marR="0">
              <a:spcBef>
                <a:spcPts val="0"/>
              </a:spcBef>
              <a:spcAft>
                <a:spcPts val="600"/>
              </a:spcAft>
            </a:pPr>
            <a:r>
              <a:rPr lang="en-US" sz="1800" b="1" i="1" dirty="0">
                <a:effectLst/>
                <a:latin typeface="72 Black" panose="020B0A04030603020204" pitchFamily="34" charset="0"/>
                <a:ea typeface="Calibri" panose="020F0502020204030204" pitchFamily="34" charset="0"/>
                <a:cs typeface="72 Black" panose="020B0A04030603020204" pitchFamily="34" charset="0"/>
              </a:rPr>
              <a:t>Amar Hadagali</a:t>
            </a:r>
            <a:endParaRPr lang="en-US" sz="1800" b="1" dirty="0">
              <a:effectLst/>
              <a:latin typeface="72 Black" panose="020B0A04030603020204" pitchFamily="34" charset="0"/>
              <a:ea typeface="Calibri" panose="020F0502020204030204" pitchFamily="34" charset="0"/>
              <a:cs typeface="72 Black" panose="020B0A04030603020204" pitchFamily="34" charset="0"/>
            </a:endParaRPr>
          </a:p>
          <a:p>
            <a:endParaRPr lang="en-US" dirty="0"/>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3" name="Rectangle 22">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A black and white logo&#10;&#10;Description automatically generated with low confidence">
            <a:extLst>
              <a:ext uri="{FF2B5EF4-FFF2-40B4-BE49-F238E27FC236}">
                <a16:creationId xmlns:a16="http://schemas.microsoft.com/office/drawing/2014/main" id="{FF3A57A5-D4ED-47C7-A52B-F81EB785F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51127" y="2427696"/>
            <a:ext cx="4999885" cy="1999952"/>
          </a:xfrm>
          <a:prstGeom prst="rect">
            <a:avLst/>
          </a:prstGeom>
          <a:noFill/>
        </p:spPr>
      </p:pic>
    </p:spTree>
    <p:extLst>
      <p:ext uri="{BB962C8B-B14F-4D97-AF65-F5344CB8AC3E}">
        <p14:creationId xmlns:p14="http://schemas.microsoft.com/office/powerpoint/2010/main" val="187309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18B61-1629-46E7-8CDA-4BE2CC3E1D2A}"/>
              </a:ext>
            </a:extLst>
          </p:cNvPr>
          <p:cNvSpPr>
            <a:spLocks noGrp="1"/>
          </p:cNvSpPr>
          <p:nvPr>
            <p:ph type="title"/>
          </p:nvPr>
        </p:nvSpPr>
        <p:spPr>
          <a:xfrm>
            <a:off x="990000" y="395288"/>
            <a:ext cx="4078800" cy="1597754"/>
          </a:xfrm>
        </p:spPr>
        <p:txBody>
          <a:bodyPr wrap="square" anchor="b">
            <a:normAutofit/>
          </a:bodyPr>
          <a:lstStyle/>
          <a:p>
            <a:pPr algn="ctr"/>
            <a:r>
              <a:rPr lang="en-US" dirty="0">
                <a:latin typeface="Calibri" panose="020F0502020204030204" pitchFamily="34" charset="0"/>
                <a:cs typeface="Calibri" panose="020F0502020204030204" pitchFamily="34" charset="0"/>
              </a:rPr>
              <a:t>Goalkeepers </a:t>
            </a:r>
          </a:p>
        </p:txBody>
      </p:sp>
      <p:sp>
        <p:nvSpPr>
          <p:cNvPr id="3" name="Content Placeholder 2">
            <a:extLst>
              <a:ext uri="{FF2B5EF4-FFF2-40B4-BE49-F238E27FC236}">
                <a16:creationId xmlns:a16="http://schemas.microsoft.com/office/drawing/2014/main" id="{30AE3DA2-5411-487D-96C2-E78512B7E0FA}"/>
              </a:ext>
            </a:extLst>
          </p:cNvPr>
          <p:cNvSpPr>
            <a:spLocks noGrp="1"/>
          </p:cNvSpPr>
          <p:nvPr>
            <p:ph idx="1"/>
          </p:nvPr>
        </p:nvSpPr>
        <p:spPr>
          <a:xfrm>
            <a:off x="990000" y="2361601"/>
            <a:ext cx="4078800" cy="3416900"/>
          </a:xfrm>
        </p:spPr>
        <p:txBody>
          <a:bodyPr>
            <a:normAutofit/>
          </a:bodyPr>
          <a:lstStyle/>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We have used </a:t>
            </a:r>
            <a:r>
              <a:rPr lang="en-US" b="1" dirty="0" err="1">
                <a:latin typeface="Calibri" panose="020F0502020204030204" pitchFamily="34" charset="0"/>
                <a:cs typeface="Calibri" panose="020F0502020204030204" pitchFamily="34" charset="0"/>
              </a:rPr>
              <a:t>Tapply</a:t>
            </a:r>
            <a:r>
              <a:rPr lang="en-US" b="1" dirty="0">
                <a:latin typeface="Calibri" panose="020F0502020204030204" pitchFamily="34" charset="0"/>
                <a:cs typeface="Calibri" panose="020F0502020204030204" pitchFamily="34" charset="0"/>
              </a:rPr>
              <a:t> for each skillset after cluster and got the cluster means regarding the same</a:t>
            </a: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Similar player skillset predict for the </a:t>
            </a:r>
            <a:r>
              <a:rPr lang="en-US" b="1" i="1" dirty="0">
                <a:effectLst/>
                <a:latin typeface="Calibri" panose="020F0502020204030204" pitchFamily="34" charset="0"/>
                <a:ea typeface="Calibri" panose="020F0502020204030204" pitchFamily="34" charset="0"/>
                <a:cs typeface="Calibri" panose="020F0502020204030204" pitchFamily="34" charset="0"/>
              </a:rPr>
              <a:t>David De Gea Quintana</a:t>
            </a:r>
            <a:endParaRPr lang="en-US" b="1" i="1"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pic>
        <p:nvPicPr>
          <p:cNvPr id="5" name="Picture 4">
            <a:extLst>
              <a:ext uri="{FF2B5EF4-FFF2-40B4-BE49-F238E27FC236}">
                <a16:creationId xmlns:a16="http://schemas.microsoft.com/office/drawing/2014/main" id="{1E3270A3-C4BB-4673-B6CD-1DB24BF968D4}"/>
              </a:ext>
            </a:extLst>
          </p:cNvPr>
          <p:cNvPicPr>
            <a:picLocks noChangeAspect="1"/>
          </p:cNvPicPr>
          <p:nvPr/>
        </p:nvPicPr>
        <p:blipFill rotWithShape="1">
          <a:blip r:embed="rId2"/>
          <a:srcRect t="12013" r="-3" b="5290"/>
          <a:stretch/>
        </p:blipFill>
        <p:spPr>
          <a:xfrm>
            <a:off x="6096000" y="540033"/>
            <a:ext cx="5553600" cy="2754000"/>
          </a:xfrm>
          <a:prstGeom prst="rect">
            <a:avLst/>
          </a:prstGeom>
        </p:spPr>
      </p:pic>
      <p:pic>
        <p:nvPicPr>
          <p:cNvPr id="9" name="Picture 8" descr="Text&#10;&#10;Description automatically generated">
            <a:extLst>
              <a:ext uri="{FF2B5EF4-FFF2-40B4-BE49-F238E27FC236}">
                <a16:creationId xmlns:a16="http://schemas.microsoft.com/office/drawing/2014/main" id="{DC4D6CD2-3A0F-4EDB-99B4-F32449BE105B}"/>
              </a:ext>
            </a:extLst>
          </p:cNvPr>
          <p:cNvPicPr>
            <a:picLocks noChangeAspect="1"/>
          </p:cNvPicPr>
          <p:nvPr/>
        </p:nvPicPr>
        <p:blipFill rotWithShape="1">
          <a:blip r:embed="rId3"/>
          <a:srcRect l="138" r="5586" b="-2"/>
          <a:stretch/>
        </p:blipFill>
        <p:spPr>
          <a:xfrm>
            <a:off x="6096000" y="3564000"/>
            <a:ext cx="5553600" cy="2754000"/>
          </a:xfrm>
          <a:prstGeom prst="rect">
            <a:avLst/>
          </a:prstGeom>
        </p:spPr>
      </p:pic>
    </p:spTree>
    <p:extLst>
      <p:ext uri="{BB962C8B-B14F-4D97-AF65-F5344CB8AC3E}">
        <p14:creationId xmlns:p14="http://schemas.microsoft.com/office/powerpoint/2010/main" val="139087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97A8A-4624-4393-A304-8FE1E1F62D87}"/>
              </a:ext>
            </a:extLst>
          </p:cNvPr>
          <p:cNvSpPr>
            <a:spLocks noGrp="1"/>
          </p:cNvSpPr>
          <p:nvPr>
            <p:ph type="title"/>
          </p:nvPr>
        </p:nvSpPr>
        <p:spPr>
          <a:xfrm>
            <a:off x="990000" y="395288"/>
            <a:ext cx="4078800" cy="1597753"/>
          </a:xfrm>
        </p:spPr>
        <p:txBody>
          <a:bodyPr wrap="square" anchor="b">
            <a:normAutofit/>
          </a:bodyPr>
          <a:lstStyle/>
          <a:p>
            <a:pPr algn="ctr"/>
            <a:r>
              <a:rPr lang="en-US" dirty="0">
                <a:latin typeface="Calibri" panose="020F0502020204030204" pitchFamily="34" charset="0"/>
                <a:cs typeface="Calibri" panose="020F0502020204030204" pitchFamily="34" charset="0"/>
              </a:rPr>
              <a:t>Outfield Players</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5742B3E-7B6A-46D7-836B-6F3AF6DF6E5F}"/>
              </a:ext>
            </a:extLst>
          </p:cNvPr>
          <p:cNvSpPr>
            <a:spLocks noGrp="1"/>
          </p:cNvSpPr>
          <p:nvPr>
            <p:ph idx="1"/>
          </p:nvPr>
        </p:nvSpPr>
        <p:spPr>
          <a:xfrm>
            <a:off x="990000" y="2361601"/>
            <a:ext cx="4078800" cy="3416900"/>
          </a:xfrm>
        </p:spPr>
        <p:txBody>
          <a:bodyPr>
            <a:normAutofit/>
          </a:bodyPr>
          <a:lstStyle/>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Similarly, we can check player replacements for the outfield players as well, here we are checking a possible replacement for the outfield Player</a:t>
            </a:r>
            <a:r>
              <a:rPr lang="en-US" b="1" i="1" dirty="0">
                <a:latin typeface="Calibri" panose="020F0502020204030204" pitchFamily="34" charset="0"/>
                <a:cs typeface="Calibri" panose="020F0502020204030204" pitchFamily="34" charset="0"/>
              </a:rPr>
              <a:t> Harry Kane.</a:t>
            </a:r>
          </a:p>
        </p:txBody>
      </p:sp>
      <p:pic>
        <p:nvPicPr>
          <p:cNvPr id="5" name="Picture 4" descr="Graphical user interface, application, table, Excel&#10;&#10;Description automatically generated">
            <a:extLst>
              <a:ext uri="{FF2B5EF4-FFF2-40B4-BE49-F238E27FC236}">
                <a16:creationId xmlns:a16="http://schemas.microsoft.com/office/drawing/2014/main" id="{3F92C6A1-427A-4BBA-AA25-BCD2E25D739B}"/>
              </a:ext>
            </a:extLst>
          </p:cNvPr>
          <p:cNvPicPr>
            <a:picLocks noChangeAspect="1"/>
          </p:cNvPicPr>
          <p:nvPr/>
        </p:nvPicPr>
        <p:blipFill rotWithShape="1">
          <a:blip r:embed="rId2"/>
          <a:srcRect t="21942" r="-1" b="18255"/>
          <a:stretch/>
        </p:blipFill>
        <p:spPr>
          <a:xfrm>
            <a:off x="6096000" y="540033"/>
            <a:ext cx="5553600" cy="2754000"/>
          </a:xfrm>
          <a:prstGeom prst="rect">
            <a:avLst/>
          </a:prstGeom>
        </p:spPr>
      </p:pic>
      <p:pic>
        <p:nvPicPr>
          <p:cNvPr id="6" name="Picture 5" descr="Text&#10;&#10;Description automatically generated">
            <a:extLst>
              <a:ext uri="{FF2B5EF4-FFF2-40B4-BE49-F238E27FC236}">
                <a16:creationId xmlns:a16="http://schemas.microsoft.com/office/drawing/2014/main" id="{24CC1856-0E21-421C-A1C2-815D00D9727F}"/>
              </a:ext>
            </a:extLst>
          </p:cNvPr>
          <p:cNvPicPr>
            <a:picLocks noChangeAspect="1"/>
          </p:cNvPicPr>
          <p:nvPr/>
        </p:nvPicPr>
        <p:blipFill rotWithShape="1">
          <a:blip r:embed="rId3"/>
          <a:srcRect b="821"/>
          <a:stretch/>
        </p:blipFill>
        <p:spPr>
          <a:xfrm>
            <a:off x="6096000" y="3564000"/>
            <a:ext cx="5553600" cy="2754000"/>
          </a:xfrm>
          <a:prstGeom prst="rect">
            <a:avLst/>
          </a:prstGeom>
        </p:spPr>
      </p:pic>
    </p:spTree>
    <p:extLst>
      <p:ext uri="{BB962C8B-B14F-4D97-AF65-F5344CB8AC3E}">
        <p14:creationId xmlns:p14="http://schemas.microsoft.com/office/powerpoint/2010/main" val="185736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146F5-5100-4A5F-8AAF-CDE7CBE93837}"/>
              </a:ext>
            </a:extLst>
          </p:cNvPr>
          <p:cNvSpPr>
            <a:spLocks noGrp="1"/>
          </p:cNvSpPr>
          <p:nvPr>
            <p:ph type="title"/>
          </p:nvPr>
        </p:nvSpPr>
        <p:spPr>
          <a:xfrm>
            <a:off x="990000" y="395288"/>
            <a:ext cx="4078800" cy="1597753"/>
          </a:xfrm>
        </p:spPr>
        <p:txBody>
          <a:bodyPr wrap="square" anchor="b">
            <a:normAutofit/>
          </a:bodyPr>
          <a:lstStyle/>
          <a:p>
            <a:pPr algn="ctr"/>
            <a:r>
              <a:rPr lang="en-US" dirty="0">
                <a:latin typeface="Calibri" panose="020F0502020204030204" pitchFamily="34" charset="0"/>
                <a:cs typeface="Calibri" panose="020F0502020204030204" pitchFamily="34" charset="0"/>
              </a:rPr>
              <a:t>Comparison</a:t>
            </a:r>
          </a:p>
        </p:txBody>
      </p:sp>
      <p:sp>
        <p:nvSpPr>
          <p:cNvPr id="9" name="Content Placeholder 8">
            <a:extLst>
              <a:ext uri="{FF2B5EF4-FFF2-40B4-BE49-F238E27FC236}">
                <a16:creationId xmlns:a16="http://schemas.microsoft.com/office/drawing/2014/main" id="{DB021860-7297-6046-139B-93142A3A2FAF}"/>
              </a:ext>
            </a:extLst>
          </p:cNvPr>
          <p:cNvSpPr>
            <a:spLocks noGrp="1"/>
          </p:cNvSpPr>
          <p:nvPr>
            <p:ph idx="1"/>
          </p:nvPr>
        </p:nvSpPr>
        <p:spPr>
          <a:xfrm>
            <a:off x="990000" y="2361601"/>
            <a:ext cx="4078800" cy="3416900"/>
          </a:xfrm>
        </p:spPr>
        <p:txBody>
          <a:bodyPr>
            <a:normAutofit fontScale="85000" lnSpcReduction="20000"/>
          </a:bodyPr>
          <a:lstStyle/>
          <a:p>
            <a:pPr>
              <a:buFont typeface="Wingdings" panose="05000000000000000000" pitchFamily="2" charset="2"/>
              <a:buChar char="v"/>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900" b="1" dirty="0">
                <a:effectLst/>
                <a:latin typeface="Calibri" panose="020F0502020204030204" pitchFamily="34" charset="0"/>
                <a:ea typeface="Calibri" panose="020F0502020204030204" pitchFamily="34" charset="0"/>
                <a:cs typeface="Calibri" panose="020F0502020204030204" pitchFamily="34" charset="0"/>
              </a:rPr>
              <a:t>The Dunn Index (DI) :A higher DI implies better clustering. It assumes that better clustering means that clusters are compact and well-separated from other clusters</a:t>
            </a:r>
          </a:p>
          <a:p>
            <a:pPr>
              <a:buFont typeface="Wingdings" panose="05000000000000000000" pitchFamily="2" charset="2"/>
              <a:buChar char="v"/>
            </a:pPr>
            <a:r>
              <a:rPr lang="en-US" sz="1900" b="1" dirty="0">
                <a:latin typeface="Calibri" panose="020F0502020204030204" pitchFamily="34" charset="0"/>
                <a:cs typeface="Calibri" panose="020F0502020204030204" pitchFamily="34" charset="0"/>
              </a:rPr>
              <a:t>Entropy: The lower entropy means better clustering. The greater entropy means that the clustering is not good. The quantity of disorder is found by using entropy</a:t>
            </a:r>
          </a:p>
        </p:txBody>
      </p:sp>
      <p:cxnSp>
        <p:nvCxnSpPr>
          <p:cNvPr id="14" name="Straight Connector 1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E5010CE2-FE6E-4BF7-AD4D-E059F28ED27D}"/>
              </a:ext>
            </a:extLst>
          </p:cNvPr>
          <p:cNvGraphicFramePr>
            <a:graphicFrameLocks/>
          </p:cNvGraphicFramePr>
          <p:nvPr>
            <p:extLst>
              <p:ext uri="{D42A27DB-BD31-4B8C-83A1-F6EECF244321}">
                <p14:modId xmlns:p14="http://schemas.microsoft.com/office/powerpoint/2010/main" val="1124831461"/>
              </p:ext>
            </p:extLst>
          </p:nvPr>
        </p:nvGraphicFramePr>
        <p:xfrm>
          <a:off x="6411687" y="1687286"/>
          <a:ext cx="5239325" cy="3788227"/>
        </p:xfrm>
        <a:graphic>
          <a:graphicData uri="http://schemas.openxmlformats.org/drawingml/2006/table">
            <a:tbl>
              <a:tblPr firstRow="1" firstCol="1" bandRow="1"/>
              <a:tblGrid>
                <a:gridCol w="2135055">
                  <a:extLst>
                    <a:ext uri="{9D8B030D-6E8A-4147-A177-3AD203B41FA5}">
                      <a16:colId xmlns:a16="http://schemas.microsoft.com/office/drawing/2014/main" val="2978064673"/>
                    </a:ext>
                  </a:extLst>
                </a:gridCol>
                <a:gridCol w="1406405">
                  <a:extLst>
                    <a:ext uri="{9D8B030D-6E8A-4147-A177-3AD203B41FA5}">
                      <a16:colId xmlns:a16="http://schemas.microsoft.com/office/drawing/2014/main" val="3085053563"/>
                    </a:ext>
                  </a:extLst>
                </a:gridCol>
                <a:gridCol w="1697865">
                  <a:extLst>
                    <a:ext uri="{9D8B030D-6E8A-4147-A177-3AD203B41FA5}">
                      <a16:colId xmlns:a16="http://schemas.microsoft.com/office/drawing/2014/main" val="1524127311"/>
                    </a:ext>
                  </a:extLst>
                </a:gridCol>
              </a:tblGrid>
              <a:tr h="1241919">
                <a:tc>
                  <a:txBody>
                    <a:bodyPr/>
                    <a:lstStyle/>
                    <a:p>
                      <a:pPr marL="0" marR="0" algn="l" fontAlgn="t">
                        <a:lnSpc>
                          <a:spcPct val="107000"/>
                        </a:lnSpc>
                        <a:spcBef>
                          <a:spcPts val="0"/>
                        </a:spcBef>
                        <a:spcAft>
                          <a:spcPts val="0"/>
                        </a:spcAft>
                      </a:pPr>
                      <a:r>
                        <a:rPr lang="en-IN" sz="2000" b="1" i="0" u="none" strike="noStrike">
                          <a:effectLst/>
                          <a:latin typeface="Calibri" panose="020F0502020204030204" pitchFamily="34" charset="0"/>
                          <a:ea typeface="Calibri" panose="020F0502020204030204" pitchFamily="34" charset="0"/>
                          <a:cs typeface="Times New Roman" panose="02020603050405020304" pitchFamily="18" charset="0"/>
                        </a:rPr>
                        <a:t>Validation Measures</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fontAlgn="t">
                        <a:lnSpc>
                          <a:spcPct val="107000"/>
                        </a:lnSpc>
                        <a:spcBef>
                          <a:spcPts val="0"/>
                        </a:spcBef>
                        <a:spcAft>
                          <a:spcPts val="0"/>
                        </a:spcAft>
                      </a:pPr>
                      <a:r>
                        <a:rPr lang="en-IN" sz="20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K- Means</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fontAlgn="t">
                        <a:lnSpc>
                          <a:spcPct val="107000"/>
                        </a:lnSpc>
                        <a:spcBef>
                          <a:spcPts val="0"/>
                        </a:spcBef>
                        <a:spcAft>
                          <a:spcPts val="0"/>
                        </a:spcAft>
                      </a:pPr>
                      <a:r>
                        <a:rPr lang="en-IN" sz="20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Hierarchical </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233083684"/>
                  </a:ext>
                </a:extLst>
              </a:tr>
              <a:tr h="636577">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Average.between</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4.683511</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5.152349</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14908"/>
                  </a:ext>
                </a:extLst>
              </a:tr>
              <a:tr h="636577">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Average.within</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3.332567</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3.366592</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321553"/>
                  </a:ext>
                </a:extLst>
              </a:tr>
              <a:tr h="636577">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dunn</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0.2756118</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0.3117369</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0649988"/>
                  </a:ext>
                </a:extLst>
              </a:tr>
              <a:tr h="636577">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entropy</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a:effectLst/>
                          <a:latin typeface="Calibri" panose="020F0502020204030204" pitchFamily="34" charset="0"/>
                          <a:ea typeface="Calibri" panose="020F0502020204030204" pitchFamily="34" charset="0"/>
                          <a:cs typeface="Times New Roman" panose="02020603050405020304" pitchFamily="18" charset="0"/>
                        </a:rPr>
                        <a:t>1.093083</a:t>
                      </a:r>
                      <a:endParaRPr lang="en-IN" sz="2400" b="0" i="0" u="none" strike="noStrike">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IN" sz="1800" b="1" i="0" u="none" strike="noStrike" dirty="0">
                          <a:effectLst/>
                          <a:latin typeface="Calibri" panose="020F0502020204030204" pitchFamily="34" charset="0"/>
                          <a:ea typeface="Calibri" panose="020F0502020204030204" pitchFamily="34" charset="0"/>
                          <a:cs typeface="Times New Roman" panose="02020603050405020304" pitchFamily="18" charset="0"/>
                        </a:rPr>
                        <a:t>0.7933862</a:t>
                      </a:r>
                      <a:endParaRPr lang="en-IN" sz="2400" b="0" i="0" u="none" strike="noStrike" dirty="0">
                        <a:effectLst/>
                        <a:latin typeface="Arial" panose="020B0604020202020204" pitchFamily="34" charset="0"/>
                      </a:endParaRPr>
                    </a:p>
                  </a:txBody>
                  <a:tcPr marL="89669" marR="89669" marT="12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558437"/>
                  </a:ext>
                </a:extLst>
              </a:tr>
            </a:tbl>
          </a:graphicData>
        </a:graphic>
      </p:graphicFrame>
    </p:spTree>
    <p:extLst>
      <p:ext uri="{BB962C8B-B14F-4D97-AF65-F5344CB8AC3E}">
        <p14:creationId xmlns:p14="http://schemas.microsoft.com/office/powerpoint/2010/main" val="55742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ECF4-DED4-4FA3-9102-002CD53208C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DA95718B-45B5-4637-8129-52DC9DE12D78}"/>
              </a:ext>
            </a:extLst>
          </p:cNvPr>
          <p:cNvSpPr>
            <a:spLocks noGrp="1"/>
          </p:cNvSpPr>
          <p:nvPr>
            <p:ph idx="1"/>
          </p:nvPr>
        </p:nvSpPr>
        <p:spPr/>
        <p:txBody>
          <a:bodyPr/>
          <a:lstStyle/>
          <a:p>
            <a:pPr marL="342900" indent="-342900">
              <a:buFont typeface="Wingdings" panose="05000000000000000000" pitchFamily="2" charset="2"/>
              <a:buChar char="v"/>
            </a:pPr>
            <a:r>
              <a:rPr lang="en-US" b="1" dirty="0">
                <a:latin typeface="Calibri" panose="020F0502020204030204" pitchFamily="34" charset="0"/>
                <a:cs typeface="Calibri" panose="020F0502020204030204" pitchFamily="34" charset="0"/>
              </a:rPr>
              <a:t>A higher value of Dunn indicates the better clustering Entropy is a native measure; the lowest entropy is the best clustering, the values indicated above show that hierarchical has a high value of the Dunn index and a low value of entropy. </a:t>
            </a:r>
          </a:p>
          <a:p>
            <a:pPr marL="342900" indent="-342900">
              <a:buFont typeface="Wingdings" panose="05000000000000000000" pitchFamily="2" charset="2"/>
              <a:buChar char="v"/>
            </a:pPr>
            <a:r>
              <a:rPr lang="en-US" b="1" dirty="0">
                <a:latin typeface="Calibri" panose="020F0502020204030204" pitchFamily="34" charset="0"/>
                <a:cs typeface="Calibri" panose="020F0502020204030204" pitchFamily="34" charset="0"/>
              </a:rPr>
              <a:t>This indicates a good clustering.. The hierarchical algorithm is more compliant for FIFA data sets than the K-means.</a:t>
            </a:r>
          </a:p>
          <a:p>
            <a:endParaRPr lang="en-US" dirty="0"/>
          </a:p>
        </p:txBody>
      </p:sp>
    </p:spTree>
    <p:extLst>
      <p:ext uri="{BB962C8B-B14F-4D97-AF65-F5344CB8AC3E}">
        <p14:creationId xmlns:p14="http://schemas.microsoft.com/office/powerpoint/2010/main" val="319986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7D1C24-141E-4950-94EC-BF794FFA48D3}"/>
              </a:ext>
            </a:extLst>
          </p:cNvPr>
          <p:cNvSpPr>
            <a:spLocks noGrp="1"/>
          </p:cNvSpPr>
          <p:nvPr>
            <p:ph type="subTitle" idx="1"/>
          </p:nvPr>
        </p:nvSpPr>
        <p:spPr>
          <a:xfrm>
            <a:off x="1752601" y="2362200"/>
            <a:ext cx="8251370" cy="1741713"/>
          </a:xfrm>
        </p:spPr>
        <p:txBody>
          <a:bodyPr>
            <a:normAutofit/>
          </a:bodyPr>
          <a:lstStyle/>
          <a:p>
            <a:r>
              <a:rPr lang="en-US" sz="4000" i="1" dirty="0">
                <a:latin typeface="Calibri" panose="020F0502020204030204" pitchFamily="34" charset="0"/>
                <a:cs typeface="Calibri" panose="020F0502020204030204" pitchFamily="34" charset="0"/>
              </a:rPr>
              <a:t>Thank-you </a:t>
            </a:r>
          </a:p>
        </p:txBody>
      </p:sp>
    </p:spTree>
    <p:extLst>
      <p:ext uri="{BB962C8B-B14F-4D97-AF65-F5344CB8AC3E}">
        <p14:creationId xmlns:p14="http://schemas.microsoft.com/office/powerpoint/2010/main" val="332342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361CE-926B-4BE6-B673-E1A4BF1399C4}"/>
              </a:ext>
            </a:extLst>
          </p:cNvPr>
          <p:cNvSpPr>
            <a:spLocks noGrp="1"/>
          </p:cNvSpPr>
          <p:nvPr>
            <p:ph type="title"/>
          </p:nvPr>
        </p:nvSpPr>
        <p:spPr>
          <a:xfrm>
            <a:off x="990000" y="395288"/>
            <a:ext cx="4078800" cy="1597753"/>
          </a:xfrm>
        </p:spPr>
        <p:txBody>
          <a:bodyPr wrap="square" anchor="b">
            <a:normAutofit/>
          </a:bodyPr>
          <a:lstStyle/>
          <a:p>
            <a:pPr algn="ctr"/>
            <a:r>
              <a:rPr lang="en-US" b="1" i="0" u="none" strike="noStrike" cap="all" dirty="0">
                <a:effectLst/>
                <a:latin typeface="Calibri" panose="020F0502020204030204" pitchFamily="34" charset="0"/>
                <a:cs typeface="Calibri" panose="020F0502020204030204" pitchFamily="34" charset="0"/>
              </a:rPr>
              <a:t>GOAL OF THE PROJECT</a:t>
            </a:r>
            <a:endParaRPr lang="en-US" b="1" dirty="0">
              <a:latin typeface="Calibri" panose="020F0502020204030204" pitchFamily="34" charset="0"/>
              <a:cs typeface="Calibri" panose="020F0502020204030204" pitchFamily="34" charset="0"/>
            </a:endParaRPr>
          </a:p>
        </p:txBody>
      </p:sp>
      <p:sp>
        <p:nvSpPr>
          <p:cNvPr id="1030" name="Content Placeholder 1029">
            <a:extLst>
              <a:ext uri="{FF2B5EF4-FFF2-40B4-BE49-F238E27FC236}">
                <a16:creationId xmlns:a16="http://schemas.microsoft.com/office/drawing/2014/main" id="{4D9FE52D-C29C-415D-593C-FA78E57C2871}"/>
              </a:ext>
            </a:extLst>
          </p:cNvPr>
          <p:cNvSpPr>
            <a:spLocks noGrp="1"/>
          </p:cNvSpPr>
          <p:nvPr>
            <p:ph idx="1"/>
          </p:nvPr>
        </p:nvSpPr>
        <p:spPr>
          <a:xfrm>
            <a:off x="457205" y="2361600"/>
            <a:ext cx="5097806" cy="4267799"/>
          </a:xfrm>
        </p:spPr>
        <p:txBody>
          <a:bodyPr>
            <a:normAutofit fontScale="85000" lnSpcReduction="10000"/>
          </a:bodyPr>
          <a:lstStyle/>
          <a:p>
            <a:pPr>
              <a:buFont typeface="Wingdings" panose="05000000000000000000" pitchFamily="2" charset="2"/>
              <a:buChar char="v"/>
            </a:pPr>
            <a:r>
              <a:rPr lang="en-US" sz="1600" b="1" dirty="0">
                <a:solidFill>
                  <a:srgbClr val="292929"/>
                </a:solidFill>
                <a:latin typeface="Calibri" panose="020F0502020204030204" pitchFamily="34" charset="0"/>
                <a:cs typeface="Calibri" panose="020F0502020204030204" pitchFamily="34" charset="0"/>
              </a:rPr>
              <a:t>We want to build a player recommendation system where you can input your desired player skillsets and our selector will return a list of the top recommended players based on individual skills and not Overall rating in addition to this, we are also trying to achieve the result if the player's name is been input to the system it would recommend the top 10 similar players that can potentially replace the input player</a:t>
            </a:r>
          </a:p>
          <a:p>
            <a:pPr>
              <a:buFont typeface="Wingdings" panose="05000000000000000000" pitchFamily="2" charset="2"/>
              <a:buChar char="v"/>
            </a:pPr>
            <a:r>
              <a:rPr lang="en-US" sz="1600" b="1" dirty="0">
                <a:solidFill>
                  <a:srgbClr val="292929"/>
                </a:solidFill>
                <a:latin typeface="Calibri" panose="020F0502020204030204" pitchFamily="34" charset="0"/>
                <a:cs typeface="Calibri" panose="020F0502020204030204" pitchFamily="34" charset="0"/>
              </a:rPr>
              <a:t>Picking a player, using the easy "Overall" stats, is not the best investment for your game coins. We can dig deeper into the individual player skills and carefully curate the optimal skill combo for each position on the field</a:t>
            </a:r>
          </a:p>
        </p:txBody>
      </p:sp>
      <p:cxnSp>
        <p:nvCxnSpPr>
          <p:cNvPr id="75" name="Straight Connector 7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6569C10-EF9E-4F3D-9828-B52EC3AD34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1127" y="1765211"/>
            <a:ext cx="4999885" cy="332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7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77533-A3E4-4D2E-A999-697795B4A0F3}"/>
              </a:ext>
            </a:extLst>
          </p:cNvPr>
          <p:cNvSpPr>
            <a:spLocks noGrp="1"/>
          </p:cNvSpPr>
          <p:nvPr>
            <p:ph type="title"/>
          </p:nvPr>
        </p:nvSpPr>
        <p:spPr>
          <a:xfrm>
            <a:off x="990000" y="536575"/>
            <a:ext cx="4078800" cy="1453003"/>
          </a:xfrm>
        </p:spPr>
        <p:txBody>
          <a:bodyPr wrap="square" anchor="b">
            <a:normAutofit/>
          </a:bodyPr>
          <a:lstStyle/>
          <a:p>
            <a:pPr algn="ctr"/>
            <a:r>
              <a:rPr lang="en-US" b="1" i="0" cap="all" dirty="0">
                <a:effectLst/>
                <a:latin typeface="Calibri" panose="020F0502020204030204" pitchFamily="34" charset="0"/>
                <a:cs typeface="Calibri" panose="020F0502020204030204" pitchFamily="34" charset="0"/>
              </a:rPr>
              <a:t>Data and Variables</a:t>
            </a:r>
            <a:endParaRPr lang="en-US" b="1" dirty="0">
              <a:latin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DDB37B-49F6-4187-B21E-A5C5138DE897}"/>
              </a:ext>
            </a:extLst>
          </p:cNvPr>
          <p:cNvSpPr>
            <a:spLocks noGrp="1"/>
          </p:cNvSpPr>
          <p:nvPr>
            <p:ph idx="1"/>
          </p:nvPr>
        </p:nvSpPr>
        <p:spPr>
          <a:xfrm>
            <a:off x="990000" y="2877018"/>
            <a:ext cx="4078800" cy="2901482"/>
          </a:xfrm>
        </p:spPr>
        <p:txBody>
          <a:bodyPr>
            <a:normAutofit/>
          </a:bodyPr>
          <a:lstStyle/>
          <a:p>
            <a:pPr>
              <a:buFont typeface="Wingdings" panose="05000000000000000000" pitchFamily="2" charset="2"/>
              <a:buChar char="v"/>
            </a:pPr>
            <a:r>
              <a:rPr lang="en-US" b="1" dirty="0">
                <a:effectLst/>
                <a:latin typeface="Calibri" panose="020F0502020204030204" pitchFamily="34" charset="0"/>
                <a:ea typeface="Calibri" panose="020F0502020204030204" pitchFamily="34" charset="0"/>
                <a:cs typeface="Calibri" panose="020F0502020204030204" pitchFamily="34" charset="0"/>
              </a:rPr>
              <a:t>The dataset has 18278 observations and 104 variables. The dataset has both numeric and character variables.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
        <p:nvSpPr>
          <p:cNvPr id="27" name="Rectangle 19">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4" name="Table 3">
            <a:extLst>
              <a:ext uri="{FF2B5EF4-FFF2-40B4-BE49-F238E27FC236}">
                <a16:creationId xmlns:a16="http://schemas.microsoft.com/office/drawing/2014/main" id="{DB8A9CD2-D67D-4CBA-A413-5CB79CA52B3A}"/>
              </a:ext>
            </a:extLst>
          </p:cNvPr>
          <p:cNvGraphicFramePr>
            <a:graphicFrameLocks noGrp="1"/>
          </p:cNvGraphicFramePr>
          <p:nvPr>
            <p:extLst>
              <p:ext uri="{D42A27DB-BD31-4B8C-83A1-F6EECF244321}">
                <p14:modId xmlns:p14="http://schemas.microsoft.com/office/powerpoint/2010/main" val="2389880712"/>
              </p:ext>
            </p:extLst>
          </p:nvPr>
        </p:nvGraphicFramePr>
        <p:xfrm>
          <a:off x="6651127" y="547117"/>
          <a:ext cx="4999886" cy="5761120"/>
        </p:xfrm>
        <a:graphic>
          <a:graphicData uri="http://schemas.openxmlformats.org/drawingml/2006/table">
            <a:tbl>
              <a:tblPr firstRow="1" firstCol="1" bandRow="1"/>
              <a:tblGrid>
                <a:gridCol w="1200730">
                  <a:extLst>
                    <a:ext uri="{9D8B030D-6E8A-4147-A177-3AD203B41FA5}">
                      <a16:colId xmlns:a16="http://schemas.microsoft.com/office/drawing/2014/main" val="1073665470"/>
                    </a:ext>
                  </a:extLst>
                </a:gridCol>
                <a:gridCol w="790837">
                  <a:extLst>
                    <a:ext uri="{9D8B030D-6E8A-4147-A177-3AD203B41FA5}">
                      <a16:colId xmlns:a16="http://schemas.microsoft.com/office/drawing/2014/main" val="1114828140"/>
                    </a:ext>
                  </a:extLst>
                </a:gridCol>
                <a:gridCol w="3008319">
                  <a:extLst>
                    <a:ext uri="{9D8B030D-6E8A-4147-A177-3AD203B41FA5}">
                      <a16:colId xmlns:a16="http://schemas.microsoft.com/office/drawing/2014/main" val="2731999793"/>
                    </a:ext>
                  </a:extLst>
                </a:gridCol>
              </a:tblGrid>
              <a:tr h="156500">
                <a:tc>
                  <a:txBody>
                    <a:bodyPr/>
                    <a:lstStyle/>
                    <a:p>
                      <a:pPr marL="0" marR="0" algn="just" fontAlgn="t">
                        <a:lnSpc>
                          <a:spcPct val="107000"/>
                        </a:lnSpc>
                        <a:spcBef>
                          <a:spcPts val="0"/>
                        </a:spcBef>
                        <a:spcAft>
                          <a:spcPts val="0"/>
                        </a:spcAft>
                      </a:pPr>
                      <a:r>
                        <a:rPr lang="en-IN" sz="800" b="1" i="0" u="none" strike="noStrike">
                          <a:effectLst/>
                          <a:latin typeface="Calibri" panose="020F0502020204030204" pitchFamily="34" charset="0"/>
                          <a:ea typeface="Calibri" panose="020F0502020204030204" pitchFamily="34" charset="0"/>
                          <a:cs typeface="Times New Roman" panose="02020603050405020304" pitchFamily="18" charset="0"/>
                        </a:rPr>
                        <a:t>Variable</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1" i="0" u="none" strike="noStrike">
                          <a:effectLst/>
                          <a:latin typeface="Calibri" panose="020F0502020204030204" pitchFamily="34" charset="0"/>
                          <a:ea typeface="Calibri" panose="020F0502020204030204" pitchFamily="34" charset="0"/>
                          <a:cs typeface="Times New Roman" panose="02020603050405020304" pitchFamily="18" charset="0"/>
                        </a:rPr>
                        <a:t>Data Type</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1" i="0" u="none" strike="noStrike">
                          <a:effectLst/>
                          <a:latin typeface="Calibri" panose="020F0502020204030204" pitchFamily="34" charset="0"/>
                          <a:ea typeface="Calibri" panose="020F0502020204030204" pitchFamily="34" charset="0"/>
                          <a:cs typeface="Times New Roman" panose="02020603050405020304" pitchFamily="18" charset="0"/>
                        </a:rPr>
                        <a:t>Explanation</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523514"/>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overall</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overall rating of player given by FIFA</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71353"/>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potential</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future potential rating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56825"/>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skill_moves</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rating of the skill moves shown by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921252"/>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pace</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pace of the player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560516"/>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shooting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shooting accuracy of the player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632999"/>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passing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passing accuracy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823310"/>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dribbling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dribbling accuracy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565294"/>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defending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defending ability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275355"/>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physic</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rating of the physic of the player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781037"/>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Short_name</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name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124774"/>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nationality</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country for which the player plays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2777340"/>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player</a:t>
                      </a:r>
                      <a:r>
                        <a:rPr lang="en-IN" sz="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_</a:t>
                      </a: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positions</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position at which the player plays i.e., ST, GK, CDM etc</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244980"/>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preferred</a:t>
                      </a:r>
                      <a:r>
                        <a:rPr lang="en-IN" sz="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_</a:t>
                      </a: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foot</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Nominal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preferred foot with which the player shoots the ball.</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09050"/>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gk_reflexes</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reflex rating of the goalkeeper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4901911"/>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gk_handling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ball handling ability of the player</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096954"/>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power_shot_power</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rating of the power with which the players take a shot</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9275662"/>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power</a:t>
                      </a:r>
                      <a:r>
                        <a:rPr lang="en-IN" sz="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_</a:t>
                      </a: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stamina</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dirty="0">
                          <a:effectLst/>
                          <a:latin typeface="Calibri" panose="020F0502020204030204" pitchFamily="34" charset="0"/>
                          <a:ea typeface="Calibri" panose="020F0502020204030204" pitchFamily="34" charset="0"/>
                          <a:cs typeface="Times New Roman" panose="02020603050405020304" pitchFamily="18" charset="0"/>
                        </a:rPr>
                        <a:t>The rating of the stamina of the player</a:t>
                      </a:r>
                      <a:endParaRPr lang="en-IN" sz="1100" b="0" i="0" u="none" strike="noStrike" dirty="0">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227998"/>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gk_speed</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rating of the speed of the player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4930003"/>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gk_diving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The rating of the diving ability of the goalkeeper</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962983"/>
                  </a:ext>
                </a:extLst>
              </a:tr>
              <a:tr h="280231">
                <a:tc>
                  <a:txBody>
                    <a:bodyPr/>
                    <a:lstStyle/>
                    <a:p>
                      <a:pPr marL="0" marR="0" algn="just" fontAlgn="t">
                        <a:lnSpc>
                          <a:spcPct val="107000"/>
                        </a:lnSpc>
                        <a:spcBef>
                          <a:spcPts val="0"/>
                        </a:spcBef>
                        <a:spcAft>
                          <a:spcPts val="0"/>
                        </a:spcAft>
                      </a:pPr>
                      <a:r>
                        <a:rPr lang="en-IN" sz="8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gk_positioning</a:t>
                      </a:r>
                      <a:endParaRPr lang="en-IN" sz="1100" b="0" i="0" u="none" strike="noStrike">
                        <a:effectLst/>
                        <a:latin typeface="Arial" panose="020B0604020202020204" pitchFamily="34" charset="0"/>
                      </a:endParaRPr>
                    </a:p>
                    <a:p>
                      <a:pPr marL="0" marR="0" algn="just" fontAlgn="t">
                        <a:lnSpc>
                          <a:spcPct val="107000"/>
                        </a:lnSpc>
                        <a:spcBef>
                          <a:spcPts val="0"/>
                        </a:spcBef>
                        <a:spcAft>
                          <a:spcPts val="0"/>
                        </a:spcAft>
                      </a:pPr>
                      <a:r>
                        <a:rPr lang="en-IN" sz="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a:effectLst/>
                          <a:latin typeface="Calibri" panose="020F0502020204030204" pitchFamily="34" charset="0"/>
                          <a:ea typeface="Calibri" panose="020F0502020204030204" pitchFamily="34"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IN" sz="800" b="0" i="0" u="none" strike="noStrike" dirty="0">
                          <a:effectLst/>
                          <a:latin typeface="Calibri" panose="020F0502020204030204" pitchFamily="34" charset="0"/>
                          <a:ea typeface="Calibri" panose="020F0502020204030204" pitchFamily="34" charset="0"/>
                          <a:cs typeface="Times New Roman" panose="02020603050405020304" pitchFamily="18" charset="0"/>
                        </a:rPr>
                        <a:t>The rating of the ability to position of the goalkeeper</a:t>
                      </a:r>
                      <a:endParaRPr lang="en-IN" sz="1100" b="0" i="0" u="none" strike="noStrike" dirty="0">
                        <a:effectLst/>
                        <a:latin typeface="Arial" panose="020B0604020202020204" pitchFamily="34" charset="0"/>
                      </a:endParaRPr>
                    </a:p>
                  </a:txBody>
                  <a:tcPr marL="36108" marR="36108" marT="50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571746"/>
                  </a:ext>
                </a:extLst>
              </a:tr>
            </a:tbl>
          </a:graphicData>
        </a:graphic>
      </p:graphicFrame>
    </p:spTree>
    <p:extLst>
      <p:ext uri="{BB962C8B-B14F-4D97-AF65-F5344CB8AC3E}">
        <p14:creationId xmlns:p14="http://schemas.microsoft.com/office/powerpoint/2010/main" val="214543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449C-6164-4D7B-9AA3-D5AC5C09474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Preparation</a:t>
            </a:r>
          </a:p>
        </p:txBody>
      </p:sp>
      <p:sp>
        <p:nvSpPr>
          <p:cNvPr id="3" name="Content Placeholder 2">
            <a:extLst>
              <a:ext uri="{FF2B5EF4-FFF2-40B4-BE49-F238E27FC236}">
                <a16:creationId xmlns:a16="http://schemas.microsoft.com/office/drawing/2014/main" id="{FF1C681B-B59E-41EF-8459-106FABE3CC64}"/>
              </a:ext>
            </a:extLst>
          </p:cNvPr>
          <p:cNvSpPr>
            <a:spLocks noGrp="1"/>
          </p:cNvSpPr>
          <p:nvPr>
            <p:ph idx="1"/>
          </p:nvPr>
        </p:nvSpPr>
        <p:spPr/>
        <p:txBody>
          <a:bodyPr>
            <a:normAutofit lnSpcReduction="10000"/>
          </a:bodyPr>
          <a:lstStyle/>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The skillsets of Goalkeepers such as ball handling etc. will be different from that of the Outfield Players so those values will be null for Outfield players.</a:t>
            </a: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So, we have divided our data in to two sets.(</a:t>
            </a:r>
            <a:r>
              <a:rPr lang="en-IN" b="1" dirty="0">
                <a:effectLst/>
                <a:latin typeface="Calibri" panose="020F0502020204030204" pitchFamily="34" charset="0"/>
                <a:ea typeface="Calibri" panose="020F0502020204030204" pitchFamily="34" charset="0"/>
                <a:cs typeface="Times New Roman" panose="02020603050405020304" pitchFamily="18" charset="0"/>
              </a:rPr>
              <a:t>Goalkeeper Dataset, Outfield Dataset</a:t>
            </a:r>
            <a:r>
              <a:rPr lang="en-US" sz="1800" b="1" dirty="0">
                <a:effectLst/>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There was no Missing value after dividing the data set.</a:t>
            </a:r>
          </a:p>
          <a:p>
            <a:pPr>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We are using physical attributes, strength, and skillset to find suitable replacement players, we will be filtering the datasets to retain only these variables so that reduces our variable </a:t>
            </a:r>
            <a:r>
              <a:rPr lang="en-US" b="1">
                <a:latin typeface="Calibri" panose="020F0502020204030204" pitchFamily="34" charset="0"/>
                <a:ea typeface="Calibri" panose="020F0502020204030204" pitchFamily="34" charset="0"/>
                <a:cs typeface="Calibri" panose="020F0502020204030204" pitchFamily="34" charset="0"/>
              </a:rPr>
              <a:t>from 104 </a:t>
            </a:r>
            <a:r>
              <a:rPr lang="en-US" b="1" dirty="0">
                <a:latin typeface="Calibri" panose="020F0502020204030204" pitchFamily="34" charset="0"/>
                <a:ea typeface="Calibri" panose="020F0502020204030204" pitchFamily="34" charset="0"/>
                <a:cs typeface="Calibri" panose="020F0502020204030204" pitchFamily="34" charset="0"/>
              </a:rPr>
              <a:t>variable to 20 variable for analysis.</a:t>
            </a:r>
          </a:p>
          <a:p>
            <a:pPr>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We use the scale() function to basically normalize the datasets. </a:t>
            </a:r>
          </a:p>
        </p:txBody>
      </p:sp>
    </p:spTree>
    <p:extLst>
      <p:ext uri="{BB962C8B-B14F-4D97-AF65-F5344CB8AC3E}">
        <p14:creationId xmlns:p14="http://schemas.microsoft.com/office/powerpoint/2010/main" val="80845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ABDB6-890D-4C6A-951B-A86675AA925F}"/>
              </a:ext>
            </a:extLst>
          </p:cNvPr>
          <p:cNvSpPr>
            <a:spLocks noGrp="1"/>
          </p:cNvSpPr>
          <p:nvPr>
            <p:ph type="title"/>
          </p:nvPr>
        </p:nvSpPr>
        <p:spPr>
          <a:xfrm>
            <a:off x="990000" y="395288"/>
            <a:ext cx="4078800" cy="1597753"/>
          </a:xfrm>
        </p:spPr>
        <p:txBody>
          <a:bodyPr wrap="square" anchor="b">
            <a:normAutofit/>
          </a:bodyPr>
          <a:lstStyle/>
          <a:p>
            <a:pPr algn="ctr"/>
            <a:r>
              <a:rPr lang="en-US" dirty="0">
                <a:latin typeface="Calibri" panose="020F0502020204030204" pitchFamily="34" charset="0"/>
                <a:cs typeface="Calibri" panose="020F0502020204030204" pitchFamily="34" charset="0"/>
              </a:rPr>
              <a:t>Correlation</a:t>
            </a:r>
            <a:r>
              <a:rPr lang="en-US" dirty="0"/>
              <a:t> </a:t>
            </a:r>
          </a:p>
        </p:txBody>
      </p:sp>
      <p:sp>
        <p:nvSpPr>
          <p:cNvPr id="3" name="Content Placeholder 2">
            <a:extLst>
              <a:ext uri="{FF2B5EF4-FFF2-40B4-BE49-F238E27FC236}">
                <a16:creationId xmlns:a16="http://schemas.microsoft.com/office/drawing/2014/main" id="{3F61A2D2-47E5-48F5-BABC-A91D8EA7F0FB}"/>
              </a:ext>
            </a:extLst>
          </p:cNvPr>
          <p:cNvSpPr>
            <a:spLocks noGrp="1"/>
          </p:cNvSpPr>
          <p:nvPr>
            <p:ph idx="1"/>
          </p:nvPr>
        </p:nvSpPr>
        <p:spPr>
          <a:xfrm>
            <a:off x="990000" y="2361601"/>
            <a:ext cx="4078800" cy="3416900"/>
          </a:xfrm>
        </p:spPr>
        <p:txBody>
          <a:bodyPr>
            <a:normAutofit/>
          </a:bodyPr>
          <a:lstStyle/>
          <a:p>
            <a:pPr>
              <a:lnSpc>
                <a:spcPct val="140000"/>
              </a:lnSpc>
              <a:buFont typeface="Wingdings" panose="05000000000000000000" pitchFamily="2" charset="2"/>
              <a:buChar char="v"/>
            </a:pPr>
            <a:r>
              <a:rPr lang="en-US" sz="1600" b="1" dirty="0">
                <a:latin typeface="Calibri" panose="020F0502020204030204" pitchFamily="34" charset="0"/>
                <a:cs typeface="Calibri" panose="020F0502020204030204" pitchFamily="34" charset="0"/>
              </a:rPr>
              <a:t>Sometimes same player takes over several positions, sometimes only one like a goalkeeper</a:t>
            </a:r>
          </a:p>
          <a:p>
            <a:pPr>
              <a:lnSpc>
                <a:spcPct val="140000"/>
              </a:lnSpc>
              <a:buFont typeface="Wingdings" panose="05000000000000000000" pitchFamily="2" charset="2"/>
              <a:buChar char="v"/>
            </a:pPr>
            <a:r>
              <a:rPr lang="en-US" sz="1600" b="1" dirty="0">
                <a:latin typeface="Calibri" panose="020F0502020204030204" pitchFamily="34" charset="0"/>
                <a:cs typeface="Calibri" panose="020F0502020204030204" pitchFamily="34" charset="0"/>
              </a:rPr>
              <a:t>Mid center players often share position of a center defending midfielder. Left and right back wingers clearly have positive correlation so as right and left mid-siders.</a:t>
            </a:r>
          </a:p>
        </p:txBody>
      </p:sp>
      <p:cxnSp>
        <p:nvCxnSpPr>
          <p:cNvPr id="25" name="Straight Connector 2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descr="Chart, scatter chart&#10;&#10;Description automatically generated">
            <a:extLst>
              <a:ext uri="{FF2B5EF4-FFF2-40B4-BE49-F238E27FC236}">
                <a16:creationId xmlns:a16="http://schemas.microsoft.com/office/drawing/2014/main" id="{3AD4A513-6423-46B7-B15D-0461B899DF19}"/>
              </a:ext>
            </a:extLst>
          </p:cNvPr>
          <p:cNvPicPr/>
          <p:nvPr/>
        </p:nvPicPr>
        <p:blipFill>
          <a:blip r:embed="rId2"/>
          <a:stretch>
            <a:fillRect/>
          </a:stretch>
        </p:blipFill>
        <p:spPr bwMode="auto">
          <a:xfrm>
            <a:off x="6651127" y="1427718"/>
            <a:ext cx="4999885" cy="3999908"/>
          </a:xfrm>
          <a:prstGeom prst="rect">
            <a:avLst/>
          </a:prstGeom>
          <a:noFill/>
        </p:spPr>
      </p:pic>
    </p:spTree>
    <p:extLst>
      <p:ext uri="{BB962C8B-B14F-4D97-AF65-F5344CB8AC3E}">
        <p14:creationId xmlns:p14="http://schemas.microsoft.com/office/powerpoint/2010/main" val="371332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28D51-DDF3-4BA5-8DF5-0A752EC3E2B1}"/>
              </a:ext>
            </a:extLst>
          </p:cNvPr>
          <p:cNvSpPr>
            <a:spLocks noGrp="1"/>
          </p:cNvSpPr>
          <p:nvPr>
            <p:ph type="title"/>
          </p:nvPr>
        </p:nvSpPr>
        <p:spPr>
          <a:xfrm>
            <a:off x="1079501" y="395288"/>
            <a:ext cx="10033000" cy="1120439"/>
          </a:xfrm>
        </p:spPr>
        <p:txBody>
          <a:bodyPr wrap="square" anchor="b">
            <a:normAutofit/>
          </a:bodyPr>
          <a:lstStyle/>
          <a:p>
            <a:pPr algn="ctr"/>
            <a:r>
              <a:rPr lang="en-US" dirty="0">
                <a:latin typeface="Calibri" panose="020F0502020204030204" pitchFamily="34" charset="0"/>
                <a:cs typeface="Calibri" panose="020F0502020204030204" pitchFamily="34" charset="0"/>
              </a:rPr>
              <a:t>K-Means Clustering</a:t>
            </a:r>
            <a:endParaRPr lang="en-US">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C9B583-5779-47E0-81B2-6FED409AE71E}"/>
              </a:ext>
            </a:extLst>
          </p:cNvPr>
          <p:cNvSpPr>
            <a:spLocks noGrp="1"/>
          </p:cNvSpPr>
          <p:nvPr>
            <p:ph idx="1"/>
          </p:nvPr>
        </p:nvSpPr>
        <p:spPr>
          <a:xfrm>
            <a:off x="1079500" y="1763486"/>
            <a:ext cx="10589985" cy="2166257"/>
          </a:xfrm>
        </p:spPr>
        <p:txBody>
          <a:bodyPr>
            <a:normAutofit/>
          </a:bodyPr>
          <a:lstStyle/>
          <a:p>
            <a:pPr>
              <a:lnSpc>
                <a:spcPct val="140000"/>
              </a:lnSpc>
              <a:buFont typeface="Wingdings" panose="05000000000000000000" pitchFamily="2" charset="2"/>
              <a:buChar char="v"/>
            </a:pPr>
            <a:r>
              <a:rPr lang="en-US" sz="1800" b="1" dirty="0">
                <a:latin typeface="Calibri" panose="020F0502020204030204" pitchFamily="34" charset="0"/>
                <a:cs typeface="Calibri" panose="020F0502020204030204" pitchFamily="34" charset="0"/>
              </a:rPr>
              <a:t>The elbow method uses the sum of squared distance (SSE) to choose an ideal value of k based on the distance between the data points and their assigned clusters.</a:t>
            </a:r>
          </a:p>
          <a:p>
            <a:pPr>
              <a:lnSpc>
                <a:spcPct val="140000"/>
              </a:lnSpc>
              <a:buFont typeface="Wingdings" panose="05000000000000000000" pitchFamily="2" charset="2"/>
              <a:buChar char="v"/>
            </a:pPr>
            <a:r>
              <a:rPr lang="en-US" sz="1800" b="1" dirty="0">
                <a:latin typeface="Calibri" panose="020F0502020204030204" pitchFamily="34" charset="0"/>
                <a:cs typeface="Calibri" panose="020F0502020204030204" pitchFamily="34" charset="0"/>
              </a:rPr>
              <a:t> the elbow of the arm is the optimal number of clusters, which is 3 in our case</a:t>
            </a:r>
          </a:p>
          <a:p>
            <a:pPr>
              <a:lnSpc>
                <a:spcPct val="140000"/>
              </a:lnSpc>
            </a:pPr>
            <a:endParaRPr lang="en-US" sz="1900" dirty="0"/>
          </a:p>
          <a:p>
            <a:pPr>
              <a:lnSpc>
                <a:spcPct val="140000"/>
              </a:lnSpc>
            </a:pPr>
            <a:endParaRPr lang="en-US" sz="1900" dirty="0"/>
          </a:p>
        </p:txBody>
      </p:sp>
      <p:pic>
        <p:nvPicPr>
          <p:cNvPr id="5" name="Picture 4" descr="Chart, line chart&#10;&#10;Description automatically generated">
            <a:extLst>
              <a:ext uri="{FF2B5EF4-FFF2-40B4-BE49-F238E27FC236}">
                <a16:creationId xmlns:a16="http://schemas.microsoft.com/office/drawing/2014/main" id="{870B67AC-2FCD-4FF2-83D8-7965570AC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71801" y="3429000"/>
            <a:ext cx="6074228" cy="2889000"/>
          </a:xfrm>
          <a:prstGeom prst="rect">
            <a:avLst/>
          </a:prstGeom>
          <a:noFill/>
        </p:spPr>
      </p:pic>
    </p:spTree>
    <p:extLst>
      <p:ext uri="{BB962C8B-B14F-4D97-AF65-F5344CB8AC3E}">
        <p14:creationId xmlns:p14="http://schemas.microsoft.com/office/powerpoint/2010/main" val="10669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E7FF6-58BA-4F53-9AF3-5AB40558E59D}"/>
              </a:ext>
            </a:extLst>
          </p:cNvPr>
          <p:cNvSpPr>
            <a:spLocks noGrp="1"/>
          </p:cNvSpPr>
          <p:nvPr>
            <p:ph type="title"/>
          </p:nvPr>
        </p:nvSpPr>
        <p:spPr>
          <a:xfrm>
            <a:off x="990000" y="536575"/>
            <a:ext cx="4078800" cy="1453003"/>
          </a:xfrm>
        </p:spPr>
        <p:txBody>
          <a:bodyPr wrap="square" anchor="b">
            <a:normAutofit/>
          </a:bodyPr>
          <a:lstStyle/>
          <a:p>
            <a:pPr algn="ctr"/>
            <a:r>
              <a:rPr lang="en-US" dirty="0">
                <a:latin typeface="Calibri" panose="020F0502020204030204" pitchFamily="34" charset="0"/>
                <a:cs typeface="Calibri" panose="020F0502020204030204" pitchFamily="34" charset="0"/>
              </a:rPr>
              <a:t>Goal-Keeper Dataset</a:t>
            </a:r>
          </a:p>
        </p:txBody>
      </p:sp>
      <p:cxnSp>
        <p:nvCxnSpPr>
          <p:cNvPr id="21" name="Straight Connector 20">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57ADC0-71B3-4CF8-8FEE-7D97DD46F2C2}"/>
              </a:ext>
            </a:extLst>
          </p:cNvPr>
          <p:cNvSpPr>
            <a:spLocks noGrp="1"/>
          </p:cNvSpPr>
          <p:nvPr>
            <p:ph idx="1"/>
          </p:nvPr>
        </p:nvSpPr>
        <p:spPr>
          <a:xfrm>
            <a:off x="990000" y="1989578"/>
            <a:ext cx="4078800" cy="3788922"/>
          </a:xfrm>
        </p:spPr>
        <p:txBody>
          <a:bodyPr>
            <a:normAutofit fontScale="77500" lnSpcReduction="20000"/>
          </a:bodyPr>
          <a:lstStyle/>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We have used KMEANS function to get the cluster means observation of all the data.</a:t>
            </a:r>
          </a:p>
          <a:p>
            <a:pPr>
              <a:buFont typeface="Wingdings" panose="05000000000000000000" pitchFamily="2" charset="2"/>
              <a:buChar char="v"/>
            </a:pPr>
            <a:r>
              <a:rPr lang="en-US" b="1" dirty="0">
                <a:latin typeface="Calibri" panose="020F0502020204030204" pitchFamily="34" charset="0"/>
                <a:cs typeface="Calibri" panose="020F0502020204030204" pitchFamily="34" charset="0"/>
              </a:rPr>
              <a:t>So we can predict this in a way that if the player is having a high skill or if we want a player to have a high skillset then we can choose the player from cluster 3. If the skillset is mediocre then the player from cluster 2 should be selected and same with cluster 1.</a:t>
            </a:r>
            <a:endParaRPr lang="en-US" dirty="0"/>
          </a:p>
        </p:txBody>
      </p:sp>
      <p:sp>
        <p:nvSpPr>
          <p:cNvPr id="23" name="Rectangle 22">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Picture 8">
            <a:extLst>
              <a:ext uri="{FF2B5EF4-FFF2-40B4-BE49-F238E27FC236}">
                <a16:creationId xmlns:a16="http://schemas.microsoft.com/office/drawing/2014/main" id="{BD99BA43-0104-415B-A283-59A7872C803B}"/>
              </a:ext>
            </a:extLst>
          </p:cNvPr>
          <p:cNvPicPr>
            <a:picLocks noChangeAspect="1"/>
          </p:cNvPicPr>
          <p:nvPr/>
        </p:nvPicPr>
        <p:blipFill>
          <a:blip r:embed="rId2"/>
          <a:stretch>
            <a:fillRect/>
          </a:stretch>
        </p:blipFill>
        <p:spPr>
          <a:xfrm>
            <a:off x="6651127" y="2283949"/>
            <a:ext cx="4999885" cy="2287447"/>
          </a:xfrm>
          <a:prstGeom prst="rect">
            <a:avLst/>
          </a:prstGeom>
        </p:spPr>
      </p:pic>
    </p:spTree>
    <p:extLst>
      <p:ext uri="{BB962C8B-B14F-4D97-AF65-F5344CB8AC3E}">
        <p14:creationId xmlns:p14="http://schemas.microsoft.com/office/powerpoint/2010/main" val="87674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F3CF-3C08-4191-86A3-18B4BEC17DFA}"/>
              </a:ext>
            </a:extLst>
          </p:cNvPr>
          <p:cNvSpPr>
            <a:spLocks noGrp="1"/>
          </p:cNvSpPr>
          <p:nvPr>
            <p:ph type="title"/>
          </p:nvPr>
        </p:nvSpPr>
        <p:spPr>
          <a:xfrm>
            <a:off x="990000" y="536575"/>
            <a:ext cx="4078800" cy="1453003"/>
          </a:xfrm>
        </p:spPr>
        <p:txBody>
          <a:bodyPr wrap="square" anchor="b">
            <a:normAutofit/>
          </a:bodyPr>
          <a:lstStyle/>
          <a:p>
            <a:pPr algn="ctr"/>
            <a:r>
              <a:rPr lang="en-US" dirty="0">
                <a:latin typeface="Calibri" panose="020F0502020204030204" pitchFamily="34" charset="0"/>
                <a:cs typeface="Calibri" panose="020F0502020204030204" pitchFamily="34" charset="0"/>
              </a:rPr>
              <a:t>Outfield Players</a:t>
            </a:r>
          </a:p>
        </p:txBody>
      </p:sp>
      <p:cxnSp>
        <p:nvCxnSpPr>
          <p:cNvPr id="12" name="Straight Connector 11">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E61692-09AF-4B50-A956-45C267851707}"/>
              </a:ext>
            </a:extLst>
          </p:cNvPr>
          <p:cNvSpPr>
            <a:spLocks noGrp="1"/>
          </p:cNvSpPr>
          <p:nvPr>
            <p:ph idx="1"/>
          </p:nvPr>
        </p:nvSpPr>
        <p:spPr>
          <a:xfrm>
            <a:off x="990000" y="2877018"/>
            <a:ext cx="4078800" cy="2901482"/>
          </a:xfrm>
        </p:spPr>
        <p:txBody>
          <a:bodyPr>
            <a:normAutofit/>
          </a:bodyPr>
          <a:lstStyle/>
          <a:p>
            <a:pPr>
              <a:lnSpc>
                <a:spcPct val="140000"/>
              </a:lnSpc>
              <a:buFont typeface="Wingdings" panose="05000000000000000000" pitchFamily="2" charset="2"/>
              <a:buChar char="v"/>
            </a:pPr>
            <a:r>
              <a:rPr lang="en-US" sz="1600" b="1" dirty="0">
                <a:latin typeface="Calibri" panose="020F0502020204030204" pitchFamily="34" charset="0"/>
                <a:cs typeface="Calibri" panose="020F0502020204030204" pitchFamily="34" charset="0"/>
              </a:rPr>
              <a:t>So we can predict this in a way that if the player is having a high skill or if we want a player to have a high skillset then we can choose the player from cluster 2. If the skillset is mediocre then the player from cluster 3 should be selected and same with cluster 1.</a:t>
            </a:r>
          </a:p>
        </p:txBody>
      </p:sp>
      <p:sp>
        <p:nvSpPr>
          <p:cNvPr id="14" name="Rectangle 13">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D91B3A96-4E93-4A6D-93A1-B1EEF47A3D5C}"/>
              </a:ext>
            </a:extLst>
          </p:cNvPr>
          <p:cNvPicPr>
            <a:picLocks noChangeAspect="1"/>
          </p:cNvPicPr>
          <p:nvPr/>
        </p:nvPicPr>
        <p:blipFill>
          <a:blip r:embed="rId2"/>
          <a:stretch>
            <a:fillRect/>
          </a:stretch>
        </p:blipFill>
        <p:spPr>
          <a:xfrm>
            <a:off x="6651127" y="2286000"/>
            <a:ext cx="4999885" cy="2906486"/>
          </a:xfrm>
          <a:prstGeom prst="rect">
            <a:avLst/>
          </a:prstGeom>
        </p:spPr>
      </p:pic>
    </p:spTree>
    <p:extLst>
      <p:ext uri="{BB962C8B-B14F-4D97-AF65-F5344CB8AC3E}">
        <p14:creationId xmlns:p14="http://schemas.microsoft.com/office/powerpoint/2010/main" val="135048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96E09-B20E-41F9-A8C7-ECA92FE77528}"/>
              </a:ext>
            </a:extLst>
          </p:cNvPr>
          <p:cNvSpPr>
            <a:spLocks noGrp="1"/>
          </p:cNvSpPr>
          <p:nvPr>
            <p:ph type="title"/>
          </p:nvPr>
        </p:nvSpPr>
        <p:spPr>
          <a:xfrm>
            <a:off x="990000" y="395288"/>
            <a:ext cx="4078800" cy="1597753"/>
          </a:xfrm>
        </p:spPr>
        <p:txBody>
          <a:bodyPr wrap="square" anchor="b">
            <a:normAutofit/>
          </a:bodyPr>
          <a:lstStyle/>
          <a:p>
            <a:pPr algn="ctr"/>
            <a:r>
              <a:rPr lang="en-US" dirty="0">
                <a:latin typeface="Calibri" panose="020F0502020204030204" pitchFamily="34" charset="0"/>
                <a:cs typeface="Calibri" panose="020F0502020204030204" pitchFamily="34" charset="0"/>
              </a:rPr>
              <a:t>Hierarchical Clustering</a:t>
            </a:r>
          </a:p>
        </p:txBody>
      </p:sp>
      <p:sp>
        <p:nvSpPr>
          <p:cNvPr id="3" name="Content Placeholder 2">
            <a:extLst>
              <a:ext uri="{FF2B5EF4-FFF2-40B4-BE49-F238E27FC236}">
                <a16:creationId xmlns:a16="http://schemas.microsoft.com/office/drawing/2014/main" id="{A7A1B212-2292-4141-A28E-494024F7C4F8}"/>
              </a:ext>
            </a:extLst>
          </p:cNvPr>
          <p:cNvSpPr>
            <a:spLocks noGrp="1"/>
          </p:cNvSpPr>
          <p:nvPr>
            <p:ph idx="1"/>
          </p:nvPr>
        </p:nvSpPr>
        <p:spPr>
          <a:xfrm>
            <a:off x="990000" y="2361601"/>
            <a:ext cx="4078800" cy="3416900"/>
          </a:xfrm>
        </p:spPr>
        <p:txBody>
          <a:bodyPr>
            <a:normAutofit/>
          </a:bodyPr>
          <a:lstStyle/>
          <a:p>
            <a:pPr>
              <a:lnSpc>
                <a:spcPct val="140000"/>
              </a:lnSpc>
              <a:buFont typeface="Wingdings" panose="05000000000000000000" pitchFamily="2" charset="2"/>
              <a:buChar char="v"/>
            </a:pPr>
            <a:r>
              <a:rPr lang="en-US" sz="1700" b="1" dirty="0">
                <a:latin typeface="Calibri" panose="020F0502020204030204" pitchFamily="34" charset="0"/>
                <a:cs typeface="Calibri" panose="020F0502020204030204" pitchFamily="34" charset="0"/>
              </a:rPr>
              <a:t>We have taken Euclidean distance and used HCLUST function and WARD method to make the cluster.</a:t>
            </a:r>
          </a:p>
          <a:p>
            <a:pPr>
              <a:lnSpc>
                <a:spcPct val="140000"/>
              </a:lnSpc>
              <a:buFont typeface="Wingdings" panose="05000000000000000000" pitchFamily="2" charset="2"/>
              <a:buChar char="v"/>
            </a:pPr>
            <a:r>
              <a:rPr lang="en-US" sz="1700" b="1" dirty="0">
                <a:latin typeface="Calibri" panose="020F0502020204030204" pitchFamily="34" charset="0"/>
                <a:cs typeface="Calibri" panose="020F0502020204030204" pitchFamily="34" charset="0"/>
              </a:rPr>
              <a:t>This is a “top-down” approach: all observations start in one cluster, and splits are performed recursively as one moves down the hierarchy</a:t>
            </a:r>
          </a:p>
          <a:p>
            <a:pPr>
              <a:lnSpc>
                <a:spcPct val="140000"/>
              </a:lnSpc>
              <a:buFont typeface="Wingdings" panose="05000000000000000000" pitchFamily="2" charset="2"/>
              <a:buChar char="v"/>
            </a:pPr>
            <a:endParaRPr lang="en-US" sz="1700" dirty="0">
              <a:latin typeface="Calibri" panose="020F0502020204030204" pitchFamily="34" charset="0"/>
              <a:cs typeface="Calibri" panose="020F0502020204030204" pitchFamily="34" charset="0"/>
            </a:endParaRPr>
          </a:p>
          <a:p>
            <a:pPr marL="0" indent="0">
              <a:lnSpc>
                <a:spcPct val="140000"/>
              </a:lnSpc>
              <a:buNone/>
            </a:pPr>
            <a:endParaRPr lang="en-US" sz="1700" dirty="0">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09E0F0BB-62C2-4231-8152-C38021EE8FCB}"/>
              </a:ext>
            </a:extLst>
          </p:cNvPr>
          <p:cNvPicPr>
            <a:picLocks noChangeAspect="1"/>
          </p:cNvPicPr>
          <p:nvPr/>
        </p:nvPicPr>
        <p:blipFill>
          <a:blip r:embed="rId2"/>
          <a:stretch>
            <a:fillRect/>
          </a:stretch>
        </p:blipFill>
        <p:spPr>
          <a:xfrm>
            <a:off x="6357259" y="1055915"/>
            <a:ext cx="5293754" cy="4844142"/>
          </a:xfrm>
          <a:prstGeom prst="rect">
            <a:avLst/>
          </a:prstGeom>
        </p:spPr>
      </p:pic>
    </p:spTree>
    <p:extLst>
      <p:ext uri="{BB962C8B-B14F-4D97-AF65-F5344CB8AC3E}">
        <p14:creationId xmlns:p14="http://schemas.microsoft.com/office/powerpoint/2010/main" val="163906468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1011</Words>
  <Application>Microsoft Office PowerPoint</Application>
  <PresentationFormat>Widescreen</PresentationFormat>
  <Paragraphs>144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72 Black</vt:lpstr>
      <vt:lpstr>Arial</vt:lpstr>
      <vt:lpstr>Avenir Next LT Pro</vt:lpstr>
      <vt:lpstr>Calibri</vt:lpstr>
      <vt:lpstr>Goudy Old Style</vt:lpstr>
      <vt:lpstr>Wingdings</vt:lpstr>
      <vt:lpstr>FrostyVTI</vt:lpstr>
      <vt:lpstr>Unsupervised Learning  FIFA 20 </vt:lpstr>
      <vt:lpstr>GOAL OF THE PROJECT</vt:lpstr>
      <vt:lpstr>Data and Variables</vt:lpstr>
      <vt:lpstr>Data Preparation</vt:lpstr>
      <vt:lpstr>Correlation </vt:lpstr>
      <vt:lpstr>K-Means Clustering</vt:lpstr>
      <vt:lpstr>Goal-Keeper Dataset</vt:lpstr>
      <vt:lpstr>Outfield Players</vt:lpstr>
      <vt:lpstr>Hierarchical Clustering</vt:lpstr>
      <vt:lpstr>Goalkeepers </vt:lpstr>
      <vt:lpstr>Outfield Players</vt:lpstr>
      <vt:lpstr>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FIFA 20 </dc:title>
  <dc:creator>Naphad, Pranav (naphadpr)</dc:creator>
  <cp:lastModifiedBy>Sharma, Anukriti (sharm3a6)</cp:lastModifiedBy>
  <cp:revision>37</cp:revision>
  <dcterms:created xsi:type="dcterms:W3CDTF">2022-04-18T03:21:32Z</dcterms:created>
  <dcterms:modified xsi:type="dcterms:W3CDTF">2022-04-19T03:40:47Z</dcterms:modified>
</cp:coreProperties>
</file>