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notesMasterIdLst>
    <p:notesMasterId r:id="rId9"/>
  </p:notesMasterIdLst>
  <p:sldSz cx="14630400" cy="8229600"/>
  <p:notesSz cx="8229600" cy="14630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notesMaster" Target="notesMasters/notesMaster1.xml"/><Relationship Id="rId10" Type="http://schemas.openxmlformats.org/officeDocument/2006/relationships/presProps" Target="presProps.xml"/><Relationship Id="rId11" Type="http://schemas.openxmlformats.org/officeDocument/2006/relationships/viewProps" Target="viewProps.xml"/><Relationship Id="rId12" Type="http://schemas.openxmlformats.org/officeDocument/2006/relationships/theme" Target="theme/theme1.xml"/><Relationship Id="rId1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8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C0C0C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slideLayout" Target="../slideLayouts/slideLayout4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5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slideLayout" Target="../slideLayouts/slideLayout6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slideLayout" Target="../slideLayouts/slideLayout7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slideLayout" Target="../slideLayouts/slideLayout8.xml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1282779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SmartQuiz: A Java-Based Quiz Application</a:t>
            </a:r>
            <a:endParaRPr lang="en-US" sz="4450" dirty="0"/>
          </a:p>
        </p:txBody>
      </p:sp>
      <p:sp>
        <p:nvSpPr>
          <p:cNvPr id="4" name="Text 1"/>
          <p:cNvSpPr/>
          <p:nvPr/>
        </p:nvSpPr>
        <p:spPr>
          <a:xfrm>
            <a:off x="793790" y="3040499"/>
            <a:ext cx="7556421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This project presents an interactive Java desktop app for quizzes. </a:t>
            </a:r>
            <a:endParaRPr lang="en-US" sz="1750" dirty="0"/>
          </a:p>
        </p:txBody>
      </p:sp>
      <p:sp>
        <p:nvSpPr>
          <p:cNvPr id="5" name="Text 2"/>
          <p:cNvSpPr/>
          <p:nvPr/>
        </p:nvSpPr>
        <p:spPr>
          <a:xfrm>
            <a:off x="793790" y="3743563"/>
            <a:ext cx="3402330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3300"/>
              </a:lnSpc>
              <a:buNone/>
            </a:pPr>
            <a:r>
              <a:rPr lang="en-US" sz="26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Presented By:-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3154323" y="4509016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Anukriti Chauhan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3154323" y="520350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Ayush Gupta</a:t>
            </a:r>
            <a:endParaRPr lang="en-US" sz="2200" dirty="0"/>
          </a:p>
        </p:txBody>
      </p:sp>
      <p:sp>
        <p:nvSpPr>
          <p:cNvPr id="8" name="Text 5"/>
          <p:cNvSpPr/>
          <p:nvPr/>
        </p:nvSpPr>
        <p:spPr>
          <a:xfrm>
            <a:off x="3154323" y="5897999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 Daksh Bhati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3154323" y="6592491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Taruna Singh.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805470" y="2437924"/>
            <a:ext cx="9019342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Description &amp; Tech Stack</a:t>
            </a:r>
            <a:endParaRPr lang="en-US" sz="4450" dirty="0"/>
          </a:p>
        </p:txBody>
      </p:sp>
      <p:sp>
        <p:nvSpPr>
          <p:cNvPr id="3" name="Text 1"/>
          <p:cNvSpPr/>
          <p:nvPr/>
        </p:nvSpPr>
        <p:spPr>
          <a:xfrm>
            <a:off x="793790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Overview</a:t>
            </a:r>
            <a:endParaRPr lang="en-US" sz="2200" dirty="0"/>
          </a:p>
        </p:txBody>
      </p:sp>
      <p:sp>
        <p:nvSpPr>
          <p:cNvPr id="4" name="Text 2"/>
          <p:cNvSpPr/>
          <p:nvPr/>
        </p:nvSpPr>
        <p:spPr>
          <a:xfrm>
            <a:off x="793790" y="4294823"/>
            <a:ext cx="624470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Java-based desktop app with multiple-choice quizzes and score tracking.</a:t>
            </a:r>
            <a:endParaRPr lang="en-US" sz="1750" dirty="0"/>
          </a:p>
        </p:txBody>
      </p:sp>
      <p:sp>
        <p:nvSpPr>
          <p:cNvPr id="5" name="Text 3"/>
          <p:cNvSpPr/>
          <p:nvPr/>
        </p:nvSpPr>
        <p:spPr>
          <a:xfrm>
            <a:off x="793790" y="522470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Provides feedback for learning and assessment.</a:t>
            </a:r>
            <a:endParaRPr lang="en-US" sz="1750" dirty="0"/>
          </a:p>
        </p:txBody>
      </p:sp>
      <p:sp>
        <p:nvSpPr>
          <p:cNvPr id="6" name="Text 4"/>
          <p:cNvSpPr/>
          <p:nvPr/>
        </p:nvSpPr>
        <p:spPr>
          <a:xfrm>
            <a:off x="7599521" y="371367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Tech Stack</a:t>
            </a:r>
            <a:endParaRPr lang="en-US" sz="2200" dirty="0"/>
          </a:p>
        </p:txBody>
      </p:sp>
      <p:sp>
        <p:nvSpPr>
          <p:cNvPr id="7" name="Text 5"/>
          <p:cNvSpPr/>
          <p:nvPr/>
        </p:nvSpPr>
        <p:spPr>
          <a:xfrm>
            <a:off x="7599521" y="4294823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Programming Language: Java</a:t>
            </a:r>
            <a:endParaRPr lang="en-US" sz="1750" dirty="0"/>
          </a:p>
        </p:txBody>
      </p:sp>
      <p:sp>
        <p:nvSpPr>
          <p:cNvPr id="8" name="Text 6"/>
          <p:cNvSpPr/>
          <p:nvPr/>
        </p:nvSpPr>
        <p:spPr>
          <a:xfrm>
            <a:off x="7599521" y="4737021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GUI: Swing or JavaFX</a:t>
            </a:r>
            <a:endParaRPr lang="en-US" sz="1750" dirty="0"/>
          </a:p>
        </p:txBody>
      </p:sp>
      <p:sp>
        <p:nvSpPr>
          <p:cNvPr id="9" name="Text 7"/>
          <p:cNvSpPr/>
          <p:nvPr/>
        </p:nvSpPr>
        <p:spPr>
          <a:xfrm>
            <a:off x="7599521" y="5179219"/>
            <a:ext cx="624470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Database: Optional MySQL or file storage</a:t>
            </a:r>
            <a:endParaRPr lang="en-US" sz="17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1537811"/>
            <a:ext cx="7556421" cy="141755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Purpose and Learning Goals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6280190" y="32955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7017306" y="33733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Interactive Quiz Platform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017306" y="421814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Engages users with real-time assessments and scoring.</a:t>
            </a:r>
            <a:endParaRPr lang="en-US" sz="1750" dirty="0"/>
          </a:p>
        </p:txBody>
      </p:sp>
      <p:sp>
        <p:nvSpPr>
          <p:cNvPr id="7" name="Shape 4"/>
          <p:cNvSpPr/>
          <p:nvPr/>
        </p:nvSpPr>
        <p:spPr>
          <a:xfrm>
            <a:off x="10200203" y="3295531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10937319" y="3373398"/>
            <a:ext cx="2899410" cy="70866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Object-Oriented and GUI Learning</a:t>
            </a:r>
            <a:endParaRPr lang="en-US" sz="2200" dirty="0"/>
          </a:p>
        </p:txBody>
      </p:sp>
      <p:sp>
        <p:nvSpPr>
          <p:cNvPr id="9" name="Text 6"/>
          <p:cNvSpPr/>
          <p:nvPr/>
        </p:nvSpPr>
        <p:spPr>
          <a:xfrm>
            <a:off x="10937319" y="4218146"/>
            <a:ext cx="2899410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Enhances skills in Java programming paradigms and UI design.</a:t>
            </a:r>
            <a:endParaRPr lang="en-US" sz="1750" dirty="0"/>
          </a:p>
        </p:txBody>
      </p:sp>
      <p:sp>
        <p:nvSpPr>
          <p:cNvPr id="10" name="Shape 7"/>
          <p:cNvSpPr/>
          <p:nvPr/>
        </p:nvSpPr>
        <p:spPr>
          <a:xfrm>
            <a:off x="6280190" y="576048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7017306" y="5838349"/>
            <a:ext cx="395037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Simulating Real Applications</a:t>
            </a:r>
            <a:endParaRPr lang="en-US" sz="2200" dirty="0"/>
          </a:p>
        </p:txBody>
      </p:sp>
      <p:sp>
        <p:nvSpPr>
          <p:cNvPr id="12" name="Text 9"/>
          <p:cNvSpPr/>
          <p:nvPr/>
        </p:nvSpPr>
        <p:spPr>
          <a:xfrm>
            <a:off x="7017306" y="6328767"/>
            <a:ext cx="681930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Builds familiarity with practical Java software development.</a:t>
            </a:r>
            <a:endParaRPr lang="en-US" sz="175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7458" y="486966"/>
            <a:ext cx="6069687" cy="55137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4300"/>
              </a:lnSpc>
              <a:buNone/>
            </a:pPr>
            <a:r>
              <a:rPr lang="en-US" sz="3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Workflow Visualized</a:t>
            </a:r>
            <a:endParaRPr lang="en-US" sz="3450" dirty="0"/>
          </a:p>
        </p:txBody>
      </p:sp>
      <p:pic>
        <p:nvPicPr>
          <p:cNvPr id="3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17458" y="1391126"/>
            <a:ext cx="882134" cy="1058585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1764149" y="1567458"/>
            <a:ext cx="2544842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Registration/Login</a:t>
            </a:r>
            <a:endParaRPr lang="en-US" sz="170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458" y="2449711"/>
            <a:ext cx="882134" cy="1058585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1764149" y="2626043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Quiz Selection</a:t>
            </a:r>
            <a:endParaRPr lang="en-US" sz="1700" dirty="0"/>
          </a:p>
        </p:txBody>
      </p:sp>
      <p:pic>
        <p:nvPicPr>
          <p:cNvPr id="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7458" y="3508296"/>
            <a:ext cx="882134" cy="1058585"/>
          </a:xfrm>
          <a:prstGeom prst="rect">
            <a:avLst/>
          </a:prstGeom>
        </p:spPr>
      </p:pic>
      <p:sp>
        <p:nvSpPr>
          <p:cNvPr id="8" name="Text 3"/>
          <p:cNvSpPr/>
          <p:nvPr/>
        </p:nvSpPr>
        <p:spPr>
          <a:xfrm>
            <a:off x="1764149" y="3684627"/>
            <a:ext cx="2286833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Displaying Questions</a:t>
            </a:r>
            <a:endParaRPr lang="en-US" sz="1700" dirty="0"/>
          </a:p>
        </p:txBody>
      </p:sp>
      <p:pic>
        <p:nvPicPr>
          <p:cNvPr id="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7458" y="4566880"/>
            <a:ext cx="882134" cy="1058585"/>
          </a:xfrm>
          <a:prstGeom prst="rect">
            <a:avLst/>
          </a:prstGeom>
        </p:spPr>
      </p:pic>
      <p:sp>
        <p:nvSpPr>
          <p:cNvPr id="10" name="Text 4"/>
          <p:cNvSpPr/>
          <p:nvPr/>
        </p:nvSpPr>
        <p:spPr>
          <a:xfrm>
            <a:off x="1764149" y="4743212"/>
            <a:ext cx="2449235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Submits Answers</a:t>
            </a:r>
            <a:endParaRPr lang="en-US" sz="1700" dirty="0"/>
          </a:p>
        </p:txBody>
      </p:sp>
      <p:pic>
        <p:nvPicPr>
          <p:cNvPr id="11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7458" y="5625465"/>
            <a:ext cx="882134" cy="1058585"/>
          </a:xfrm>
          <a:prstGeom prst="rect">
            <a:avLst/>
          </a:prstGeom>
        </p:spPr>
      </p:pic>
      <p:sp>
        <p:nvSpPr>
          <p:cNvPr id="12" name="Text 5"/>
          <p:cNvSpPr/>
          <p:nvPr/>
        </p:nvSpPr>
        <p:spPr>
          <a:xfrm>
            <a:off x="1764149" y="5801797"/>
            <a:ext cx="2205514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Score Calculation</a:t>
            </a:r>
            <a:endParaRPr lang="en-US" sz="1700" dirty="0"/>
          </a:p>
        </p:txBody>
      </p:sp>
      <p:pic>
        <p:nvPicPr>
          <p:cNvPr id="1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7458" y="6684050"/>
            <a:ext cx="882134" cy="1058585"/>
          </a:xfrm>
          <a:prstGeom prst="rect">
            <a:avLst/>
          </a:prstGeom>
        </p:spPr>
      </p:pic>
      <p:sp>
        <p:nvSpPr>
          <p:cNvPr id="14" name="Text 6"/>
          <p:cNvSpPr/>
          <p:nvPr/>
        </p:nvSpPr>
        <p:spPr>
          <a:xfrm>
            <a:off x="1764149" y="6860381"/>
            <a:ext cx="3210758" cy="2756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150"/>
              </a:lnSpc>
              <a:buNone/>
            </a:pPr>
            <a:r>
              <a:rPr lang="en-US" sz="17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Display Results and Feedback</a:t>
            </a:r>
            <a:endParaRPr lang="en-US" sz="17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27829" y="895588"/>
            <a:ext cx="7172087" cy="64984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100"/>
              </a:lnSpc>
              <a:buNone/>
            </a:pPr>
            <a:r>
              <a:rPr lang="en-US" sz="40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Expected Functional Results</a:t>
            </a:r>
            <a:endParaRPr lang="en-US" sz="4050" dirty="0"/>
          </a:p>
        </p:txBody>
      </p:sp>
      <p:sp>
        <p:nvSpPr>
          <p:cNvPr id="4" name="Shape 1"/>
          <p:cNvSpPr/>
          <p:nvPr/>
        </p:nvSpPr>
        <p:spPr>
          <a:xfrm>
            <a:off x="727829" y="185725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943332" y="2072759"/>
            <a:ext cx="3406973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Complete Java Application</a:t>
            </a:r>
            <a:endParaRPr lang="en-US" sz="2000" dirty="0"/>
          </a:p>
        </p:txBody>
      </p:sp>
      <p:sp>
        <p:nvSpPr>
          <p:cNvPr id="6" name="Text 3"/>
          <p:cNvSpPr/>
          <p:nvPr/>
        </p:nvSpPr>
        <p:spPr>
          <a:xfrm>
            <a:off x="943332" y="252222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Fully functional with GUI components and quiz logic.</a:t>
            </a:r>
            <a:endParaRPr lang="en-US" sz="1600" dirty="0"/>
          </a:p>
        </p:txBody>
      </p:sp>
      <p:sp>
        <p:nvSpPr>
          <p:cNvPr id="7" name="Shape 4"/>
          <p:cNvSpPr/>
          <p:nvPr/>
        </p:nvSpPr>
        <p:spPr>
          <a:xfrm>
            <a:off x="727829" y="327838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8" name="Text 5"/>
          <p:cNvSpPr/>
          <p:nvPr/>
        </p:nvSpPr>
        <p:spPr>
          <a:xfrm>
            <a:off x="943332" y="3493889"/>
            <a:ext cx="3996214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Timed Multiple-Choice Quizzes</a:t>
            </a:r>
            <a:endParaRPr lang="en-US" sz="2000" dirty="0"/>
          </a:p>
        </p:txBody>
      </p:sp>
      <p:sp>
        <p:nvSpPr>
          <p:cNvPr id="9" name="Text 6"/>
          <p:cNvSpPr/>
          <p:nvPr/>
        </p:nvSpPr>
        <p:spPr>
          <a:xfrm>
            <a:off x="943332" y="394335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Support for question timers and selection.</a:t>
            </a:r>
            <a:endParaRPr lang="en-US" sz="1600" dirty="0"/>
          </a:p>
        </p:txBody>
      </p:sp>
      <p:sp>
        <p:nvSpPr>
          <p:cNvPr id="10" name="Shape 7"/>
          <p:cNvSpPr/>
          <p:nvPr/>
        </p:nvSpPr>
        <p:spPr>
          <a:xfrm>
            <a:off x="727829" y="469951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43332" y="4915019"/>
            <a:ext cx="2599372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Result Display</a:t>
            </a:r>
            <a:endParaRPr lang="en-US" sz="2000" dirty="0"/>
          </a:p>
        </p:txBody>
      </p:sp>
      <p:sp>
        <p:nvSpPr>
          <p:cNvPr id="12" name="Text 9"/>
          <p:cNvSpPr/>
          <p:nvPr/>
        </p:nvSpPr>
        <p:spPr>
          <a:xfrm>
            <a:off x="943332" y="536448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Final score shown with option for reviewing answers.</a:t>
            </a:r>
            <a:endParaRPr lang="en-US" sz="1600" dirty="0"/>
          </a:p>
        </p:txBody>
      </p:sp>
      <p:sp>
        <p:nvSpPr>
          <p:cNvPr id="13" name="Shape 10"/>
          <p:cNvSpPr/>
          <p:nvPr/>
        </p:nvSpPr>
        <p:spPr>
          <a:xfrm>
            <a:off x="727829" y="6120646"/>
            <a:ext cx="7688342" cy="1213247"/>
          </a:xfrm>
          <a:prstGeom prst="roundRect">
            <a:avLst>
              <a:gd name="adj" fmla="val 719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4" name="Text 11"/>
          <p:cNvSpPr/>
          <p:nvPr/>
        </p:nvSpPr>
        <p:spPr>
          <a:xfrm>
            <a:off x="943332" y="6336149"/>
            <a:ext cx="2976443" cy="32480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550"/>
              </a:lnSpc>
              <a:buNone/>
            </a:pPr>
            <a:r>
              <a:rPr lang="en-US" sz="20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Storage (Optional)</a:t>
            </a:r>
            <a:endParaRPr lang="en-US" sz="2000" dirty="0"/>
          </a:p>
        </p:txBody>
      </p:sp>
      <p:sp>
        <p:nvSpPr>
          <p:cNvPr id="15" name="Text 12"/>
          <p:cNvSpPr/>
          <p:nvPr/>
        </p:nvSpPr>
        <p:spPr>
          <a:xfrm>
            <a:off x="943332" y="6785610"/>
            <a:ext cx="7257336" cy="33278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600"/>
              </a:lnSpc>
              <a:buNone/>
            </a:pPr>
            <a:r>
              <a:rPr lang="en-US" sz="160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Saving results locally or in a database.</a:t>
            </a:r>
            <a:endParaRPr lang="en-US" sz="16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8229600"/>
          </a:xfrm>
          <a:prstGeom prst="rect">
            <a:avLst/>
          </a:prstGeom>
        </p:spPr>
      </p:pic>
      <p:sp>
        <p:nvSpPr>
          <p:cNvPr id="3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272525">
              <a:alpha val="80000"/>
            </a:srgbClr>
          </a:solidFill>
          <a:ln/>
        </p:spPr>
      </p:sp>
      <p:sp>
        <p:nvSpPr>
          <p:cNvPr id="4" name="Text 1"/>
          <p:cNvSpPr/>
          <p:nvPr/>
        </p:nvSpPr>
        <p:spPr>
          <a:xfrm>
            <a:off x="793790" y="2229445"/>
            <a:ext cx="10322957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GUI Components and Design Choices</a:t>
            </a:r>
            <a:endParaRPr lang="en-US" sz="4450" dirty="0"/>
          </a:p>
        </p:txBody>
      </p:sp>
      <p:pic>
        <p:nvPicPr>
          <p:cNvPr id="5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790" y="3278386"/>
            <a:ext cx="1134070" cy="1360884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2268022" y="3505200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Swing vs JavaFX</a:t>
            </a:r>
            <a:endParaRPr lang="en-US" sz="2200" dirty="0"/>
          </a:p>
        </p:txBody>
      </p:sp>
      <p:sp>
        <p:nvSpPr>
          <p:cNvPr id="7" name="Text 3"/>
          <p:cNvSpPr/>
          <p:nvPr/>
        </p:nvSpPr>
        <p:spPr>
          <a:xfrm>
            <a:off x="2268022" y="3995618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Swing offers robust, mature components; JavaFX provides modern UI effects.</a:t>
            </a:r>
            <a:endParaRPr lang="en-US" sz="1750" dirty="0"/>
          </a:p>
        </p:txBody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790" y="4639270"/>
            <a:ext cx="1134070" cy="1360884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2268022" y="4866084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User Interface</a:t>
            </a:r>
            <a:endParaRPr lang="en-US" sz="2200" dirty="0"/>
          </a:p>
        </p:txBody>
      </p:sp>
      <p:sp>
        <p:nvSpPr>
          <p:cNvPr id="10" name="Text 5"/>
          <p:cNvSpPr/>
          <p:nvPr/>
        </p:nvSpPr>
        <p:spPr>
          <a:xfrm>
            <a:off x="2268022" y="5356503"/>
            <a:ext cx="11568589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Designed for clarity, ease of use, and responsive layouts.</a:t>
            </a:r>
            <a:endParaRPr lang="en-US" sz="175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14630400" cy="283523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793790" y="4179451"/>
            <a:ext cx="9125426" cy="7087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5550"/>
              </a:lnSpc>
              <a:buNone/>
            </a:pPr>
            <a:r>
              <a:rPr lang="en-US" sz="4450" b="1" dirty="0">
                <a:solidFill>
                  <a:srgbClr val="FFFFF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Project Challenges and Solutions</a:t>
            </a:r>
            <a:endParaRPr lang="en-US" sz="4450" dirty="0"/>
          </a:p>
        </p:txBody>
      </p:sp>
      <p:sp>
        <p:nvSpPr>
          <p:cNvPr id="4" name="Shape 1"/>
          <p:cNvSpPr/>
          <p:nvPr/>
        </p:nvSpPr>
        <p:spPr>
          <a:xfrm>
            <a:off x="793790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5" name="Text 2"/>
          <p:cNvSpPr/>
          <p:nvPr/>
        </p:nvSpPr>
        <p:spPr>
          <a:xfrm>
            <a:off x="878860" y="5270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1</a:t>
            </a:r>
            <a:endParaRPr lang="en-US" sz="2650" dirty="0"/>
          </a:p>
        </p:txBody>
      </p:sp>
      <p:sp>
        <p:nvSpPr>
          <p:cNvPr id="6" name="Text 3"/>
          <p:cNvSpPr/>
          <p:nvPr/>
        </p:nvSpPr>
        <p:spPr>
          <a:xfrm>
            <a:off x="1530906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Managing State</a:t>
            </a:r>
            <a:endParaRPr lang="en-US" sz="2200" dirty="0"/>
          </a:p>
        </p:txBody>
      </p:sp>
      <p:sp>
        <p:nvSpPr>
          <p:cNvPr id="7" name="Text 4"/>
          <p:cNvSpPr/>
          <p:nvPr/>
        </p:nvSpPr>
        <p:spPr>
          <a:xfrm>
            <a:off x="1530906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Handling user answers and score tracking efficiently.</a:t>
            </a:r>
            <a:endParaRPr lang="en-US" sz="1750" dirty="0"/>
          </a:p>
        </p:txBody>
      </p:sp>
      <p:sp>
        <p:nvSpPr>
          <p:cNvPr id="8" name="Shape 5"/>
          <p:cNvSpPr/>
          <p:nvPr/>
        </p:nvSpPr>
        <p:spPr>
          <a:xfrm>
            <a:off x="5235893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9" name="Text 6"/>
          <p:cNvSpPr/>
          <p:nvPr/>
        </p:nvSpPr>
        <p:spPr>
          <a:xfrm>
            <a:off x="5320963" y="5270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2</a:t>
            </a:r>
            <a:endParaRPr lang="en-US" sz="2650" dirty="0"/>
          </a:p>
        </p:txBody>
      </p:sp>
      <p:sp>
        <p:nvSpPr>
          <p:cNvPr id="10" name="Text 7"/>
          <p:cNvSpPr/>
          <p:nvPr/>
        </p:nvSpPr>
        <p:spPr>
          <a:xfrm>
            <a:off x="5973008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GUI Updates</a:t>
            </a:r>
            <a:endParaRPr lang="en-US" sz="2200" dirty="0"/>
          </a:p>
        </p:txBody>
      </p:sp>
      <p:sp>
        <p:nvSpPr>
          <p:cNvPr id="11" name="Text 8"/>
          <p:cNvSpPr/>
          <p:nvPr/>
        </p:nvSpPr>
        <p:spPr>
          <a:xfrm>
            <a:off x="5973008" y="5796677"/>
            <a:ext cx="3421499" cy="7258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Ensuring smooth, responsive question transitions.</a:t>
            </a:r>
            <a:endParaRPr lang="en-US" sz="1750" dirty="0"/>
          </a:p>
        </p:txBody>
      </p:sp>
      <p:sp>
        <p:nvSpPr>
          <p:cNvPr id="12" name="Shape 9"/>
          <p:cNvSpPr/>
          <p:nvPr/>
        </p:nvSpPr>
        <p:spPr>
          <a:xfrm>
            <a:off x="9677995" y="5228392"/>
            <a:ext cx="510302" cy="510302"/>
          </a:xfrm>
          <a:prstGeom prst="roundRect">
            <a:avLst>
              <a:gd name="adj" fmla="val 18669"/>
            </a:avLst>
          </a:prstGeom>
          <a:solidFill>
            <a:srgbClr val="110080"/>
          </a:solidFill>
          <a:ln w="7620">
            <a:solidFill>
              <a:srgbClr val="2A199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9763065" y="5270897"/>
            <a:ext cx="340162" cy="42529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3</a:t>
            </a:r>
            <a:endParaRPr lang="en-US" sz="2650" dirty="0"/>
          </a:p>
        </p:txBody>
      </p:sp>
      <p:sp>
        <p:nvSpPr>
          <p:cNvPr id="14" name="Text 11"/>
          <p:cNvSpPr/>
          <p:nvPr/>
        </p:nvSpPr>
        <p:spPr>
          <a:xfrm>
            <a:off x="10415111" y="5306258"/>
            <a:ext cx="2835235" cy="35433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750"/>
              </a:lnSpc>
              <a:buNone/>
            </a:pPr>
            <a:r>
              <a:rPr lang="en-US" sz="2200" b="1" dirty="0">
                <a:solidFill>
                  <a:srgbClr val="E5E0DF"/>
                </a:solidFill>
                <a:latin typeface="Inter Bold" pitchFamily="34" charset="0"/>
                <a:ea typeface="Inter Bold" pitchFamily="34" charset="-122"/>
                <a:cs typeface="Inter Bold" pitchFamily="34" charset="-120"/>
              </a:rPr>
              <a:t>Data Handling</a:t>
            </a:r>
            <a:endParaRPr lang="en-US" sz="2200" dirty="0"/>
          </a:p>
        </p:txBody>
      </p:sp>
      <p:sp>
        <p:nvSpPr>
          <p:cNvPr id="15" name="Text 12"/>
          <p:cNvSpPr/>
          <p:nvPr/>
        </p:nvSpPr>
        <p:spPr>
          <a:xfrm>
            <a:off x="10415111" y="5796677"/>
            <a:ext cx="3421499" cy="10887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50"/>
              </a:lnSpc>
              <a:buNone/>
            </a:pPr>
            <a:r>
              <a:rPr lang="en-US" sz="1750" dirty="0">
                <a:solidFill>
                  <a:srgbClr val="E5E0DF"/>
                </a:solidFill>
                <a:latin typeface="Inter" pitchFamily="34" charset="0"/>
                <a:ea typeface="Inter" pitchFamily="34" charset="-122"/>
                <a:cs typeface="Inter" pitchFamily="34" charset="-120"/>
              </a:rPr>
              <a:t>Optional integration of database or file storage for persistence.</a:t>
            </a:r>
            <a:endParaRPr lang="en-US" sz="17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2025-05-13T13:58:33Z</dcterms:created>
  <dcterms:modified xsi:type="dcterms:W3CDTF">2025-05-13T13:58:33Z</dcterms:modified>
</cp:coreProperties>
</file>