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 id="2147483683"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Lst>
  <p:sldSz cy="5143500" cx="9144000"/>
  <p:notesSz cx="6858000" cy="9144000"/>
  <p:embeddedFontLst>
    <p:embeddedFont>
      <p:font typeface="Roboto"/>
      <p:regular r:id="rId45"/>
      <p:bold r:id="rId46"/>
      <p:italic r:id="rId47"/>
      <p:boldItalic r:id="rId48"/>
    </p:embeddedFont>
    <p:embeddedFont>
      <p:font typeface="Nunito"/>
      <p:regular r:id="rId49"/>
      <p:bold r:id="rId50"/>
      <p:italic r:id="rId51"/>
      <p:boldItalic r:id="rId52"/>
    </p:embeddedFont>
    <p:embeddedFont>
      <p:font typeface="Maven Pro"/>
      <p:regular r:id="rId53"/>
      <p:bold r:id="rId54"/>
    </p:embeddedFont>
    <p:embeddedFont>
      <p:font typeface="Merriweather"/>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A2CB2C-B2CA-4393-AFCE-310E50F81608}">
  <a:tblStyle styleId="{F6A2CB2C-B2CA-4393-AFCE-310E50F8160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0B79209A-4CAE-4EEF-9877-B7208F44D3F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Nunito-italic.fntdata"/><Relationship Id="rId50" Type="http://schemas.openxmlformats.org/officeDocument/2006/relationships/font" Target="fonts/Nunito-bold.fntdata"/><Relationship Id="rId53" Type="http://schemas.openxmlformats.org/officeDocument/2006/relationships/font" Target="fonts/MavenPro-regular.fntdata"/><Relationship Id="rId52" Type="http://schemas.openxmlformats.org/officeDocument/2006/relationships/font" Target="fonts/Nunito-boldItalic.fntdata"/><Relationship Id="rId11" Type="http://schemas.openxmlformats.org/officeDocument/2006/relationships/slide" Target="slides/slide3.xml"/><Relationship Id="rId55" Type="http://schemas.openxmlformats.org/officeDocument/2006/relationships/font" Target="fonts/Merriweather-regular.fntdata"/><Relationship Id="rId10" Type="http://schemas.openxmlformats.org/officeDocument/2006/relationships/slide" Target="slides/slide2.xml"/><Relationship Id="rId54" Type="http://schemas.openxmlformats.org/officeDocument/2006/relationships/font" Target="fonts/MavenPro-bold.fntdata"/><Relationship Id="rId13" Type="http://schemas.openxmlformats.org/officeDocument/2006/relationships/slide" Target="slides/slide5.xml"/><Relationship Id="rId57" Type="http://schemas.openxmlformats.org/officeDocument/2006/relationships/font" Target="fonts/Merriweather-italic.fntdata"/><Relationship Id="rId12" Type="http://schemas.openxmlformats.org/officeDocument/2006/relationships/slide" Target="slides/slide4.xml"/><Relationship Id="rId56" Type="http://schemas.openxmlformats.org/officeDocument/2006/relationships/font" Target="fonts/Merriweather-bold.fntdata"/><Relationship Id="rId15" Type="http://schemas.openxmlformats.org/officeDocument/2006/relationships/slide" Target="slides/slide7.xml"/><Relationship Id="rId14" Type="http://schemas.openxmlformats.org/officeDocument/2006/relationships/slide" Target="slides/slide6.xml"/><Relationship Id="rId58" Type="http://schemas.openxmlformats.org/officeDocument/2006/relationships/font" Target="fonts/Merriweather-bold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dc3f9a1b16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dc3f9a1b16_3_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dc3f9a1b16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dc3f9a1b16_3_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c3f9a1b16_3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gdc3f9a1b16_3_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d9839439f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d9839439f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d9839439fe_0_2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d9839439fe_0_2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d9839439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d9839439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d9839439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d9839439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d9839439f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d9839439f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d9839439f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d9839439f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d7e7f69ef4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d7e7f69ef4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d9839439fe_4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d9839439fe_4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7e7f69ef4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d7e7f69ef4_16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dc74fcc6f9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dc74fcc6f9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d9839439fe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gd9839439fe_4_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d9839439fe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gd9839439fe_4_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dc74fcc6f9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gdc74fcc6f9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dc74fcc6f9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dc74fcc6f9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d9839439fe_4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d9839439fe_4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dc74fcc6f9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gdc74fcc6f9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d9839439fe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gd9839439fe_4_4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d9839439fe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d9839439fe_4_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d9839439fe_4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d9839439fe_4_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7e7f69ef4_1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d7e7f69ef4_16_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dc74fcc6f9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gdc74fcc6f9_2_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dc74fcc6f9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gdc74fcc6f9_2_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d7e7f69ef4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d7e7f69ef4_3_9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d7e7f69ef4_3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gd7e7f69ef4_3_10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d7e7f69ef4_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d7e7f69ef4_3_1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d7e7f69ef4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gd7e7f69ef4_3_1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d7e7f69d8e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d7e7f69d8e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7e7f69d8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d7e7f69d8e_4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d7e7f69d8e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d7e7f69d8e_4_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d7e7f69d8e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d7e7f69d8e_4_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d7e7f69d8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d7e7f69d8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d9839439fe_0_2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gd9839439fe_0_27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dc3f9a1b16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dc3f9a1b16_3_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63" name="Google Shape;6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70" name="Shape 70"/>
        <p:cNvGrpSpPr/>
        <p:nvPr/>
      </p:nvGrpSpPr>
      <p:grpSpPr>
        <a:xfrm>
          <a:off x="0" y="0"/>
          <a:ext cx="0" cy="0"/>
          <a:chOff x="0" y="0"/>
          <a:chExt cx="0" cy="0"/>
        </a:xfrm>
      </p:grpSpPr>
      <p:grpSp>
        <p:nvGrpSpPr>
          <p:cNvPr id="71" name="Google Shape;71;p15"/>
          <p:cNvGrpSpPr/>
          <p:nvPr/>
        </p:nvGrpSpPr>
        <p:grpSpPr>
          <a:xfrm>
            <a:off x="7343003" y="3409675"/>
            <a:ext cx="1691422" cy="1732548"/>
            <a:chOff x="7343003" y="3409675"/>
            <a:chExt cx="1691422" cy="1732548"/>
          </a:xfrm>
        </p:grpSpPr>
        <p:grpSp>
          <p:nvGrpSpPr>
            <p:cNvPr id="72" name="Google Shape;72;p15"/>
            <p:cNvGrpSpPr/>
            <p:nvPr/>
          </p:nvGrpSpPr>
          <p:grpSpPr>
            <a:xfrm>
              <a:off x="7343003" y="4453711"/>
              <a:ext cx="316800" cy="688513"/>
              <a:chOff x="7343003" y="4453711"/>
              <a:chExt cx="316800" cy="688513"/>
            </a:xfrm>
          </p:grpSpPr>
          <p:sp>
            <p:nvSpPr>
              <p:cNvPr id="73" name="Google Shape;73;p15"/>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5"/>
            <p:cNvGrpSpPr/>
            <p:nvPr/>
          </p:nvGrpSpPr>
          <p:grpSpPr>
            <a:xfrm>
              <a:off x="7801210" y="4105700"/>
              <a:ext cx="316800" cy="1036523"/>
              <a:chOff x="7801210" y="4105700"/>
              <a:chExt cx="316800" cy="1036523"/>
            </a:xfrm>
          </p:grpSpPr>
          <p:sp>
            <p:nvSpPr>
              <p:cNvPr id="76" name="Google Shape;76;p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15"/>
            <p:cNvGrpSpPr/>
            <p:nvPr/>
          </p:nvGrpSpPr>
          <p:grpSpPr>
            <a:xfrm>
              <a:off x="8259418" y="3757688"/>
              <a:ext cx="316800" cy="1384535"/>
              <a:chOff x="8259418" y="3757688"/>
              <a:chExt cx="316800" cy="1384535"/>
            </a:xfrm>
          </p:grpSpPr>
          <p:sp>
            <p:nvSpPr>
              <p:cNvPr id="80" name="Google Shape;80;p15"/>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15"/>
            <p:cNvGrpSpPr/>
            <p:nvPr/>
          </p:nvGrpSpPr>
          <p:grpSpPr>
            <a:xfrm>
              <a:off x="8717625" y="3409675"/>
              <a:ext cx="316800" cy="1732548"/>
              <a:chOff x="8717625" y="3409675"/>
              <a:chExt cx="316800" cy="1732548"/>
            </a:xfrm>
          </p:grpSpPr>
          <p:sp>
            <p:nvSpPr>
              <p:cNvPr id="85" name="Google Shape;85;p15"/>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 name="Google Shape;90;p15"/>
          <p:cNvGrpSpPr/>
          <p:nvPr/>
        </p:nvGrpSpPr>
        <p:grpSpPr>
          <a:xfrm>
            <a:off x="5043503" y="0"/>
            <a:ext cx="3814072" cy="3839102"/>
            <a:chOff x="5043503" y="0"/>
            <a:chExt cx="3814072" cy="3839102"/>
          </a:xfrm>
        </p:grpSpPr>
        <p:sp>
          <p:nvSpPr>
            <p:cNvPr id="91" name="Google Shape;91;p15"/>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5"/>
            <p:cNvGrpSpPr/>
            <p:nvPr/>
          </p:nvGrpSpPr>
          <p:grpSpPr>
            <a:xfrm>
              <a:off x="7647812" y="2704283"/>
              <a:ext cx="635219" cy="635219"/>
              <a:chOff x="6725724" y="2701260"/>
              <a:chExt cx="1208101" cy="1208100"/>
            </a:xfrm>
          </p:grpSpPr>
          <p:sp>
            <p:nvSpPr>
              <p:cNvPr id="94" name="Google Shape;94;p15"/>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5"/>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15"/>
            <p:cNvGrpSpPr/>
            <p:nvPr/>
          </p:nvGrpSpPr>
          <p:grpSpPr>
            <a:xfrm>
              <a:off x="7952720" y="179238"/>
              <a:ext cx="873165" cy="873003"/>
              <a:chOff x="7754428" y="208725"/>
              <a:chExt cx="541800" cy="541800"/>
            </a:xfrm>
          </p:grpSpPr>
          <p:sp>
            <p:nvSpPr>
              <p:cNvPr id="99" name="Google Shape;99;p15"/>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8" name="Google Shape;108;p1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10" name="Shape 110"/>
        <p:cNvGrpSpPr/>
        <p:nvPr/>
      </p:nvGrpSpPr>
      <p:grpSpPr>
        <a:xfrm>
          <a:off x="0" y="0"/>
          <a:ext cx="0" cy="0"/>
          <a:chOff x="0" y="0"/>
          <a:chExt cx="0" cy="0"/>
        </a:xfrm>
      </p:grpSpPr>
      <p:grpSp>
        <p:nvGrpSpPr>
          <p:cNvPr id="111" name="Google Shape;111;p16"/>
          <p:cNvGrpSpPr/>
          <p:nvPr/>
        </p:nvGrpSpPr>
        <p:grpSpPr>
          <a:xfrm>
            <a:off x="146769" y="3406"/>
            <a:ext cx="1233215" cy="1384535"/>
            <a:chOff x="146769" y="3406"/>
            <a:chExt cx="1233215" cy="1384535"/>
          </a:xfrm>
        </p:grpSpPr>
        <p:grpSp>
          <p:nvGrpSpPr>
            <p:cNvPr id="112" name="Google Shape;112;p16"/>
            <p:cNvGrpSpPr/>
            <p:nvPr/>
          </p:nvGrpSpPr>
          <p:grpSpPr>
            <a:xfrm>
              <a:off x="1063183" y="3406"/>
              <a:ext cx="316800" cy="688513"/>
              <a:chOff x="1063183" y="3406"/>
              <a:chExt cx="316800" cy="688513"/>
            </a:xfrm>
          </p:grpSpPr>
          <p:sp>
            <p:nvSpPr>
              <p:cNvPr id="113" name="Google Shape;113;p16"/>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6"/>
            <p:cNvGrpSpPr/>
            <p:nvPr/>
          </p:nvGrpSpPr>
          <p:grpSpPr>
            <a:xfrm>
              <a:off x="604976" y="3406"/>
              <a:ext cx="316800" cy="1036524"/>
              <a:chOff x="604976" y="3406"/>
              <a:chExt cx="316800" cy="1036524"/>
            </a:xfrm>
          </p:grpSpPr>
          <p:sp>
            <p:nvSpPr>
              <p:cNvPr id="116" name="Google Shape;116;p16"/>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16"/>
            <p:cNvGrpSpPr/>
            <p:nvPr/>
          </p:nvGrpSpPr>
          <p:grpSpPr>
            <a:xfrm>
              <a:off x="146769" y="3406"/>
              <a:ext cx="316800" cy="1384535"/>
              <a:chOff x="146769" y="3406"/>
              <a:chExt cx="316800" cy="1384535"/>
            </a:xfrm>
          </p:grpSpPr>
          <p:sp>
            <p:nvSpPr>
              <p:cNvPr id="120" name="Google Shape;120;p16"/>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4" name="Google Shape;124;p16"/>
          <p:cNvGrpSpPr/>
          <p:nvPr/>
        </p:nvGrpSpPr>
        <p:grpSpPr>
          <a:xfrm>
            <a:off x="6775084" y="2904008"/>
            <a:ext cx="2186148" cy="2239500"/>
            <a:chOff x="6775084" y="2904008"/>
            <a:chExt cx="2186148" cy="2239500"/>
          </a:xfrm>
        </p:grpSpPr>
        <p:grpSp>
          <p:nvGrpSpPr>
            <p:cNvPr id="125" name="Google Shape;125;p16"/>
            <p:cNvGrpSpPr/>
            <p:nvPr/>
          </p:nvGrpSpPr>
          <p:grpSpPr>
            <a:xfrm>
              <a:off x="6775084" y="4253708"/>
              <a:ext cx="409500" cy="889800"/>
              <a:chOff x="6775084" y="4253708"/>
              <a:chExt cx="409500" cy="889800"/>
            </a:xfrm>
          </p:grpSpPr>
          <p:sp>
            <p:nvSpPr>
              <p:cNvPr id="126" name="Google Shape;126;p16"/>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16"/>
            <p:cNvGrpSpPr/>
            <p:nvPr/>
          </p:nvGrpSpPr>
          <p:grpSpPr>
            <a:xfrm>
              <a:off x="7367299" y="3804008"/>
              <a:ext cx="409500" cy="1339500"/>
              <a:chOff x="7367299" y="3804008"/>
              <a:chExt cx="409500" cy="1339500"/>
            </a:xfrm>
          </p:grpSpPr>
          <p:sp>
            <p:nvSpPr>
              <p:cNvPr id="129" name="Google Shape;129;p16"/>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16"/>
            <p:cNvGrpSpPr/>
            <p:nvPr/>
          </p:nvGrpSpPr>
          <p:grpSpPr>
            <a:xfrm>
              <a:off x="7959516" y="3354008"/>
              <a:ext cx="409500" cy="1789500"/>
              <a:chOff x="7959516" y="3354008"/>
              <a:chExt cx="409500" cy="1789500"/>
            </a:xfrm>
          </p:grpSpPr>
          <p:sp>
            <p:nvSpPr>
              <p:cNvPr id="133" name="Google Shape;133;p16"/>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6"/>
            <p:cNvGrpSpPr/>
            <p:nvPr/>
          </p:nvGrpSpPr>
          <p:grpSpPr>
            <a:xfrm>
              <a:off x="8551731" y="2904008"/>
              <a:ext cx="409500" cy="2239500"/>
              <a:chOff x="8551731" y="2904008"/>
              <a:chExt cx="409500" cy="2239500"/>
            </a:xfrm>
          </p:grpSpPr>
          <p:sp>
            <p:nvSpPr>
              <p:cNvPr id="138" name="Google Shape;138;p16"/>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3" name="Google Shape;143;p1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44" name="Google Shape;144;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5" name="Shape 145"/>
        <p:cNvGrpSpPr/>
        <p:nvPr/>
      </p:nvGrpSpPr>
      <p:grpSpPr>
        <a:xfrm>
          <a:off x="0" y="0"/>
          <a:ext cx="0" cy="0"/>
          <a:chOff x="0" y="0"/>
          <a:chExt cx="0" cy="0"/>
        </a:xfrm>
      </p:grpSpPr>
      <p:grpSp>
        <p:nvGrpSpPr>
          <p:cNvPr id="146" name="Google Shape;146;p17"/>
          <p:cNvGrpSpPr/>
          <p:nvPr/>
        </p:nvGrpSpPr>
        <p:grpSpPr>
          <a:xfrm>
            <a:off x="625966" y="299376"/>
            <a:ext cx="999312" cy="999312"/>
            <a:chOff x="348199" y="179450"/>
            <a:chExt cx="1116300" cy="1116300"/>
          </a:xfrm>
        </p:grpSpPr>
        <p:sp>
          <p:nvSpPr>
            <p:cNvPr id="147" name="Google Shape;147;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1" name="Google Shape;151;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2" name="Shape 152"/>
        <p:cNvGrpSpPr/>
        <p:nvPr/>
      </p:nvGrpSpPr>
      <p:grpSpPr>
        <a:xfrm>
          <a:off x="0" y="0"/>
          <a:ext cx="0" cy="0"/>
          <a:chOff x="0" y="0"/>
          <a:chExt cx="0" cy="0"/>
        </a:xfrm>
      </p:grpSpPr>
      <p:grpSp>
        <p:nvGrpSpPr>
          <p:cNvPr id="153" name="Google Shape;153;p18"/>
          <p:cNvGrpSpPr/>
          <p:nvPr/>
        </p:nvGrpSpPr>
        <p:grpSpPr>
          <a:xfrm>
            <a:off x="625966" y="299376"/>
            <a:ext cx="999312" cy="999312"/>
            <a:chOff x="348199" y="179450"/>
            <a:chExt cx="1116300" cy="1116300"/>
          </a:xfrm>
        </p:grpSpPr>
        <p:sp>
          <p:nvSpPr>
            <p:cNvPr id="154" name="Google Shape;154;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8"/>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8" name="Google Shape;158;p18"/>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9" name="Google Shape;159;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0" name="Shape 160"/>
        <p:cNvGrpSpPr/>
        <p:nvPr/>
      </p:nvGrpSpPr>
      <p:grpSpPr>
        <a:xfrm>
          <a:off x="0" y="0"/>
          <a:ext cx="0" cy="0"/>
          <a:chOff x="0" y="0"/>
          <a:chExt cx="0" cy="0"/>
        </a:xfrm>
      </p:grpSpPr>
      <p:grpSp>
        <p:nvGrpSpPr>
          <p:cNvPr id="161" name="Google Shape;161;p19"/>
          <p:cNvGrpSpPr/>
          <p:nvPr/>
        </p:nvGrpSpPr>
        <p:grpSpPr>
          <a:xfrm>
            <a:off x="625966" y="299376"/>
            <a:ext cx="999312" cy="999312"/>
            <a:chOff x="348199" y="179450"/>
            <a:chExt cx="1116300" cy="1116300"/>
          </a:xfrm>
        </p:grpSpPr>
        <p:sp>
          <p:nvSpPr>
            <p:cNvPr id="162" name="Google Shape;162;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5" name="Google Shape;165;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6" name="Shape 166"/>
        <p:cNvGrpSpPr/>
        <p:nvPr/>
      </p:nvGrpSpPr>
      <p:grpSpPr>
        <a:xfrm>
          <a:off x="0" y="0"/>
          <a:ext cx="0" cy="0"/>
          <a:chOff x="0" y="0"/>
          <a:chExt cx="0" cy="0"/>
        </a:xfrm>
      </p:grpSpPr>
      <p:grpSp>
        <p:nvGrpSpPr>
          <p:cNvPr id="167" name="Google Shape;167;p20"/>
          <p:cNvGrpSpPr/>
          <p:nvPr/>
        </p:nvGrpSpPr>
        <p:grpSpPr>
          <a:xfrm>
            <a:off x="625966" y="299376"/>
            <a:ext cx="999312" cy="999312"/>
            <a:chOff x="348199" y="179450"/>
            <a:chExt cx="1116300" cy="1116300"/>
          </a:xfrm>
        </p:grpSpPr>
        <p:sp>
          <p:nvSpPr>
            <p:cNvPr id="168" name="Google Shape;168;p2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0"/>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1" name="Google Shape;171;p20"/>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2" name="Google Shape;172;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73" name="Shape 173"/>
        <p:cNvGrpSpPr/>
        <p:nvPr/>
      </p:nvGrpSpPr>
      <p:grpSpPr>
        <a:xfrm>
          <a:off x="0" y="0"/>
          <a:ext cx="0" cy="0"/>
          <a:chOff x="0" y="0"/>
          <a:chExt cx="0" cy="0"/>
        </a:xfrm>
      </p:grpSpPr>
      <p:grpSp>
        <p:nvGrpSpPr>
          <p:cNvPr id="174" name="Google Shape;174;p21"/>
          <p:cNvGrpSpPr/>
          <p:nvPr/>
        </p:nvGrpSpPr>
        <p:grpSpPr>
          <a:xfrm>
            <a:off x="6866714" y="1306"/>
            <a:ext cx="2267451" cy="2601690"/>
            <a:chOff x="6790514" y="1306"/>
            <a:chExt cx="2267451" cy="2601690"/>
          </a:xfrm>
        </p:grpSpPr>
        <p:grpSp>
          <p:nvGrpSpPr>
            <p:cNvPr id="175" name="Google Shape;175;p21"/>
            <p:cNvGrpSpPr/>
            <p:nvPr/>
          </p:nvGrpSpPr>
          <p:grpSpPr>
            <a:xfrm>
              <a:off x="7067465" y="1306"/>
              <a:ext cx="1990500" cy="1990200"/>
              <a:chOff x="7067465" y="1306"/>
              <a:chExt cx="1990500" cy="1990200"/>
            </a:xfrm>
          </p:grpSpPr>
          <p:sp>
            <p:nvSpPr>
              <p:cNvPr id="176" name="Google Shape;176;p21"/>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21"/>
            <p:cNvGrpSpPr/>
            <p:nvPr/>
          </p:nvGrpSpPr>
          <p:grpSpPr>
            <a:xfrm>
              <a:off x="8207126" y="1807996"/>
              <a:ext cx="795000" cy="795000"/>
              <a:chOff x="8207126" y="1807996"/>
              <a:chExt cx="795000" cy="795000"/>
            </a:xfrm>
          </p:grpSpPr>
          <p:sp>
            <p:nvSpPr>
              <p:cNvPr id="180" name="Google Shape;180;p21"/>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21"/>
            <p:cNvGrpSpPr/>
            <p:nvPr/>
          </p:nvGrpSpPr>
          <p:grpSpPr>
            <a:xfrm>
              <a:off x="6790514" y="118857"/>
              <a:ext cx="548700" cy="548700"/>
              <a:chOff x="6790514" y="118857"/>
              <a:chExt cx="548700" cy="548700"/>
            </a:xfrm>
          </p:grpSpPr>
          <p:sp>
            <p:nvSpPr>
              <p:cNvPr id="184" name="Google Shape;184;p21"/>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6" name="Google Shape;186;p21"/>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87" name="Google Shape;187;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8" name="Shape 188"/>
        <p:cNvGrpSpPr/>
        <p:nvPr/>
      </p:nvGrpSpPr>
      <p:grpSpPr>
        <a:xfrm>
          <a:off x="0" y="0"/>
          <a:ext cx="0" cy="0"/>
          <a:chOff x="0" y="0"/>
          <a:chExt cx="0" cy="0"/>
        </a:xfrm>
      </p:grpSpPr>
      <p:grpSp>
        <p:nvGrpSpPr>
          <p:cNvPr id="189" name="Google Shape;189;p22"/>
          <p:cNvGrpSpPr/>
          <p:nvPr/>
        </p:nvGrpSpPr>
        <p:grpSpPr>
          <a:xfrm>
            <a:off x="625966" y="299376"/>
            <a:ext cx="999312" cy="999312"/>
            <a:chOff x="348199" y="179450"/>
            <a:chExt cx="1116300" cy="1116300"/>
          </a:xfrm>
        </p:grpSpPr>
        <p:sp>
          <p:nvSpPr>
            <p:cNvPr id="190" name="Google Shape;190;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2"/>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94" name="Google Shape;194;p22"/>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95" name="Google Shape;195;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6" name="Shape 196"/>
        <p:cNvGrpSpPr/>
        <p:nvPr/>
      </p:nvGrpSpPr>
      <p:grpSpPr>
        <a:xfrm>
          <a:off x="0" y="0"/>
          <a:ext cx="0" cy="0"/>
          <a:chOff x="0" y="0"/>
          <a:chExt cx="0" cy="0"/>
        </a:xfrm>
      </p:grpSpPr>
      <p:grpSp>
        <p:nvGrpSpPr>
          <p:cNvPr id="197" name="Google Shape;197;p23"/>
          <p:cNvGrpSpPr/>
          <p:nvPr/>
        </p:nvGrpSpPr>
        <p:grpSpPr>
          <a:xfrm>
            <a:off x="713373" y="3847119"/>
            <a:ext cx="825392" cy="825392"/>
            <a:chOff x="348199" y="179450"/>
            <a:chExt cx="1116300" cy="1116300"/>
          </a:xfrm>
        </p:grpSpPr>
        <p:sp>
          <p:nvSpPr>
            <p:cNvPr id="198" name="Google Shape;198;p2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23"/>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201" name="Google Shape;201;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202" name="Shape 202"/>
        <p:cNvGrpSpPr/>
        <p:nvPr/>
      </p:nvGrpSpPr>
      <p:grpSpPr>
        <a:xfrm>
          <a:off x="0" y="0"/>
          <a:ext cx="0" cy="0"/>
          <a:chOff x="0" y="0"/>
          <a:chExt cx="0" cy="0"/>
        </a:xfrm>
      </p:grpSpPr>
      <p:grpSp>
        <p:nvGrpSpPr>
          <p:cNvPr id="203" name="Google Shape;203;p24"/>
          <p:cNvGrpSpPr/>
          <p:nvPr/>
        </p:nvGrpSpPr>
        <p:grpSpPr>
          <a:xfrm>
            <a:off x="52" y="4099200"/>
            <a:ext cx="9144036" cy="1044300"/>
            <a:chOff x="52" y="4099200"/>
            <a:chExt cx="9144036" cy="1044300"/>
          </a:xfrm>
        </p:grpSpPr>
        <p:grpSp>
          <p:nvGrpSpPr>
            <p:cNvPr id="204" name="Google Shape;204;p24"/>
            <p:cNvGrpSpPr/>
            <p:nvPr/>
          </p:nvGrpSpPr>
          <p:grpSpPr>
            <a:xfrm>
              <a:off x="52" y="4309200"/>
              <a:ext cx="231622" cy="834300"/>
              <a:chOff x="2688737" y="4301380"/>
              <a:chExt cx="231900" cy="834300"/>
            </a:xfrm>
          </p:grpSpPr>
          <p:sp>
            <p:nvSpPr>
              <p:cNvPr id="205" name="Google Shape;205;p2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24"/>
            <p:cNvGrpSpPr/>
            <p:nvPr/>
          </p:nvGrpSpPr>
          <p:grpSpPr>
            <a:xfrm>
              <a:off x="371406" y="4099200"/>
              <a:ext cx="231622" cy="1044300"/>
              <a:chOff x="2688737" y="4091380"/>
              <a:chExt cx="231900" cy="1044300"/>
            </a:xfrm>
          </p:grpSpPr>
          <p:sp>
            <p:nvSpPr>
              <p:cNvPr id="210" name="Google Shape;210;p2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4"/>
            <p:cNvGrpSpPr/>
            <p:nvPr/>
          </p:nvGrpSpPr>
          <p:grpSpPr>
            <a:xfrm>
              <a:off x="742761" y="4309200"/>
              <a:ext cx="231622" cy="834300"/>
              <a:chOff x="2688737" y="4301380"/>
              <a:chExt cx="231900" cy="834300"/>
            </a:xfrm>
          </p:grpSpPr>
          <p:sp>
            <p:nvSpPr>
              <p:cNvPr id="216" name="Google Shape;216;p2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24"/>
            <p:cNvGrpSpPr/>
            <p:nvPr/>
          </p:nvGrpSpPr>
          <p:grpSpPr>
            <a:xfrm>
              <a:off x="1114115" y="4518900"/>
              <a:ext cx="231622" cy="624600"/>
              <a:chOff x="2688737" y="4511080"/>
              <a:chExt cx="231900" cy="624600"/>
            </a:xfrm>
          </p:grpSpPr>
          <p:sp>
            <p:nvSpPr>
              <p:cNvPr id="221" name="Google Shape;221;p2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4"/>
            <p:cNvGrpSpPr/>
            <p:nvPr/>
          </p:nvGrpSpPr>
          <p:grpSpPr>
            <a:xfrm>
              <a:off x="1856753" y="4099200"/>
              <a:ext cx="231600" cy="1044300"/>
              <a:chOff x="1856753" y="4099200"/>
              <a:chExt cx="231600" cy="1044300"/>
            </a:xfrm>
          </p:grpSpPr>
          <p:sp>
            <p:nvSpPr>
              <p:cNvPr id="225" name="Google Shape;225;p2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24"/>
            <p:cNvGrpSpPr/>
            <p:nvPr/>
          </p:nvGrpSpPr>
          <p:grpSpPr>
            <a:xfrm>
              <a:off x="2228107" y="4309200"/>
              <a:ext cx="231600" cy="834300"/>
              <a:chOff x="2228107" y="4309200"/>
              <a:chExt cx="231600" cy="834300"/>
            </a:xfrm>
          </p:grpSpPr>
          <p:sp>
            <p:nvSpPr>
              <p:cNvPr id="231" name="Google Shape;231;p24"/>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24"/>
            <p:cNvGrpSpPr/>
            <p:nvPr/>
          </p:nvGrpSpPr>
          <p:grpSpPr>
            <a:xfrm>
              <a:off x="2599462" y="4518900"/>
              <a:ext cx="231600" cy="624600"/>
              <a:chOff x="2599462" y="4518900"/>
              <a:chExt cx="231600" cy="624600"/>
            </a:xfrm>
          </p:grpSpPr>
          <p:sp>
            <p:nvSpPr>
              <p:cNvPr id="236" name="Google Shape;236;p24"/>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4"/>
            <p:cNvGrpSpPr/>
            <p:nvPr/>
          </p:nvGrpSpPr>
          <p:grpSpPr>
            <a:xfrm>
              <a:off x="3342171" y="4099200"/>
              <a:ext cx="231600" cy="1044300"/>
              <a:chOff x="3342171" y="4099200"/>
              <a:chExt cx="231600" cy="1044300"/>
            </a:xfrm>
          </p:grpSpPr>
          <p:sp>
            <p:nvSpPr>
              <p:cNvPr id="240" name="Google Shape;240;p24"/>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4"/>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24"/>
            <p:cNvGrpSpPr/>
            <p:nvPr/>
          </p:nvGrpSpPr>
          <p:grpSpPr>
            <a:xfrm>
              <a:off x="3713525" y="4309200"/>
              <a:ext cx="231600" cy="834300"/>
              <a:chOff x="3713525" y="4309200"/>
              <a:chExt cx="231600" cy="834300"/>
            </a:xfrm>
          </p:grpSpPr>
          <p:sp>
            <p:nvSpPr>
              <p:cNvPr id="246" name="Google Shape;246;p24"/>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24"/>
            <p:cNvGrpSpPr/>
            <p:nvPr/>
          </p:nvGrpSpPr>
          <p:grpSpPr>
            <a:xfrm>
              <a:off x="1485398" y="4309200"/>
              <a:ext cx="231600" cy="834300"/>
              <a:chOff x="1485398" y="4309200"/>
              <a:chExt cx="231600" cy="834300"/>
            </a:xfrm>
          </p:grpSpPr>
          <p:sp>
            <p:nvSpPr>
              <p:cNvPr id="251" name="Google Shape;251;p24"/>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4"/>
            <p:cNvGrpSpPr/>
            <p:nvPr/>
          </p:nvGrpSpPr>
          <p:grpSpPr>
            <a:xfrm>
              <a:off x="4084879" y="4518900"/>
              <a:ext cx="231600" cy="624600"/>
              <a:chOff x="4084879" y="4518900"/>
              <a:chExt cx="231600" cy="624600"/>
            </a:xfrm>
          </p:grpSpPr>
          <p:sp>
            <p:nvSpPr>
              <p:cNvPr id="256" name="Google Shape;256;p24"/>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4"/>
            <p:cNvGrpSpPr/>
            <p:nvPr/>
          </p:nvGrpSpPr>
          <p:grpSpPr>
            <a:xfrm>
              <a:off x="2970816" y="4309200"/>
              <a:ext cx="231600" cy="834300"/>
              <a:chOff x="2970816" y="4309200"/>
              <a:chExt cx="231600" cy="834300"/>
            </a:xfrm>
          </p:grpSpPr>
          <p:sp>
            <p:nvSpPr>
              <p:cNvPr id="260" name="Google Shape;260;p24"/>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4"/>
            <p:cNvGrpSpPr/>
            <p:nvPr/>
          </p:nvGrpSpPr>
          <p:grpSpPr>
            <a:xfrm>
              <a:off x="4456234" y="4309200"/>
              <a:ext cx="231600" cy="834300"/>
              <a:chOff x="4456234" y="4309200"/>
              <a:chExt cx="231600" cy="834300"/>
            </a:xfrm>
          </p:grpSpPr>
          <p:sp>
            <p:nvSpPr>
              <p:cNvPr id="265" name="Google Shape;265;p2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24"/>
            <p:cNvGrpSpPr/>
            <p:nvPr/>
          </p:nvGrpSpPr>
          <p:grpSpPr>
            <a:xfrm>
              <a:off x="4827588" y="4099200"/>
              <a:ext cx="231600" cy="1044300"/>
              <a:chOff x="4827588" y="4099200"/>
              <a:chExt cx="231600" cy="1044300"/>
            </a:xfrm>
          </p:grpSpPr>
          <p:sp>
            <p:nvSpPr>
              <p:cNvPr id="270" name="Google Shape;270;p24"/>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24"/>
            <p:cNvGrpSpPr/>
            <p:nvPr/>
          </p:nvGrpSpPr>
          <p:grpSpPr>
            <a:xfrm>
              <a:off x="5198943" y="4309200"/>
              <a:ext cx="231600" cy="834300"/>
              <a:chOff x="5198943" y="4309200"/>
              <a:chExt cx="231600" cy="834300"/>
            </a:xfrm>
          </p:grpSpPr>
          <p:sp>
            <p:nvSpPr>
              <p:cNvPr id="276" name="Google Shape;276;p24"/>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24"/>
            <p:cNvGrpSpPr/>
            <p:nvPr/>
          </p:nvGrpSpPr>
          <p:grpSpPr>
            <a:xfrm>
              <a:off x="5570297" y="4518900"/>
              <a:ext cx="231600" cy="624600"/>
              <a:chOff x="5570297" y="4518900"/>
              <a:chExt cx="231600" cy="624600"/>
            </a:xfrm>
          </p:grpSpPr>
          <p:sp>
            <p:nvSpPr>
              <p:cNvPr id="281" name="Google Shape;281;p24"/>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4"/>
            <p:cNvGrpSpPr/>
            <p:nvPr/>
          </p:nvGrpSpPr>
          <p:grpSpPr>
            <a:xfrm>
              <a:off x="5941652" y="4309200"/>
              <a:ext cx="231600" cy="834300"/>
              <a:chOff x="5941652" y="4309200"/>
              <a:chExt cx="231600" cy="834300"/>
            </a:xfrm>
          </p:grpSpPr>
          <p:sp>
            <p:nvSpPr>
              <p:cNvPr id="285" name="Google Shape;285;p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24"/>
            <p:cNvGrpSpPr/>
            <p:nvPr/>
          </p:nvGrpSpPr>
          <p:grpSpPr>
            <a:xfrm>
              <a:off x="6313006" y="4099200"/>
              <a:ext cx="231600" cy="1044300"/>
              <a:chOff x="6313006" y="4099200"/>
              <a:chExt cx="231600" cy="1044300"/>
            </a:xfrm>
          </p:grpSpPr>
          <p:sp>
            <p:nvSpPr>
              <p:cNvPr id="290" name="Google Shape;290;p24"/>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24"/>
            <p:cNvGrpSpPr/>
            <p:nvPr/>
          </p:nvGrpSpPr>
          <p:grpSpPr>
            <a:xfrm>
              <a:off x="6684361" y="4309200"/>
              <a:ext cx="231600" cy="834300"/>
              <a:chOff x="6684361" y="4309200"/>
              <a:chExt cx="231600" cy="834300"/>
            </a:xfrm>
          </p:grpSpPr>
          <p:sp>
            <p:nvSpPr>
              <p:cNvPr id="296" name="Google Shape;296;p24"/>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4"/>
            <p:cNvGrpSpPr/>
            <p:nvPr/>
          </p:nvGrpSpPr>
          <p:grpSpPr>
            <a:xfrm>
              <a:off x="7055715" y="4518900"/>
              <a:ext cx="231600" cy="624600"/>
              <a:chOff x="7055715" y="4518900"/>
              <a:chExt cx="231600" cy="624600"/>
            </a:xfrm>
          </p:grpSpPr>
          <p:sp>
            <p:nvSpPr>
              <p:cNvPr id="301" name="Google Shape;301;p24"/>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4"/>
            <p:cNvGrpSpPr/>
            <p:nvPr/>
          </p:nvGrpSpPr>
          <p:grpSpPr>
            <a:xfrm>
              <a:off x="7798424" y="4099200"/>
              <a:ext cx="231600" cy="1044300"/>
              <a:chOff x="7798424" y="4099200"/>
              <a:chExt cx="231600" cy="1044300"/>
            </a:xfrm>
          </p:grpSpPr>
          <p:sp>
            <p:nvSpPr>
              <p:cNvPr id="305" name="Google Shape;305;p2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24"/>
            <p:cNvGrpSpPr/>
            <p:nvPr/>
          </p:nvGrpSpPr>
          <p:grpSpPr>
            <a:xfrm>
              <a:off x="8169779" y="4309200"/>
              <a:ext cx="231600" cy="834300"/>
              <a:chOff x="8169779" y="4309200"/>
              <a:chExt cx="231600" cy="834300"/>
            </a:xfrm>
          </p:grpSpPr>
          <p:sp>
            <p:nvSpPr>
              <p:cNvPr id="311" name="Google Shape;311;p24"/>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24"/>
            <p:cNvGrpSpPr/>
            <p:nvPr/>
          </p:nvGrpSpPr>
          <p:grpSpPr>
            <a:xfrm>
              <a:off x="7427070" y="4309200"/>
              <a:ext cx="231600" cy="834300"/>
              <a:chOff x="7427070" y="4309200"/>
              <a:chExt cx="231600" cy="834300"/>
            </a:xfrm>
          </p:grpSpPr>
          <p:sp>
            <p:nvSpPr>
              <p:cNvPr id="316" name="Google Shape;316;p24"/>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4"/>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24"/>
            <p:cNvGrpSpPr/>
            <p:nvPr/>
          </p:nvGrpSpPr>
          <p:grpSpPr>
            <a:xfrm>
              <a:off x="8541133" y="4518900"/>
              <a:ext cx="231600" cy="624600"/>
              <a:chOff x="8541133" y="4518900"/>
              <a:chExt cx="231600" cy="624600"/>
            </a:xfrm>
          </p:grpSpPr>
          <p:sp>
            <p:nvSpPr>
              <p:cNvPr id="321" name="Google Shape;321;p24"/>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24"/>
            <p:cNvGrpSpPr/>
            <p:nvPr/>
          </p:nvGrpSpPr>
          <p:grpSpPr>
            <a:xfrm>
              <a:off x="8912488" y="4309200"/>
              <a:ext cx="231600" cy="834300"/>
              <a:chOff x="8912488" y="4309200"/>
              <a:chExt cx="231600" cy="834300"/>
            </a:xfrm>
          </p:grpSpPr>
          <p:sp>
            <p:nvSpPr>
              <p:cNvPr id="325" name="Google Shape;325;p2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9" name="Google Shape;329;p24"/>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330" name="Google Shape;330;p24"/>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331" name="Google Shape;331;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2" name="Shape 332"/>
        <p:cNvGrpSpPr/>
        <p:nvPr/>
      </p:nvGrpSpPr>
      <p:grpSpPr>
        <a:xfrm>
          <a:off x="0" y="0"/>
          <a:ext cx="0" cy="0"/>
          <a:chOff x="0" y="0"/>
          <a:chExt cx="0" cy="0"/>
        </a:xfrm>
      </p:grpSpPr>
      <p:sp>
        <p:nvSpPr>
          <p:cNvPr id="333" name="Google Shape;333;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0" name="Shape 340"/>
        <p:cNvGrpSpPr/>
        <p:nvPr/>
      </p:nvGrpSpPr>
      <p:grpSpPr>
        <a:xfrm>
          <a:off x="0" y="0"/>
          <a:ext cx="0" cy="0"/>
          <a:chOff x="0" y="0"/>
          <a:chExt cx="0" cy="0"/>
        </a:xfrm>
      </p:grpSpPr>
      <p:sp>
        <p:nvSpPr>
          <p:cNvPr id="341" name="Google Shape;341;p27"/>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2" name="Google Shape;342;p27"/>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43" name="Google Shape;343;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5" name="Google Shape;345;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6" name="Shape 346"/>
        <p:cNvGrpSpPr/>
        <p:nvPr/>
      </p:nvGrpSpPr>
      <p:grpSpPr>
        <a:xfrm>
          <a:off x="0" y="0"/>
          <a:ext cx="0" cy="0"/>
          <a:chOff x="0" y="0"/>
          <a:chExt cx="0" cy="0"/>
        </a:xfrm>
      </p:grpSpPr>
      <p:sp>
        <p:nvSpPr>
          <p:cNvPr id="347" name="Google Shape;347;p2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8" name="Google Shape;348;p28"/>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9" name="Google Shape;349;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0" name="Google Shape;350;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2" name="Shape 352"/>
        <p:cNvGrpSpPr/>
        <p:nvPr/>
      </p:nvGrpSpPr>
      <p:grpSpPr>
        <a:xfrm>
          <a:off x="0" y="0"/>
          <a:ext cx="0" cy="0"/>
          <a:chOff x="0" y="0"/>
          <a:chExt cx="0" cy="0"/>
        </a:xfrm>
      </p:grpSpPr>
      <p:sp>
        <p:nvSpPr>
          <p:cNvPr id="353" name="Google Shape;353;p2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4" name="Google Shape;354;p29"/>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5" name="Google Shape;355;p29"/>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6" name="Google Shape;356;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7" name="Google Shape;357;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9" name="Shape 359"/>
        <p:cNvGrpSpPr/>
        <p:nvPr/>
      </p:nvGrpSpPr>
      <p:grpSpPr>
        <a:xfrm>
          <a:off x="0" y="0"/>
          <a:ext cx="0" cy="0"/>
          <a:chOff x="0" y="0"/>
          <a:chExt cx="0" cy="0"/>
        </a:xfrm>
      </p:grpSpPr>
      <p:sp>
        <p:nvSpPr>
          <p:cNvPr id="360" name="Google Shape;360;p30"/>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1" name="Google Shape;361;p30"/>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62" name="Google Shape;362;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3" name="Google Shape;363;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4" name="Google Shape;364;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5" name="Shape 365"/>
        <p:cNvGrpSpPr/>
        <p:nvPr/>
      </p:nvGrpSpPr>
      <p:grpSpPr>
        <a:xfrm>
          <a:off x="0" y="0"/>
          <a:ext cx="0" cy="0"/>
          <a:chOff x="0" y="0"/>
          <a:chExt cx="0" cy="0"/>
        </a:xfrm>
      </p:grpSpPr>
      <p:sp>
        <p:nvSpPr>
          <p:cNvPr id="366" name="Google Shape;366;p3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7" name="Google Shape;367;p31"/>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68" name="Google Shape;368;p31"/>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69" name="Google Shape;369;p31"/>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0" name="Google Shape;370;p31"/>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71" name="Google Shape;371;p3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2" name="Google Shape;372;p3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3" name="Google Shape;373;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4" name="Shape 374"/>
        <p:cNvGrpSpPr/>
        <p:nvPr/>
      </p:nvGrpSpPr>
      <p:grpSpPr>
        <a:xfrm>
          <a:off x="0" y="0"/>
          <a:ext cx="0" cy="0"/>
          <a:chOff x="0" y="0"/>
          <a:chExt cx="0" cy="0"/>
        </a:xfrm>
      </p:grpSpPr>
      <p:sp>
        <p:nvSpPr>
          <p:cNvPr id="375" name="Google Shape;375;p3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6" name="Google Shape;376;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7" name="Google Shape;377;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8" name="Google Shape;378;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9" name="Shape 379"/>
        <p:cNvGrpSpPr/>
        <p:nvPr/>
      </p:nvGrpSpPr>
      <p:grpSpPr>
        <a:xfrm>
          <a:off x="0" y="0"/>
          <a:ext cx="0" cy="0"/>
          <a:chOff x="0" y="0"/>
          <a:chExt cx="0" cy="0"/>
        </a:xfrm>
      </p:grpSpPr>
      <p:sp>
        <p:nvSpPr>
          <p:cNvPr id="380" name="Google Shape;380;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2" name="Google Shape;382;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3" name="Shape 383"/>
        <p:cNvGrpSpPr/>
        <p:nvPr/>
      </p:nvGrpSpPr>
      <p:grpSpPr>
        <a:xfrm>
          <a:off x="0" y="0"/>
          <a:ext cx="0" cy="0"/>
          <a:chOff x="0" y="0"/>
          <a:chExt cx="0" cy="0"/>
        </a:xfrm>
      </p:grpSpPr>
      <p:sp>
        <p:nvSpPr>
          <p:cNvPr id="384" name="Google Shape;384;p34"/>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5" name="Google Shape;385;p3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86" name="Google Shape;386;p34"/>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87" name="Google Shape;387;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8" name="Google Shape;388;p3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9" name="Google Shape;389;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0" name="Shape 390"/>
        <p:cNvGrpSpPr/>
        <p:nvPr/>
      </p:nvGrpSpPr>
      <p:grpSpPr>
        <a:xfrm>
          <a:off x="0" y="0"/>
          <a:ext cx="0" cy="0"/>
          <a:chOff x="0" y="0"/>
          <a:chExt cx="0" cy="0"/>
        </a:xfrm>
      </p:grpSpPr>
      <p:sp>
        <p:nvSpPr>
          <p:cNvPr id="391" name="Google Shape;391;p35"/>
          <p:cNvSpPr txBox="1"/>
          <p:nvPr>
            <p:ph type="title"/>
          </p:nvPr>
        </p:nvSpPr>
        <p:spPr>
          <a:xfrm>
            <a:off x="1792288" y="3600450"/>
            <a:ext cx="5486400" cy="42505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2" name="Google Shape;392;p35"/>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93" name="Google Shape;393;p35"/>
          <p:cNvSpPr txBox="1"/>
          <p:nvPr>
            <p:ph idx="1" type="body"/>
          </p:nvPr>
        </p:nvSpPr>
        <p:spPr>
          <a:xfrm>
            <a:off x="1792288" y="4025503"/>
            <a:ext cx="5486400" cy="603646"/>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94" name="Google Shape;394;p3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5" name="Google Shape;395;p3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6" name="Google Shape;396;p3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7" name="Shape 397"/>
        <p:cNvGrpSpPr/>
        <p:nvPr/>
      </p:nvGrpSpPr>
      <p:grpSpPr>
        <a:xfrm>
          <a:off x="0" y="0"/>
          <a:ext cx="0" cy="0"/>
          <a:chOff x="0" y="0"/>
          <a:chExt cx="0" cy="0"/>
        </a:xfrm>
      </p:grpSpPr>
      <p:sp>
        <p:nvSpPr>
          <p:cNvPr id="398" name="Google Shape;398;p3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9" name="Google Shape;399;p36"/>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0" name="Google Shape;400;p3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1" name="Google Shape;401;p3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2" name="Google Shape;402;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03" name="Shape 403"/>
        <p:cNvGrpSpPr/>
        <p:nvPr/>
      </p:nvGrpSpPr>
      <p:grpSpPr>
        <a:xfrm>
          <a:off x="0" y="0"/>
          <a:ext cx="0" cy="0"/>
          <a:chOff x="0" y="0"/>
          <a:chExt cx="0" cy="0"/>
        </a:xfrm>
      </p:grpSpPr>
      <p:sp>
        <p:nvSpPr>
          <p:cNvPr id="404" name="Google Shape;404;p37"/>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5" name="Google Shape;405;p37"/>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6" name="Google Shape;406;p3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7" name="Google Shape;407;p3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8" name="Google Shape;408;p3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4.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68" name="Google Shape;6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69" name="Google Shape;69;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4" name="Shape 334"/>
        <p:cNvGrpSpPr/>
        <p:nvPr/>
      </p:nvGrpSpPr>
      <p:grpSpPr>
        <a:xfrm>
          <a:off x="0" y="0"/>
          <a:ext cx="0" cy="0"/>
          <a:chOff x="0" y="0"/>
          <a:chExt cx="0" cy="0"/>
        </a:xfrm>
      </p:grpSpPr>
      <p:sp>
        <p:nvSpPr>
          <p:cNvPr id="335" name="Google Shape;335;p2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6" name="Google Shape;336;p2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7" name="Google Shape;337;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8" name="Google Shape;338;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9" name="Google Shape;339;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8"/>
          <p:cNvSpPr txBox="1"/>
          <p:nvPr>
            <p:ph type="ctrTitle"/>
          </p:nvPr>
        </p:nvSpPr>
        <p:spPr>
          <a:xfrm>
            <a:off x="311700" y="180475"/>
            <a:ext cx="8520600" cy="912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MINOR PROJECT</a:t>
            </a:r>
            <a:endParaRPr/>
          </a:p>
        </p:txBody>
      </p:sp>
      <p:sp>
        <p:nvSpPr>
          <p:cNvPr id="414" name="Google Shape;414;p38"/>
          <p:cNvSpPr txBox="1"/>
          <p:nvPr>
            <p:ph idx="1" type="subTitle"/>
          </p:nvPr>
        </p:nvSpPr>
        <p:spPr>
          <a:xfrm>
            <a:off x="1734550" y="1143000"/>
            <a:ext cx="6527100" cy="1143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
              <a:t>Heart Disease Diagnosis </a:t>
            </a:r>
            <a:endParaRPr/>
          </a:p>
          <a:p>
            <a:pPr indent="0" lvl="0" marL="0" rtl="0" algn="ctr">
              <a:spcBef>
                <a:spcPts val="0"/>
              </a:spcBef>
              <a:spcAft>
                <a:spcPts val="0"/>
              </a:spcAft>
              <a:buClr>
                <a:srgbClr val="888888"/>
              </a:buClr>
              <a:buSzPts val="3200"/>
              <a:buNone/>
            </a:pPr>
            <a:r>
              <a:rPr lang="en"/>
              <a:t>-under the supervision of Dr. Afzal Hussain Shahid</a:t>
            </a:r>
            <a:endParaRPr/>
          </a:p>
        </p:txBody>
      </p:sp>
      <p:sp>
        <p:nvSpPr>
          <p:cNvPr id="415" name="Google Shape;415;p38"/>
          <p:cNvSpPr txBox="1"/>
          <p:nvPr/>
        </p:nvSpPr>
        <p:spPr>
          <a:xfrm>
            <a:off x="221475" y="2857500"/>
            <a:ext cx="409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ANKIT GOND        1806016</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ANUKUL KUMAR 1806093</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RITESH SINGH     1806092</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7"/>
          <p:cNvSpPr txBox="1"/>
          <p:nvPr>
            <p:ph type="title"/>
          </p:nvPr>
        </p:nvSpPr>
        <p:spPr>
          <a:xfrm>
            <a:off x="457200" y="205978"/>
            <a:ext cx="8229600" cy="6512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Setting parameter weights=</a:t>
            </a:r>
            <a:r>
              <a:rPr lang="en" sz="2200"/>
              <a:t>‘distance’</a:t>
            </a:r>
            <a:endParaRPr/>
          </a:p>
        </p:txBody>
      </p:sp>
      <p:pic>
        <p:nvPicPr>
          <p:cNvPr id="472" name="Google Shape;472;p47"/>
          <p:cNvPicPr preferRelativeResize="0"/>
          <p:nvPr>
            <p:ph idx="1" type="body"/>
          </p:nvPr>
        </p:nvPicPr>
        <p:blipFill rotWithShape="1">
          <a:blip r:embed="rId3">
            <a:alphaModFix/>
          </a:blip>
          <a:srcRect b="0" l="0" r="0" t="0"/>
          <a:stretch/>
        </p:blipFill>
        <p:spPr>
          <a:xfrm>
            <a:off x="244057" y="1028700"/>
            <a:ext cx="8577369" cy="377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2200"/>
              <a:t>Further Tuning of parameters</a:t>
            </a:r>
            <a:endParaRPr sz="2200"/>
          </a:p>
        </p:txBody>
      </p:sp>
      <p:pic>
        <p:nvPicPr>
          <p:cNvPr id="478" name="Google Shape;478;p48"/>
          <p:cNvPicPr preferRelativeResize="0"/>
          <p:nvPr>
            <p:ph idx="1" type="body"/>
          </p:nvPr>
        </p:nvPicPr>
        <p:blipFill rotWithShape="1">
          <a:blip r:embed="rId3">
            <a:alphaModFix/>
          </a:blip>
          <a:srcRect b="0" l="0" r="0" t="0"/>
          <a:stretch/>
        </p:blipFill>
        <p:spPr>
          <a:xfrm>
            <a:off x="152399" y="914400"/>
            <a:ext cx="8810523" cy="4069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Accuracy attained by tuning</a:t>
            </a:r>
            <a:endParaRPr/>
          </a:p>
        </p:txBody>
      </p:sp>
      <p:sp>
        <p:nvSpPr>
          <p:cNvPr id="484" name="Google Shape;484;p49"/>
          <p:cNvSpPr txBox="1"/>
          <p:nvPr>
            <p:ph idx="1" type="body"/>
          </p:nvPr>
        </p:nvSpPr>
        <p:spPr>
          <a:xfrm>
            <a:off x="336650" y="964400"/>
            <a:ext cx="8229600" cy="23709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rPr lang="en"/>
              <a:t>              </a:t>
            </a:r>
            <a:endParaRPr/>
          </a:p>
        </p:txBody>
      </p:sp>
      <p:graphicFrame>
        <p:nvGraphicFramePr>
          <p:cNvPr id="485" name="Google Shape;485;p49"/>
          <p:cNvGraphicFramePr/>
          <p:nvPr/>
        </p:nvGraphicFramePr>
        <p:xfrm>
          <a:off x="952500" y="1252210"/>
          <a:ext cx="3000000" cy="3000000"/>
        </p:xfrm>
        <a:graphic>
          <a:graphicData uri="http://schemas.openxmlformats.org/drawingml/2006/table">
            <a:tbl>
              <a:tblPr>
                <a:noFill/>
                <a:tableStyleId>{0B79209A-4CAE-4EEF-9877-B7208F44D3F0}</a:tableStyleId>
              </a:tblPr>
              <a:tblGrid>
                <a:gridCol w="1809750"/>
                <a:gridCol w="1809750"/>
                <a:gridCol w="1809750"/>
                <a:gridCol w="1809750"/>
              </a:tblGrid>
              <a:tr h="410300">
                <a:tc>
                  <a:txBody>
                    <a:bodyPr/>
                    <a:lstStyle/>
                    <a:p>
                      <a:pPr indent="0" lvl="0" marL="0" rtl="0" algn="l">
                        <a:spcBef>
                          <a:spcPts val="0"/>
                        </a:spcBef>
                        <a:spcAft>
                          <a:spcPts val="0"/>
                        </a:spcAft>
                        <a:buNone/>
                      </a:pPr>
                      <a:r>
                        <a:rPr b="1" lang="en"/>
                        <a:t>weights</a:t>
                      </a:r>
                      <a:endParaRPr b="1"/>
                    </a:p>
                  </a:txBody>
                  <a:tcPr marT="91425" marB="91425" marR="91425" marL="91425"/>
                </a:tc>
                <a:tc>
                  <a:txBody>
                    <a:bodyPr/>
                    <a:lstStyle/>
                    <a:p>
                      <a:pPr indent="0" lvl="0" marL="0" rtl="0" algn="l">
                        <a:spcBef>
                          <a:spcPts val="0"/>
                        </a:spcBef>
                        <a:spcAft>
                          <a:spcPts val="0"/>
                        </a:spcAft>
                        <a:buNone/>
                      </a:pPr>
                      <a:r>
                        <a:rPr b="1" lang="en"/>
                        <a:t>n_neighbors</a:t>
                      </a:r>
                      <a:endParaRPr b="1"/>
                    </a:p>
                  </a:txBody>
                  <a:tcPr marT="91425" marB="91425" marR="91425" marL="91425"/>
                </a:tc>
                <a:tc>
                  <a:txBody>
                    <a:bodyPr/>
                    <a:lstStyle/>
                    <a:p>
                      <a:pPr indent="0" lvl="0" marL="0" rtl="0" algn="l">
                        <a:spcBef>
                          <a:spcPts val="0"/>
                        </a:spcBef>
                        <a:spcAft>
                          <a:spcPts val="0"/>
                        </a:spcAft>
                        <a:buNone/>
                      </a:pPr>
                      <a:r>
                        <a:rPr b="1" lang="en"/>
                        <a:t>algorithm</a:t>
                      </a:r>
                      <a:endParaRPr b="1"/>
                    </a:p>
                  </a:txBody>
                  <a:tcPr marT="91425" marB="91425" marR="91425" marL="91425"/>
                </a:tc>
                <a:tc>
                  <a:txBody>
                    <a:bodyPr/>
                    <a:lstStyle/>
                    <a:p>
                      <a:pPr indent="0" lvl="0" marL="0" rtl="0" algn="l">
                        <a:spcBef>
                          <a:spcPts val="0"/>
                        </a:spcBef>
                        <a:spcAft>
                          <a:spcPts val="0"/>
                        </a:spcAft>
                        <a:buNone/>
                      </a:pPr>
                      <a:r>
                        <a:rPr b="1" lang="en"/>
                        <a:t>accuracy</a:t>
                      </a:r>
                      <a:endParaRPr b="1"/>
                    </a:p>
                  </a:txBody>
                  <a:tcPr marT="91425" marB="91425" marR="91425" marL="91425"/>
                </a:tc>
              </a:tr>
              <a:tr h="631250">
                <a:tc>
                  <a:txBody>
                    <a:bodyPr/>
                    <a:lstStyle/>
                    <a:p>
                      <a:pPr indent="0" lvl="0" marL="0" rtl="0" algn="l">
                        <a:spcBef>
                          <a:spcPts val="0"/>
                        </a:spcBef>
                        <a:spcAft>
                          <a:spcPts val="0"/>
                        </a:spcAft>
                        <a:buNone/>
                      </a:pPr>
                      <a:r>
                        <a:rPr lang="en"/>
                        <a:t>weights=’uniform’ (fixed)</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58.67</a:t>
                      </a:r>
                      <a:endParaRPr/>
                    </a:p>
                  </a:txBody>
                  <a:tcPr marT="91425" marB="91425" marR="91425" marL="91425"/>
                </a:tc>
              </a:tr>
              <a:tr h="631250">
                <a:tc>
                  <a:txBody>
                    <a:bodyPr/>
                    <a:lstStyle/>
                    <a:p>
                      <a:pPr indent="0" lvl="0" marL="0" rtl="0" algn="l">
                        <a:spcBef>
                          <a:spcPts val="0"/>
                        </a:spcBef>
                        <a:spcAft>
                          <a:spcPts val="0"/>
                        </a:spcAft>
                        <a:buNone/>
                      </a:pPr>
                      <a:r>
                        <a:rPr lang="en"/>
                        <a:t>weights=’distance’</a:t>
                      </a:r>
                      <a:endParaRPr/>
                    </a:p>
                    <a:p>
                      <a:pPr indent="0" lvl="0" marL="0" rtl="0" algn="l">
                        <a:spcBef>
                          <a:spcPts val="0"/>
                        </a:spcBef>
                        <a:spcAft>
                          <a:spcPts val="0"/>
                        </a:spcAft>
                        <a:buNone/>
                      </a:pPr>
                      <a:r>
                        <a:rPr lang="en"/>
                        <a:t>(fixed)</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65.33</a:t>
                      </a:r>
                      <a:endParaRPr/>
                    </a:p>
                  </a:txBody>
                  <a:tcPr marT="91425" marB="91425" marR="91425" marL="91425"/>
                </a:tc>
              </a:tr>
              <a:tr h="410300">
                <a:tc>
                  <a:txBody>
                    <a:bodyPr/>
                    <a:lstStyle/>
                    <a:p>
                      <a:pPr indent="0" lvl="0" marL="0" rtl="0" algn="l">
                        <a:spcBef>
                          <a:spcPts val="0"/>
                        </a:spcBef>
                        <a:spcAft>
                          <a:spcPts val="0"/>
                        </a:spcAft>
                        <a:buNone/>
                      </a:pPr>
                      <a:r>
                        <a:rPr lang="en"/>
                        <a:t>*weights=’uniform’</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auto</a:t>
                      </a:r>
                      <a:endParaRPr/>
                    </a:p>
                  </a:txBody>
                  <a:tcPr marT="91425" marB="91425" marR="91425" marL="91425"/>
                </a:tc>
                <a:tc>
                  <a:txBody>
                    <a:bodyPr/>
                    <a:lstStyle/>
                    <a:p>
                      <a:pPr indent="0" lvl="0" marL="0" rtl="0" algn="l">
                        <a:spcBef>
                          <a:spcPts val="0"/>
                        </a:spcBef>
                        <a:spcAft>
                          <a:spcPts val="0"/>
                        </a:spcAft>
                        <a:buNone/>
                      </a:pPr>
                      <a:r>
                        <a:rPr lang="en"/>
                        <a:t>68%</a:t>
                      </a:r>
                      <a:endParaRPr/>
                    </a:p>
                  </a:txBody>
                  <a:tcPr marT="91425" marB="91425" marR="91425" marL="91425"/>
                </a:tc>
              </a:tr>
            </a:tbl>
          </a:graphicData>
        </a:graphic>
      </p:graphicFrame>
      <p:sp>
        <p:nvSpPr>
          <p:cNvPr id="486" name="Google Shape;486;p49"/>
          <p:cNvSpPr txBox="1"/>
          <p:nvPr/>
        </p:nvSpPr>
        <p:spPr>
          <a:xfrm>
            <a:off x="924225" y="3767200"/>
            <a:ext cx="723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represents the maximum accuracy attained for all the possible combinations.</a:t>
            </a:r>
            <a:endParaRPr sz="1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0"/>
          <p:cNvSpPr txBox="1"/>
          <p:nvPr>
            <p:ph type="title"/>
          </p:nvPr>
        </p:nvSpPr>
        <p:spPr>
          <a:xfrm>
            <a:off x="457200" y="205978"/>
            <a:ext cx="8229600" cy="857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
                <a:solidFill>
                  <a:srgbClr val="0B5394"/>
                </a:solidFill>
                <a:latin typeface="Maven Pro"/>
                <a:ea typeface="Maven Pro"/>
                <a:cs typeface="Maven Pro"/>
                <a:sym typeface="Maven Pro"/>
              </a:rPr>
              <a:t>Artificial Neural Network (ANN)</a:t>
            </a:r>
            <a:endParaRPr b="1">
              <a:solidFill>
                <a:srgbClr val="0B5394"/>
              </a:solidFill>
              <a:latin typeface="Maven Pro"/>
              <a:ea typeface="Maven Pro"/>
              <a:cs typeface="Maven Pro"/>
              <a:sym typeface="Maven Pro"/>
            </a:endParaRPr>
          </a:p>
          <a:p>
            <a:pPr indent="0" lvl="0" marL="0" rtl="0" algn="ctr">
              <a:spcBef>
                <a:spcPts val="0"/>
              </a:spcBef>
              <a:spcAft>
                <a:spcPts val="0"/>
              </a:spcAft>
              <a:buNone/>
            </a:pPr>
            <a:r>
              <a:t/>
            </a:r>
            <a:endParaRPr/>
          </a:p>
        </p:txBody>
      </p:sp>
      <p:sp>
        <p:nvSpPr>
          <p:cNvPr id="492" name="Google Shape;492;p50"/>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 sz="1600">
                <a:solidFill>
                  <a:srgbClr val="292929"/>
                </a:solidFill>
                <a:highlight>
                  <a:srgbClr val="FFFFFF"/>
                </a:highlight>
                <a:latin typeface="Nunito"/>
                <a:ea typeface="Nunito"/>
                <a:cs typeface="Nunito"/>
                <a:sym typeface="Nunito"/>
              </a:rPr>
              <a:t>Artificial Neural Network (ANN) is a deep learning algorithm that emerged and evolved from the idea of </a:t>
            </a:r>
            <a:r>
              <a:rPr b="1" lang="en" sz="1600">
                <a:solidFill>
                  <a:srgbClr val="292929"/>
                </a:solidFill>
                <a:highlight>
                  <a:srgbClr val="FFFFFF"/>
                </a:highlight>
                <a:latin typeface="Nunito"/>
                <a:ea typeface="Nunito"/>
                <a:cs typeface="Nunito"/>
                <a:sym typeface="Nunito"/>
              </a:rPr>
              <a:t>Biological Neural Networks of human brains</a:t>
            </a:r>
            <a:r>
              <a:rPr lang="en" sz="1600">
                <a:solidFill>
                  <a:srgbClr val="292929"/>
                </a:solidFill>
                <a:highlight>
                  <a:srgbClr val="FFFFFF"/>
                </a:highlight>
                <a:latin typeface="Georgia"/>
                <a:ea typeface="Georgia"/>
                <a:cs typeface="Georgia"/>
                <a:sym typeface="Georgia"/>
              </a:rPr>
              <a:t>.</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lnSpc>
                <a:spcPct val="120000"/>
              </a:lnSpc>
              <a:spcBef>
                <a:spcPts val="1200"/>
              </a:spcBef>
              <a:spcAft>
                <a:spcPts val="0"/>
              </a:spcAft>
              <a:buNone/>
            </a:pPr>
            <a:r>
              <a:rPr lang="en" sz="1600">
                <a:solidFill>
                  <a:srgbClr val="000000"/>
                </a:solidFill>
                <a:latin typeface="Nunito"/>
                <a:ea typeface="Nunito"/>
                <a:cs typeface="Nunito"/>
                <a:sym typeface="Nunito"/>
              </a:rPr>
              <a:t>A neural network having only one layer is called perceptron.</a:t>
            </a:r>
            <a:endParaRPr sz="1600">
              <a:solidFill>
                <a:srgbClr val="000000"/>
              </a:solidFill>
              <a:latin typeface="Nunito"/>
              <a:ea typeface="Nunito"/>
              <a:cs typeface="Nunito"/>
              <a:sym typeface="Nunito"/>
            </a:endParaRPr>
          </a:p>
          <a:p>
            <a:pPr indent="0" lvl="0" marL="0" rtl="0" algn="l">
              <a:lnSpc>
                <a:spcPct val="120000"/>
              </a:lnSpc>
              <a:spcBef>
                <a:spcPts val="0"/>
              </a:spcBef>
              <a:spcAft>
                <a:spcPts val="0"/>
              </a:spcAft>
              <a:buNone/>
            </a:pPr>
            <a:r>
              <a:rPr lang="en" sz="1600">
                <a:solidFill>
                  <a:srgbClr val="000000"/>
                </a:solidFill>
                <a:latin typeface="Nunito"/>
                <a:ea typeface="Nunito"/>
                <a:cs typeface="Nunito"/>
                <a:sym typeface="Nunito"/>
              </a:rPr>
              <a:t>A multilayer perceptron is called Artificial Neural Network.                           </a:t>
            </a:r>
            <a:endParaRPr sz="1600">
              <a:solidFill>
                <a:srgbClr val="000000"/>
              </a:solidFill>
              <a:latin typeface="Nunito"/>
              <a:ea typeface="Nunito"/>
              <a:cs typeface="Nunito"/>
              <a:sym typeface="Nunito"/>
            </a:endParaRPr>
          </a:p>
          <a:p>
            <a:pPr indent="0" lvl="0" marL="0" rtl="0" algn="l">
              <a:lnSpc>
                <a:spcPct val="120000"/>
              </a:lnSpc>
              <a:spcBef>
                <a:spcPts val="0"/>
              </a:spcBef>
              <a:spcAft>
                <a:spcPts val="0"/>
              </a:spcAft>
              <a:buNone/>
            </a:pPr>
            <a:r>
              <a:rPr lang="en" sz="1600">
                <a:solidFill>
                  <a:srgbClr val="000000"/>
                </a:solidFill>
                <a:latin typeface="Nunito"/>
                <a:ea typeface="Nunito"/>
                <a:cs typeface="Nunito"/>
                <a:sym typeface="Nunito"/>
              </a:rPr>
              <a:t>An </a:t>
            </a:r>
            <a:r>
              <a:rPr b="1" lang="en" sz="1600">
                <a:solidFill>
                  <a:srgbClr val="000000"/>
                </a:solidFill>
                <a:latin typeface="Nunito"/>
                <a:ea typeface="Nunito"/>
                <a:cs typeface="Nunito"/>
                <a:sym typeface="Nunito"/>
              </a:rPr>
              <a:t>ANN </a:t>
            </a:r>
            <a:r>
              <a:rPr lang="en" sz="1600">
                <a:solidFill>
                  <a:srgbClr val="000000"/>
                </a:solidFill>
                <a:latin typeface="Nunito"/>
                <a:ea typeface="Nunito"/>
                <a:cs typeface="Nunito"/>
                <a:sym typeface="Nunito"/>
              </a:rPr>
              <a:t>can consist of any number of layers.</a:t>
            </a:r>
            <a:endParaRPr sz="1600">
              <a:solidFill>
                <a:srgbClr val="000000"/>
              </a:solidFill>
              <a:latin typeface="Nunito"/>
              <a:ea typeface="Nunito"/>
              <a:cs typeface="Nunito"/>
              <a:sym typeface="Nunito"/>
            </a:endParaRPr>
          </a:p>
          <a:p>
            <a:pPr indent="0" lvl="0" marL="0" rtl="0" algn="l">
              <a:lnSpc>
                <a:spcPct val="120000"/>
              </a:lnSpc>
              <a:spcBef>
                <a:spcPts val="0"/>
              </a:spcBef>
              <a:spcAft>
                <a:spcPts val="0"/>
              </a:spcAft>
              <a:buNone/>
            </a:pPr>
            <a:r>
              <a:rPr lang="en" sz="1600">
                <a:solidFill>
                  <a:srgbClr val="000000"/>
                </a:solidFill>
                <a:latin typeface="Nunito"/>
                <a:ea typeface="Nunito"/>
                <a:cs typeface="Nunito"/>
                <a:sym typeface="Nunito"/>
              </a:rPr>
              <a:t>Each layer can have a number of neurons.</a:t>
            </a:r>
            <a:endParaRPr sz="1600">
              <a:solidFill>
                <a:srgbClr val="000000"/>
              </a:solidFill>
              <a:latin typeface="Nunito"/>
              <a:ea typeface="Nunito"/>
              <a:cs typeface="Nunito"/>
              <a:sym typeface="Nunito"/>
            </a:endParaRPr>
          </a:p>
          <a:p>
            <a:pPr indent="0" lvl="0" marL="0" rtl="0" algn="l">
              <a:lnSpc>
                <a:spcPct val="120000"/>
              </a:lnSpc>
              <a:spcBef>
                <a:spcPts val="0"/>
              </a:spcBef>
              <a:spcAft>
                <a:spcPts val="0"/>
              </a:spcAft>
              <a:buNone/>
            </a:pPr>
            <a:r>
              <a:rPr lang="en" sz="1600">
                <a:solidFill>
                  <a:srgbClr val="000000"/>
                </a:solidFill>
                <a:latin typeface="Nunito"/>
                <a:ea typeface="Nunito"/>
                <a:cs typeface="Nunito"/>
                <a:sym typeface="Nunito"/>
              </a:rPr>
              <a:t>Each neuron is connected with each and every other neuron. </a:t>
            </a:r>
            <a:endParaRPr sz="1600">
              <a:solidFill>
                <a:srgbClr val="000000"/>
              </a:solidFill>
              <a:latin typeface="Nunito"/>
              <a:ea typeface="Nunito"/>
              <a:cs typeface="Nunito"/>
              <a:sym typeface="Nunito"/>
            </a:endParaRPr>
          </a:p>
          <a:p>
            <a:pPr indent="0" lvl="0" marL="0" rtl="0" algn="l">
              <a:spcBef>
                <a:spcPts val="0"/>
              </a:spcBef>
              <a:spcAft>
                <a:spcPts val="0"/>
              </a:spcAft>
              <a:buNone/>
            </a:pPr>
            <a:r>
              <a:t/>
            </a:r>
            <a:endParaRPr sz="1400">
              <a:solidFill>
                <a:srgbClr val="000000"/>
              </a:solidFill>
              <a:latin typeface="Nunito"/>
              <a:ea typeface="Nunito"/>
              <a:cs typeface="Nunito"/>
              <a:sym typeface="Nunito"/>
            </a:endParaRPr>
          </a:p>
          <a:p>
            <a:pPr indent="0" lvl="0" marL="0" rtl="0" algn="l">
              <a:spcBef>
                <a:spcPts val="360"/>
              </a:spcBef>
              <a:spcAft>
                <a:spcPts val="1200"/>
              </a:spcAft>
              <a:buNone/>
            </a:pPr>
            <a:r>
              <a:t/>
            </a:r>
            <a:endParaRPr sz="1600">
              <a:solidFill>
                <a:srgbClr val="292929"/>
              </a:solidFill>
              <a:highlight>
                <a:srgbClr val="FFFFFF"/>
              </a:highlight>
              <a:latin typeface="Georgia"/>
              <a:ea typeface="Georgia"/>
              <a:cs typeface="Georgia"/>
              <a:sym typeface="Georgia"/>
            </a:endParaRPr>
          </a:p>
        </p:txBody>
      </p:sp>
      <p:pic>
        <p:nvPicPr>
          <p:cNvPr id="493" name="Google Shape;493;p50"/>
          <p:cNvPicPr preferRelativeResize="0"/>
          <p:nvPr/>
        </p:nvPicPr>
        <p:blipFill>
          <a:blip r:embed="rId3">
            <a:alphaModFix/>
          </a:blip>
          <a:stretch>
            <a:fillRect/>
          </a:stretch>
        </p:blipFill>
        <p:spPr>
          <a:xfrm>
            <a:off x="6379850" y="2030050"/>
            <a:ext cx="2677924" cy="2133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1"/>
          <p:cNvSpPr txBox="1"/>
          <p:nvPr>
            <p:ph type="title"/>
          </p:nvPr>
        </p:nvSpPr>
        <p:spPr>
          <a:xfrm>
            <a:off x="457200" y="542475"/>
            <a:ext cx="8229600" cy="331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ARTIFICIAL NEURAL NETWORK (ANN)</a:t>
            </a:r>
            <a:endParaRPr/>
          </a:p>
          <a:p>
            <a:pPr indent="0" lvl="0" marL="0" rtl="0" algn="l">
              <a:spcBef>
                <a:spcPts val="0"/>
              </a:spcBef>
              <a:spcAft>
                <a:spcPts val="0"/>
              </a:spcAft>
              <a:buNone/>
            </a:pPr>
            <a:r>
              <a:t/>
            </a:r>
            <a:endParaRPr/>
          </a:p>
        </p:txBody>
      </p:sp>
      <p:sp>
        <p:nvSpPr>
          <p:cNvPr id="499" name="Google Shape;499;p51"/>
          <p:cNvSpPr txBox="1"/>
          <p:nvPr>
            <p:ph idx="1" type="body"/>
          </p:nvPr>
        </p:nvSpPr>
        <p:spPr>
          <a:xfrm>
            <a:off x="457200" y="753450"/>
            <a:ext cx="8229600" cy="3841200"/>
          </a:xfrm>
          <a:prstGeom prst="rect">
            <a:avLst/>
          </a:prstGeom>
        </p:spPr>
        <p:txBody>
          <a:bodyPr anchorCtr="0" anchor="t" bIns="45700" lIns="91425" spcFirstLastPara="1" rIns="91425" wrap="square" tIns="45700">
            <a:normAutofit fontScale="70000" lnSpcReduction="20000"/>
          </a:bodyPr>
          <a:lstStyle/>
          <a:p>
            <a:pPr indent="0" lvl="0" marL="0" rtl="0" algn="l">
              <a:spcBef>
                <a:spcPts val="360"/>
              </a:spcBef>
              <a:spcAft>
                <a:spcPts val="0"/>
              </a:spcAft>
              <a:buNone/>
            </a:pPr>
            <a:r>
              <a:rPr lang="en" sz="2500"/>
              <a:t>Implementation using keras Library.</a:t>
            </a:r>
            <a:endParaRPr sz="2500"/>
          </a:p>
          <a:p>
            <a:pPr indent="0" lvl="0" marL="0" rtl="0" algn="l">
              <a:spcBef>
                <a:spcPts val="1200"/>
              </a:spcBef>
              <a:spcAft>
                <a:spcPts val="0"/>
              </a:spcAft>
              <a:buNone/>
            </a:pPr>
            <a:r>
              <a:t/>
            </a:r>
            <a:endParaRPr sz="2000"/>
          </a:p>
          <a:p>
            <a:pPr indent="0" lvl="0" marL="0" rtl="0" algn="l">
              <a:spcBef>
                <a:spcPts val="1200"/>
              </a:spcBef>
              <a:spcAft>
                <a:spcPts val="0"/>
              </a:spcAft>
              <a:buNone/>
            </a:pPr>
            <a:r>
              <a:rPr lang="en" sz="2000"/>
              <a:t>What are the varying parameters?</a:t>
            </a:r>
            <a:endParaRPr sz="2000"/>
          </a:p>
          <a:p>
            <a:pPr indent="-317500" lvl="0" marL="457200" rtl="0" algn="l">
              <a:spcBef>
                <a:spcPts val="1200"/>
              </a:spcBef>
              <a:spcAft>
                <a:spcPts val="0"/>
              </a:spcAft>
              <a:buSzPct val="100000"/>
              <a:buChar char="●"/>
            </a:pPr>
            <a:r>
              <a:rPr lang="en" sz="2000"/>
              <a:t>No of Hidden Layers</a:t>
            </a:r>
            <a:endParaRPr sz="2000"/>
          </a:p>
          <a:p>
            <a:pPr indent="-317500" lvl="0" marL="457200" rtl="0" algn="l">
              <a:spcBef>
                <a:spcPts val="0"/>
              </a:spcBef>
              <a:spcAft>
                <a:spcPts val="0"/>
              </a:spcAft>
              <a:buSzPct val="100000"/>
              <a:buChar char="●"/>
            </a:pPr>
            <a:r>
              <a:rPr lang="en" sz="2000"/>
              <a:t>Input and Output Size</a:t>
            </a:r>
            <a:endParaRPr sz="2000"/>
          </a:p>
          <a:p>
            <a:pPr indent="-317500" lvl="0" marL="457200" rtl="0" algn="l">
              <a:spcBef>
                <a:spcPts val="0"/>
              </a:spcBef>
              <a:spcAft>
                <a:spcPts val="0"/>
              </a:spcAft>
              <a:buSzPct val="100000"/>
              <a:buChar char="●"/>
            </a:pPr>
            <a:r>
              <a:rPr lang="en" sz="2000"/>
              <a:t>Loss Function and Optimizer</a:t>
            </a:r>
            <a:endParaRPr sz="2000"/>
          </a:p>
          <a:p>
            <a:pPr indent="-317500" lvl="0" marL="457200" rtl="0" algn="l">
              <a:spcBef>
                <a:spcPts val="0"/>
              </a:spcBef>
              <a:spcAft>
                <a:spcPts val="0"/>
              </a:spcAft>
              <a:buSzPct val="100000"/>
              <a:buChar char="●"/>
            </a:pPr>
            <a:r>
              <a:rPr lang="en" sz="2000"/>
              <a:t>Fitting / Epochs </a:t>
            </a:r>
            <a:endParaRPr sz="2000"/>
          </a:p>
          <a:p>
            <a:pPr indent="0" lvl="0" marL="0" rtl="0" algn="l">
              <a:spcBef>
                <a:spcPts val="1200"/>
              </a:spcBef>
              <a:spcAft>
                <a:spcPts val="0"/>
              </a:spcAft>
              <a:buNone/>
            </a:pPr>
            <a:r>
              <a:rPr lang="en" sz="2000"/>
              <a:t>        </a:t>
            </a:r>
            <a:endParaRPr sz="2000"/>
          </a:p>
          <a:p>
            <a:pPr indent="0" lvl="0" marL="0" rtl="0" algn="l">
              <a:spcBef>
                <a:spcPts val="1200"/>
              </a:spcBef>
              <a:spcAft>
                <a:spcPts val="0"/>
              </a:spcAft>
              <a:buNone/>
            </a:pPr>
            <a:r>
              <a:rPr lang="en" sz="2000"/>
              <a:t>How we are going to tune parameters:</a:t>
            </a:r>
            <a:endParaRPr sz="2000"/>
          </a:p>
          <a:p>
            <a:pPr indent="-317500" lvl="0" marL="457200" rtl="0" algn="l">
              <a:spcBef>
                <a:spcPts val="1200"/>
              </a:spcBef>
              <a:spcAft>
                <a:spcPts val="0"/>
              </a:spcAft>
              <a:buSzPct val="100000"/>
              <a:buChar char="●"/>
            </a:pPr>
            <a:r>
              <a:rPr lang="en" sz="2000"/>
              <a:t>2 or 3 hidden layers</a:t>
            </a:r>
            <a:endParaRPr sz="2000"/>
          </a:p>
          <a:p>
            <a:pPr indent="-317500" lvl="0" marL="457200" rtl="0" algn="l">
              <a:spcBef>
                <a:spcPts val="0"/>
              </a:spcBef>
              <a:spcAft>
                <a:spcPts val="0"/>
              </a:spcAft>
              <a:buSzPct val="100000"/>
              <a:buChar char="●"/>
            </a:pPr>
            <a:r>
              <a:rPr lang="en" sz="2000"/>
              <a:t>Varying Input size</a:t>
            </a:r>
            <a:endParaRPr sz="2000"/>
          </a:p>
          <a:p>
            <a:pPr indent="-317500" lvl="0" marL="457200" rtl="0" algn="l">
              <a:spcBef>
                <a:spcPts val="0"/>
              </a:spcBef>
              <a:spcAft>
                <a:spcPts val="0"/>
              </a:spcAft>
              <a:buSzPct val="100000"/>
              <a:buChar char="●"/>
            </a:pPr>
            <a:r>
              <a:rPr lang="en" sz="2000"/>
              <a:t>Choosing</a:t>
            </a:r>
            <a:r>
              <a:rPr lang="en" sz="2000"/>
              <a:t> different Optimizers</a:t>
            </a:r>
            <a:endParaRPr sz="2000"/>
          </a:p>
          <a:p>
            <a:pPr indent="-317500" lvl="0" marL="457200" rtl="0" algn="l">
              <a:spcBef>
                <a:spcPts val="0"/>
              </a:spcBef>
              <a:spcAft>
                <a:spcPts val="0"/>
              </a:spcAft>
              <a:buSzPct val="100000"/>
              <a:buChar char="●"/>
            </a:pPr>
            <a:r>
              <a:rPr lang="en" sz="2000"/>
              <a:t>Running </a:t>
            </a:r>
            <a:r>
              <a:rPr lang="en" sz="2000"/>
              <a:t>different</a:t>
            </a:r>
            <a:r>
              <a:rPr lang="en" sz="2000"/>
              <a:t> epochs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2"/>
          <p:cNvSpPr txBox="1"/>
          <p:nvPr>
            <p:ph type="title"/>
          </p:nvPr>
        </p:nvSpPr>
        <p:spPr>
          <a:xfrm>
            <a:off x="788725" y="55273"/>
            <a:ext cx="8229600" cy="625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 Network with 2 hidden layer</a:t>
            </a:r>
            <a:endParaRPr/>
          </a:p>
        </p:txBody>
      </p:sp>
      <p:graphicFrame>
        <p:nvGraphicFramePr>
          <p:cNvPr id="505" name="Google Shape;505;p52"/>
          <p:cNvGraphicFramePr/>
          <p:nvPr/>
        </p:nvGraphicFramePr>
        <p:xfrm>
          <a:off x="952475" y="776500"/>
          <a:ext cx="3000000" cy="3000000"/>
        </p:xfrm>
        <a:graphic>
          <a:graphicData uri="http://schemas.openxmlformats.org/drawingml/2006/table">
            <a:tbl>
              <a:tblPr>
                <a:noFill/>
                <a:tableStyleId>{0B79209A-4CAE-4EEF-9877-B7208F44D3F0}</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en"/>
                        <a:t>No of hidden </a:t>
                      </a:r>
                      <a:endParaRPr/>
                    </a:p>
                    <a:p>
                      <a:pPr indent="0" lvl="0" marL="0" rtl="0" algn="l">
                        <a:spcBef>
                          <a:spcPts val="0"/>
                        </a:spcBef>
                        <a:spcAft>
                          <a:spcPts val="0"/>
                        </a:spcAft>
                        <a:buNone/>
                      </a:pPr>
                      <a:r>
                        <a:rPr lang="en"/>
                        <a:t>Layers</a:t>
                      </a:r>
                      <a:endParaRPr/>
                    </a:p>
                  </a:txBody>
                  <a:tcPr marT="91425" marB="91425" marR="91425" marL="91425"/>
                </a:tc>
                <a:tc>
                  <a:txBody>
                    <a:bodyPr/>
                    <a:lstStyle/>
                    <a:p>
                      <a:pPr indent="0" lvl="0" marL="0" rtl="0" algn="l">
                        <a:spcBef>
                          <a:spcPts val="0"/>
                        </a:spcBef>
                        <a:spcAft>
                          <a:spcPts val="0"/>
                        </a:spcAft>
                        <a:buNone/>
                      </a:pPr>
                      <a:r>
                        <a:rPr lang="en"/>
                        <a:t>Ist layer dimension</a:t>
                      </a:r>
                      <a:endParaRPr/>
                    </a:p>
                  </a:txBody>
                  <a:tcPr marT="91425" marB="91425" marR="91425" marL="91425"/>
                </a:tc>
                <a:tc>
                  <a:txBody>
                    <a:bodyPr/>
                    <a:lstStyle/>
                    <a:p>
                      <a:pPr indent="0" lvl="0" marL="0" rtl="0" algn="l">
                        <a:spcBef>
                          <a:spcPts val="0"/>
                        </a:spcBef>
                        <a:spcAft>
                          <a:spcPts val="0"/>
                        </a:spcAft>
                        <a:buNone/>
                      </a:pPr>
                      <a:r>
                        <a:rPr lang="en"/>
                        <a:t>2nd Layer Dimension</a:t>
                      </a:r>
                      <a:endParaRPr/>
                    </a:p>
                  </a:txBody>
                  <a:tcPr marT="91425" marB="91425" marR="91425" marL="91425"/>
                </a:tc>
                <a:tc>
                  <a:txBody>
                    <a:bodyPr/>
                    <a:lstStyle/>
                    <a:p>
                      <a:pPr indent="0" lvl="0" marL="0" rtl="0" algn="l">
                        <a:spcBef>
                          <a:spcPts val="0"/>
                        </a:spcBef>
                        <a:spcAft>
                          <a:spcPts val="0"/>
                        </a:spcAft>
                        <a:buNone/>
                      </a:pPr>
                      <a:r>
                        <a:rPr lang="en"/>
                        <a:t>Output Layer</a:t>
                      </a:r>
                      <a:endParaRPr/>
                    </a:p>
                  </a:txBody>
                  <a:tcPr marT="91425" marB="91425" marR="91425" marL="91425"/>
                </a:tc>
                <a:tc>
                  <a:txBody>
                    <a:bodyPr/>
                    <a:lstStyle/>
                    <a:p>
                      <a:pPr indent="0" lvl="0" marL="0" rtl="0" algn="l">
                        <a:spcBef>
                          <a:spcPts val="0"/>
                        </a:spcBef>
                        <a:spcAft>
                          <a:spcPts val="0"/>
                        </a:spcAft>
                        <a:buNone/>
                      </a:pPr>
                      <a:r>
                        <a:rPr lang="en"/>
                        <a:t>Optimizers</a:t>
                      </a:r>
                      <a:endParaRPr/>
                    </a:p>
                  </a:txBody>
                  <a:tcPr marT="91425" marB="91425" marR="91425" marL="91425"/>
                </a:tc>
                <a:tc>
                  <a:txBody>
                    <a:bodyPr/>
                    <a:lstStyle/>
                    <a:p>
                      <a:pPr indent="0" lvl="0" marL="0" rtl="0" algn="l">
                        <a:spcBef>
                          <a:spcPts val="0"/>
                        </a:spcBef>
                        <a:spcAft>
                          <a:spcPts val="0"/>
                        </a:spcAft>
                        <a:buNone/>
                      </a:pPr>
                      <a:r>
                        <a:rPr lang="en"/>
                        <a:t>Epochs</a:t>
                      </a:r>
                      <a:endParaRPr/>
                    </a:p>
                  </a:txBody>
                  <a:tcPr marT="91425" marB="91425" marR="91425" marL="91425"/>
                </a:tc>
                <a:tc>
                  <a:txBody>
                    <a:bodyPr/>
                    <a:lstStyle/>
                    <a:p>
                      <a:pPr indent="0" lvl="0" marL="0" rtl="0" algn="l">
                        <a:spcBef>
                          <a:spcPts val="0"/>
                        </a:spcBef>
                        <a:spcAft>
                          <a:spcPts val="0"/>
                        </a:spcAft>
                        <a:buNone/>
                      </a:pPr>
                      <a:r>
                        <a:rPr lang="en"/>
                        <a:t>Accuracy</a:t>
                      </a:r>
                      <a:endParaRPr/>
                    </a:p>
                    <a:p>
                      <a:pPr indent="0" lvl="0" marL="0" rtl="0" algn="l">
                        <a:spcBef>
                          <a:spcPts val="0"/>
                        </a:spcBef>
                        <a:spcAft>
                          <a:spcPts val="0"/>
                        </a:spcAft>
                        <a:buNone/>
                      </a:pPr>
                      <a:r>
                        <a:rPr lang="en"/>
                        <a:t>obtained</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13 </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Adam</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66.7</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Adam</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c>
                  <a:txBody>
                    <a:bodyPr/>
                    <a:lstStyle/>
                    <a:p>
                      <a:pPr indent="0" lvl="0" marL="0" rtl="0" algn="l">
                        <a:spcBef>
                          <a:spcPts val="0"/>
                        </a:spcBef>
                        <a:spcAft>
                          <a:spcPts val="0"/>
                        </a:spcAft>
                        <a:buNone/>
                      </a:pPr>
                      <a:r>
                        <a:rPr lang="en"/>
                        <a:t>56.6</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SGD</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63.4</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SGD</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c>
                  <a:txBody>
                    <a:bodyPr/>
                    <a:lstStyle/>
                    <a:p>
                      <a:pPr indent="0" lvl="0" marL="0" rtl="0" algn="l">
                        <a:spcBef>
                          <a:spcPts val="0"/>
                        </a:spcBef>
                        <a:spcAft>
                          <a:spcPts val="0"/>
                        </a:spcAft>
                        <a:buNone/>
                      </a:pPr>
                      <a:r>
                        <a:rPr lang="en"/>
                        <a:t>53.2</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Adam</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70.8</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Adam</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c>
                  <a:txBody>
                    <a:bodyPr/>
                    <a:lstStyle/>
                    <a:p>
                      <a:pPr indent="0" lvl="0" marL="0" rtl="0" algn="l">
                        <a:spcBef>
                          <a:spcPts val="0"/>
                        </a:spcBef>
                        <a:spcAft>
                          <a:spcPts val="0"/>
                        </a:spcAft>
                        <a:buNone/>
                      </a:pPr>
                      <a:r>
                        <a:rPr lang="en"/>
                        <a:t>56.1</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SGD</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60.7</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SGD</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c>
                  <a:txBody>
                    <a:bodyPr/>
                    <a:lstStyle/>
                    <a:p>
                      <a:pPr indent="0" lvl="0" marL="0" rtl="0" algn="l">
                        <a:spcBef>
                          <a:spcPts val="0"/>
                        </a:spcBef>
                        <a:spcAft>
                          <a:spcPts val="0"/>
                        </a:spcAft>
                        <a:buNone/>
                      </a:pPr>
                      <a:r>
                        <a:rPr lang="en"/>
                        <a:t>66.3</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3"/>
          <p:cNvSpPr txBox="1"/>
          <p:nvPr>
            <p:ph type="title"/>
          </p:nvPr>
        </p:nvSpPr>
        <p:spPr>
          <a:xfrm>
            <a:off x="457200" y="205977"/>
            <a:ext cx="8229600" cy="4671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Network with 3 hidden layer</a:t>
            </a:r>
            <a:endParaRPr/>
          </a:p>
        </p:txBody>
      </p:sp>
      <p:graphicFrame>
        <p:nvGraphicFramePr>
          <p:cNvPr id="511" name="Google Shape;511;p53"/>
          <p:cNvGraphicFramePr/>
          <p:nvPr/>
        </p:nvGraphicFramePr>
        <p:xfrm>
          <a:off x="952475" y="776500"/>
          <a:ext cx="3000000" cy="3000000"/>
        </p:xfrm>
        <a:graphic>
          <a:graphicData uri="http://schemas.openxmlformats.org/drawingml/2006/table">
            <a:tbl>
              <a:tblPr>
                <a:noFill/>
                <a:tableStyleId>{0B79209A-4CAE-4EEF-9877-B7208F44D3F0}</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rPr lang="en"/>
                        <a:t>No of hidden </a:t>
                      </a:r>
                      <a:endParaRPr/>
                    </a:p>
                    <a:p>
                      <a:pPr indent="0" lvl="0" marL="0" rtl="0" algn="l">
                        <a:spcBef>
                          <a:spcPts val="0"/>
                        </a:spcBef>
                        <a:spcAft>
                          <a:spcPts val="0"/>
                        </a:spcAft>
                        <a:buNone/>
                      </a:pPr>
                      <a:r>
                        <a:rPr lang="en"/>
                        <a:t>Layers</a:t>
                      </a:r>
                      <a:endParaRPr/>
                    </a:p>
                  </a:txBody>
                  <a:tcPr marT="91425" marB="91425" marR="91425" marL="91425"/>
                </a:tc>
                <a:tc>
                  <a:txBody>
                    <a:bodyPr/>
                    <a:lstStyle/>
                    <a:p>
                      <a:pPr indent="0" lvl="0" marL="0" rtl="0" algn="l">
                        <a:spcBef>
                          <a:spcPts val="0"/>
                        </a:spcBef>
                        <a:spcAft>
                          <a:spcPts val="0"/>
                        </a:spcAft>
                        <a:buNone/>
                      </a:pPr>
                      <a:r>
                        <a:rPr lang="en"/>
                        <a:t>Ist layer dimension</a:t>
                      </a:r>
                      <a:endParaRPr/>
                    </a:p>
                  </a:txBody>
                  <a:tcPr marT="91425" marB="91425" marR="91425" marL="91425"/>
                </a:tc>
                <a:tc>
                  <a:txBody>
                    <a:bodyPr/>
                    <a:lstStyle/>
                    <a:p>
                      <a:pPr indent="0" lvl="0" marL="0" rtl="0" algn="l">
                        <a:spcBef>
                          <a:spcPts val="0"/>
                        </a:spcBef>
                        <a:spcAft>
                          <a:spcPts val="0"/>
                        </a:spcAft>
                        <a:buNone/>
                      </a:pPr>
                      <a:r>
                        <a:rPr lang="en"/>
                        <a:t>2nd Layer Dimension</a:t>
                      </a:r>
                      <a:endParaRPr/>
                    </a:p>
                  </a:txBody>
                  <a:tcPr marT="91425" marB="91425" marR="91425" marL="91425"/>
                </a:tc>
                <a:tc>
                  <a:txBody>
                    <a:bodyPr/>
                    <a:lstStyle/>
                    <a:p>
                      <a:pPr indent="0" lvl="0" marL="0" rtl="0" algn="l">
                        <a:spcBef>
                          <a:spcPts val="0"/>
                        </a:spcBef>
                        <a:spcAft>
                          <a:spcPts val="0"/>
                        </a:spcAft>
                        <a:buNone/>
                      </a:pPr>
                      <a:r>
                        <a:rPr lang="en"/>
                        <a:t>3rd Layer Dimension</a:t>
                      </a:r>
                      <a:endParaRPr/>
                    </a:p>
                  </a:txBody>
                  <a:tcPr marT="91425" marB="91425" marR="91425" marL="91425"/>
                </a:tc>
                <a:tc>
                  <a:txBody>
                    <a:bodyPr/>
                    <a:lstStyle/>
                    <a:p>
                      <a:pPr indent="0" lvl="0" marL="0" rtl="0" algn="l">
                        <a:spcBef>
                          <a:spcPts val="0"/>
                        </a:spcBef>
                        <a:spcAft>
                          <a:spcPts val="0"/>
                        </a:spcAft>
                        <a:buNone/>
                      </a:pPr>
                      <a:r>
                        <a:rPr lang="en"/>
                        <a:t>Output Layer</a:t>
                      </a:r>
                      <a:endParaRPr/>
                    </a:p>
                  </a:txBody>
                  <a:tcPr marT="91425" marB="91425" marR="91425" marL="91425"/>
                </a:tc>
                <a:tc>
                  <a:txBody>
                    <a:bodyPr/>
                    <a:lstStyle/>
                    <a:p>
                      <a:pPr indent="0" lvl="0" marL="0" rtl="0" algn="l">
                        <a:spcBef>
                          <a:spcPts val="0"/>
                        </a:spcBef>
                        <a:spcAft>
                          <a:spcPts val="0"/>
                        </a:spcAft>
                        <a:buNone/>
                      </a:pPr>
                      <a:r>
                        <a:rPr lang="en"/>
                        <a:t>Optimizers</a:t>
                      </a:r>
                      <a:endParaRPr/>
                    </a:p>
                  </a:txBody>
                  <a:tcPr marT="91425" marB="91425" marR="91425" marL="91425"/>
                </a:tc>
                <a:tc>
                  <a:txBody>
                    <a:bodyPr/>
                    <a:lstStyle/>
                    <a:p>
                      <a:pPr indent="0" lvl="0" marL="0" rtl="0" algn="l">
                        <a:spcBef>
                          <a:spcPts val="0"/>
                        </a:spcBef>
                        <a:spcAft>
                          <a:spcPts val="0"/>
                        </a:spcAft>
                        <a:buNone/>
                      </a:pPr>
                      <a:r>
                        <a:rPr lang="en"/>
                        <a:t>Epochs</a:t>
                      </a:r>
                      <a:endParaRPr/>
                    </a:p>
                  </a:txBody>
                  <a:tcPr marT="91425" marB="91425" marR="91425" marL="91425"/>
                </a:tc>
                <a:tc>
                  <a:txBody>
                    <a:bodyPr/>
                    <a:lstStyle/>
                    <a:p>
                      <a:pPr indent="0" lvl="0" marL="0" rtl="0" algn="l">
                        <a:spcBef>
                          <a:spcPts val="0"/>
                        </a:spcBef>
                        <a:spcAft>
                          <a:spcPts val="0"/>
                        </a:spcAft>
                        <a:buNone/>
                      </a:pPr>
                      <a:r>
                        <a:rPr lang="en"/>
                        <a:t>Accuracy</a:t>
                      </a:r>
                      <a:endParaRPr/>
                    </a:p>
                    <a:p>
                      <a:pPr indent="0" lvl="0" marL="0" rtl="0" algn="l">
                        <a:spcBef>
                          <a:spcPts val="0"/>
                        </a:spcBef>
                        <a:spcAft>
                          <a:spcPts val="0"/>
                        </a:spcAft>
                        <a:buNone/>
                      </a:pPr>
                      <a:r>
                        <a:rPr lang="en"/>
                        <a:t>obtained</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Adam</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50.0</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Adam</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c>
                  <a:txBody>
                    <a:bodyPr/>
                    <a:lstStyle/>
                    <a:p>
                      <a:pPr indent="0" lvl="0" marL="0" rtl="0" algn="l">
                        <a:spcBef>
                          <a:spcPts val="0"/>
                        </a:spcBef>
                        <a:spcAft>
                          <a:spcPts val="0"/>
                        </a:spcAft>
                        <a:buNone/>
                      </a:pPr>
                      <a:r>
                        <a:rPr lang="en"/>
                        <a:t>63.3</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SGD</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46.7</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SGD</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c>
                  <a:txBody>
                    <a:bodyPr/>
                    <a:lstStyle/>
                    <a:p>
                      <a:pPr indent="0" lvl="0" marL="0" rtl="0" algn="l">
                        <a:spcBef>
                          <a:spcPts val="0"/>
                        </a:spcBef>
                        <a:spcAft>
                          <a:spcPts val="0"/>
                        </a:spcAft>
                        <a:buNone/>
                      </a:pPr>
                      <a:r>
                        <a:rPr lang="en"/>
                        <a:t>66.4</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Adam</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56.7</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Adam</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c>
                  <a:txBody>
                    <a:bodyPr/>
                    <a:lstStyle/>
                    <a:p>
                      <a:pPr indent="0" lvl="0" marL="0" rtl="0" algn="l">
                        <a:spcBef>
                          <a:spcPts val="0"/>
                        </a:spcBef>
                        <a:spcAft>
                          <a:spcPts val="0"/>
                        </a:spcAft>
                        <a:buNone/>
                      </a:pPr>
                      <a:r>
                        <a:rPr lang="en"/>
                        <a:t>53.3</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SGD</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63.3</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SGD</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c>
                  <a:txBody>
                    <a:bodyPr/>
                    <a:lstStyle/>
                    <a:p>
                      <a:pPr indent="0" lvl="0" marL="0" rtl="0" algn="l">
                        <a:spcBef>
                          <a:spcPts val="0"/>
                        </a:spcBef>
                        <a:spcAft>
                          <a:spcPts val="0"/>
                        </a:spcAft>
                        <a:buNone/>
                      </a:pPr>
                      <a:r>
                        <a:rPr lang="en"/>
                        <a:t>50.0</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4"/>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sz="2500"/>
              <a:t>Plot of variation of model accuracy and  loss with epochs  </a:t>
            </a:r>
            <a:endParaRPr sz="2500"/>
          </a:p>
        </p:txBody>
      </p:sp>
      <p:sp>
        <p:nvSpPr>
          <p:cNvPr id="517" name="Google Shape;517;p54"/>
          <p:cNvSpPr txBox="1"/>
          <p:nvPr>
            <p:ph idx="1" type="body"/>
          </p:nvPr>
        </p:nvSpPr>
        <p:spPr>
          <a:xfrm>
            <a:off x="457200" y="119010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rPr lang="en"/>
              <a:t> </a:t>
            </a:r>
            <a:endParaRPr/>
          </a:p>
        </p:txBody>
      </p:sp>
      <p:pic>
        <p:nvPicPr>
          <p:cNvPr id="518" name="Google Shape;518;p54"/>
          <p:cNvPicPr preferRelativeResize="0"/>
          <p:nvPr/>
        </p:nvPicPr>
        <p:blipFill>
          <a:blip r:embed="rId3">
            <a:alphaModFix/>
          </a:blip>
          <a:stretch>
            <a:fillRect/>
          </a:stretch>
        </p:blipFill>
        <p:spPr>
          <a:xfrm>
            <a:off x="4852175" y="1818275"/>
            <a:ext cx="3676650" cy="2647950"/>
          </a:xfrm>
          <a:prstGeom prst="rect">
            <a:avLst/>
          </a:prstGeom>
          <a:noFill/>
          <a:ln>
            <a:noFill/>
          </a:ln>
        </p:spPr>
      </p:pic>
      <p:pic>
        <p:nvPicPr>
          <p:cNvPr id="519" name="Google Shape;519;p54"/>
          <p:cNvPicPr preferRelativeResize="0"/>
          <p:nvPr/>
        </p:nvPicPr>
        <p:blipFill rotWithShape="1">
          <a:blip r:embed="rId4">
            <a:alphaModFix/>
          </a:blip>
          <a:srcRect b="0" l="0" r="-9565" t="0"/>
          <a:stretch/>
        </p:blipFill>
        <p:spPr>
          <a:xfrm>
            <a:off x="823775" y="1818275"/>
            <a:ext cx="4028400" cy="2647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525" name="Google Shape;525;p55"/>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526" name="Google Shape;526;p55"/>
          <p:cNvPicPr preferRelativeResize="0"/>
          <p:nvPr/>
        </p:nvPicPr>
        <p:blipFill>
          <a:blip r:embed="rId3">
            <a:alphaModFix/>
          </a:blip>
          <a:stretch>
            <a:fillRect/>
          </a:stretch>
        </p:blipFill>
        <p:spPr>
          <a:xfrm>
            <a:off x="60275" y="0"/>
            <a:ext cx="9083726"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6"/>
          <p:cNvSpPr txBox="1"/>
          <p:nvPr>
            <p:ph type="title"/>
          </p:nvPr>
        </p:nvSpPr>
        <p:spPr>
          <a:xfrm>
            <a:off x="457200" y="205978"/>
            <a:ext cx="8229600" cy="857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sz="3600">
                <a:latin typeface="Trebuchet MS"/>
                <a:ea typeface="Trebuchet MS"/>
                <a:cs typeface="Trebuchet MS"/>
                <a:sym typeface="Trebuchet MS"/>
              </a:rPr>
              <a:t>Support Vector Machine(SVM)</a:t>
            </a:r>
            <a:endParaRPr b="1">
              <a:latin typeface="Maven Pro"/>
              <a:ea typeface="Maven Pro"/>
              <a:cs typeface="Maven Pro"/>
              <a:sym typeface="Maven Pro"/>
            </a:endParaRPr>
          </a:p>
          <a:p>
            <a:pPr indent="0" lvl="0" marL="0" rtl="0" algn="ctr">
              <a:spcBef>
                <a:spcPts val="0"/>
              </a:spcBef>
              <a:spcAft>
                <a:spcPts val="0"/>
              </a:spcAft>
              <a:buNone/>
            </a:pPr>
            <a:r>
              <a:t/>
            </a:r>
            <a:endParaRPr/>
          </a:p>
        </p:txBody>
      </p:sp>
      <p:sp>
        <p:nvSpPr>
          <p:cNvPr id="532" name="Google Shape;532;p56"/>
          <p:cNvSpPr txBox="1"/>
          <p:nvPr>
            <p:ph idx="1" type="body"/>
          </p:nvPr>
        </p:nvSpPr>
        <p:spPr>
          <a:xfrm>
            <a:off x="457200" y="753450"/>
            <a:ext cx="8229600" cy="384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sz="1800">
                <a:solidFill>
                  <a:srgbClr val="404040"/>
                </a:solidFill>
                <a:latin typeface="Trebuchet MS"/>
                <a:ea typeface="Trebuchet MS"/>
                <a:cs typeface="Trebuchet MS"/>
                <a:sym typeface="Trebuchet MS"/>
              </a:rPr>
              <a:t>Support Vector Machine (SVM) is a </a:t>
            </a:r>
            <a:r>
              <a:rPr b="1" lang="en" sz="1800">
                <a:solidFill>
                  <a:srgbClr val="404040"/>
                </a:solidFill>
                <a:latin typeface="Trebuchet MS"/>
                <a:ea typeface="Trebuchet MS"/>
                <a:cs typeface="Trebuchet MS"/>
                <a:sym typeface="Trebuchet MS"/>
              </a:rPr>
              <a:t>Supervised Machine Learning Algorithm</a:t>
            </a:r>
            <a:r>
              <a:rPr lang="en" sz="1800">
                <a:solidFill>
                  <a:srgbClr val="404040"/>
                </a:solidFill>
                <a:latin typeface="Trebuchet MS"/>
                <a:ea typeface="Trebuchet MS"/>
                <a:cs typeface="Trebuchet MS"/>
                <a:sym typeface="Trebuchet MS"/>
              </a:rPr>
              <a:t> used for classification and/or regression.“The </a:t>
            </a:r>
            <a:r>
              <a:rPr b="1" lang="en" sz="1800">
                <a:solidFill>
                  <a:srgbClr val="404040"/>
                </a:solidFill>
                <a:latin typeface="Trebuchet MS"/>
                <a:ea typeface="Trebuchet MS"/>
                <a:cs typeface="Trebuchet MS"/>
                <a:sym typeface="Trebuchet MS"/>
              </a:rPr>
              <a:t>goal of the SVM</a:t>
            </a:r>
            <a:r>
              <a:rPr lang="en" sz="1800">
                <a:solidFill>
                  <a:srgbClr val="404040"/>
                </a:solidFill>
                <a:latin typeface="Trebuchet MS"/>
                <a:ea typeface="Trebuchet MS"/>
                <a:cs typeface="Trebuchet MS"/>
                <a:sym typeface="Trebuchet MS"/>
              </a:rPr>
              <a:t> algorithm is, to create the </a:t>
            </a:r>
            <a:r>
              <a:rPr b="1" lang="en" sz="1800">
                <a:solidFill>
                  <a:srgbClr val="404040"/>
                </a:solidFill>
                <a:latin typeface="Trebuchet MS"/>
                <a:ea typeface="Trebuchet MS"/>
                <a:cs typeface="Trebuchet MS"/>
                <a:sym typeface="Trebuchet MS"/>
              </a:rPr>
              <a:t>best Hyperplane</a:t>
            </a:r>
            <a:r>
              <a:rPr lang="en" sz="1800">
                <a:solidFill>
                  <a:srgbClr val="404040"/>
                </a:solidFill>
                <a:latin typeface="Trebuchet MS"/>
                <a:ea typeface="Trebuchet MS"/>
                <a:cs typeface="Trebuchet MS"/>
                <a:sym typeface="Trebuchet MS"/>
              </a:rPr>
              <a:t>.</a:t>
            </a:r>
            <a:endParaRPr sz="1800">
              <a:solidFill>
                <a:srgbClr val="404040"/>
              </a:solidFill>
              <a:latin typeface="Trebuchet MS"/>
              <a:ea typeface="Trebuchet MS"/>
              <a:cs typeface="Trebuchet MS"/>
              <a:sym typeface="Trebuchet MS"/>
            </a:endParaRPr>
          </a:p>
          <a:p>
            <a:pPr indent="0" lvl="0" marL="0" rtl="0" algn="l">
              <a:spcBef>
                <a:spcPts val="1000"/>
              </a:spcBef>
              <a:spcAft>
                <a:spcPts val="0"/>
              </a:spcAft>
              <a:buNone/>
            </a:pPr>
            <a:r>
              <a:t/>
            </a:r>
            <a:endParaRPr sz="1800">
              <a:solidFill>
                <a:srgbClr val="404040"/>
              </a:solidFill>
              <a:latin typeface="Trebuchet MS"/>
              <a:ea typeface="Trebuchet MS"/>
              <a:cs typeface="Trebuchet MS"/>
              <a:sym typeface="Trebuchet MS"/>
            </a:endParaRPr>
          </a:p>
        </p:txBody>
      </p:sp>
      <p:pic>
        <p:nvPicPr>
          <p:cNvPr id="533" name="Google Shape;533;p56"/>
          <p:cNvPicPr preferRelativeResize="0"/>
          <p:nvPr/>
        </p:nvPicPr>
        <p:blipFill>
          <a:blip r:embed="rId3">
            <a:alphaModFix/>
          </a:blip>
          <a:stretch>
            <a:fillRect/>
          </a:stretch>
        </p:blipFill>
        <p:spPr>
          <a:xfrm>
            <a:off x="299375" y="1727900"/>
            <a:ext cx="8229599" cy="301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9"/>
          <p:cNvSpPr txBox="1"/>
          <p:nvPr>
            <p:ph type="title"/>
          </p:nvPr>
        </p:nvSpPr>
        <p:spPr>
          <a:xfrm>
            <a:off x="457200" y="205976"/>
            <a:ext cx="8229600" cy="668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
                <a:solidFill>
                  <a:srgbClr val="3D85C6"/>
                </a:solidFill>
              </a:rPr>
              <a:t>Introduction</a:t>
            </a:r>
            <a:endParaRPr>
              <a:solidFill>
                <a:srgbClr val="3D85C6"/>
              </a:solidFill>
            </a:endParaRPr>
          </a:p>
        </p:txBody>
      </p:sp>
      <p:sp>
        <p:nvSpPr>
          <p:cNvPr id="421" name="Google Shape;421;p39"/>
          <p:cNvSpPr txBox="1"/>
          <p:nvPr>
            <p:ph idx="1" type="body"/>
          </p:nvPr>
        </p:nvSpPr>
        <p:spPr>
          <a:xfrm>
            <a:off x="457200" y="1326050"/>
            <a:ext cx="8229600" cy="3268500"/>
          </a:xfrm>
          <a:prstGeom prst="rect">
            <a:avLst/>
          </a:prstGeom>
          <a:noFill/>
          <a:ln>
            <a:noFill/>
          </a:ln>
        </p:spPr>
        <p:txBody>
          <a:bodyPr anchorCtr="0" anchor="t" bIns="45700" lIns="91425" spcFirstLastPara="1" rIns="91425" wrap="square" tIns="45700">
            <a:normAutofit/>
          </a:bodyPr>
          <a:lstStyle/>
          <a:p>
            <a:pPr indent="-313690" lvl="0" marL="342900" rtl="0" algn="l">
              <a:spcBef>
                <a:spcPts val="0"/>
              </a:spcBef>
              <a:spcAft>
                <a:spcPts val="0"/>
              </a:spcAft>
              <a:buClr>
                <a:schemeClr val="dk1"/>
              </a:buClr>
              <a:buSzPts val="2500"/>
              <a:buChar char="•"/>
            </a:pPr>
            <a:r>
              <a:rPr lang="en" sz="2500"/>
              <a:t>The WHO states that cardiovascular diseases are one of the most prevalent causes of death globally and a large number of people die due to this disease every year.</a:t>
            </a:r>
            <a:endParaRPr sz="2500"/>
          </a:p>
          <a:p>
            <a:pPr indent="-313690" lvl="0" marL="342900" rtl="0" algn="l">
              <a:spcBef>
                <a:spcPts val="0"/>
              </a:spcBef>
              <a:spcAft>
                <a:spcPts val="0"/>
              </a:spcAft>
              <a:buClr>
                <a:schemeClr val="dk1"/>
              </a:buClr>
              <a:buSzPts val="2500"/>
              <a:buChar char="•"/>
            </a:pPr>
            <a:r>
              <a:rPr lang="en" sz="2500"/>
              <a:t> Cardiovascular diseases include deep vein thrombosis, peripheral arterial disease, coronary heart disease, congenital heart disease and rheumatic heart disease. </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7"/>
          <p:cNvSpPr txBox="1"/>
          <p:nvPr>
            <p:ph type="title"/>
          </p:nvPr>
        </p:nvSpPr>
        <p:spPr>
          <a:xfrm>
            <a:off x="367450" y="150400"/>
            <a:ext cx="7886700" cy="17847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 sz="3550" u="sng"/>
              <a:t>SVM</a:t>
            </a:r>
            <a:endParaRPr b="1" sz="3550" u="sng"/>
          </a:p>
          <a:p>
            <a:pPr indent="0" lvl="0" marL="0" rtl="0" algn="l">
              <a:lnSpc>
                <a:spcPct val="90000"/>
              </a:lnSpc>
              <a:spcBef>
                <a:spcPts val="0"/>
              </a:spcBef>
              <a:spcAft>
                <a:spcPts val="0"/>
              </a:spcAft>
              <a:buClr>
                <a:schemeClr val="dk1"/>
              </a:buClr>
              <a:buSzPts val="3300"/>
              <a:buFont typeface="Calibri"/>
              <a:buNone/>
            </a:pPr>
            <a:r>
              <a:t/>
            </a:r>
            <a:endParaRPr b="1" sz="1100" u="sng"/>
          </a:p>
          <a:p>
            <a:pPr indent="0" lvl="0" marL="0" rtl="0" algn="l">
              <a:lnSpc>
                <a:spcPct val="90000"/>
              </a:lnSpc>
              <a:spcBef>
                <a:spcPts val="0"/>
              </a:spcBef>
              <a:spcAft>
                <a:spcPts val="0"/>
              </a:spcAft>
              <a:buClr>
                <a:schemeClr val="dk1"/>
              </a:buClr>
              <a:buSzPts val="3300"/>
              <a:buFont typeface="Calibri"/>
              <a:buNone/>
            </a:pPr>
            <a:r>
              <a:t/>
            </a:r>
            <a:endParaRPr b="1" sz="1100" u="sng"/>
          </a:p>
          <a:p>
            <a:pPr indent="0" lvl="0" marL="0" rtl="0" algn="l">
              <a:lnSpc>
                <a:spcPct val="90000"/>
              </a:lnSpc>
              <a:spcBef>
                <a:spcPts val="0"/>
              </a:spcBef>
              <a:spcAft>
                <a:spcPts val="0"/>
              </a:spcAft>
              <a:buClr>
                <a:schemeClr val="dk1"/>
              </a:buClr>
              <a:buSzPts val="3300"/>
              <a:buFont typeface="Calibri"/>
              <a:buNone/>
            </a:pPr>
            <a:r>
              <a:rPr b="1" lang="en" sz="3400" u="sng"/>
              <a:t>Tuning parameters in SVM</a:t>
            </a:r>
            <a:r>
              <a:rPr b="1" lang="en" sz="3400" u="sng"/>
              <a:t>-</a:t>
            </a:r>
            <a:endParaRPr sz="3400"/>
          </a:p>
        </p:txBody>
      </p:sp>
      <p:sp>
        <p:nvSpPr>
          <p:cNvPr id="539" name="Google Shape;539;p57"/>
          <p:cNvSpPr txBox="1"/>
          <p:nvPr>
            <p:ph idx="1" type="body"/>
          </p:nvPr>
        </p:nvSpPr>
        <p:spPr>
          <a:xfrm>
            <a:off x="568375" y="1879994"/>
            <a:ext cx="7886700" cy="3263400"/>
          </a:xfrm>
          <a:prstGeom prst="rect">
            <a:avLst/>
          </a:prstGeom>
          <a:noFill/>
          <a:ln>
            <a:noFill/>
          </a:ln>
        </p:spPr>
        <p:txBody>
          <a:bodyPr anchorCtr="0" anchor="t" bIns="34275" lIns="68575" spcFirstLastPara="1" rIns="68575" wrap="square" tIns="34275">
            <a:normAutofit lnSpcReduction="20000"/>
          </a:bodyPr>
          <a:lstStyle/>
          <a:p>
            <a:pPr indent="0" lvl="0" marL="342900" rtl="0" algn="l">
              <a:lnSpc>
                <a:spcPct val="90000"/>
              </a:lnSpc>
              <a:spcBef>
                <a:spcPts val="0"/>
              </a:spcBef>
              <a:spcAft>
                <a:spcPts val="0"/>
              </a:spcAft>
              <a:buNone/>
            </a:pPr>
            <a:r>
              <a:t/>
            </a:r>
            <a:endParaRPr sz="3500"/>
          </a:p>
          <a:p>
            <a:pPr indent="0" lvl="0" marL="342900" rtl="0" algn="l">
              <a:lnSpc>
                <a:spcPct val="90000"/>
              </a:lnSpc>
              <a:spcBef>
                <a:spcPts val="0"/>
              </a:spcBef>
              <a:spcAft>
                <a:spcPts val="0"/>
              </a:spcAft>
              <a:buNone/>
            </a:pPr>
            <a:r>
              <a:t/>
            </a:r>
            <a:endParaRPr sz="3500"/>
          </a:p>
          <a:p>
            <a:pPr indent="-260350" lvl="0" marL="177800" rtl="0" algn="l">
              <a:lnSpc>
                <a:spcPct val="90000"/>
              </a:lnSpc>
              <a:spcBef>
                <a:spcPts val="0"/>
              </a:spcBef>
              <a:spcAft>
                <a:spcPts val="0"/>
              </a:spcAft>
              <a:buClr>
                <a:schemeClr val="dk1"/>
              </a:buClr>
              <a:buSzPts val="3500"/>
              <a:buChar char="●"/>
            </a:pPr>
            <a:r>
              <a:rPr lang="en" sz="3500"/>
              <a:t>Gamma(10^-9 to 10)</a:t>
            </a:r>
            <a:endParaRPr sz="3500"/>
          </a:p>
          <a:p>
            <a:pPr indent="-260350" lvl="0" marL="177800" rtl="0" algn="l">
              <a:lnSpc>
                <a:spcPct val="90000"/>
              </a:lnSpc>
              <a:spcBef>
                <a:spcPts val="800"/>
              </a:spcBef>
              <a:spcAft>
                <a:spcPts val="0"/>
              </a:spcAft>
              <a:buClr>
                <a:schemeClr val="dk1"/>
              </a:buClr>
              <a:buSzPts val="3500"/>
              <a:buChar char="●"/>
            </a:pPr>
            <a:r>
              <a:rPr lang="en" sz="3500"/>
              <a:t>C(10^-9 to 10)</a:t>
            </a:r>
            <a:endParaRPr sz="3500"/>
          </a:p>
          <a:p>
            <a:pPr indent="-260350" lvl="0" marL="177800" rtl="0" algn="l">
              <a:lnSpc>
                <a:spcPct val="90000"/>
              </a:lnSpc>
              <a:spcBef>
                <a:spcPts val="800"/>
              </a:spcBef>
              <a:spcAft>
                <a:spcPts val="0"/>
              </a:spcAft>
              <a:buClr>
                <a:schemeClr val="dk1"/>
              </a:buClr>
              <a:buSzPts val="3500"/>
              <a:buChar char="●"/>
            </a:pPr>
            <a:r>
              <a:rPr lang="en" sz="3500"/>
              <a:t>Kernel function(RBF,Poly,Linear)</a:t>
            </a:r>
            <a:endParaRPr sz="3500"/>
          </a:p>
          <a:p>
            <a:pPr indent="0" lvl="0" marL="0" rtl="0" algn="l">
              <a:lnSpc>
                <a:spcPct val="90000"/>
              </a:lnSpc>
              <a:spcBef>
                <a:spcPts val="1200"/>
              </a:spcBef>
              <a:spcAft>
                <a:spcPts val="0"/>
              </a:spcAft>
              <a:buNone/>
            </a:pPr>
            <a:r>
              <a:t/>
            </a:r>
            <a:endParaRPr sz="3500"/>
          </a:p>
          <a:p>
            <a:pPr indent="0" lvl="0" marL="0" rtl="0" algn="l">
              <a:lnSpc>
                <a:spcPct val="90000"/>
              </a:lnSpc>
              <a:spcBef>
                <a:spcPts val="1200"/>
              </a:spcBef>
              <a:spcAft>
                <a:spcPts val="1200"/>
              </a:spcAft>
              <a:buNone/>
            </a:pPr>
            <a:r>
              <a:t/>
            </a:r>
            <a:endParaRPr sz="3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u="sng"/>
              <a:t>Setting kernel</a:t>
            </a:r>
            <a:r>
              <a:rPr lang="en" u="sng"/>
              <a:t>=‘RBF’,</a:t>
            </a:r>
            <a:r>
              <a:rPr lang="en" u="sng"/>
              <a:t>‘Poly’,‘Linear’</a:t>
            </a:r>
            <a:r>
              <a:rPr lang="en"/>
              <a:t> </a:t>
            </a:r>
            <a:endParaRPr/>
          </a:p>
        </p:txBody>
      </p:sp>
      <p:sp>
        <p:nvSpPr>
          <p:cNvPr id="545" name="Google Shape;545;p58"/>
          <p:cNvSpPr txBox="1"/>
          <p:nvPr>
            <p:ph idx="1" type="body"/>
          </p:nvPr>
        </p:nvSpPr>
        <p:spPr>
          <a:xfrm>
            <a:off x="457200" y="1200151"/>
            <a:ext cx="8229600" cy="1428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None/>
            </a:pPr>
            <a:r>
              <a:rPr lang="en" sz="1800"/>
              <a:t>For each Gamma in range(10^-9 to 10) we </a:t>
            </a:r>
            <a:r>
              <a:rPr lang="en" sz="1800"/>
              <a:t>changed</a:t>
            </a:r>
            <a:r>
              <a:rPr lang="en" sz="1800"/>
              <a:t> the value of C(10^-9 to 10)</a:t>
            </a:r>
            <a:endParaRPr sz="1800"/>
          </a:p>
          <a:p>
            <a:pPr indent="0" lvl="0" marL="0" rtl="0" algn="l">
              <a:spcBef>
                <a:spcPts val="640"/>
              </a:spcBef>
              <a:spcAft>
                <a:spcPts val="0"/>
              </a:spcAft>
              <a:buClr>
                <a:schemeClr val="dk1"/>
              </a:buClr>
              <a:buSzPts val="3200"/>
              <a:buNone/>
            </a:pPr>
            <a:r>
              <a:t/>
            </a:r>
            <a:endParaRPr sz="1800"/>
          </a:p>
          <a:p>
            <a:pPr indent="0" lvl="0" marL="0" rtl="0" algn="l">
              <a:spcBef>
                <a:spcPts val="640"/>
              </a:spcBef>
              <a:spcAft>
                <a:spcPts val="0"/>
              </a:spcAft>
              <a:buClr>
                <a:schemeClr val="dk1"/>
              </a:buClr>
              <a:buSzPts val="3200"/>
              <a:buNone/>
            </a:pPr>
            <a:r>
              <a:rPr lang="en" sz="1800"/>
              <a:t>The model attained a maximum accuracy of</a:t>
            </a:r>
            <a:endParaRPr sz="1800"/>
          </a:p>
          <a:p>
            <a:pPr indent="-342900" lvl="0" marL="342900" rtl="0" algn="l">
              <a:spcBef>
                <a:spcPts val="640"/>
              </a:spcBef>
              <a:spcAft>
                <a:spcPts val="0"/>
              </a:spcAft>
              <a:buClr>
                <a:schemeClr val="dk1"/>
              </a:buClr>
              <a:buSzPts val="3200"/>
              <a:buNone/>
            </a:pPr>
            <a:r>
              <a:rPr b="1" lang="en" sz="1800"/>
              <a:t>67.21</a:t>
            </a:r>
            <a:r>
              <a:rPr b="1" lang="en" sz="1800"/>
              <a:t>% </a:t>
            </a:r>
            <a:r>
              <a:rPr lang="en" sz="1800"/>
              <a:t> at Gamma=0.01 and C=10;</a:t>
            </a:r>
            <a:endParaRPr sz="1800"/>
          </a:p>
          <a:p>
            <a:pPr indent="-342900" lvl="0" marL="342900" rtl="0" algn="l">
              <a:spcBef>
                <a:spcPts val="640"/>
              </a:spcBef>
              <a:spcAft>
                <a:spcPts val="0"/>
              </a:spcAft>
              <a:buClr>
                <a:schemeClr val="dk1"/>
              </a:buClr>
              <a:buSzPts val="3200"/>
              <a:buFont typeface="Arial"/>
              <a:buNone/>
            </a:pPr>
            <a:r>
              <a:rPr lang="en" sz="1800"/>
              <a:t>The model attained a maximum accuracy of</a:t>
            </a:r>
            <a:endParaRPr sz="1800"/>
          </a:p>
          <a:p>
            <a:pPr indent="-342900" lvl="0" marL="342900" rtl="0" algn="l">
              <a:spcBef>
                <a:spcPts val="1200"/>
              </a:spcBef>
              <a:spcAft>
                <a:spcPts val="0"/>
              </a:spcAft>
              <a:buClr>
                <a:schemeClr val="dk1"/>
              </a:buClr>
              <a:buSzPts val="3200"/>
              <a:buNone/>
            </a:pPr>
            <a:r>
              <a:rPr b="1" lang="en" sz="1800"/>
              <a:t>62.29% </a:t>
            </a:r>
            <a:r>
              <a:rPr lang="en" sz="1800"/>
              <a:t> at Gamma=0.1 and C=10;</a:t>
            </a:r>
            <a:endParaRPr sz="1800"/>
          </a:p>
          <a:p>
            <a:pPr indent="0" lvl="0" marL="0" rtl="0" algn="l">
              <a:spcBef>
                <a:spcPts val="1200"/>
              </a:spcBef>
              <a:spcAft>
                <a:spcPts val="0"/>
              </a:spcAft>
              <a:buClr>
                <a:schemeClr val="dk1"/>
              </a:buClr>
              <a:buSzPts val="3200"/>
              <a:buNone/>
            </a:pPr>
            <a:r>
              <a:rPr lang="en" sz="1800"/>
              <a:t>The model attained a maximum accuracy of</a:t>
            </a:r>
            <a:endParaRPr sz="1800"/>
          </a:p>
          <a:p>
            <a:pPr indent="-342900" lvl="0" marL="342900" rtl="0" algn="l">
              <a:spcBef>
                <a:spcPts val="1200"/>
              </a:spcBef>
              <a:spcAft>
                <a:spcPts val="0"/>
              </a:spcAft>
              <a:buClr>
                <a:schemeClr val="dk1"/>
              </a:buClr>
              <a:buSzPts val="3200"/>
              <a:buFont typeface="Arial"/>
              <a:buNone/>
            </a:pPr>
            <a:r>
              <a:rPr b="1" lang="en" sz="1800"/>
              <a:t>65.5% </a:t>
            </a:r>
            <a:r>
              <a:rPr lang="en" sz="1800"/>
              <a:t> at Gamma=0.000000001 and C=1;</a:t>
            </a:r>
            <a:endParaRPr sz="1800"/>
          </a:p>
          <a:p>
            <a:pPr indent="-342900" lvl="0" marL="342900" rtl="0" algn="l">
              <a:spcBef>
                <a:spcPts val="1200"/>
              </a:spcBef>
              <a:spcAft>
                <a:spcPts val="1200"/>
              </a:spcAft>
              <a:buClr>
                <a:schemeClr val="dk1"/>
              </a:buClr>
              <a:buSzPts val="3200"/>
              <a:buNone/>
            </a:pPr>
            <a:r>
              <a:t/>
            </a:r>
            <a:endParaRPr b="1"/>
          </a:p>
        </p:txBody>
      </p:sp>
      <p:sp>
        <p:nvSpPr>
          <p:cNvPr id="546" name="Google Shape;546;p58"/>
          <p:cNvSpPr txBox="1"/>
          <p:nvPr/>
        </p:nvSpPr>
        <p:spPr>
          <a:xfrm>
            <a:off x="457200" y="2765525"/>
            <a:ext cx="7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u="sng"/>
              <a:t>Setting </a:t>
            </a:r>
            <a:r>
              <a:rPr lang="en" u="sng"/>
              <a:t>‘Auto’</a:t>
            </a:r>
            <a:r>
              <a:rPr lang="en" u="sng"/>
              <a:t> </a:t>
            </a:r>
            <a:endParaRPr u="sng"/>
          </a:p>
        </p:txBody>
      </p:sp>
      <p:sp>
        <p:nvSpPr>
          <p:cNvPr id="552" name="Google Shape;552;p59"/>
          <p:cNvSpPr txBox="1"/>
          <p:nvPr>
            <p:ph idx="1" type="body"/>
          </p:nvPr>
        </p:nvSpPr>
        <p:spPr>
          <a:xfrm>
            <a:off x="457200" y="1200151"/>
            <a:ext cx="8229600" cy="1428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None/>
            </a:pPr>
            <a:r>
              <a:rPr lang="en" sz="2400"/>
              <a:t>For each Gamma in range(10^-9 to 10) we changed the value </a:t>
            </a:r>
            <a:r>
              <a:rPr lang="en" sz="2400"/>
              <a:t>of </a:t>
            </a:r>
            <a:r>
              <a:rPr lang="en" sz="2400"/>
              <a:t>C(10^-9 to 10)</a:t>
            </a:r>
            <a:endParaRPr sz="2400"/>
          </a:p>
          <a:p>
            <a:pPr indent="0" lvl="0" marL="0" rtl="0" algn="l">
              <a:spcBef>
                <a:spcPts val="640"/>
              </a:spcBef>
              <a:spcAft>
                <a:spcPts val="0"/>
              </a:spcAft>
              <a:buClr>
                <a:schemeClr val="dk1"/>
              </a:buClr>
              <a:buSzPts val="3200"/>
              <a:buNone/>
            </a:pPr>
            <a:r>
              <a:rPr lang="en" sz="2400"/>
              <a:t>The model attained a maximum accuracy of</a:t>
            </a:r>
            <a:endParaRPr sz="2400"/>
          </a:p>
          <a:p>
            <a:pPr indent="-342900" lvl="0" marL="342900" rtl="0" algn="l">
              <a:spcBef>
                <a:spcPts val="640"/>
              </a:spcBef>
              <a:spcAft>
                <a:spcPts val="0"/>
              </a:spcAft>
              <a:buClr>
                <a:schemeClr val="dk1"/>
              </a:buClr>
              <a:buSzPts val="3200"/>
              <a:buNone/>
            </a:pPr>
            <a:r>
              <a:rPr b="1" lang="en" sz="2400"/>
              <a:t>67.21% </a:t>
            </a:r>
            <a:r>
              <a:rPr lang="en" sz="2400"/>
              <a:t> </a:t>
            </a:r>
            <a:endParaRPr b="1" sz="2400"/>
          </a:p>
        </p:txBody>
      </p:sp>
      <p:sp>
        <p:nvSpPr>
          <p:cNvPr id="553" name="Google Shape;553;p59"/>
          <p:cNvSpPr txBox="1"/>
          <p:nvPr/>
        </p:nvSpPr>
        <p:spPr>
          <a:xfrm>
            <a:off x="457200" y="2765525"/>
            <a:ext cx="7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0"/>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3600" u="sng"/>
              <a:t>Confusion_Matrix and Classification Report</a:t>
            </a:r>
            <a:endParaRPr sz="3600"/>
          </a:p>
        </p:txBody>
      </p:sp>
      <p:pic>
        <p:nvPicPr>
          <p:cNvPr id="559" name="Google Shape;559;p60"/>
          <p:cNvPicPr preferRelativeResize="0"/>
          <p:nvPr>
            <p:ph idx="1" type="body"/>
          </p:nvPr>
        </p:nvPicPr>
        <p:blipFill rotWithShape="1">
          <a:blip r:embed="rId3">
            <a:alphaModFix/>
          </a:blip>
          <a:srcRect b="0" l="0" r="0" t="0"/>
          <a:stretch/>
        </p:blipFill>
        <p:spPr>
          <a:xfrm>
            <a:off x="854765" y="1268016"/>
            <a:ext cx="7195931" cy="377112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1"/>
          <p:cNvSpPr txBox="1"/>
          <p:nvPr>
            <p:ph type="title"/>
          </p:nvPr>
        </p:nvSpPr>
        <p:spPr>
          <a:xfrm>
            <a:off x="628650" y="283894"/>
            <a:ext cx="7886700" cy="411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3600" u="sng"/>
              <a:t>Final Result</a:t>
            </a:r>
            <a:endParaRPr sz="3600"/>
          </a:p>
        </p:txBody>
      </p:sp>
      <p:pic>
        <p:nvPicPr>
          <p:cNvPr id="565" name="Google Shape;565;p61"/>
          <p:cNvPicPr preferRelativeResize="0"/>
          <p:nvPr>
            <p:ph idx="1" type="body"/>
          </p:nvPr>
        </p:nvPicPr>
        <p:blipFill rotWithShape="1">
          <a:blip r:embed="rId3">
            <a:alphaModFix/>
          </a:blip>
          <a:srcRect b="0" l="0" r="0" t="0"/>
          <a:stretch/>
        </p:blipFill>
        <p:spPr>
          <a:xfrm>
            <a:off x="638590" y="1441174"/>
            <a:ext cx="7759976" cy="342848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2"/>
          <p:cNvSpPr txBox="1"/>
          <p:nvPr>
            <p:ph type="title"/>
          </p:nvPr>
        </p:nvSpPr>
        <p:spPr>
          <a:xfrm>
            <a:off x="1056750" y="762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000">
                <a:solidFill>
                  <a:schemeClr val="accent1"/>
                </a:solidFill>
              </a:rPr>
              <a:t>  </a:t>
            </a:r>
            <a:r>
              <a:rPr lang="en" sz="4000">
                <a:solidFill>
                  <a:schemeClr val="accent1"/>
                </a:solidFill>
              </a:rPr>
              <a:t>Naive Bayes</a:t>
            </a:r>
            <a:endParaRPr sz="4000">
              <a:solidFill>
                <a:schemeClr val="accent1"/>
              </a:solidFill>
            </a:endParaRPr>
          </a:p>
          <a:p>
            <a:pPr indent="0" lvl="0" marL="0" rtl="0" algn="l">
              <a:spcBef>
                <a:spcPts val="0"/>
              </a:spcBef>
              <a:spcAft>
                <a:spcPts val="0"/>
              </a:spcAft>
              <a:buNone/>
            </a:pPr>
            <a:r>
              <a:t/>
            </a:r>
            <a:endParaRPr/>
          </a:p>
        </p:txBody>
      </p:sp>
      <p:sp>
        <p:nvSpPr>
          <p:cNvPr id="571" name="Google Shape;571;p62"/>
          <p:cNvSpPr txBox="1"/>
          <p:nvPr>
            <p:ph idx="1" type="body"/>
          </p:nvPr>
        </p:nvSpPr>
        <p:spPr>
          <a:xfrm>
            <a:off x="572625" y="884050"/>
            <a:ext cx="8388300" cy="39279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2981">
                <a:solidFill>
                  <a:srgbClr val="282829"/>
                </a:solidFill>
                <a:highlight>
                  <a:srgbClr val="FFFFFF"/>
                </a:highlight>
                <a:latin typeface="Roboto"/>
                <a:ea typeface="Roboto"/>
                <a:cs typeface="Roboto"/>
                <a:sym typeface="Roboto"/>
              </a:rPr>
              <a:t>Naive Bayes classifiers are classifiers based on Bayes’ theorem. The model generated is probabilistic. It estimates conditional probability which is the probability that something will happen, given that something else has already occurred.</a:t>
            </a:r>
            <a:endParaRPr sz="2981">
              <a:solidFill>
                <a:srgbClr val="282829"/>
              </a:solidFill>
              <a:highlight>
                <a:srgbClr val="FFFFFF"/>
              </a:highlight>
              <a:latin typeface="Roboto"/>
              <a:ea typeface="Roboto"/>
              <a:cs typeface="Roboto"/>
              <a:sym typeface="Roboto"/>
            </a:endParaRPr>
          </a:p>
          <a:p>
            <a:pPr indent="0" lvl="0" marL="0" rtl="0" algn="l">
              <a:spcBef>
                <a:spcPts val="1200"/>
              </a:spcBef>
              <a:spcAft>
                <a:spcPts val="0"/>
              </a:spcAft>
              <a:buNone/>
            </a:pPr>
            <a:r>
              <a:rPr lang="en" sz="3149">
                <a:solidFill>
                  <a:srgbClr val="404040"/>
                </a:solidFill>
                <a:latin typeface="Trebuchet MS"/>
                <a:ea typeface="Trebuchet MS"/>
                <a:cs typeface="Trebuchet MS"/>
                <a:sym typeface="Trebuchet MS"/>
              </a:rPr>
              <a:t>Naive Bayes is a classification algorithm based on </a:t>
            </a:r>
            <a:r>
              <a:rPr b="1" lang="en" sz="3149">
                <a:solidFill>
                  <a:srgbClr val="404040"/>
                </a:solidFill>
                <a:latin typeface="Trebuchet MS"/>
                <a:ea typeface="Trebuchet MS"/>
                <a:cs typeface="Trebuchet MS"/>
                <a:sym typeface="Trebuchet MS"/>
              </a:rPr>
              <a:t>Bayes’ Theorem</a:t>
            </a:r>
            <a:r>
              <a:rPr lang="en" sz="3149">
                <a:solidFill>
                  <a:srgbClr val="404040"/>
                </a:solidFill>
                <a:latin typeface="Trebuchet MS"/>
                <a:ea typeface="Trebuchet MS"/>
                <a:cs typeface="Trebuchet MS"/>
                <a:sym typeface="Trebuchet MS"/>
              </a:rPr>
              <a:t>. </a:t>
            </a:r>
            <a:endParaRPr sz="3149">
              <a:solidFill>
                <a:srgbClr val="404040"/>
              </a:solidFill>
              <a:latin typeface="Trebuchet MS"/>
              <a:ea typeface="Trebuchet MS"/>
              <a:cs typeface="Trebuchet MS"/>
              <a:sym typeface="Trebuchet MS"/>
            </a:endParaRPr>
          </a:p>
          <a:p>
            <a:pPr indent="0" lvl="0" marL="0" rtl="0" algn="l">
              <a:spcBef>
                <a:spcPts val="0"/>
              </a:spcBef>
              <a:spcAft>
                <a:spcPts val="0"/>
              </a:spcAft>
              <a:buNone/>
            </a:pPr>
            <a:r>
              <a:rPr lang="en" sz="2649"/>
              <a:t>Bayes Theorem::</a:t>
            </a:r>
            <a:endParaRPr sz="2649"/>
          </a:p>
          <a:p>
            <a:pPr indent="0" lvl="0" marL="0" rtl="0" algn="l">
              <a:spcBef>
                <a:spcPts val="1200"/>
              </a:spcBef>
              <a:spcAft>
                <a:spcPts val="0"/>
              </a:spcAft>
              <a:buNone/>
            </a:pPr>
            <a:r>
              <a:t/>
            </a:r>
            <a:endParaRPr sz="1546"/>
          </a:p>
          <a:p>
            <a:pPr indent="0" lvl="0" marL="0" rtl="0" algn="l">
              <a:spcBef>
                <a:spcPts val="1200"/>
              </a:spcBef>
              <a:spcAft>
                <a:spcPts val="0"/>
              </a:spcAft>
              <a:buNone/>
            </a:pPr>
            <a:r>
              <a:rPr b="1" lang="en" sz="2257"/>
              <a:t>P(A)-probability of A;</a:t>
            </a:r>
            <a:endParaRPr b="1" sz="2257"/>
          </a:p>
          <a:p>
            <a:pPr indent="0" lvl="0" marL="0" rtl="0" algn="l">
              <a:spcBef>
                <a:spcPts val="1200"/>
              </a:spcBef>
              <a:spcAft>
                <a:spcPts val="0"/>
              </a:spcAft>
              <a:buNone/>
            </a:pPr>
            <a:r>
              <a:rPr b="1" lang="en" sz="2257"/>
              <a:t>P(B)-probability of B;</a:t>
            </a:r>
            <a:endParaRPr b="1" sz="2257"/>
          </a:p>
          <a:p>
            <a:pPr indent="0" lvl="0" marL="0" rtl="0" algn="l">
              <a:spcBef>
                <a:spcPts val="1200"/>
              </a:spcBef>
              <a:spcAft>
                <a:spcPts val="0"/>
              </a:spcAft>
              <a:buNone/>
            </a:pPr>
            <a:r>
              <a:rPr b="1" lang="en" sz="2257"/>
              <a:t>P(A/B)-probability of A given B;</a:t>
            </a:r>
            <a:endParaRPr b="1" sz="2257"/>
          </a:p>
          <a:p>
            <a:pPr indent="0" lvl="0" marL="0" rtl="0" algn="l">
              <a:spcBef>
                <a:spcPts val="1200"/>
              </a:spcBef>
              <a:spcAft>
                <a:spcPts val="0"/>
              </a:spcAft>
              <a:buNone/>
            </a:pPr>
            <a:r>
              <a:rPr b="1" lang="en" sz="2257"/>
              <a:t>P(B/A)-probability of B given A;</a:t>
            </a:r>
            <a:endParaRPr b="1" sz="2257"/>
          </a:p>
          <a:p>
            <a:pPr indent="0" lvl="0" marL="0" rtl="0" algn="l">
              <a:spcBef>
                <a:spcPts val="1200"/>
              </a:spcBef>
              <a:spcAft>
                <a:spcPts val="0"/>
              </a:spcAft>
              <a:buNone/>
            </a:pPr>
            <a:r>
              <a:t/>
            </a:r>
            <a:endParaRPr sz="1546"/>
          </a:p>
          <a:p>
            <a:pPr indent="0" lvl="0" marL="0" rtl="0" algn="l">
              <a:spcBef>
                <a:spcPts val="1200"/>
              </a:spcBef>
              <a:spcAft>
                <a:spcPts val="1200"/>
              </a:spcAft>
              <a:buNone/>
            </a:pPr>
            <a:r>
              <a:t/>
            </a:r>
            <a:endParaRPr sz="1450">
              <a:solidFill>
                <a:srgbClr val="282829"/>
              </a:solidFill>
              <a:highlight>
                <a:srgbClr val="FFFFFF"/>
              </a:highlight>
              <a:latin typeface="Roboto"/>
              <a:ea typeface="Roboto"/>
              <a:cs typeface="Roboto"/>
              <a:sym typeface="Roboto"/>
            </a:endParaRPr>
          </a:p>
        </p:txBody>
      </p:sp>
      <p:pic>
        <p:nvPicPr>
          <p:cNvPr id="572" name="Google Shape;572;p62"/>
          <p:cNvPicPr preferRelativeResize="0"/>
          <p:nvPr/>
        </p:nvPicPr>
        <p:blipFill>
          <a:blip r:embed="rId3">
            <a:alphaModFix/>
          </a:blip>
          <a:stretch>
            <a:fillRect/>
          </a:stretch>
        </p:blipFill>
        <p:spPr>
          <a:xfrm>
            <a:off x="3484063" y="2510600"/>
            <a:ext cx="3381375" cy="70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3"/>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82500"/>
              <a:buFont typeface="Calibri"/>
              <a:buNone/>
            </a:pPr>
            <a:r>
              <a:rPr b="1" lang="en" sz="4000" u="sng"/>
              <a:t>Naive Bayes</a:t>
            </a:r>
            <a:endParaRPr b="1" sz="4000" u="sng"/>
          </a:p>
          <a:p>
            <a:pPr indent="0" lvl="0" marL="0" rtl="0" algn="l">
              <a:spcBef>
                <a:spcPts val="0"/>
              </a:spcBef>
              <a:spcAft>
                <a:spcPts val="0"/>
              </a:spcAft>
              <a:buClr>
                <a:schemeClr val="dk1"/>
              </a:buClr>
              <a:buSzPct val="100000"/>
              <a:buFont typeface="Calibri"/>
              <a:buNone/>
            </a:pPr>
            <a:r>
              <a:rPr b="1" lang="en" sz="3300" u="sng"/>
              <a:t>Tuning parameters in Naive-Bayes</a:t>
            </a:r>
            <a:endParaRPr sz="3300"/>
          </a:p>
          <a:p>
            <a:pPr indent="0" lvl="0" marL="0" rtl="0" algn="l">
              <a:lnSpc>
                <a:spcPct val="90000"/>
              </a:lnSpc>
              <a:spcBef>
                <a:spcPts val="0"/>
              </a:spcBef>
              <a:spcAft>
                <a:spcPts val="0"/>
              </a:spcAft>
              <a:buClr>
                <a:schemeClr val="dk1"/>
              </a:buClr>
              <a:buSzPct val="300000"/>
              <a:buFont typeface="Calibri"/>
              <a:buNone/>
            </a:pPr>
            <a:r>
              <a:t/>
            </a:r>
            <a:endParaRPr b="1" sz="1100" u="sng"/>
          </a:p>
        </p:txBody>
      </p:sp>
      <p:sp>
        <p:nvSpPr>
          <p:cNvPr id="578" name="Google Shape;578;p63"/>
          <p:cNvSpPr txBox="1"/>
          <p:nvPr>
            <p:ph idx="1" type="body"/>
          </p:nvPr>
        </p:nvSpPr>
        <p:spPr>
          <a:xfrm>
            <a:off x="779325" y="1539994"/>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3000"/>
              <a:t>:Alpha(10^-9 to 100) </a:t>
            </a:r>
            <a:endParaRPr sz="3000"/>
          </a:p>
          <a:p>
            <a:pPr indent="0" lvl="0" marL="0" rtl="0" algn="l">
              <a:lnSpc>
                <a:spcPct val="90000"/>
              </a:lnSpc>
              <a:spcBef>
                <a:spcPts val="800"/>
              </a:spcBef>
              <a:spcAft>
                <a:spcPts val="1200"/>
              </a:spcAft>
              <a:buClr>
                <a:schemeClr val="dk1"/>
              </a:buClr>
              <a:buSzPts val="2100"/>
              <a:buNone/>
            </a:pPr>
            <a:r>
              <a:rPr lang="en" sz="3000"/>
              <a:t>:Var_smoothing</a:t>
            </a:r>
            <a:r>
              <a:rPr lang="en" sz="3000"/>
              <a:t>(10^-9 to 100)</a:t>
            </a:r>
            <a:endParaRPr sz="3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u="sng"/>
              <a:t>Setting Bernoulli Naive Bayes </a:t>
            </a:r>
            <a:endParaRPr u="sng"/>
          </a:p>
        </p:txBody>
      </p:sp>
      <p:sp>
        <p:nvSpPr>
          <p:cNvPr id="584" name="Google Shape;584;p64"/>
          <p:cNvSpPr txBox="1"/>
          <p:nvPr>
            <p:ph idx="1" type="body"/>
          </p:nvPr>
        </p:nvSpPr>
        <p:spPr>
          <a:xfrm>
            <a:off x="457200" y="1200151"/>
            <a:ext cx="8229600" cy="1428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None/>
            </a:pPr>
            <a:r>
              <a:rPr lang="en" sz="2400"/>
              <a:t>For each Alpha in range(10^-9 to 10) </a:t>
            </a:r>
            <a:endParaRPr sz="2400"/>
          </a:p>
          <a:p>
            <a:pPr indent="-342900" lvl="0" marL="342900" rtl="0" algn="l">
              <a:spcBef>
                <a:spcPts val="640"/>
              </a:spcBef>
              <a:spcAft>
                <a:spcPts val="0"/>
              </a:spcAft>
              <a:buClr>
                <a:schemeClr val="dk1"/>
              </a:buClr>
              <a:buSzPts val="3200"/>
              <a:buNone/>
            </a:pPr>
            <a:r>
              <a:rPr lang="en" sz="2400"/>
              <a:t>The model attained a maximum accuracy of</a:t>
            </a:r>
            <a:endParaRPr sz="2400"/>
          </a:p>
          <a:p>
            <a:pPr indent="-342900" lvl="0" marL="342900" rtl="0" algn="l">
              <a:spcBef>
                <a:spcPts val="640"/>
              </a:spcBef>
              <a:spcAft>
                <a:spcPts val="0"/>
              </a:spcAft>
              <a:buClr>
                <a:schemeClr val="dk1"/>
              </a:buClr>
              <a:buSzPts val="3200"/>
              <a:buNone/>
            </a:pPr>
            <a:r>
              <a:rPr b="1" lang="en" sz="2400"/>
              <a:t>57.69% </a:t>
            </a:r>
            <a:r>
              <a:rPr lang="en" sz="2400"/>
              <a:t> at Alpha=11;</a:t>
            </a:r>
            <a:endParaRPr sz="2400"/>
          </a:p>
          <a:p>
            <a:pPr indent="-342900" lvl="0" marL="342900" rtl="0" algn="l">
              <a:spcBef>
                <a:spcPts val="640"/>
              </a:spcBef>
              <a:spcAft>
                <a:spcPts val="1200"/>
              </a:spcAft>
              <a:buClr>
                <a:schemeClr val="dk1"/>
              </a:buClr>
              <a:buSzPts val="3200"/>
              <a:buNone/>
            </a:pPr>
            <a:r>
              <a:t/>
            </a:r>
            <a:endParaRPr b="1" sz="2400"/>
          </a:p>
        </p:txBody>
      </p:sp>
      <p:sp>
        <p:nvSpPr>
          <p:cNvPr id="585" name="Google Shape;585;p64"/>
          <p:cNvSpPr txBox="1"/>
          <p:nvPr/>
        </p:nvSpPr>
        <p:spPr>
          <a:xfrm>
            <a:off x="457200" y="2765525"/>
            <a:ext cx="7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u="sng"/>
              <a:t>Setting Multinomial Naive Bayes </a:t>
            </a:r>
            <a:endParaRPr u="sng"/>
          </a:p>
        </p:txBody>
      </p:sp>
      <p:sp>
        <p:nvSpPr>
          <p:cNvPr id="591" name="Google Shape;591;p65"/>
          <p:cNvSpPr txBox="1"/>
          <p:nvPr>
            <p:ph idx="1" type="body"/>
          </p:nvPr>
        </p:nvSpPr>
        <p:spPr>
          <a:xfrm>
            <a:off x="457200" y="1200151"/>
            <a:ext cx="8229600" cy="1428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None/>
            </a:pPr>
            <a:r>
              <a:rPr lang="en" sz="2400"/>
              <a:t>For each Alpha in range(10^-9 to 10) </a:t>
            </a:r>
            <a:endParaRPr sz="2400"/>
          </a:p>
          <a:p>
            <a:pPr indent="-342900" lvl="0" marL="342900" rtl="0" algn="l">
              <a:spcBef>
                <a:spcPts val="640"/>
              </a:spcBef>
              <a:spcAft>
                <a:spcPts val="0"/>
              </a:spcAft>
              <a:buClr>
                <a:schemeClr val="dk1"/>
              </a:buClr>
              <a:buSzPts val="3200"/>
              <a:buNone/>
            </a:pPr>
            <a:r>
              <a:rPr lang="en" sz="2400"/>
              <a:t>The model attained a maximum accuracy of</a:t>
            </a:r>
            <a:endParaRPr sz="2400"/>
          </a:p>
          <a:p>
            <a:pPr indent="-342900" lvl="0" marL="342900" rtl="0" algn="l">
              <a:spcBef>
                <a:spcPts val="640"/>
              </a:spcBef>
              <a:spcAft>
                <a:spcPts val="0"/>
              </a:spcAft>
              <a:buClr>
                <a:schemeClr val="dk1"/>
              </a:buClr>
              <a:buSzPts val="3200"/>
              <a:buNone/>
            </a:pPr>
            <a:r>
              <a:rPr b="1" lang="en" sz="2400"/>
              <a:t>55.79% </a:t>
            </a:r>
            <a:r>
              <a:rPr lang="en" sz="2400"/>
              <a:t> at Alpha=1;</a:t>
            </a:r>
            <a:endParaRPr sz="2400"/>
          </a:p>
          <a:p>
            <a:pPr indent="-342900" lvl="0" marL="342900" rtl="0" algn="l">
              <a:spcBef>
                <a:spcPts val="640"/>
              </a:spcBef>
              <a:spcAft>
                <a:spcPts val="1200"/>
              </a:spcAft>
              <a:buClr>
                <a:schemeClr val="dk1"/>
              </a:buClr>
              <a:buSzPts val="3200"/>
              <a:buNone/>
            </a:pPr>
            <a:r>
              <a:t/>
            </a:r>
            <a:endParaRPr b="1" sz="2400"/>
          </a:p>
        </p:txBody>
      </p:sp>
      <p:sp>
        <p:nvSpPr>
          <p:cNvPr id="592" name="Google Shape;592;p65"/>
          <p:cNvSpPr txBox="1"/>
          <p:nvPr/>
        </p:nvSpPr>
        <p:spPr>
          <a:xfrm>
            <a:off x="457200" y="2765525"/>
            <a:ext cx="7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u="sng"/>
              <a:t>Setting Gaussian Naive Bayes </a:t>
            </a:r>
            <a:endParaRPr u="sng"/>
          </a:p>
        </p:txBody>
      </p:sp>
      <p:sp>
        <p:nvSpPr>
          <p:cNvPr id="598" name="Google Shape;598;p66"/>
          <p:cNvSpPr txBox="1"/>
          <p:nvPr>
            <p:ph idx="1" type="body"/>
          </p:nvPr>
        </p:nvSpPr>
        <p:spPr>
          <a:xfrm>
            <a:off x="457200" y="1200151"/>
            <a:ext cx="8229600" cy="1428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None/>
            </a:pPr>
            <a:r>
              <a:rPr lang="en" sz="2400"/>
              <a:t>For each Var_Smoothing in range(10^-9 to 10) </a:t>
            </a:r>
            <a:endParaRPr sz="2400"/>
          </a:p>
          <a:p>
            <a:pPr indent="-342900" lvl="0" marL="342900" rtl="0" algn="l">
              <a:spcBef>
                <a:spcPts val="640"/>
              </a:spcBef>
              <a:spcAft>
                <a:spcPts val="0"/>
              </a:spcAft>
              <a:buClr>
                <a:schemeClr val="dk1"/>
              </a:buClr>
              <a:buSzPts val="3200"/>
              <a:buNone/>
            </a:pPr>
            <a:r>
              <a:rPr lang="en" sz="2400"/>
              <a:t>The model attained a maximum accuracy of</a:t>
            </a:r>
            <a:endParaRPr sz="2400"/>
          </a:p>
          <a:p>
            <a:pPr indent="-342900" lvl="0" marL="342900" rtl="0" algn="l">
              <a:spcBef>
                <a:spcPts val="640"/>
              </a:spcBef>
              <a:spcAft>
                <a:spcPts val="0"/>
              </a:spcAft>
              <a:buClr>
                <a:schemeClr val="dk1"/>
              </a:buClr>
              <a:buSzPts val="3200"/>
              <a:buNone/>
            </a:pPr>
            <a:r>
              <a:rPr b="1" lang="en" sz="2400"/>
              <a:t>61</a:t>
            </a:r>
            <a:r>
              <a:rPr b="1" lang="en" sz="2400"/>
              <a:t>.53</a:t>
            </a:r>
            <a:r>
              <a:rPr lang="en" sz="2400"/>
              <a:t> at Var_Smoothing=0.000000001;</a:t>
            </a:r>
            <a:endParaRPr sz="2400"/>
          </a:p>
          <a:p>
            <a:pPr indent="-342900" lvl="0" marL="342900" rtl="0" algn="l">
              <a:spcBef>
                <a:spcPts val="640"/>
              </a:spcBef>
              <a:spcAft>
                <a:spcPts val="1200"/>
              </a:spcAft>
              <a:buClr>
                <a:schemeClr val="dk1"/>
              </a:buClr>
              <a:buSzPts val="3200"/>
              <a:buNone/>
            </a:pPr>
            <a:r>
              <a:t/>
            </a:r>
            <a:endParaRPr b="1" sz="2400"/>
          </a:p>
        </p:txBody>
      </p:sp>
      <p:sp>
        <p:nvSpPr>
          <p:cNvPr id="599" name="Google Shape;599;p66"/>
          <p:cNvSpPr txBox="1"/>
          <p:nvPr/>
        </p:nvSpPr>
        <p:spPr>
          <a:xfrm>
            <a:off x="457200" y="2765525"/>
            <a:ext cx="7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 sz="3000">
                <a:solidFill>
                  <a:srgbClr val="3D85C6"/>
                </a:solidFill>
              </a:rPr>
              <a:t>Heart Disease</a:t>
            </a:r>
            <a:endParaRPr sz="3000">
              <a:solidFill>
                <a:srgbClr val="3D85C6"/>
              </a:solidFill>
            </a:endParaRPr>
          </a:p>
        </p:txBody>
      </p:sp>
      <p:sp>
        <p:nvSpPr>
          <p:cNvPr id="427" name="Google Shape;427;p40"/>
          <p:cNvSpPr txBox="1"/>
          <p:nvPr>
            <p:ph idx="1" type="body"/>
          </p:nvPr>
        </p:nvSpPr>
        <p:spPr>
          <a:xfrm>
            <a:off x="457200" y="1200150"/>
            <a:ext cx="8229600" cy="3702300"/>
          </a:xfrm>
          <a:prstGeom prst="rect">
            <a:avLst/>
          </a:prstGeom>
          <a:noFill/>
          <a:ln>
            <a:noFill/>
          </a:ln>
        </p:spPr>
        <p:txBody>
          <a:bodyPr anchorCtr="0" anchor="t" bIns="45700" lIns="91425" spcFirstLastPara="1" rIns="91425" wrap="square" tIns="45700">
            <a:noAutofit/>
          </a:bodyPr>
          <a:lstStyle/>
          <a:p>
            <a:pPr indent="-297180" lvl="0" marL="342900" rtl="0" algn="l">
              <a:spcBef>
                <a:spcPts val="0"/>
              </a:spcBef>
              <a:spcAft>
                <a:spcPts val="0"/>
              </a:spcAft>
              <a:buClr>
                <a:schemeClr val="dk1"/>
              </a:buClr>
              <a:buSzPts val="2000"/>
              <a:buChar char="•"/>
            </a:pPr>
            <a:r>
              <a:rPr lang="en" sz="2000"/>
              <a:t>31% of the death of people is due to Heart disease around the globe in every year. </a:t>
            </a:r>
            <a:endParaRPr sz="2000"/>
          </a:p>
          <a:p>
            <a:pPr indent="-297180" lvl="0" marL="342900" rtl="0" algn="l">
              <a:spcBef>
                <a:spcPts val="544"/>
              </a:spcBef>
              <a:spcAft>
                <a:spcPts val="0"/>
              </a:spcAft>
              <a:buClr>
                <a:schemeClr val="dk1"/>
              </a:buClr>
              <a:buSzPts val="2000"/>
              <a:buChar char="•"/>
            </a:pPr>
            <a:r>
              <a:rPr lang="en" sz="2000"/>
              <a:t>Cardiovascular Disease is of two types.</a:t>
            </a:r>
            <a:endParaRPr sz="2000"/>
          </a:p>
          <a:p>
            <a:pPr indent="0" lvl="0" marL="0" rtl="0" algn="l">
              <a:spcBef>
                <a:spcPts val="544"/>
              </a:spcBef>
              <a:spcAft>
                <a:spcPts val="0"/>
              </a:spcAft>
              <a:buNone/>
            </a:pPr>
            <a:r>
              <a:rPr lang="en" sz="2000"/>
              <a:t>(1) Heart Attack-It occurs when the heart blood vessels are suddenly blocked.</a:t>
            </a:r>
            <a:endParaRPr sz="2000"/>
          </a:p>
          <a:p>
            <a:pPr indent="-342900" lvl="0" marL="342900" rtl="0" algn="l">
              <a:spcBef>
                <a:spcPts val="544"/>
              </a:spcBef>
              <a:spcAft>
                <a:spcPts val="0"/>
              </a:spcAft>
              <a:buClr>
                <a:schemeClr val="dk1"/>
              </a:buClr>
              <a:buSzPts val="3200"/>
              <a:buNone/>
            </a:pPr>
            <a:r>
              <a:rPr lang="en" sz="2000"/>
              <a:t>(2) Heart Failure-It results from coronary heart disease, hypertension, cardiomyopathy. Heart failure is basically when the heart is unable to maintain a strong blood flow and this results in chronic tiredness, resist physical activities and shortness of breath. Heart failure can be divided into three types.1. right side heart failure 2. Left side heart failure 3. congestive heart failure.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7"/>
          <p:cNvSpPr txBox="1"/>
          <p:nvPr>
            <p:ph type="title"/>
          </p:nvPr>
        </p:nvSpPr>
        <p:spPr>
          <a:xfrm>
            <a:off x="628650" y="273844"/>
            <a:ext cx="7886700" cy="640556"/>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3000" u="sng"/>
              <a:t>Confusion Matrix and Classification Report</a:t>
            </a:r>
            <a:endParaRPr sz="3000"/>
          </a:p>
        </p:txBody>
      </p:sp>
      <p:pic>
        <p:nvPicPr>
          <p:cNvPr id="605" name="Google Shape;605;p67"/>
          <p:cNvPicPr preferRelativeResize="0"/>
          <p:nvPr>
            <p:ph idx="1" type="body"/>
          </p:nvPr>
        </p:nvPicPr>
        <p:blipFill rotWithShape="1">
          <a:blip r:embed="rId3">
            <a:alphaModFix/>
          </a:blip>
          <a:srcRect b="0" l="0" r="0" t="0"/>
          <a:stretch/>
        </p:blipFill>
        <p:spPr>
          <a:xfrm>
            <a:off x="815008" y="1003853"/>
            <a:ext cx="7886699" cy="413964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628650" y="273844"/>
            <a:ext cx="7886700" cy="526256"/>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3600" u="sng"/>
              <a:t>Final Result:</a:t>
            </a:r>
            <a:endParaRPr sz="3600"/>
          </a:p>
        </p:txBody>
      </p:sp>
      <p:pic>
        <p:nvPicPr>
          <p:cNvPr id="611" name="Google Shape;611;p68"/>
          <p:cNvPicPr preferRelativeResize="0"/>
          <p:nvPr>
            <p:ph idx="1" type="body"/>
          </p:nvPr>
        </p:nvPicPr>
        <p:blipFill rotWithShape="1">
          <a:blip r:embed="rId3">
            <a:alphaModFix/>
          </a:blip>
          <a:srcRect b="0" l="0" r="0" t="0"/>
          <a:stretch/>
        </p:blipFill>
        <p:spPr>
          <a:xfrm>
            <a:off x="628650" y="1108711"/>
            <a:ext cx="8149589" cy="376059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9"/>
          <p:cNvSpPr txBox="1"/>
          <p:nvPr>
            <p:ph type="title"/>
          </p:nvPr>
        </p:nvSpPr>
        <p:spPr>
          <a:xfrm>
            <a:off x="457200" y="120550"/>
            <a:ext cx="8229600" cy="713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
                <a:solidFill>
                  <a:srgbClr val="3C78D8"/>
                </a:solidFill>
              </a:rPr>
              <a:t>Random Forest </a:t>
            </a:r>
            <a:endParaRPr>
              <a:solidFill>
                <a:srgbClr val="3C78D8"/>
              </a:solidFill>
            </a:endParaRPr>
          </a:p>
        </p:txBody>
      </p:sp>
      <p:sp>
        <p:nvSpPr>
          <p:cNvPr id="617" name="Google Shape;617;p69"/>
          <p:cNvSpPr txBox="1"/>
          <p:nvPr>
            <p:ph idx="1" type="body"/>
          </p:nvPr>
        </p:nvSpPr>
        <p:spPr>
          <a:xfrm>
            <a:off x="457200" y="833950"/>
            <a:ext cx="8229600" cy="3760800"/>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t/>
            </a:r>
            <a:endParaRPr sz="2500"/>
          </a:p>
          <a:p>
            <a:pPr indent="0" lvl="0" marL="0" rtl="0" algn="l">
              <a:spcBef>
                <a:spcPts val="640"/>
              </a:spcBef>
              <a:spcAft>
                <a:spcPts val="0"/>
              </a:spcAft>
              <a:buNone/>
            </a:pPr>
            <a:r>
              <a:rPr lang="en" sz="2500"/>
              <a:t>Random forest is a supervised machine learning algorithm that constructs several decision trees. The final decision is made based on the majority of decision tree.</a:t>
            </a:r>
            <a:endParaRPr sz="2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0"/>
          <p:cNvSpPr txBox="1"/>
          <p:nvPr>
            <p:ph type="title"/>
          </p:nvPr>
        </p:nvSpPr>
        <p:spPr>
          <a:xfrm>
            <a:off x="457200" y="60275"/>
            <a:ext cx="8229600" cy="793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 </a:t>
            </a:r>
            <a:endParaRPr/>
          </a:p>
        </p:txBody>
      </p:sp>
      <p:sp>
        <p:nvSpPr>
          <p:cNvPr id="623" name="Google Shape;623;p70"/>
          <p:cNvSpPr txBox="1"/>
          <p:nvPr>
            <p:ph idx="1" type="body"/>
          </p:nvPr>
        </p:nvSpPr>
        <p:spPr>
          <a:xfrm>
            <a:off x="457200" y="853775"/>
            <a:ext cx="8229600" cy="37410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3200"/>
              <a:buChar char="•"/>
            </a:pPr>
            <a:r>
              <a:rPr lang="en"/>
              <a:t>It has been used in prediction and probability estimation. Consist of many decision tree and each tree gives a vote that indicate the decision about class of the object.</a:t>
            </a:r>
            <a:endParaRPr/>
          </a:p>
          <a:p>
            <a:pPr indent="-342900" lvl="0" marL="342900" rtl="0" algn="l">
              <a:spcBef>
                <a:spcPts val="640"/>
              </a:spcBef>
              <a:spcAft>
                <a:spcPts val="0"/>
              </a:spcAft>
              <a:buClr>
                <a:schemeClr val="dk1"/>
              </a:buClr>
              <a:buSzPts val="3200"/>
              <a:buChar char="•"/>
            </a:pPr>
            <a:r>
              <a:rPr lang="en"/>
              <a:t>First proposed by Tin kam Ho of bell labs in 1995.</a:t>
            </a:r>
            <a:endParaRPr/>
          </a:p>
          <a:p>
            <a:pPr indent="-342900" lvl="0" marL="342900" rtl="0" algn="l">
              <a:spcBef>
                <a:spcPts val="640"/>
              </a:spcBef>
              <a:spcAft>
                <a:spcPts val="0"/>
              </a:spcAft>
              <a:buClr>
                <a:schemeClr val="dk1"/>
              </a:buClr>
              <a:buSzPts val="3200"/>
              <a:buChar char="•"/>
            </a:pPr>
            <a:r>
              <a:rPr lang="en"/>
              <a:t>This method combine bagging and random selection of features.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 </a:t>
            </a:r>
            <a:endParaRPr/>
          </a:p>
        </p:txBody>
      </p:sp>
      <p:sp>
        <p:nvSpPr>
          <p:cNvPr id="629" name="Google Shape;629;p71"/>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p>
            <a:pPr indent="-165100" lvl="0" marL="342900" rtl="0" algn="l">
              <a:spcBef>
                <a:spcPts val="0"/>
              </a:spcBef>
              <a:spcAft>
                <a:spcPts val="0"/>
              </a:spcAft>
              <a:buClr>
                <a:schemeClr val="dk1"/>
              </a:buClr>
              <a:buSzPts val="2800"/>
              <a:buNone/>
            </a:pPr>
            <a:r>
              <a:rPr lang="en"/>
              <a:t> </a:t>
            </a:r>
            <a:endParaRPr/>
          </a:p>
        </p:txBody>
      </p:sp>
      <p:sp>
        <p:nvSpPr>
          <p:cNvPr id="630" name="Google Shape;630;p71"/>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p>
            <a:pPr indent="-165100" lvl="0" marL="342900" rtl="0" algn="l">
              <a:spcBef>
                <a:spcPts val="0"/>
              </a:spcBef>
              <a:spcAft>
                <a:spcPts val="0"/>
              </a:spcAft>
              <a:buClr>
                <a:schemeClr val="dk1"/>
              </a:buClr>
              <a:buSzPts val="2800"/>
              <a:buNone/>
            </a:pPr>
            <a:r>
              <a:rPr lang="en"/>
              <a:t> </a:t>
            </a:r>
            <a:endParaRPr/>
          </a:p>
        </p:txBody>
      </p:sp>
      <p:pic>
        <p:nvPicPr>
          <p:cNvPr descr="C:\Users\ASUS\Pictures\Screenshots\Screenshot (538).png" id="631" name="Google Shape;631;p71"/>
          <p:cNvPicPr preferRelativeResize="0"/>
          <p:nvPr/>
        </p:nvPicPr>
        <p:blipFill rotWithShape="1">
          <a:blip r:embed="rId3">
            <a:alphaModFix/>
          </a:blip>
          <a:srcRect b="0" l="0" r="0" t="0"/>
          <a:stretch/>
        </p:blipFill>
        <p:spPr>
          <a:xfrm>
            <a:off x="1260875" y="1200150"/>
            <a:ext cx="5851624" cy="3200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Conclusion</a:t>
            </a:r>
            <a:endParaRPr/>
          </a:p>
        </p:txBody>
      </p:sp>
      <p:sp>
        <p:nvSpPr>
          <p:cNvPr id="637" name="Google Shape;637;p7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Random Forest data mining algorithm was implemented for prediction of heart Disease.</a:t>
            </a:r>
            <a:endParaRPr/>
          </a:p>
          <a:p>
            <a:pPr indent="-342900" lvl="0" marL="342900" rtl="0" algn="l">
              <a:spcBef>
                <a:spcPts val="640"/>
              </a:spcBef>
              <a:spcAft>
                <a:spcPts val="0"/>
              </a:spcAft>
              <a:buClr>
                <a:schemeClr val="dk1"/>
              </a:buClr>
              <a:buSzPts val="3200"/>
              <a:buChar char="•"/>
            </a:pPr>
            <a:r>
              <a:rPr lang="en"/>
              <a:t>From the experimental work we obtained the accuracy of 60.4 % for prediction of heart disease with diagnosis rate of 93.3% using random forest algorithm.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7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 </a:t>
            </a:r>
            <a:endParaRPr/>
          </a:p>
        </p:txBody>
      </p:sp>
      <p:sp>
        <p:nvSpPr>
          <p:cNvPr id="643" name="Google Shape;643;p73"/>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
              <a:t>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                                 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1"/>
          <p:cNvSpPr txBox="1"/>
          <p:nvPr>
            <p:ph type="title"/>
          </p:nvPr>
        </p:nvSpPr>
        <p:spPr>
          <a:xfrm>
            <a:off x="508000" y="457200"/>
            <a:ext cx="6447501" cy="45498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2000"/>
              <a:t>Cleveland database</a:t>
            </a:r>
            <a:endParaRPr sz="2000"/>
          </a:p>
        </p:txBody>
      </p:sp>
      <p:sp>
        <p:nvSpPr>
          <p:cNvPr id="433" name="Google Shape;433;p41"/>
          <p:cNvSpPr txBox="1"/>
          <p:nvPr>
            <p:ph idx="1" type="body"/>
          </p:nvPr>
        </p:nvSpPr>
        <p:spPr>
          <a:xfrm>
            <a:off x="621191" y="912181"/>
            <a:ext cx="6447600" cy="4231200"/>
          </a:xfrm>
          <a:prstGeom prst="rect">
            <a:avLst/>
          </a:prstGeom>
          <a:noFill/>
          <a:ln>
            <a:noFill/>
          </a:ln>
        </p:spPr>
        <p:txBody>
          <a:bodyPr anchorCtr="0" anchor="t" bIns="34275" lIns="68575" spcFirstLastPara="1" rIns="68575" wrap="square" tIns="34275">
            <a:normAutofit/>
          </a:bodyPr>
          <a:lstStyle/>
          <a:p>
            <a:pPr indent="0" lvl="0" marL="0" rtl="0" algn="l">
              <a:spcBef>
                <a:spcPts val="800"/>
              </a:spcBef>
              <a:spcAft>
                <a:spcPts val="0"/>
              </a:spcAft>
              <a:buSzPts val="1100"/>
              <a:buNone/>
            </a:pPr>
            <a:r>
              <a:t/>
            </a:r>
            <a:endParaRPr sz="1600"/>
          </a:p>
          <a:p>
            <a:pPr indent="0" lvl="0" marL="0" rtl="0" algn="l">
              <a:spcBef>
                <a:spcPts val="800"/>
              </a:spcBef>
              <a:spcAft>
                <a:spcPts val="0"/>
              </a:spcAft>
              <a:buSzPts val="1100"/>
              <a:buNone/>
            </a:pPr>
            <a:r>
              <a:rPr lang="en" sz="1600"/>
              <a:t>This database contains </a:t>
            </a:r>
            <a:r>
              <a:rPr b="1" lang="en" sz="1600" u="sng"/>
              <a:t>76</a:t>
            </a:r>
            <a:r>
              <a:rPr lang="en" sz="1600"/>
              <a:t> attributes, but all published experiments     refer to using a subset of </a:t>
            </a:r>
            <a:r>
              <a:rPr b="1" lang="en" sz="1600"/>
              <a:t>14</a:t>
            </a:r>
            <a:r>
              <a:rPr lang="en" sz="1600"/>
              <a:t> of them.  </a:t>
            </a:r>
            <a:endParaRPr sz="1600"/>
          </a:p>
          <a:p>
            <a:pPr indent="0" lvl="0" marL="0" rtl="0" algn="l">
              <a:spcBef>
                <a:spcPts val="800"/>
              </a:spcBef>
              <a:spcAft>
                <a:spcPts val="0"/>
              </a:spcAft>
              <a:buSzPts val="1100"/>
              <a:buNone/>
            </a:pPr>
            <a:r>
              <a:t/>
            </a:r>
            <a:endParaRPr sz="1600"/>
          </a:p>
          <a:p>
            <a:pPr indent="0" lvl="0" marL="0" rtl="0" algn="l">
              <a:spcBef>
                <a:spcPts val="800"/>
              </a:spcBef>
              <a:spcAft>
                <a:spcPts val="0"/>
              </a:spcAft>
              <a:buSzPts val="1100"/>
              <a:buNone/>
            </a:pPr>
            <a:r>
              <a:rPr lang="en" sz="1600"/>
              <a:t>The "goal" field refers to the presence of heart disease in the patient.  It is integer valued from </a:t>
            </a:r>
            <a:r>
              <a:rPr b="1" lang="en" sz="1600" u="sng"/>
              <a:t>0 (no presence) to 4</a:t>
            </a:r>
            <a:r>
              <a:rPr lang="en" sz="1600"/>
              <a:t>.     Experiments with the Cleveland database have concentrated on simply     attempting to distinguish presence (values 1,2,3,4) from absence (value     0). </a:t>
            </a:r>
            <a:endParaRPr sz="1600"/>
          </a:p>
          <a:p>
            <a:pPr indent="0" lvl="0" marL="0" rtl="0" algn="l">
              <a:spcBef>
                <a:spcPts val="800"/>
              </a:spcBef>
              <a:spcAft>
                <a:spcPts val="0"/>
              </a:spcAft>
              <a:buSzPts val="800"/>
              <a:buNone/>
            </a:pPr>
            <a:r>
              <a:t/>
            </a:r>
            <a:endParaRPr sz="1600"/>
          </a:p>
          <a:p>
            <a:pPr indent="0" lvl="0" marL="0" rtl="0" algn="l">
              <a:spcBef>
                <a:spcPts val="800"/>
              </a:spcBef>
              <a:spcAft>
                <a:spcPts val="0"/>
              </a:spcAft>
              <a:buSzPts val="1100"/>
              <a:buNone/>
            </a:pPr>
            <a:r>
              <a:t/>
            </a:r>
            <a:endParaRPr sz="1600"/>
          </a:p>
          <a:p>
            <a:pPr indent="0" lvl="0" marL="0" rtl="0" algn="l">
              <a:spcBef>
                <a:spcPts val="800"/>
              </a:spcBef>
              <a:spcAft>
                <a:spcPts val="0"/>
              </a:spcAft>
              <a:buSzPts val="1100"/>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2"/>
          <p:cNvSpPr txBox="1"/>
          <p:nvPr>
            <p:ph type="title"/>
          </p:nvPr>
        </p:nvSpPr>
        <p:spPr>
          <a:xfrm>
            <a:off x="508000" y="457200"/>
            <a:ext cx="6447501" cy="281866"/>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1500"/>
              <a:buFont typeface="Trebuchet MS"/>
              <a:buNone/>
            </a:pPr>
            <a:r>
              <a:rPr b="1" lang="en" sz="1700"/>
              <a:t>Attribute Information:</a:t>
            </a:r>
            <a:endParaRPr b="1" sz="1700"/>
          </a:p>
        </p:txBody>
      </p:sp>
      <p:sp>
        <p:nvSpPr>
          <p:cNvPr id="439" name="Google Shape;439;p42"/>
          <p:cNvSpPr txBox="1"/>
          <p:nvPr>
            <p:ph idx="1" type="body"/>
          </p:nvPr>
        </p:nvSpPr>
        <p:spPr>
          <a:xfrm>
            <a:off x="508000" y="739066"/>
            <a:ext cx="6447501" cy="4261282"/>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t/>
            </a:r>
            <a:endParaRPr sz="1500"/>
          </a:p>
          <a:p>
            <a:pPr indent="0" lvl="0" marL="0" rtl="0" algn="l">
              <a:spcBef>
                <a:spcPts val="0"/>
              </a:spcBef>
              <a:spcAft>
                <a:spcPts val="0"/>
              </a:spcAft>
              <a:buSzPts val="1100"/>
              <a:buNone/>
            </a:pPr>
            <a:r>
              <a:rPr lang="en" sz="1500"/>
              <a:t>Only 14 attributes we use      </a:t>
            </a:r>
            <a:endParaRPr sz="1500"/>
          </a:p>
          <a:p>
            <a:pPr indent="0" lvl="0" marL="0" rtl="0" algn="l">
              <a:spcBef>
                <a:spcPts val="800"/>
              </a:spcBef>
              <a:spcAft>
                <a:spcPts val="0"/>
              </a:spcAft>
              <a:buSzPts val="1100"/>
              <a:buNone/>
            </a:pPr>
            <a:r>
              <a:rPr lang="en" sz="1500"/>
              <a:t>-- 1. #3  (age) age in years           </a:t>
            </a:r>
            <a:endParaRPr sz="1500"/>
          </a:p>
          <a:p>
            <a:pPr indent="0" lvl="0" marL="0" rtl="0" algn="l">
              <a:spcBef>
                <a:spcPts val="800"/>
              </a:spcBef>
              <a:spcAft>
                <a:spcPts val="0"/>
              </a:spcAft>
              <a:buSzPts val="1100"/>
              <a:buNone/>
            </a:pPr>
            <a:r>
              <a:rPr lang="en" sz="1500"/>
              <a:t>-- 2. #4  (gender) sex (1 = male; 0 = female)         </a:t>
            </a:r>
            <a:endParaRPr sz="1500"/>
          </a:p>
          <a:p>
            <a:pPr indent="0" lvl="0" marL="0" rtl="0" algn="l">
              <a:spcBef>
                <a:spcPts val="800"/>
              </a:spcBef>
              <a:spcAft>
                <a:spcPts val="0"/>
              </a:spcAft>
              <a:buSzPts val="1100"/>
              <a:buNone/>
            </a:pPr>
            <a:r>
              <a:rPr lang="en" sz="1500"/>
              <a:t>-- 3. #9  (cp) chest pain::1 </a:t>
            </a:r>
            <a:r>
              <a:rPr lang="en" sz="1500" u="sng"/>
              <a:t>typical</a:t>
            </a:r>
            <a:r>
              <a:rPr lang="en" sz="1500"/>
              <a:t> angina 2 </a:t>
            </a:r>
            <a:r>
              <a:rPr lang="en" sz="1500" u="sng"/>
              <a:t>atypical</a:t>
            </a:r>
            <a:r>
              <a:rPr lang="en" sz="1500"/>
              <a:t> angina 3 </a:t>
            </a:r>
            <a:r>
              <a:rPr lang="en" sz="1500" u="sng"/>
              <a:t>non-anginal</a:t>
            </a:r>
            <a:r>
              <a:rPr lang="en" sz="1500"/>
              <a:t> pain 4 </a:t>
            </a:r>
            <a:r>
              <a:rPr lang="en" sz="1500" u="sng"/>
              <a:t>asymptomatic</a:t>
            </a:r>
            <a:r>
              <a:rPr lang="en" sz="1500"/>
              <a:t>           </a:t>
            </a:r>
            <a:endParaRPr sz="1500"/>
          </a:p>
          <a:p>
            <a:pPr indent="0" lvl="0" marL="0" rtl="0" algn="l">
              <a:spcBef>
                <a:spcPts val="800"/>
              </a:spcBef>
              <a:spcAft>
                <a:spcPts val="0"/>
              </a:spcAft>
              <a:buSzPts val="1100"/>
              <a:buNone/>
            </a:pPr>
            <a:r>
              <a:rPr lang="en" sz="1500"/>
              <a:t>-- 4. #10 (trestbps) resting blood pressure (in mm Hg on admission to the  hospital)        </a:t>
            </a:r>
            <a:endParaRPr sz="1500"/>
          </a:p>
          <a:p>
            <a:pPr indent="0" lvl="0" marL="0" rtl="0" algn="l">
              <a:spcBef>
                <a:spcPts val="800"/>
              </a:spcBef>
              <a:spcAft>
                <a:spcPts val="0"/>
              </a:spcAft>
              <a:buSzPts val="1100"/>
              <a:buNone/>
            </a:pPr>
            <a:r>
              <a:rPr lang="en" sz="1500"/>
              <a:t>-- 5. #12 (chol) serum </a:t>
            </a:r>
            <a:r>
              <a:rPr lang="en" sz="1500"/>
              <a:t>cholesterol</a:t>
            </a:r>
            <a:r>
              <a:rPr lang="en" sz="1500"/>
              <a:t> in mg/dl      </a:t>
            </a:r>
            <a:endParaRPr sz="1500"/>
          </a:p>
          <a:p>
            <a:pPr indent="0" lvl="0" marL="0" rtl="0" algn="l">
              <a:spcBef>
                <a:spcPts val="800"/>
              </a:spcBef>
              <a:spcAft>
                <a:spcPts val="0"/>
              </a:spcAft>
              <a:buSzPts val="1100"/>
              <a:buNone/>
            </a:pPr>
            <a:r>
              <a:rPr lang="en" sz="1500"/>
              <a:t>-- 6. #16 (fbs) (fasting blood sugar &gt; 120 mg/dl)  (1 = true; 0 = false)          </a:t>
            </a:r>
            <a:endParaRPr sz="1500"/>
          </a:p>
          <a:p>
            <a:pPr indent="0" lvl="0" marL="0" rtl="0" algn="l">
              <a:spcBef>
                <a:spcPts val="800"/>
              </a:spcBef>
              <a:spcAft>
                <a:spcPts val="0"/>
              </a:spcAft>
              <a:buSzPts val="1100"/>
              <a:buNone/>
            </a:pPr>
            <a:r>
              <a:rPr lang="en" sz="1500"/>
              <a:t>-- 7. #19 (restecg)         </a:t>
            </a:r>
            <a:endParaRPr sz="1500"/>
          </a:p>
          <a:p>
            <a:pPr indent="0" lvl="0" marL="0" rtl="0" algn="l">
              <a:spcBef>
                <a:spcPts val="800"/>
              </a:spcBef>
              <a:spcAft>
                <a:spcPts val="0"/>
              </a:spcAft>
              <a:buSzPts val="1100"/>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3"/>
          <p:cNvSpPr txBox="1"/>
          <p:nvPr>
            <p:ph type="title"/>
          </p:nvPr>
        </p:nvSpPr>
        <p:spPr>
          <a:xfrm>
            <a:off x="342900" y="154484"/>
            <a:ext cx="6172200" cy="64305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1100"/>
              <a:t>.</a:t>
            </a:r>
            <a:endParaRPr sz="1100"/>
          </a:p>
        </p:txBody>
      </p:sp>
      <p:sp>
        <p:nvSpPr>
          <p:cNvPr id="445" name="Google Shape;445;p43"/>
          <p:cNvSpPr txBox="1"/>
          <p:nvPr>
            <p:ph idx="1" type="body"/>
          </p:nvPr>
        </p:nvSpPr>
        <p:spPr>
          <a:xfrm>
            <a:off x="567925" y="246355"/>
            <a:ext cx="6447501" cy="4813916"/>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100"/>
              <a:buNone/>
            </a:pPr>
            <a:r>
              <a:t/>
            </a:r>
            <a:endParaRPr sz="1400"/>
          </a:p>
          <a:p>
            <a:pPr indent="0" lvl="0" marL="0" rtl="0" algn="l">
              <a:spcBef>
                <a:spcPts val="800"/>
              </a:spcBef>
              <a:spcAft>
                <a:spcPts val="0"/>
              </a:spcAft>
              <a:buNone/>
            </a:pPr>
            <a:r>
              <a:rPr lang="en"/>
              <a:t>-- 8. #32 (thalach) maximum heart rate achieved        </a:t>
            </a:r>
            <a:endParaRPr/>
          </a:p>
          <a:p>
            <a:pPr indent="0" lvl="0" marL="0" rtl="0" algn="l">
              <a:spcBef>
                <a:spcPts val="800"/>
              </a:spcBef>
              <a:spcAft>
                <a:spcPts val="0"/>
              </a:spcAft>
              <a:buNone/>
            </a:pPr>
            <a:r>
              <a:rPr lang="en"/>
              <a:t>-- 9. #38 (exang) exercise induced angina (1 = yes; 0 = no)      </a:t>
            </a:r>
            <a:endParaRPr/>
          </a:p>
          <a:p>
            <a:pPr indent="0" lvl="0" marL="0" rtl="0" algn="l">
              <a:spcBef>
                <a:spcPts val="800"/>
              </a:spcBef>
              <a:spcAft>
                <a:spcPts val="0"/>
              </a:spcAft>
              <a:buNone/>
            </a:pPr>
            <a:r>
              <a:rPr lang="en"/>
              <a:t>-- 10. #40 (oldpeak) ST depression induced by exercise relative to rest      </a:t>
            </a:r>
            <a:endParaRPr sz="1400"/>
          </a:p>
          <a:p>
            <a:pPr indent="0" lvl="0" marL="0" rtl="0" algn="l">
              <a:spcBef>
                <a:spcPts val="800"/>
              </a:spcBef>
              <a:spcAft>
                <a:spcPts val="0"/>
              </a:spcAft>
              <a:buSzPts val="1100"/>
              <a:buNone/>
            </a:pPr>
            <a:r>
              <a:rPr lang="en" sz="1400"/>
              <a:t>-- 11. #41 (slope)          </a:t>
            </a:r>
            <a:endParaRPr sz="1400"/>
          </a:p>
          <a:p>
            <a:pPr indent="0" lvl="0" marL="0" rtl="0" algn="l">
              <a:spcBef>
                <a:spcPts val="800"/>
              </a:spcBef>
              <a:spcAft>
                <a:spcPts val="0"/>
              </a:spcAft>
              <a:buSzPts val="1100"/>
              <a:buNone/>
            </a:pPr>
            <a:r>
              <a:rPr lang="en" sz="1400"/>
              <a:t>-- 12. #44 (ca) number of major vessels (0-3) colored by </a:t>
            </a:r>
            <a:r>
              <a:rPr lang="en" sz="1400"/>
              <a:t>fluoroscopy</a:t>
            </a:r>
            <a:r>
              <a:rPr lang="en" sz="1400"/>
              <a:t>            </a:t>
            </a:r>
            <a:endParaRPr sz="1400"/>
          </a:p>
          <a:p>
            <a:pPr indent="0" lvl="0" marL="0" rtl="0" algn="l">
              <a:spcBef>
                <a:spcPts val="800"/>
              </a:spcBef>
              <a:spcAft>
                <a:spcPts val="0"/>
              </a:spcAft>
              <a:buSzPts val="1100"/>
              <a:buNone/>
            </a:pPr>
            <a:r>
              <a:rPr lang="en" sz="1400"/>
              <a:t>-- 13. #51 (thal) 3 = normal; 6 = fixed defect; 7 = </a:t>
            </a:r>
            <a:r>
              <a:rPr lang="en" sz="1400"/>
              <a:t>reversible</a:t>
            </a:r>
            <a:r>
              <a:rPr lang="en" sz="1400"/>
              <a:t> defect         </a:t>
            </a:r>
            <a:endParaRPr sz="1400"/>
          </a:p>
          <a:p>
            <a:pPr indent="0" lvl="0" marL="0" rtl="0" algn="l">
              <a:spcBef>
                <a:spcPts val="800"/>
              </a:spcBef>
              <a:spcAft>
                <a:spcPts val="0"/>
              </a:spcAft>
              <a:buSzPts val="1100"/>
              <a:buNone/>
            </a:pPr>
            <a:r>
              <a:rPr lang="en" sz="1400"/>
              <a:t>-- 14. #58 (num)</a:t>
            </a:r>
            <a:r>
              <a:rPr b="1" lang="en" sz="1400"/>
              <a:t>    </a:t>
            </a:r>
            <a:r>
              <a:rPr b="1" lang="en" sz="1400" u="sng"/>
              <a:t>**this is the predicted attribute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4"/>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KNN CLASSIFICATION</a:t>
            </a:r>
            <a:endParaRPr/>
          </a:p>
        </p:txBody>
      </p:sp>
      <p:sp>
        <p:nvSpPr>
          <p:cNvPr id="451" name="Google Shape;451;p44"/>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 sz="1600"/>
              <a:t>KNN is a supervised Machine Learning Algorithm and can be used to solve classification as well as regression problems. </a:t>
            </a:r>
            <a:endParaRPr sz="1600"/>
          </a:p>
          <a:p>
            <a:pPr indent="0" lvl="0" marL="0" rtl="0" algn="l">
              <a:spcBef>
                <a:spcPts val="1200"/>
              </a:spcBef>
              <a:spcAft>
                <a:spcPts val="0"/>
              </a:spcAft>
              <a:buNone/>
            </a:pPr>
            <a:r>
              <a:rPr lang="en" sz="1600"/>
              <a:t>This method of classification assumes that similar things exist in </a:t>
            </a:r>
            <a:endParaRPr sz="1600"/>
          </a:p>
          <a:p>
            <a:pPr indent="0" lvl="0" marL="0" rtl="0" algn="l">
              <a:spcBef>
                <a:spcPts val="1200"/>
              </a:spcBef>
              <a:spcAft>
                <a:spcPts val="0"/>
              </a:spcAft>
              <a:buNone/>
            </a:pPr>
            <a:r>
              <a:rPr lang="en" sz="1600"/>
              <a:t>close  proximity.</a:t>
            </a:r>
            <a:endParaRPr sz="1600"/>
          </a:p>
          <a:p>
            <a:pPr indent="0" lvl="0" marL="0" rtl="0" algn="l">
              <a:spcBef>
                <a:spcPts val="1200"/>
              </a:spcBef>
              <a:spcAft>
                <a:spcPts val="0"/>
              </a:spcAft>
              <a:buNone/>
            </a:pPr>
            <a:r>
              <a:rPr lang="en" sz="1600"/>
              <a:t>KNN classification means classification based on k nearest </a:t>
            </a:r>
            <a:endParaRPr sz="1600"/>
          </a:p>
          <a:p>
            <a:pPr indent="0" lvl="0" marL="0" rtl="0" algn="l">
              <a:spcBef>
                <a:spcPts val="1200"/>
              </a:spcBef>
              <a:spcAft>
                <a:spcPts val="0"/>
              </a:spcAft>
              <a:buNone/>
            </a:pPr>
            <a:r>
              <a:rPr lang="en" sz="1600"/>
              <a:t>neighbours.</a:t>
            </a:r>
            <a:endParaRPr sz="1600"/>
          </a:p>
          <a:p>
            <a:pPr indent="0" lvl="0" marL="0" rtl="0" algn="l">
              <a:spcBef>
                <a:spcPts val="1200"/>
              </a:spcBef>
              <a:spcAft>
                <a:spcPts val="0"/>
              </a:spcAft>
              <a:buNone/>
            </a:pPr>
            <a:r>
              <a:rPr lang="en" sz="1600"/>
              <a:t>K is the input parameter initialized by the user.                                    </a:t>
            </a:r>
            <a:endParaRPr sz="1600"/>
          </a:p>
          <a:p>
            <a:pPr indent="0" lvl="0" marL="0" rtl="0" algn="l">
              <a:spcBef>
                <a:spcPts val="1200"/>
              </a:spcBef>
              <a:spcAft>
                <a:spcPts val="1200"/>
              </a:spcAft>
              <a:buNone/>
            </a:pPr>
            <a:r>
              <a:t/>
            </a:r>
            <a:endParaRPr sz="1600"/>
          </a:p>
        </p:txBody>
      </p:sp>
      <p:pic>
        <p:nvPicPr>
          <p:cNvPr id="452" name="Google Shape;452;p44"/>
          <p:cNvPicPr preferRelativeResize="0"/>
          <p:nvPr/>
        </p:nvPicPr>
        <p:blipFill>
          <a:blip r:embed="rId3">
            <a:alphaModFix/>
          </a:blip>
          <a:stretch>
            <a:fillRect/>
          </a:stretch>
        </p:blipFill>
        <p:spPr>
          <a:xfrm>
            <a:off x="6521325" y="1742550"/>
            <a:ext cx="2056101" cy="1787925"/>
          </a:xfrm>
          <a:prstGeom prst="rect">
            <a:avLst/>
          </a:prstGeom>
          <a:noFill/>
          <a:ln>
            <a:noFill/>
          </a:ln>
        </p:spPr>
      </p:pic>
      <p:sp>
        <p:nvSpPr>
          <p:cNvPr id="453" name="Google Shape;453;p44"/>
          <p:cNvSpPr txBox="1"/>
          <p:nvPr/>
        </p:nvSpPr>
        <p:spPr>
          <a:xfrm>
            <a:off x="6567225" y="3669650"/>
            <a:ext cx="205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 typical knn classification at work</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5"/>
          <p:cNvSpPr txBox="1"/>
          <p:nvPr>
            <p:ph type="title"/>
          </p:nvPr>
        </p:nvSpPr>
        <p:spPr>
          <a:xfrm>
            <a:off x="381000" y="206050"/>
            <a:ext cx="8355900" cy="571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
              <a:t> </a:t>
            </a:r>
            <a:r>
              <a:rPr lang="en"/>
              <a:t>What are the varying parameters?</a:t>
            </a:r>
            <a:endParaRPr/>
          </a:p>
        </p:txBody>
      </p:sp>
      <p:sp>
        <p:nvSpPr>
          <p:cNvPr id="459" name="Google Shape;459;p45"/>
          <p:cNvSpPr txBox="1"/>
          <p:nvPr>
            <p:ph idx="1" type="body"/>
          </p:nvPr>
        </p:nvSpPr>
        <p:spPr>
          <a:xfrm>
            <a:off x="457200" y="1028700"/>
            <a:ext cx="8229600" cy="37719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500"/>
              <a:buNone/>
            </a:pPr>
            <a:r>
              <a:rPr lang="en" sz="2500"/>
              <a:t> KNN</a:t>
            </a:r>
            <a:endParaRPr sz="2500"/>
          </a:p>
          <a:p>
            <a:pPr indent="0" lvl="0" marL="0" rtl="0" algn="l">
              <a:spcBef>
                <a:spcPts val="0"/>
              </a:spcBef>
              <a:spcAft>
                <a:spcPts val="0"/>
              </a:spcAft>
              <a:buClr>
                <a:schemeClr val="dk1"/>
              </a:buClr>
              <a:buSzPts val="2500"/>
              <a:buNone/>
            </a:pPr>
            <a:r>
              <a:rPr lang="en" sz="2500"/>
              <a:t>             </a:t>
            </a:r>
            <a:endParaRPr sz="2500"/>
          </a:p>
          <a:p>
            <a:pPr indent="-342900" lvl="0" marL="342900" rtl="0" algn="l">
              <a:spcBef>
                <a:spcPts val="640"/>
              </a:spcBef>
              <a:spcAft>
                <a:spcPts val="1200"/>
              </a:spcAft>
              <a:buClr>
                <a:schemeClr val="dk1"/>
              </a:buClr>
              <a:buSzPts val="3200"/>
              <a:buNone/>
            </a:pPr>
            <a:r>
              <a:t/>
            </a:r>
            <a:endParaRPr/>
          </a:p>
        </p:txBody>
      </p:sp>
      <p:graphicFrame>
        <p:nvGraphicFramePr>
          <p:cNvPr id="460" name="Google Shape;460;p45"/>
          <p:cNvGraphicFramePr/>
          <p:nvPr/>
        </p:nvGraphicFramePr>
        <p:xfrm>
          <a:off x="1417650" y="1683024"/>
          <a:ext cx="3000000" cy="3000000"/>
        </p:xfrm>
        <a:graphic>
          <a:graphicData uri="http://schemas.openxmlformats.org/drawingml/2006/table">
            <a:tbl>
              <a:tblPr bandRow="1" firstRow="1">
                <a:noFill/>
                <a:tableStyleId>{F6A2CB2C-B2CA-4393-AFCE-310E50F81608}</a:tableStyleId>
              </a:tblPr>
              <a:tblGrid>
                <a:gridCol w="1930400"/>
                <a:gridCol w="1930400"/>
                <a:gridCol w="1930400"/>
              </a:tblGrid>
              <a:tr h="479100">
                <a:tc>
                  <a:txBody>
                    <a:bodyPr/>
                    <a:lstStyle/>
                    <a:p>
                      <a:pPr indent="0" lvl="0" marL="0" marR="0" rtl="0" algn="l">
                        <a:spcBef>
                          <a:spcPts val="0"/>
                        </a:spcBef>
                        <a:spcAft>
                          <a:spcPts val="0"/>
                        </a:spcAft>
                        <a:buNone/>
                      </a:pPr>
                      <a:r>
                        <a:rPr lang="en" sz="1400" u="none" cap="none" strike="noStrike"/>
                        <a:t>n_neighbors</a:t>
                      </a:r>
                      <a:endParaRPr sz="1400"/>
                    </a:p>
                  </a:txBody>
                  <a:tcPr marT="34300" marB="34300" marR="91450" marL="91450"/>
                </a:tc>
                <a:tc>
                  <a:txBody>
                    <a:bodyPr/>
                    <a:lstStyle/>
                    <a:p>
                      <a:pPr indent="0" lvl="0" marL="0" marR="0" rtl="0" algn="l">
                        <a:spcBef>
                          <a:spcPts val="0"/>
                        </a:spcBef>
                        <a:spcAft>
                          <a:spcPts val="0"/>
                        </a:spcAft>
                        <a:buNone/>
                      </a:pPr>
                      <a:r>
                        <a:rPr lang="en" sz="1400"/>
                        <a:t>Weights</a:t>
                      </a:r>
                      <a:endParaRPr sz="1400"/>
                    </a:p>
                  </a:txBody>
                  <a:tcPr marT="34300" marB="34300" marR="91450" marL="91450"/>
                </a:tc>
                <a:tc>
                  <a:txBody>
                    <a:bodyPr/>
                    <a:lstStyle/>
                    <a:p>
                      <a:pPr indent="0" lvl="0" marL="0" marR="0" rtl="0" algn="l">
                        <a:spcBef>
                          <a:spcPts val="0"/>
                        </a:spcBef>
                        <a:spcAft>
                          <a:spcPts val="0"/>
                        </a:spcAft>
                        <a:buNone/>
                      </a:pPr>
                      <a:r>
                        <a:rPr lang="en" sz="1400"/>
                        <a:t>Algorithm</a:t>
                      </a:r>
                      <a:endParaRPr sz="1400"/>
                    </a:p>
                  </a:txBody>
                  <a:tcPr marT="34300" marB="34300" marR="91450" marL="91450"/>
                </a:tc>
              </a:tr>
              <a:tr h="487975">
                <a:tc>
                  <a:txBody>
                    <a:bodyPr/>
                    <a:lstStyle/>
                    <a:p>
                      <a:pPr indent="0" lvl="0" marL="0" marR="0" rtl="0" algn="l">
                        <a:spcBef>
                          <a:spcPts val="0"/>
                        </a:spcBef>
                        <a:spcAft>
                          <a:spcPts val="0"/>
                        </a:spcAft>
                        <a:buNone/>
                      </a:pPr>
                      <a:r>
                        <a:rPr lang="en" sz="1400"/>
                        <a:t>Range(1,21)</a:t>
                      </a:r>
                      <a:endParaRPr sz="1400"/>
                    </a:p>
                  </a:txBody>
                  <a:tcPr marT="34300" marB="34300" marR="91450" marL="91450"/>
                </a:tc>
                <a:tc>
                  <a:txBody>
                    <a:bodyPr/>
                    <a:lstStyle/>
                    <a:p>
                      <a:pPr indent="0" lvl="0" marL="0" marR="0" rtl="0" algn="l">
                        <a:spcBef>
                          <a:spcPts val="0"/>
                        </a:spcBef>
                        <a:spcAft>
                          <a:spcPts val="0"/>
                        </a:spcAft>
                        <a:buNone/>
                      </a:pPr>
                      <a:r>
                        <a:rPr lang="en" sz="1400"/>
                        <a:t>uniform</a:t>
                      </a:r>
                      <a:endParaRPr sz="1400"/>
                    </a:p>
                  </a:txBody>
                  <a:tcPr marT="34300" marB="34300" marR="91450" marL="91450"/>
                </a:tc>
                <a:tc>
                  <a:txBody>
                    <a:bodyPr/>
                    <a:lstStyle/>
                    <a:p>
                      <a:pPr indent="0" lvl="0" marL="0" marR="0" rtl="0" algn="l">
                        <a:spcBef>
                          <a:spcPts val="0"/>
                        </a:spcBef>
                        <a:spcAft>
                          <a:spcPts val="0"/>
                        </a:spcAft>
                        <a:buNone/>
                      </a:pPr>
                      <a:r>
                        <a:rPr lang="en" sz="1400"/>
                        <a:t>auto</a:t>
                      </a:r>
                      <a:endParaRPr sz="1400"/>
                    </a:p>
                  </a:txBody>
                  <a:tcPr marT="34300" marB="34300" marR="91450" marL="91450"/>
                </a:tc>
              </a:tr>
              <a:tr h="487975">
                <a:tc>
                  <a:txBody>
                    <a:bodyPr/>
                    <a:lstStyle/>
                    <a:p>
                      <a:pPr indent="0" lvl="0" marL="0" marR="0" rtl="0" algn="l">
                        <a:spcBef>
                          <a:spcPts val="0"/>
                        </a:spcBef>
                        <a:spcAft>
                          <a:spcPts val="0"/>
                        </a:spcAft>
                        <a:buNone/>
                      </a:pPr>
                      <a:r>
                        <a:t/>
                      </a:r>
                      <a:endParaRPr sz="1400"/>
                    </a:p>
                  </a:txBody>
                  <a:tcPr marT="34300" marB="34300" marR="91450" marL="91450"/>
                </a:tc>
                <a:tc>
                  <a:txBody>
                    <a:bodyPr/>
                    <a:lstStyle/>
                    <a:p>
                      <a:pPr indent="0" lvl="0" marL="0" marR="0" rtl="0" algn="l">
                        <a:spcBef>
                          <a:spcPts val="0"/>
                        </a:spcBef>
                        <a:spcAft>
                          <a:spcPts val="0"/>
                        </a:spcAft>
                        <a:buNone/>
                      </a:pPr>
                      <a:r>
                        <a:rPr lang="en" sz="1400"/>
                        <a:t>distance</a:t>
                      </a:r>
                      <a:endParaRPr sz="1400"/>
                    </a:p>
                  </a:txBody>
                  <a:tcPr marT="34300" marB="34300" marR="91450" marL="91450"/>
                </a:tc>
                <a:tc>
                  <a:txBody>
                    <a:bodyPr/>
                    <a:lstStyle/>
                    <a:p>
                      <a:pPr indent="0" lvl="0" marL="0" marR="0" rtl="0" algn="l">
                        <a:spcBef>
                          <a:spcPts val="0"/>
                        </a:spcBef>
                        <a:spcAft>
                          <a:spcPts val="0"/>
                        </a:spcAft>
                        <a:buNone/>
                      </a:pPr>
                      <a:r>
                        <a:rPr lang="en" sz="1400"/>
                        <a:t>Kd_tree</a:t>
                      </a:r>
                      <a:endParaRPr sz="1400"/>
                    </a:p>
                  </a:txBody>
                  <a:tcPr marT="34300" marB="34300" marR="91450" marL="91450"/>
                </a:tc>
              </a:tr>
              <a:tr h="487975">
                <a:tc>
                  <a:txBody>
                    <a:bodyPr/>
                    <a:lstStyle/>
                    <a:p>
                      <a:pPr indent="0" lvl="0" marL="0" marR="0" rtl="0" algn="l">
                        <a:spcBef>
                          <a:spcPts val="0"/>
                        </a:spcBef>
                        <a:spcAft>
                          <a:spcPts val="0"/>
                        </a:spcAft>
                        <a:buNone/>
                      </a:pPr>
                      <a:r>
                        <a:t/>
                      </a:r>
                      <a:endParaRPr sz="1400"/>
                    </a:p>
                  </a:txBody>
                  <a:tcPr marT="34300" marB="34300" marR="91450" marL="91450"/>
                </a:tc>
                <a:tc>
                  <a:txBody>
                    <a:bodyPr/>
                    <a:lstStyle/>
                    <a:p>
                      <a:pPr indent="0" lvl="0" marL="0" marR="0" rtl="0" algn="l">
                        <a:spcBef>
                          <a:spcPts val="0"/>
                        </a:spcBef>
                        <a:spcAft>
                          <a:spcPts val="0"/>
                        </a:spcAft>
                        <a:buNone/>
                      </a:pPr>
                      <a:r>
                        <a:t/>
                      </a:r>
                      <a:endParaRPr sz="1400"/>
                    </a:p>
                  </a:txBody>
                  <a:tcPr marT="34300" marB="34300" marR="91450" marL="91450"/>
                </a:tc>
                <a:tc>
                  <a:txBody>
                    <a:bodyPr/>
                    <a:lstStyle/>
                    <a:p>
                      <a:pPr indent="0" lvl="0" marL="0" marR="0" rtl="0" algn="l">
                        <a:spcBef>
                          <a:spcPts val="0"/>
                        </a:spcBef>
                        <a:spcAft>
                          <a:spcPts val="0"/>
                        </a:spcAft>
                        <a:buNone/>
                      </a:pPr>
                      <a:r>
                        <a:rPr lang="en" sz="1400"/>
                        <a:t>Ball_tree</a:t>
                      </a:r>
                      <a:endParaRPr sz="1400"/>
                    </a:p>
                  </a:txBody>
                  <a:tcPr marT="34300" marB="34300"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2200"/>
              <a:t>Setting</a:t>
            </a:r>
            <a:r>
              <a:rPr lang="en" sz="2200"/>
              <a:t> </a:t>
            </a:r>
            <a:r>
              <a:rPr lang="en" sz="2200"/>
              <a:t>parameter weights=‘uniform’</a:t>
            </a:r>
            <a:endParaRPr sz="2200"/>
          </a:p>
        </p:txBody>
      </p:sp>
      <p:pic>
        <p:nvPicPr>
          <p:cNvPr id="466" name="Google Shape;466;p46"/>
          <p:cNvPicPr preferRelativeResize="0"/>
          <p:nvPr>
            <p:ph idx="1" type="body"/>
          </p:nvPr>
        </p:nvPicPr>
        <p:blipFill rotWithShape="1">
          <a:blip r:embed="rId3">
            <a:alphaModFix/>
          </a:blip>
          <a:srcRect b="0" l="0" r="0" t="0"/>
          <a:stretch/>
        </p:blipFill>
        <p:spPr>
          <a:xfrm>
            <a:off x="579475" y="941399"/>
            <a:ext cx="8305800" cy="4038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