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73AC-518D-142E-E230-A039D2EA9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91CDF-A147-237B-5E6E-F5152551A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0827-1162-F539-C9DE-6E0AD3AA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C33C4-026C-AF62-A89C-623CE3F2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E591-AC5B-EB7E-D82A-1E7CD85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2253-92D3-975A-2722-F50BC078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F6389-0E4D-5169-7894-B75035EAB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7310-CDA2-B2A0-7B66-5BD8C45F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3990-7B78-DAAE-D67B-26964A57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BD5C-90F5-83DC-A0CF-BCFE6107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7A1C1-BE82-AB14-5E25-5EEFC7843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FF3E5-72F0-B8AE-11AE-5F47582FE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C9B0-8978-D0AA-43E4-7DFEC167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E3E4A-AA87-F47F-A167-03DF3B1B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67FD-9CB7-AB3B-ABB1-D70A7C93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3E44-A86D-237C-5760-F0DD8CD3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8986-7A8F-CF7D-0601-B2A1E42A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4FDB-FEF4-A15C-BB94-9AC749AB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3ADC-32D6-9FBE-B66C-F1880513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3B1E-F3FC-5806-04B9-D6978722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E744-E4D6-8C25-45F6-811B6062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4BA20-7D9A-7442-8E1E-FBF309AC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4F10-B536-8AE1-EFFC-F84F1CD6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68BD-0D85-6DE1-35B3-EE9DC41D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F38F-46D0-FD7E-AE64-B13E2029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70B4-CB8A-23C8-EBC2-5D31DB38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F14D-D689-A34D-9BE5-64F44AB58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450B8-693D-7BAE-F038-46E1B1524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043B9-8A40-D1A3-6584-AC188188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A2CB-533D-4DDF-6872-EA34AAEE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85748-6645-0752-4F63-A6A6F1D2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4C89-1FFE-AFBB-DCDE-599F3848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4A0C3-E177-03A9-D336-2F42D42C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88FF9-8447-6E85-8934-5A5B131AD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7296C-D744-2C47-AE0C-B7094903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DF78F-4F25-57FE-3821-BC7FBE7C5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2A7A0-118C-0AC2-C778-34715A7E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E34DC-3E05-E16B-8A22-433ED14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87D-07B3-C849-072E-D773F022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C90E-D3A5-1D60-642F-7A2B2839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E699C-6D1B-7D61-EB57-BB624860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54E38-0D6F-7E14-C710-C7823B84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CD311-4E78-EF64-B037-0DC51354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C1E28-41DB-0FE0-89E4-92D7D99F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AD09B-234A-EC5F-200D-5A553673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E71E4-8D16-2759-50E8-17732220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1E20-9CD6-C580-4AF7-0B0AD5EE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8151-9A3F-6BAA-111A-5B8806DA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1F77E-575F-A846-8C6B-3DA06E47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ABC8-4940-BDB3-A617-2542B6BB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3EE70-370B-5709-F513-5265C50C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07306-6A8C-6032-EF6B-D7C7D91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DC98-20BB-4CF4-552A-A986F17D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F252B-DC29-4EC6-3671-37E53EAA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7C661-141B-575D-23FE-61DACDC82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9F389-70C3-805C-A4C8-B022A26A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CA3D-0D08-F9FB-3FA6-7B9DEC1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AE80D-5C05-C6A3-A864-F11E055D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C9F4E-C03B-7B9D-007C-93E46C00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26884-1E9A-6F62-1A51-E5E038B6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7253-8A54-8BCE-8CDA-A7E7D35DC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996C6-B058-4275-AAE7-63DB38EE3B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31AD-6A2E-69F9-97ED-8C6820B18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E3C3-6F21-0D02-EB13-C973543B8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CADF-47BA-4190-83BB-66EF8B3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7AB8D3-5EE1-3AAB-F3E9-58051B6EC646}"/>
              </a:ext>
            </a:extLst>
          </p:cNvPr>
          <p:cNvSpPr txBox="1"/>
          <p:nvPr/>
        </p:nvSpPr>
        <p:spPr>
          <a:xfrm>
            <a:off x="496956" y="2562761"/>
            <a:ext cx="10883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HEALTHCARE SURVEY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205636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C0678-E0C3-E73E-AC52-4CDDE9C9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3" y="743706"/>
            <a:ext cx="10863094" cy="53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8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AABCA-E227-0081-9FE8-B914A6F10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1" y="0"/>
            <a:ext cx="1033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2025-05-23T00:18:26Z</dcterms:created>
  <dcterms:modified xsi:type="dcterms:W3CDTF">2025-05-23T00:19:44Z</dcterms:modified>
</cp:coreProperties>
</file>